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slideLayouts/slideLayout68.xml" ContentType="application/vnd.openxmlformats-officedocument.presentationml.slideLayout+xml"/>
  <Override PartName="/ppt/theme/theme9.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0.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1.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2.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3.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4.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5.xml" ContentType="application/vnd.openxmlformats-officedocument.theme+xml"/>
  <Override PartName="/ppt/slideLayouts/slideLayout128.xml" ContentType="application/vnd.openxmlformats-officedocument.presentationml.slideLayout+xml"/>
  <Override PartName="/ppt/theme/theme16.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heme/themeOverride1.xml" ContentType="application/vnd.openxmlformats-officedocument.themeOverride+xml"/>
  <Override PartName="/ppt/notesSlides/notesSlide43.xml" ContentType="application/vnd.openxmlformats-officedocument.presentationml.notesSlide+xml"/>
  <Override PartName="/ppt/theme/themeOverride2.xml" ContentType="application/vnd.openxmlformats-officedocument.themeOverride+xml"/>
  <Override PartName="/ppt/notesSlides/notesSlide44.xml" ContentType="application/vnd.openxmlformats-officedocument.presentationml.notesSlide+xml"/>
  <Override PartName="/ppt/theme/themeOverride3.xml" ContentType="application/vnd.openxmlformats-officedocument.themeOverride+xml"/>
  <Override PartName="/ppt/notesSlides/notesSlide45.xml" ContentType="application/vnd.openxmlformats-officedocument.presentationml.notesSlide+xml"/>
  <Override PartName="/ppt/theme/themeOverride4.xml" ContentType="application/vnd.openxmlformats-officedocument.themeOverr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6" r:id="rId2"/>
    <p:sldMasterId id="2147483653" r:id="rId3"/>
    <p:sldMasterId id="2147483651" r:id="rId4"/>
    <p:sldMasterId id="2147483649" r:id="rId5"/>
    <p:sldMasterId id="2147483722" r:id="rId6"/>
    <p:sldMasterId id="2147483724" r:id="rId7"/>
    <p:sldMasterId id="2147483729" r:id="rId8"/>
    <p:sldMasterId id="2147483733" r:id="rId9"/>
    <p:sldMasterId id="2147483736" r:id="rId10"/>
    <p:sldMasterId id="2147483915" r:id="rId11"/>
    <p:sldMasterId id="2147483927" r:id="rId12"/>
    <p:sldMasterId id="2147484058" r:id="rId13"/>
    <p:sldMasterId id="2147484567" r:id="rId14"/>
    <p:sldMasterId id="2147484581" r:id="rId15"/>
    <p:sldMasterId id="2147484593" r:id="rId16"/>
    <p:sldMasterId id="2147484595" r:id="rId17"/>
    <p:sldMasterId id="2147484774" r:id="rId18"/>
  </p:sldMasterIdLst>
  <p:notesMasterIdLst>
    <p:notesMasterId r:id="rId71"/>
  </p:notesMasterIdLst>
  <p:sldIdLst>
    <p:sldId id="257" r:id="rId19"/>
    <p:sldId id="264" r:id="rId20"/>
    <p:sldId id="274" r:id="rId21"/>
    <p:sldId id="273" r:id="rId22"/>
    <p:sldId id="265" r:id="rId23"/>
    <p:sldId id="267" r:id="rId24"/>
    <p:sldId id="269" r:id="rId25"/>
    <p:sldId id="268" r:id="rId26"/>
    <p:sldId id="270" r:id="rId27"/>
    <p:sldId id="272" r:id="rId28"/>
    <p:sldId id="271" r:id="rId29"/>
    <p:sldId id="315" r:id="rId30"/>
    <p:sldId id="316" r:id="rId31"/>
    <p:sldId id="317" r:id="rId32"/>
    <p:sldId id="318" r:id="rId33"/>
    <p:sldId id="319" r:id="rId34"/>
    <p:sldId id="323" r:id="rId35"/>
    <p:sldId id="324" r:id="rId36"/>
    <p:sldId id="325" r:id="rId37"/>
    <p:sldId id="326" r:id="rId38"/>
    <p:sldId id="276" r:id="rId39"/>
    <p:sldId id="280" r:id="rId40"/>
    <p:sldId id="281" r:id="rId41"/>
    <p:sldId id="282" r:id="rId42"/>
    <p:sldId id="283" r:id="rId43"/>
    <p:sldId id="284" r:id="rId44"/>
    <p:sldId id="285" r:id="rId45"/>
    <p:sldId id="286" r:id="rId46"/>
    <p:sldId id="287" r:id="rId47"/>
    <p:sldId id="327" r:id="rId48"/>
    <p:sldId id="328" r:id="rId49"/>
    <p:sldId id="290" r:id="rId50"/>
    <p:sldId id="291" r:id="rId51"/>
    <p:sldId id="294" r:id="rId52"/>
    <p:sldId id="293" r:id="rId53"/>
    <p:sldId id="302" r:id="rId54"/>
    <p:sldId id="308" r:id="rId55"/>
    <p:sldId id="338" r:id="rId56"/>
    <p:sldId id="329" r:id="rId57"/>
    <p:sldId id="313" r:id="rId58"/>
    <p:sldId id="331" r:id="rId59"/>
    <p:sldId id="258" r:id="rId60"/>
    <p:sldId id="332" r:id="rId61"/>
    <p:sldId id="333" r:id="rId62"/>
    <p:sldId id="334" r:id="rId63"/>
    <p:sldId id="335" r:id="rId64"/>
    <p:sldId id="336" r:id="rId65"/>
    <p:sldId id="330" r:id="rId66"/>
    <p:sldId id="260" r:id="rId67"/>
    <p:sldId id="261" r:id="rId68"/>
    <p:sldId id="256" r:id="rId69"/>
    <p:sldId id="296" r:id="rId7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p:restoredTop sz="94661"/>
  </p:normalViewPr>
  <p:slideViewPr>
    <p:cSldViewPr>
      <p:cViewPr>
        <p:scale>
          <a:sx n="100" d="100"/>
          <a:sy n="100" d="100"/>
        </p:scale>
        <p:origin x="2376" y="84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00" d="100"/>
        <a:sy n="100" d="100"/>
      </p:scale>
      <p:origin x="0" y="620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3.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 Type="http://schemas.openxmlformats.org/officeDocument/2006/relationships/slideMaster" Target="slideMasters/slideMaster7.xml"/><Relationship Id="rId71"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DB40C54-2164-1C42-A52C-4CD78181591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6147" name="Rectangle 3">
            <a:extLst>
              <a:ext uri="{FF2B5EF4-FFF2-40B4-BE49-F238E27FC236}">
                <a16:creationId xmlns:a16="http://schemas.microsoft.com/office/drawing/2014/main" id="{8ADB5FCF-B4A2-0F45-83C3-E9AA95917FD5}"/>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135172" name="Rectangle 4">
            <a:extLst>
              <a:ext uri="{FF2B5EF4-FFF2-40B4-BE49-F238E27FC236}">
                <a16:creationId xmlns:a16="http://schemas.microsoft.com/office/drawing/2014/main" id="{F2696ABC-1958-5941-A352-BDBF2EC71EBF}"/>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E7CE2CDE-3218-5B4A-A6D6-6C689E31BB65}"/>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0BF02600-D87B-5749-ABB1-B64FA1ED2C30}"/>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6151" name="Rectangle 7">
            <a:extLst>
              <a:ext uri="{FF2B5EF4-FFF2-40B4-BE49-F238E27FC236}">
                <a16:creationId xmlns:a16="http://schemas.microsoft.com/office/drawing/2014/main" id="{CEEF364B-E81F-DF41-AA6F-42AC96979CE3}"/>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17FAEC7E-9B04-4E48-BD79-D5D957EEEFF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a:extLst>
              <a:ext uri="{FF2B5EF4-FFF2-40B4-BE49-F238E27FC236}">
                <a16:creationId xmlns:a16="http://schemas.microsoft.com/office/drawing/2014/main" id="{D4383332-1A23-C948-B682-3FF6FB3C1B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21ED120-265D-A54C-BC44-53545F103639}" type="slidenum">
              <a:rPr lang="en-US" altLang="en-US" sz="1200"/>
              <a:pPr/>
              <a:t>1</a:t>
            </a:fld>
            <a:endParaRPr lang="en-US" altLang="en-US" sz="1200"/>
          </a:p>
        </p:txBody>
      </p:sp>
      <p:sp>
        <p:nvSpPr>
          <p:cNvPr id="137218" name="Rectangle 2">
            <a:extLst>
              <a:ext uri="{FF2B5EF4-FFF2-40B4-BE49-F238E27FC236}">
                <a16:creationId xmlns:a16="http://schemas.microsoft.com/office/drawing/2014/main" id="{72AB0472-5D99-F947-BB0C-6ABD4AEDEE28}"/>
              </a:ext>
            </a:extLst>
          </p:cNvPr>
          <p:cNvSpPr>
            <a:spLocks noChangeArrowheads="1" noTextEdit="1"/>
          </p:cNvSpPr>
          <p:nvPr>
            <p:ph type="sldImg"/>
          </p:nvPr>
        </p:nvSpPr>
        <p:spPr>
          <a:xfrm>
            <a:off x="1150938" y="692150"/>
            <a:ext cx="4556125" cy="3416300"/>
          </a:xfrm>
          <a:solidFill>
            <a:srgbClr val="FFFFFF"/>
          </a:solidFill>
          <a:ln/>
        </p:spPr>
      </p:sp>
      <p:sp>
        <p:nvSpPr>
          <p:cNvPr id="137219" name="Rectangle 3">
            <a:extLst>
              <a:ext uri="{FF2B5EF4-FFF2-40B4-BE49-F238E27FC236}">
                <a16:creationId xmlns:a16="http://schemas.microsoft.com/office/drawing/2014/main" id="{C0CF9FE0-CE25-EF46-B24D-326367219D1E}"/>
              </a:ext>
            </a:extLst>
          </p:cNvPr>
          <p:cNvSpPr>
            <a:spLocks noChangeArrowheads="1"/>
          </p:cNvSpPr>
          <p:nvPr>
            <p:ph type="body" idx="1"/>
          </p:nvPr>
        </p:nvSpPr>
        <p:spPr>
          <a:solidFill>
            <a:srgbClr val="FFFFFF"/>
          </a:solidFill>
          <a:ln>
            <a:solidFill>
              <a:srgbClr val="000000"/>
            </a:solidFill>
          </a:ln>
        </p:spPr>
        <p:txBody>
          <a:bodyPr/>
          <a:lstStyle/>
          <a:p>
            <a:pPr eaLnBrk="1" hangingPunct="1">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a:extLst>
              <a:ext uri="{FF2B5EF4-FFF2-40B4-BE49-F238E27FC236}">
                <a16:creationId xmlns:a16="http://schemas.microsoft.com/office/drawing/2014/main" id="{7A1384B4-C832-1F4F-85FE-9BE0C11819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94CC3F1-354A-C94D-978E-1E080746D51C}" type="slidenum">
              <a:rPr lang="en-US" altLang="en-US" sz="1200"/>
              <a:pPr/>
              <a:t>10</a:t>
            </a:fld>
            <a:endParaRPr lang="en-US" altLang="en-US" sz="1200"/>
          </a:p>
        </p:txBody>
      </p:sp>
      <p:sp>
        <p:nvSpPr>
          <p:cNvPr id="155650" name="Rectangle 2">
            <a:extLst>
              <a:ext uri="{FF2B5EF4-FFF2-40B4-BE49-F238E27FC236}">
                <a16:creationId xmlns:a16="http://schemas.microsoft.com/office/drawing/2014/main" id="{0A6DD62E-28BD-9B4C-8B8E-E6E66BA6E70B}"/>
              </a:ext>
            </a:extLst>
          </p:cNvPr>
          <p:cNvSpPr>
            <a:spLocks noChangeArrowheads="1" noTextEdit="1"/>
          </p:cNvSpPr>
          <p:nvPr>
            <p:ph type="sldImg"/>
          </p:nvPr>
        </p:nvSpPr>
        <p:spPr>
          <a:ln/>
        </p:spPr>
      </p:sp>
      <p:sp>
        <p:nvSpPr>
          <p:cNvPr id="155651" name="Rectangle 3">
            <a:extLst>
              <a:ext uri="{FF2B5EF4-FFF2-40B4-BE49-F238E27FC236}">
                <a16:creationId xmlns:a16="http://schemas.microsoft.com/office/drawing/2014/main" id="{62BB3062-0172-5149-A0FE-958BA95053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a:extLst>
              <a:ext uri="{FF2B5EF4-FFF2-40B4-BE49-F238E27FC236}">
                <a16:creationId xmlns:a16="http://schemas.microsoft.com/office/drawing/2014/main" id="{FAE365FB-9C35-E64F-A930-3911D668A1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2B11570-7B78-A742-A4EC-647213DB6743}" type="slidenum">
              <a:rPr lang="en-US" altLang="en-US" sz="1200"/>
              <a:pPr/>
              <a:t>11</a:t>
            </a:fld>
            <a:endParaRPr lang="en-US" altLang="en-US" sz="1200"/>
          </a:p>
        </p:txBody>
      </p:sp>
      <p:sp>
        <p:nvSpPr>
          <p:cNvPr id="157698" name="Rectangle 2">
            <a:extLst>
              <a:ext uri="{FF2B5EF4-FFF2-40B4-BE49-F238E27FC236}">
                <a16:creationId xmlns:a16="http://schemas.microsoft.com/office/drawing/2014/main" id="{7AA74C44-F121-784A-A8A5-90D1A44D9FA5}"/>
              </a:ext>
            </a:extLst>
          </p:cNvPr>
          <p:cNvSpPr>
            <a:spLocks noChangeArrowheads="1" noTextEdit="1"/>
          </p:cNvSpPr>
          <p:nvPr>
            <p:ph type="sldImg"/>
          </p:nvPr>
        </p:nvSpPr>
        <p:spPr>
          <a:ln/>
        </p:spPr>
      </p:sp>
      <p:sp>
        <p:nvSpPr>
          <p:cNvPr id="157699" name="Rectangle 3">
            <a:extLst>
              <a:ext uri="{FF2B5EF4-FFF2-40B4-BE49-F238E27FC236}">
                <a16:creationId xmlns:a16="http://schemas.microsoft.com/office/drawing/2014/main" id="{40EF14BB-CF78-0A4E-BC8E-566B08511A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a:extLst>
              <a:ext uri="{FF2B5EF4-FFF2-40B4-BE49-F238E27FC236}">
                <a16:creationId xmlns:a16="http://schemas.microsoft.com/office/drawing/2014/main" id="{71C36B9A-58DD-1849-BC6B-ABB12B3D44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0F25CA-118A-FC45-A13A-1254A3249D49}" type="slidenum">
              <a:rPr lang="en-US" altLang="en-US" sz="1200">
                <a:solidFill>
                  <a:srgbClr val="000000"/>
                </a:solidFill>
              </a:rPr>
              <a:pPr/>
              <a:t>12</a:t>
            </a:fld>
            <a:endParaRPr lang="en-US" altLang="en-US" sz="1200">
              <a:solidFill>
                <a:srgbClr val="000000"/>
              </a:solidFill>
            </a:endParaRPr>
          </a:p>
        </p:txBody>
      </p:sp>
      <p:sp>
        <p:nvSpPr>
          <p:cNvPr id="159746" name="Rectangle 2">
            <a:extLst>
              <a:ext uri="{FF2B5EF4-FFF2-40B4-BE49-F238E27FC236}">
                <a16:creationId xmlns:a16="http://schemas.microsoft.com/office/drawing/2014/main" id="{5C00D783-15BE-5542-A58F-B0C43F55E4F6}"/>
              </a:ext>
            </a:extLst>
          </p:cNvPr>
          <p:cNvSpPr>
            <a:spLocks noChangeArrowheads="1" noTextEdit="1"/>
          </p:cNvSpPr>
          <p:nvPr>
            <p:ph type="sldImg"/>
          </p:nvPr>
        </p:nvSpPr>
        <p:spPr>
          <a:xfrm>
            <a:off x="1130300" y="674688"/>
            <a:ext cx="4597400" cy="3448050"/>
          </a:xfrm>
          <a:solidFill>
            <a:srgbClr val="FFFFFF"/>
          </a:solidFill>
          <a:ln/>
        </p:spPr>
      </p:sp>
      <p:sp>
        <p:nvSpPr>
          <p:cNvPr id="159747" name="Rectangle 3">
            <a:extLst>
              <a:ext uri="{FF2B5EF4-FFF2-40B4-BE49-F238E27FC236}">
                <a16:creationId xmlns:a16="http://schemas.microsoft.com/office/drawing/2014/main" id="{02655E6E-3FE6-6543-9474-C60795D09EFC}"/>
              </a:ext>
            </a:extLst>
          </p:cNvPr>
          <p:cNvSpPr>
            <a:spLocks noChangeArrowheads="1"/>
          </p:cNvSpPr>
          <p:nvPr>
            <p:ph type="body" idx="1"/>
          </p:nvPr>
        </p:nvSpPr>
        <p:spPr>
          <a:xfrm>
            <a:off x="914400" y="4346575"/>
            <a:ext cx="5029200" cy="4122738"/>
          </a:xfrm>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a:extLst>
              <a:ext uri="{FF2B5EF4-FFF2-40B4-BE49-F238E27FC236}">
                <a16:creationId xmlns:a16="http://schemas.microsoft.com/office/drawing/2014/main" id="{6D00DB63-08E1-C243-94BA-DED3F24F10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A0A09BC-91A7-3B46-8FE9-993E818F93E3}" type="slidenum">
              <a:rPr lang="en-US" altLang="en-US" sz="1200">
                <a:solidFill>
                  <a:srgbClr val="000000"/>
                </a:solidFill>
              </a:rPr>
              <a:pPr/>
              <a:t>13</a:t>
            </a:fld>
            <a:endParaRPr lang="en-US" altLang="en-US" sz="1200">
              <a:solidFill>
                <a:srgbClr val="000000"/>
              </a:solidFill>
            </a:endParaRPr>
          </a:p>
        </p:txBody>
      </p:sp>
      <p:sp>
        <p:nvSpPr>
          <p:cNvPr id="161794" name="Rectangle 2">
            <a:extLst>
              <a:ext uri="{FF2B5EF4-FFF2-40B4-BE49-F238E27FC236}">
                <a16:creationId xmlns:a16="http://schemas.microsoft.com/office/drawing/2014/main" id="{C5837299-943E-5148-9CED-6510626D503B}"/>
              </a:ext>
            </a:extLst>
          </p:cNvPr>
          <p:cNvSpPr>
            <a:spLocks noChangeArrowheads="1" noTextEdit="1"/>
          </p:cNvSpPr>
          <p:nvPr>
            <p:ph type="sldImg"/>
          </p:nvPr>
        </p:nvSpPr>
        <p:spPr>
          <a:xfrm>
            <a:off x="1130300" y="674688"/>
            <a:ext cx="4597400" cy="3448050"/>
          </a:xfrm>
          <a:solidFill>
            <a:srgbClr val="FFFFFF"/>
          </a:solidFill>
          <a:ln/>
        </p:spPr>
      </p:sp>
      <p:sp>
        <p:nvSpPr>
          <p:cNvPr id="161795" name="Rectangle 3">
            <a:extLst>
              <a:ext uri="{FF2B5EF4-FFF2-40B4-BE49-F238E27FC236}">
                <a16:creationId xmlns:a16="http://schemas.microsoft.com/office/drawing/2014/main" id="{4ED59276-B86D-A040-899C-5B61DCDACFD7}"/>
              </a:ext>
            </a:extLst>
          </p:cNvPr>
          <p:cNvSpPr>
            <a:spLocks noChangeArrowheads="1"/>
          </p:cNvSpPr>
          <p:nvPr>
            <p:ph type="body" idx="1"/>
          </p:nvPr>
        </p:nvSpPr>
        <p:spPr>
          <a:xfrm>
            <a:off x="914400" y="4346575"/>
            <a:ext cx="5029200" cy="4122738"/>
          </a:xfrm>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a:extLst>
              <a:ext uri="{FF2B5EF4-FFF2-40B4-BE49-F238E27FC236}">
                <a16:creationId xmlns:a16="http://schemas.microsoft.com/office/drawing/2014/main" id="{F34BFD6E-336D-5D45-AF74-E54F01851E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9216066-5551-6848-B822-72312609BCC4}" type="slidenum">
              <a:rPr lang="en-US" altLang="en-US" sz="1200">
                <a:solidFill>
                  <a:srgbClr val="000000"/>
                </a:solidFill>
              </a:rPr>
              <a:pPr/>
              <a:t>14</a:t>
            </a:fld>
            <a:endParaRPr lang="en-US" altLang="en-US" sz="1200">
              <a:solidFill>
                <a:srgbClr val="000000"/>
              </a:solidFill>
            </a:endParaRPr>
          </a:p>
        </p:txBody>
      </p:sp>
      <p:sp>
        <p:nvSpPr>
          <p:cNvPr id="163842" name="Rectangle 2">
            <a:extLst>
              <a:ext uri="{FF2B5EF4-FFF2-40B4-BE49-F238E27FC236}">
                <a16:creationId xmlns:a16="http://schemas.microsoft.com/office/drawing/2014/main" id="{4AB0B413-6623-474F-A27F-03C955BED6DA}"/>
              </a:ext>
            </a:extLst>
          </p:cNvPr>
          <p:cNvSpPr>
            <a:spLocks noChangeArrowheads="1" noTextEdit="1"/>
          </p:cNvSpPr>
          <p:nvPr>
            <p:ph type="sldImg"/>
          </p:nvPr>
        </p:nvSpPr>
        <p:spPr>
          <a:xfrm>
            <a:off x="1130300" y="674688"/>
            <a:ext cx="4597400" cy="3448050"/>
          </a:xfrm>
          <a:solidFill>
            <a:srgbClr val="FFFFFF"/>
          </a:solidFill>
          <a:ln/>
        </p:spPr>
      </p:sp>
      <p:sp>
        <p:nvSpPr>
          <p:cNvPr id="163843" name="Rectangle 3">
            <a:extLst>
              <a:ext uri="{FF2B5EF4-FFF2-40B4-BE49-F238E27FC236}">
                <a16:creationId xmlns:a16="http://schemas.microsoft.com/office/drawing/2014/main" id="{3B71A982-9812-1046-A823-7B81F63A5496}"/>
              </a:ext>
            </a:extLst>
          </p:cNvPr>
          <p:cNvSpPr>
            <a:spLocks noChangeArrowheads="1"/>
          </p:cNvSpPr>
          <p:nvPr>
            <p:ph type="body" idx="1"/>
          </p:nvPr>
        </p:nvSpPr>
        <p:spPr>
          <a:xfrm>
            <a:off x="914400" y="4346575"/>
            <a:ext cx="5029200" cy="4122738"/>
          </a:xfrm>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a:extLst>
              <a:ext uri="{FF2B5EF4-FFF2-40B4-BE49-F238E27FC236}">
                <a16:creationId xmlns:a16="http://schemas.microsoft.com/office/drawing/2014/main" id="{D86E16F8-4AE1-B74E-B97B-EA79FE27FC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6F2D82A-EEA6-F142-A1EB-BD7D086263F5}" type="slidenum">
              <a:rPr lang="en-US" altLang="en-US" sz="1200">
                <a:solidFill>
                  <a:srgbClr val="000000"/>
                </a:solidFill>
              </a:rPr>
              <a:pPr/>
              <a:t>15</a:t>
            </a:fld>
            <a:endParaRPr lang="en-US" altLang="en-US" sz="1200">
              <a:solidFill>
                <a:srgbClr val="000000"/>
              </a:solidFill>
            </a:endParaRPr>
          </a:p>
        </p:txBody>
      </p:sp>
      <p:sp>
        <p:nvSpPr>
          <p:cNvPr id="165890" name="Rectangle 2">
            <a:extLst>
              <a:ext uri="{FF2B5EF4-FFF2-40B4-BE49-F238E27FC236}">
                <a16:creationId xmlns:a16="http://schemas.microsoft.com/office/drawing/2014/main" id="{755A445D-36CB-A247-9A5C-74E91F4D1033}"/>
              </a:ext>
            </a:extLst>
          </p:cNvPr>
          <p:cNvSpPr>
            <a:spLocks noChangeArrowheads="1" noTextEdit="1"/>
          </p:cNvSpPr>
          <p:nvPr>
            <p:ph type="sldImg"/>
          </p:nvPr>
        </p:nvSpPr>
        <p:spPr>
          <a:xfrm>
            <a:off x="1130300" y="674688"/>
            <a:ext cx="4597400" cy="3448050"/>
          </a:xfrm>
          <a:solidFill>
            <a:srgbClr val="FFFFFF"/>
          </a:solidFill>
          <a:ln/>
        </p:spPr>
      </p:sp>
      <p:sp>
        <p:nvSpPr>
          <p:cNvPr id="165891" name="Rectangle 3">
            <a:extLst>
              <a:ext uri="{FF2B5EF4-FFF2-40B4-BE49-F238E27FC236}">
                <a16:creationId xmlns:a16="http://schemas.microsoft.com/office/drawing/2014/main" id="{9CE9D612-63DA-4C44-9B4D-EDD55D7D5DB9}"/>
              </a:ext>
            </a:extLst>
          </p:cNvPr>
          <p:cNvSpPr>
            <a:spLocks noChangeArrowheads="1"/>
          </p:cNvSpPr>
          <p:nvPr>
            <p:ph type="body" idx="1"/>
          </p:nvPr>
        </p:nvSpPr>
        <p:spPr>
          <a:xfrm>
            <a:off x="914400" y="4346575"/>
            <a:ext cx="5029200" cy="4122738"/>
          </a:xfrm>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a:extLst>
              <a:ext uri="{FF2B5EF4-FFF2-40B4-BE49-F238E27FC236}">
                <a16:creationId xmlns:a16="http://schemas.microsoft.com/office/drawing/2014/main" id="{848F2782-4559-4D4C-8E6E-E2D1FB028D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42FAD2B-13F6-2F43-AAB5-8E25B9C78743}" type="slidenum">
              <a:rPr lang="en-US" altLang="en-US" sz="1200">
                <a:solidFill>
                  <a:srgbClr val="000000"/>
                </a:solidFill>
              </a:rPr>
              <a:pPr/>
              <a:t>16</a:t>
            </a:fld>
            <a:endParaRPr lang="en-US" altLang="en-US" sz="1200">
              <a:solidFill>
                <a:srgbClr val="000000"/>
              </a:solidFill>
            </a:endParaRPr>
          </a:p>
        </p:txBody>
      </p:sp>
      <p:sp>
        <p:nvSpPr>
          <p:cNvPr id="167938" name="Rectangle 2">
            <a:extLst>
              <a:ext uri="{FF2B5EF4-FFF2-40B4-BE49-F238E27FC236}">
                <a16:creationId xmlns:a16="http://schemas.microsoft.com/office/drawing/2014/main" id="{4238C9AF-8927-7A4E-9772-342D83064C8C}"/>
              </a:ext>
            </a:extLst>
          </p:cNvPr>
          <p:cNvSpPr>
            <a:spLocks noChangeArrowheads="1" noTextEdit="1"/>
          </p:cNvSpPr>
          <p:nvPr>
            <p:ph type="sldImg"/>
          </p:nvPr>
        </p:nvSpPr>
        <p:spPr>
          <a:ln/>
        </p:spPr>
      </p:sp>
      <p:sp>
        <p:nvSpPr>
          <p:cNvPr id="167939" name="Rectangle 3">
            <a:extLst>
              <a:ext uri="{FF2B5EF4-FFF2-40B4-BE49-F238E27FC236}">
                <a16:creationId xmlns:a16="http://schemas.microsoft.com/office/drawing/2014/main" id="{A1CF3F29-3BD4-9544-8289-38D4DA0BA3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a:extLst>
              <a:ext uri="{FF2B5EF4-FFF2-40B4-BE49-F238E27FC236}">
                <a16:creationId xmlns:a16="http://schemas.microsoft.com/office/drawing/2014/main" id="{62A97EE5-1EFA-F149-B797-6C5E0AD1A7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25B521E-3DBA-D64C-AE99-4E0E2136E5DA}" type="slidenum">
              <a:rPr lang="en-US" altLang="en-US" sz="1200">
                <a:solidFill>
                  <a:srgbClr val="000000"/>
                </a:solidFill>
              </a:rPr>
              <a:pPr/>
              <a:t>17</a:t>
            </a:fld>
            <a:endParaRPr lang="en-US" altLang="en-US" sz="1200">
              <a:solidFill>
                <a:srgbClr val="000000"/>
              </a:solidFill>
            </a:endParaRPr>
          </a:p>
        </p:txBody>
      </p:sp>
      <p:sp>
        <p:nvSpPr>
          <p:cNvPr id="169986" name="Rectangle 2">
            <a:extLst>
              <a:ext uri="{FF2B5EF4-FFF2-40B4-BE49-F238E27FC236}">
                <a16:creationId xmlns:a16="http://schemas.microsoft.com/office/drawing/2014/main" id="{B189C281-9913-2D4E-9353-1F1662983320}"/>
              </a:ext>
            </a:extLst>
          </p:cNvPr>
          <p:cNvSpPr>
            <a:spLocks noChangeArrowheads="1" noTextEdit="1"/>
          </p:cNvSpPr>
          <p:nvPr>
            <p:ph type="sldImg"/>
          </p:nvPr>
        </p:nvSpPr>
        <p:spPr>
          <a:xfrm>
            <a:off x="1130300" y="674688"/>
            <a:ext cx="4597400" cy="3448050"/>
          </a:xfrm>
          <a:solidFill>
            <a:srgbClr val="FFFFFF"/>
          </a:solidFill>
          <a:ln/>
        </p:spPr>
      </p:sp>
      <p:sp>
        <p:nvSpPr>
          <p:cNvPr id="169987" name="Rectangle 3">
            <a:extLst>
              <a:ext uri="{FF2B5EF4-FFF2-40B4-BE49-F238E27FC236}">
                <a16:creationId xmlns:a16="http://schemas.microsoft.com/office/drawing/2014/main" id="{9630A818-7CC2-4647-8AC0-956EACEA5D46}"/>
              </a:ext>
            </a:extLst>
          </p:cNvPr>
          <p:cNvSpPr>
            <a:spLocks noChangeArrowheads="1"/>
          </p:cNvSpPr>
          <p:nvPr>
            <p:ph type="body" idx="1"/>
          </p:nvPr>
        </p:nvSpPr>
        <p:spPr>
          <a:xfrm>
            <a:off x="914400" y="4346575"/>
            <a:ext cx="5029200" cy="4122738"/>
          </a:xfrm>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a:extLst>
              <a:ext uri="{FF2B5EF4-FFF2-40B4-BE49-F238E27FC236}">
                <a16:creationId xmlns:a16="http://schemas.microsoft.com/office/drawing/2014/main" id="{D0E567F6-D0D4-634D-A730-03F16D1BF4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C43D66F-A5AE-7B4A-9238-1C93BE2B427F}" type="slidenum">
              <a:rPr lang="en-US" altLang="en-US" sz="1200">
                <a:solidFill>
                  <a:srgbClr val="000000"/>
                </a:solidFill>
              </a:rPr>
              <a:pPr/>
              <a:t>18</a:t>
            </a:fld>
            <a:endParaRPr lang="en-US" altLang="en-US" sz="1200">
              <a:solidFill>
                <a:srgbClr val="000000"/>
              </a:solidFill>
            </a:endParaRPr>
          </a:p>
        </p:txBody>
      </p:sp>
      <p:sp>
        <p:nvSpPr>
          <p:cNvPr id="172034" name="Rectangle 2">
            <a:extLst>
              <a:ext uri="{FF2B5EF4-FFF2-40B4-BE49-F238E27FC236}">
                <a16:creationId xmlns:a16="http://schemas.microsoft.com/office/drawing/2014/main" id="{B6B33263-BF31-A24F-8F06-CB91B7E78C41}"/>
              </a:ext>
            </a:extLst>
          </p:cNvPr>
          <p:cNvSpPr>
            <a:spLocks noChangeArrowheads="1" noTextEdit="1"/>
          </p:cNvSpPr>
          <p:nvPr>
            <p:ph type="sldImg"/>
          </p:nvPr>
        </p:nvSpPr>
        <p:spPr>
          <a:solidFill>
            <a:srgbClr val="FFFFFF"/>
          </a:solidFill>
          <a:ln/>
        </p:spPr>
      </p:sp>
      <p:sp>
        <p:nvSpPr>
          <p:cNvPr id="172035" name="Rectangle 3">
            <a:extLst>
              <a:ext uri="{FF2B5EF4-FFF2-40B4-BE49-F238E27FC236}">
                <a16:creationId xmlns:a16="http://schemas.microsoft.com/office/drawing/2014/main" id="{5833D47B-99FF-0148-AB10-BA37221B02AA}"/>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a:extLst>
              <a:ext uri="{FF2B5EF4-FFF2-40B4-BE49-F238E27FC236}">
                <a16:creationId xmlns:a16="http://schemas.microsoft.com/office/drawing/2014/main" id="{4C01C931-B3D5-6C4D-BE8A-8377C4F6D1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69CC45C-83E5-8B44-8A89-ED5AFC272F32}" type="slidenum">
              <a:rPr lang="en-US" altLang="en-US" sz="1200">
                <a:solidFill>
                  <a:srgbClr val="000000"/>
                </a:solidFill>
              </a:rPr>
              <a:pPr/>
              <a:t>19</a:t>
            </a:fld>
            <a:endParaRPr lang="en-US" altLang="en-US" sz="1200">
              <a:solidFill>
                <a:srgbClr val="000000"/>
              </a:solidFill>
            </a:endParaRPr>
          </a:p>
        </p:txBody>
      </p:sp>
      <p:sp>
        <p:nvSpPr>
          <p:cNvPr id="174082" name="Rectangle 2">
            <a:extLst>
              <a:ext uri="{FF2B5EF4-FFF2-40B4-BE49-F238E27FC236}">
                <a16:creationId xmlns:a16="http://schemas.microsoft.com/office/drawing/2014/main" id="{9B3D1258-5C6C-DB42-A135-DE96BDA842D0}"/>
              </a:ext>
            </a:extLst>
          </p:cNvPr>
          <p:cNvSpPr>
            <a:spLocks noChangeArrowheads="1" noTextEdit="1"/>
          </p:cNvSpPr>
          <p:nvPr>
            <p:ph type="sldImg"/>
          </p:nvPr>
        </p:nvSpPr>
        <p:spPr>
          <a:ln/>
        </p:spPr>
      </p:sp>
      <p:sp>
        <p:nvSpPr>
          <p:cNvPr id="174083" name="Rectangle 3">
            <a:extLst>
              <a:ext uri="{FF2B5EF4-FFF2-40B4-BE49-F238E27FC236}">
                <a16:creationId xmlns:a16="http://schemas.microsoft.com/office/drawing/2014/main" id="{F75B8ACD-6BE5-7349-9802-28269D7B0C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a:extLst>
              <a:ext uri="{FF2B5EF4-FFF2-40B4-BE49-F238E27FC236}">
                <a16:creationId xmlns:a16="http://schemas.microsoft.com/office/drawing/2014/main" id="{1C005AB0-9E52-AC42-89D3-D5A454828F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BD2490D-99C5-6244-8E87-4F90778255FC}" type="slidenum">
              <a:rPr lang="en-US" altLang="en-US" sz="1200"/>
              <a:pPr/>
              <a:t>2</a:t>
            </a:fld>
            <a:endParaRPr lang="en-US" altLang="en-US" sz="1200"/>
          </a:p>
        </p:txBody>
      </p:sp>
      <p:sp>
        <p:nvSpPr>
          <p:cNvPr id="139266" name="Rectangle 2">
            <a:extLst>
              <a:ext uri="{FF2B5EF4-FFF2-40B4-BE49-F238E27FC236}">
                <a16:creationId xmlns:a16="http://schemas.microsoft.com/office/drawing/2014/main" id="{DA9E78BF-BA3B-6D4E-82F9-84B138C42953}"/>
              </a:ext>
            </a:extLst>
          </p:cNvPr>
          <p:cNvSpPr>
            <a:spLocks noChangeArrowheads="1" noTextEdit="1"/>
          </p:cNvSpPr>
          <p:nvPr>
            <p:ph type="sldImg"/>
          </p:nvPr>
        </p:nvSpPr>
        <p:spPr>
          <a:ln/>
        </p:spPr>
      </p:sp>
      <p:sp>
        <p:nvSpPr>
          <p:cNvPr id="139267" name="Rectangle 3">
            <a:extLst>
              <a:ext uri="{FF2B5EF4-FFF2-40B4-BE49-F238E27FC236}">
                <a16:creationId xmlns:a16="http://schemas.microsoft.com/office/drawing/2014/main" id="{B95D94B3-F2AE-F64C-8256-BD96FC6141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a:extLst>
              <a:ext uri="{FF2B5EF4-FFF2-40B4-BE49-F238E27FC236}">
                <a16:creationId xmlns:a16="http://schemas.microsoft.com/office/drawing/2014/main" id="{E4084689-8A11-8949-B28B-DC9AE594C7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3C18146-BD84-1C46-8FF0-46000573E9A8}" type="slidenum">
              <a:rPr lang="en-US" altLang="en-US" sz="1200">
                <a:solidFill>
                  <a:srgbClr val="000000"/>
                </a:solidFill>
              </a:rPr>
              <a:pPr/>
              <a:t>20</a:t>
            </a:fld>
            <a:endParaRPr lang="en-US" altLang="en-US" sz="1200">
              <a:solidFill>
                <a:srgbClr val="000000"/>
              </a:solidFill>
            </a:endParaRPr>
          </a:p>
        </p:txBody>
      </p:sp>
      <p:sp>
        <p:nvSpPr>
          <p:cNvPr id="176130" name="Rectangle 2">
            <a:extLst>
              <a:ext uri="{FF2B5EF4-FFF2-40B4-BE49-F238E27FC236}">
                <a16:creationId xmlns:a16="http://schemas.microsoft.com/office/drawing/2014/main" id="{059B722C-FA3B-5647-87BD-3CB98D70CEDE}"/>
              </a:ext>
            </a:extLst>
          </p:cNvPr>
          <p:cNvSpPr>
            <a:spLocks noChangeArrowheads="1" noTextEdit="1"/>
          </p:cNvSpPr>
          <p:nvPr>
            <p:ph type="sldImg"/>
          </p:nvPr>
        </p:nvSpPr>
        <p:spPr>
          <a:xfrm>
            <a:off x="1130300" y="674688"/>
            <a:ext cx="4597400" cy="3448050"/>
          </a:xfrm>
          <a:solidFill>
            <a:srgbClr val="FFFFFF"/>
          </a:solidFill>
          <a:ln/>
        </p:spPr>
      </p:sp>
      <p:sp>
        <p:nvSpPr>
          <p:cNvPr id="176131" name="Rectangle 3">
            <a:extLst>
              <a:ext uri="{FF2B5EF4-FFF2-40B4-BE49-F238E27FC236}">
                <a16:creationId xmlns:a16="http://schemas.microsoft.com/office/drawing/2014/main" id="{543F1449-5613-DB48-A4D0-A287F4E02538}"/>
              </a:ext>
            </a:extLst>
          </p:cNvPr>
          <p:cNvSpPr>
            <a:spLocks noChangeArrowheads="1"/>
          </p:cNvSpPr>
          <p:nvPr>
            <p:ph type="body" idx="1"/>
          </p:nvPr>
        </p:nvSpPr>
        <p:spPr>
          <a:xfrm>
            <a:off x="914400" y="4346575"/>
            <a:ext cx="5029200" cy="4122738"/>
          </a:xfrm>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1026">
            <a:extLst>
              <a:ext uri="{FF2B5EF4-FFF2-40B4-BE49-F238E27FC236}">
                <a16:creationId xmlns:a16="http://schemas.microsoft.com/office/drawing/2014/main" id="{DC135EB9-CB2D-564D-A2C3-EB7B4ECEE374}"/>
              </a:ext>
            </a:extLst>
          </p:cNvPr>
          <p:cNvSpPr>
            <a:spLocks noChangeArrowheads="1" noTextEdit="1"/>
          </p:cNvSpPr>
          <p:nvPr>
            <p:ph type="sldImg"/>
          </p:nvPr>
        </p:nvSpPr>
        <p:spPr>
          <a:solidFill>
            <a:srgbClr val="FFFFFF"/>
          </a:solidFill>
          <a:ln/>
        </p:spPr>
      </p:sp>
      <p:sp>
        <p:nvSpPr>
          <p:cNvPr id="178178" name="Rectangle 1027">
            <a:extLst>
              <a:ext uri="{FF2B5EF4-FFF2-40B4-BE49-F238E27FC236}">
                <a16:creationId xmlns:a16="http://schemas.microsoft.com/office/drawing/2014/main" id="{A83259C7-0289-4E48-9B2F-A82A71BF410A}"/>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1026">
            <a:extLst>
              <a:ext uri="{FF2B5EF4-FFF2-40B4-BE49-F238E27FC236}">
                <a16:creationId xmlns:a16="http://schemas.microsoft.com/office/drawing/2014/main" id="{07B83446-1366-4641-ABEE-89F5C1AEF5D6}"/>
              </a:ext>
            </a:extLst>
          </p:cNvPr>
          <p:cNvSpPr>
            <a:spLocks noChangeArrowheads="1" noTextEdit="1"/>
          </p:cNvSpPr>
          <p:nvPr>
            <p:ph type="sldImg"/>
          </p:nvPr>
        </p:nvSpPr>
        <p:spPr>
          <a:solidFill>
            <a:srgbClr val="FFFFFF"/>
          </a:solidFill>
          <a:ln/>
        </p:spPr>
      </p:sp>
      <p:sp>
        <p:nvSpPr>
          <p:cNvPr id="180226" name="Rectangle 1027">
            <a:extLst>
              <a:ext uri="{FF2B5EF4-FFF2-40B4-BE49-F238E27FC236}">
                <a16:creationId xmlns:a16="http://schemas.microsoft.com/office/drawing/2014/main" id="{D8A8D0D5-8424-A945-B0E9-10F8337D2665}"/>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1026">
            <a:extLst>
              <a:ext uri="{FF2B5EF4-FFF2-40B4-BE49-F238E27FC236}">
                <a16:creationId xmlns:a16="http://schemas.microsoft.com/office/drawing/2014/main" id="{127F3B89-FF51-714B-9E2F-F7D4233071DC}"/>
              </a:ext>
            </a:extLst>
          </p:cNvPr>
          <p:cNvSpPr>
            <a:spLocks noChangeArrowheads="1" noTextEdit="1"/>
          </p:cNvSpPr>
          <p:nvPr>
            <p:ph type="sldImg"/>
          </p:nvPr>
        </p:nvSpPr>
        <p:spPr>
          <a:solidFill>
            <a:srgbClr val="FFFFFF"/>
          </a:solidFill>
          <a:ln/>
        </p:spPr>
      </p:sp>
      <p:sp>
        <p:nvSpPr>
          <p:cNvPr id="182274" name="Rectangle 1027">
            <a:extLst>
              <a:ext uri="{FF2B5EF4-FFF2-40B4-BE49-F238E27FC236}">
                <a16:creationId xmlns:a16="http://schemas.microsoft.com/office/drawing/2014/main" id="{3F66F063-35E4-C74A-85DA-91024CAD64E5}"/>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a:extLst>
              <a:ext uri="{FF2B5EF4-FFF2-40B4-BE49-F238E27FC236}">
                <a16:creationId xmlns:a16="http://schemas.microsoft.com/office/drawing/2014/main" id="{DC548C5B-7E3C-C042-A38E-E4B8D134FBD1}"/>
              </a:ext>
            </a:extLst>
          </p:cNvPr>
          <p:cNvSpPr>
            <a:spLocks noChangeArrowheads="1" noTextEdit="1"/>
          </p:cNvSpPr>
          <p:nvPr>
            <p:ph type="sldImg"/>
          </p:nvPr>
        </p:nvSpPr>
        <p:spPr>
          <a:solidFill>
            <a:srgbClr val="FFFFFF"/>
          </a:solidFill>
          <a:ln/>
        </p:spPr>
      </p:sp>
      <p:sp>
        <p:nvSpPr>
          <p:cNvPr id="184322" name="Rectangle 3">
            <a:extLst>
              <a:ext uri="{FF2B5EF4-FFF2-40B4-BE49-F238E27FC236}">
                <a16:creationId xmlns:a16="http://schemas.microsoft.com/office/drawing/2014/main" id="{08B8B622-E91E-744B-824C-1A50C60C433E}"/>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1026">
            <a:extLst>
              <a:ext uri="{FF2B5EF4-FFF2-40B4-BE49-F238E27FC236}">
                <a16:creationId xmlns:a16="http://schemas.microsoft.com/office/drawing/2014/main" id="{1C0D649F-2294-EF4A-98F2-985B688E66F8}"/>
              </a:ext>
            </a:extLst>
          </p:cNvPr>
          <p:cNvSpPr>
            <a:spLocks noChangeArrowheads="1" noTextEdit="1"/>
          </p:cNvSpPr>
          <p:nvPr>
            <p:ph type="sldImg"/>
          </p:nvPr>
        </p:nvSpPr>
        <p:spPr>
          <a:solidFill>
            <a:srgbClr val="FFFFFF"/>
          </a:solidFill>
          <a:ln/>
        </p:spPr>
      </p:sp>
      <p:sp>
        <p:nvSpPr>
          <p:cNvPr id="186370" name="Rectangle 1027">
            <a:extLst>
              <a:ext uri="{FF2B5EF4-FFF2-40B4-BE49-F238E27FC236}">
                <a16:creationId xmlns:a16="http://schemas.microsoft.com/office/drawing/2014/main" id="{75104AD4-A5AE-BB47-92D6-066B9B35D67A}"/>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1026">
            <a:extLst>
              <a:ext uri="{FF2B5EF4-FFF2-40B4-BE49-F238E27FC236}">
                <a16:creationId xmlns:a16="http://schemas.microsoft.com/office/drawing/2014/main" id="{239FA48E-06CB-B042-8251-15FB134939F1}"/>
              </a:ext>
            </a:extLst>
          </p:cNvPr>
          <p:cNvSpPr>
            <a:spLocks noChangeArrowheads="1" noTextEdit="1"/>
          </p:cNvSpPr>
          <p:nvPr>
            <p:ph type="sldImg"/>
          </p:nvPr>
        </p:nvSpPr>
        <p:spPr>
          <a:solidFill>
            <a:srgbClr val="FFFFFF"/>
          </a:solidFill>
          <a:ln/>
        </p:spPr>
      </p:sp>
      <p:sp>
        <p:nvSpPr>
          <p:cNvPr id="188418" name="Rectangle 1027">
            <a:extLst>
              <a:ext uri="{FF2B5EF4-FFF2-40B4-BE49-F238E27FC236}">
                <a16:creationId xmlns:a16="http://schemas.microsoft.com/office/drawing/2014/main" id="{625D4ECC-039D-6A4B-AEFF-3B9FB9F056E7}"/>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1026">
            <a:extLst>
              <a:ext uri="{FF2B5EF4-FFF2-40B4-BE49-F238E27FC236}">
                <a16:creationId xmlns:a16="http://schemas.microsoft.com/office/drawing/2014/main" id="{F5A45736-E5C7-4549-92AE-9519E3EB1971}"/>
              </a:ext>
            </a:extLst>
          </p:cNvPr>
          <p:cNvSpPr>
            <a:spLocks noChangeArrowheads="1" noTextEdit="1"/>
          </p:cNvSpPr>
          <p:nvPr>
            <p:ph type="sldImg"/>
          </p:nvPr>
        </p:nvSpPr>
        <p:spPr>
          <a:solidFill>
            <a:srgbClr val="FFFFFF"/>
          </a:solidFill>
          <a:ln/>
        </p:spPr>
      </p:sp>
      <p:sp>
        <p:nvSpPr>
          <p:cNvPr id="190466" name="Rectangle 1027">
            <a:extLst>
              <a:ext uri="{FF2B5EF4-FFF2-40B4-BE49-F238E27FC236}">
                <a16:creationId xmlns:a16="http://schemas.microsoft.com/office/drawing/2014/main" id="{A1CFFF43-5125-C445-9EBE-ED4C71892FA7}"/>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1026">
            <a:extLst>
              <a:ext uri="{FF2B5EF4-FFF2-40B4-BE49-F238E27FC236}">
                <a16:creationId xmlns:a16="http://schemas.microsoft.com/office/drawing/2014/main" id="{15886E51-FCDA-4041-95C0-61A4C1E669BD}"/>
              </a:ext>
            </a:extLst>
          </p:cNvPr>
          <p:cNvSpPr>
            <a:spLocks noChangeArrowheads="1" noTextEdit="1"/>
          </p:cNvSpPr>
          <p:nvPr>
            <p:ph type="sldImg"/>
          </p:nvPr>
        </p:nvSpPr>
        <p:spPr>
          <a:solidFill>
            <a:srgbClr val="FFFFFF"/>
          </a:solidFill>
          <a:ln/>
        </p:spPr>
      </p:sp>
      <p:sp>
        <p:nvSpPr>
          <p:cNvPr id="192514" name="Rectangle 1027">
            <a:extLst>
              <a:ext uri="{FF2B5EF4-FFF2-40B4-BE49-F238E27FC236}">
                <a16:creationId xmlns:a16="http://schemas.microsoft.com/office/drawing/2014/main" id="{A76C6F91-9F26-E94A-8B58-95555DE23403}"/>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1026">
            <a:extLst>
              <a:ext uri="{FF2B5EF4-FFF2-40B4-BE49-F238E27FC236}">
                <a16:creationId xmlns:a16="http://schemas.microsoft.com/office/drawing/2014/main" id="{31AA2970-B6E3-FA4D-9820-9F4EDBD0EBD3}"/>
              </a:ext>
            </a:extLst>
          </p:cNvPr>
          <p:cNvSpPr>
            <a:spLocks noChangeArrowheads="1" noTextEdit="1"/>
          </p:cNvSpPr>
          <p:nvPr>
            <p:ph type="sldImg"/>
          </p:nvPr>
        </p:nvSpPr>
        <p:spPr>
          <a:solidFill>
            <a:srgbClr val="FFFFFF"/>
          </a:solidFill>
          <a:ln/>
        </p:spPr>
      </p:sp>
      <p:sp>
        <p:nvSpPr>
          <p:cNvPr id="194562" name="Rectangle 1027">
            <a:extLst>
              <a:ext uri="{FF2B5EF4-FFF2-40B4-BE49-F238E27FC236}">
                <a16:creationId xmlns:a16="http://schemas.microsoft.com/office/drawing/2014/main" id="{0100CB6F-264D-EC43-B343-F8C9425BD9B8}"/>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a:extLst>
              <a:ext uri="{FF2B5EF4-FFF2-40B4-BE49-F238E27FC236}">
                <a16:creationId xmlns:a16="http://schemas.microsoft.com/office/drawing/2014/main" id="{B3A90F3C-69D2-0A4C-AE42-265C686A59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B82FB87-2517-6A44-A525-CD6A7847D82E}" type="slidenum">
              <a:rPr lang="en-US" altLang="en-US" sz="1200"/>
              <a:pPr/>
              <a:t>3</a:t>
            </a:fld>
            <a:endParaRPr lang="en-US" altLang="en-US" sz="1200"/>
          </a:p>
        </p:txBody>
      </p:sp>
      <p:sp>
        <p:nvSpPr>
          <p:cNvPr id="141314" name="Rectangle 2">
            <a:extLst>
              <a:ext uri="{FF2B5EF4-FFF2-40B4-BE49-F238E27FC236}">
                <a16:creationId xmlns:a16="http://schemas.microsoft.com/office/drawing/2014/main" id="{4F05009A-E2C7-6B44-996D-347AFE5F616C}"/>
              </a:ext>
            </a:extLst>
          </p:cNvPr>
          <p:cNvSpPr>
            <a:spLocks noChangeArrowheads="1" noTextEdit="1"/>
          </p:cNvSpPr>
          <p:nvPr>
            <p:ph type="sldImg"/>
          </p:nvPr>
        </p:nvSpPr>
        <p:spPr>
          <a:ln/>
        </p:spPr>
      </p:sp>
      <p:sp>
        <p:nvSpPr>
          <p:cNvPr id="141315" name="Rectangle 3">
            <a:extLst>
              <a:ext uri="{FF2B5EF4-FFF2-40B4-BE49-F238E27FC236}">
                <a16:creationId xmlns:a16="http://schemas.microsoft.com/office/drawing/2014/main" id="{3F3D5722-B07A-1941-8641-0FD7B8BA32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a:extLst>
              <a:ext uri="{FF2B5EF4-FFF2-40B4-BE49-F238E27FC236}">
                <a16:creationId xmlns:a16="http://schemas.microsoft.com/office/drawing/2014/main" id="{3DAC3722-0881-CB45-9CA1-A33038641FC5}"/>
              </a:ext>
            </a:extLst>
          </p:cNvPr>
          <p:cNvSpPr>
            <a:spLocks noGrp="1" noRot="1" noChangeAspect="1" noChangeArrowheads="1" noTextEdit="1"/>
          </p:cNvSpPr>
          <p:nvPr>
            <p:ph type="sldImg"/>
          </p:nvPr>
        </p:nvSpPr>
        <p:spPr>
          <a:xfrm>
            <a:off x="1150938" y="692150"/>
            <a:ext cx="4556125" cy="3416300"/>
          </a:xfrm>
          <a:ln/>
        </p:spPr>
      </p:sp>
      <p:sp>
        <p:nvSpPr>
          <p:cNvPr id="196610" name="Rectangle 3">
            <a:extLst>
              <a:ext uri="{FF2B5EF4-FFF2-40B4-BE49-F238E27FC236}">
                <a16:creationId xmlns:a16="http://schemas.microsoft.com/office/drawing/2014/main" id="{C5343055-9855-0B43-A38B-C913B255E2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a:extLst>
              <a:ext uri="{FF2B5EF4-FFF2-40B4-BE49-F238E27FC236}">
                <a16:creationId xmlns:a16="http://schemas.microsoft.com/office/drawing/2014/main" id="{6A167B01-5D8C-1C4D-B733-B57BB7B145A2}"/>
              </a:ext>
            </a:extLst>
          </p:cNvPr>
          <p:cNvSpPr>
            <a:spLocks noGrp="1" noRot="1" noChangeAspect="1" noChangeArrowheads="1" noTextEdit="1"/>
          </p:cNvSpPr>
          <p:nvPr>
            <p:ph type="sldImg"/>
          </p:nvPr>
        </p:nvSpPr>
        <p:spPr>
          <a:xfrm>
            <a:off x="1150938" y="692150"/>
            <a:ext cx="4556125" cy="3416300"/>
          </a:xfrm>
          <a:ln/>
        </p:spPr>
      </p:sp>
      <p:sp>
        <p:nvSpPr>
          <p:cNvPr id="198658" name="Rectangle 3">
            <a:extLst>
              <a:ext uri="{FF2B5EF4-FFF2-40B4-BE49-F238E27FC236}">
                <a16:creationId xmlns:a16="http://schemas.microsoft.com/office/drawing/2014/main" id="{21276BEA-356D-B948-BB3B-7ACB4635D0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1026">
            <a:extLst>
              <a:ext uri="{FF2B5EF4-FFF2-40B4-BE49-F238E27FC236}">
                <a16:creationId xmlns:a16="http://schemas.microsoft.com/office/drawing/2014/main" id="{20B1F35F-2462-8B4B-9F9D-BDA26EB37048}"/>
              </a:ext>
            </a:extLst>
          </p:cNvPr>
          <p:cNvSpPr>
            <a:spLocks noChangeArrowheads="1" noTextEdit="1"/>
          </p:cNvSpPr>
          <p:nvPr>
            <p:ph type="sldImg"/>
          </p:nvPr>
        </p:nvSpPr>
        <p:spPr>
          <a:solidFill>
            <a:srgbClr val="FFFFFF"/>
          </a:solidFill>
          <a:ln/>
        </p:spPr>
      </p:sp>
      <p:sp>
        <p:nvSpPr>
          <p:cNvPr id="200706" name="Rectangle 1027">
            <a:extLst>
              <a:ext uri="{FF2B5EF4-FFF2-40B4-BE49-F238E27FC236}">
                <a16:creationId xmlns:a16="http://schemas.microsoft.com/office/drawing/2014/main" id="{DCF833BA-1D3E-AC47-AA25-DA64D26206E4}"/>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1026">
            <a:extLst>
              <a:ext uri="{FF2B5EF4-FFF2-40B4-BE49-F238E27FC236}">
                <a16:creationId xmlns:a16="http://schemas.microsoft.com/office/drawing/2014/main" id="{44E31D40-6BB9-C045-BECA-C83F2F114CC5}"/>
              </a:ext>
            </a:extLst>
          </p:cNvPr>
          <p:cNvSpPr>
            <a:spLocks noChangeArrowheads="1" noTextEdit="1"/>
          </p:cNvSpPr>
          <p:nvPr>
            <p:ph type="sldImg"/>
          </p:nvPr>
        </p:nvSpPr>
        <p:spPr>
          <a:solidFill>
            <a:srgbClr val="FFFFFF"/>
          </a:solidFill>
          <a:ln/>
        </p:spPr>
      </p:sp>
      <p:sp>
        <p:nvSpPr>
          <p:cNvPr id="202754" name="Rectangle 1027">
            <a:extLst>
              <a:ext uri="{FF2B5EF4-FFF2-40B4-BE49-F238E27FC236}">
                <a16:creationId xmlns:a16="http://schemas.microsoft.com/office/drawing/2014/main" id="{BC8111E7-151C-D24E-9B72-3F63EFD54198}"/>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1026">
            <a:extLst>
              <a:ext uri="{FF2B5EF4-FFF2-40B4-BE49-F238E27FC236}">
                <a16:creationId xmlns:a16="http://schemas.microsoft.com/office/drawing/2014/main" id="{C12B1D65-5AFC-214F-8462-3F49AD2AB58A}"/>
              </a:ext>
            </a:extLst>
          </p:cNvPr>
          <p:cNvSpPr>
            <a:spLocks noChangeArrowheads="1" noTextEdit="1"/>
          </p:cNvSpPr>
          <p:nvPr>
            <p:ph type="sldImg"/>
          </p:nvPr>
        </p:nvSpPr>
        <p:spPr>
          <a:solidFill>
            <a:srgbClr val="FFFFFF"/>
          </a:solidFill>
          <a:ln/>
        </p:spPr>
      </p:sp>
      <p:sp>
        <p:nvSpPr>
          <p:cNvPr id="204802" name="Rectangle 1027">
            <a:extLst>
              <a:ext uri="{FF2B5EF4-FFF2-40B4-BE49-F238E27FC236}">
                <a16:creationId xmlns:a16="http://schemas.microsoft.com/office/drawing/2014/main" id="{28AF57BB-5273-6145-9D7A-5BDF4B47ED85}"/>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1026">
            <a:extLst>
              <a:ext uri="{FF2B5EF4-FFF2-40B4-BE49-F238E27FC236}">
                <a16:creationId xmlns:a16="http://schemas.microsoft.com/office/drawing/2014/main" id="{CE28987B-B2FA-A941-B745-C009CE2ED646}"/>
              </a:ext>
            </a:extLst>
          </p:cNvPr>
          <p:cNvSpPr>
            <a:spLocks noChangeArrowheads="1" noTextEdit="1"/>
          </p:cNvSpPr>
          <p:nvPr>
            <p:ph type="sldImg"/>
          </p:nvPr>
        </p:nvSpPr>
        <p:spPr>
          <a:solidFill>
            <a:srgbClr val="FFFFFF"/>
          </a:solidFill>
          <a:ln/>
        </p:spPr>
      </p:sp>
      <p:sp>
        <p:nvSpPr>
          <p:cNvPr id="206850" name="Rectangle 1027">
            <a:extLst>
              <a:ext uri="{FF2B5EF4-FFF2-40B4-BE49-F238E27FC236}">
                <a16:creationId xmlns:a16="http://schemas.microsoft.com/office/drawing/2014/main" id="{27A3D13F-F800-904B-9BAC-6FC90687CEF6}"/>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1026">
            <a:extLst>
              <a:ext uri="{FF2B5EF4-FFF2-40B4-BE49-F238E27FC236}">
                <a16:creationId xmlns:a16="http://schemas.microsoft.com/office/drawing/2014/main" id="{CDD45289-C0DA-FE43-9813-E59B1127A580}"/>
              </a:ext>
            </a:extLst>
          </p:cNvPr>
          <p:cNvSpPr>
            <a:spLocks noChangeArrowheads="1" noTextEdit="1"/>
          </p:cNvSpPr>
          <p:nvPr>
            <p:ph type="sldImg"/>
          </p:nvPr>
        </p:nvSpPr>
        <p:spPr>
          <a:solidFill>
            <a:srgbClr val="FFFFFF"/>
          </a:solidFill>
          <a:ln/>
        </p:spPr>
      </p:sp>
      <p:sp>
        <p:nvSpPr>
          <p:cNvPr id="208898" name="Rectangle 1027">
            <a:extLst>
              <a:ext uri="{FF2B5EF4-FFF2-40B4-BE49-F238E27FC236}">
                <a16:creationId xmlns:a16="http://schemas.microsoft.com/office/drawing/2014/main" id="{900910E4-9546-1148-900A-6CF8D1164910}"/>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1026">
            <a:extLst>
              <a:ext uri="{FF2B5EF4-FFF2-40B4-BE49-F238E27FC236}">
                <a16:creationId xmlns:a16="http://schemas.microsoft.com/office/drawing/2014/main" id="{5965144B-5E13-D543-9B72-9EE28329DD14}"/>
              </a:ext>
            </a:extLst>
          </p:cNvPr>
          <p:cNvSpPr>
            <a:spLocks noChangeArrowheads="1" noTextEdit="1"/>
          </p:cNvSpPr>
          <p:nvPr>
            <p:ph type="sldImg"/>
          </p:nvPr>
        </p:nvSpPr>
        <p:spPr>
          <a:solidFill>
            <a:srgbClr val="FFFFFF"/>
          </a:solidFill>
          <a:ln/>
        </p:spPr>
      </p:sp>
      <p:sp>
        <p:nvSpPr>
          <p:cNvPr id="210946" name="Rectangle 1027">
            <a:extLst>
              <a:ext uri="{FF2B5EF4-FFF2-40B4-BE49-F238E27FC236}">
                <a16:creationId xmlns:a16="http://schemas.microsoft.com/office/drawing/2014/main" id="{F39F25D4-FD1D-4F48-92BC-1761542F0543}"/>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1026">
            <a:extLst>
              <a:ext uri="{FF2B5EF4-FFF2-40B4-BE49-F238E27FC236}">
                <a16:creationId xmlns:a16="http://schemas.microsoft.com/office/drawing/2014/main" id="{70579918-0665-084C-8516-4888807D44B2}"/>
              </a:ext>
            </a:extLst>
          </p:cNvPr>
          <p:cNvSpPr>
            <a:spLocks noChangeArrowheads="1"/>
          </p:cNvSpPr>
          <p:nvPr>
            <p:ph type="sldImg"/>
          </p:nvPr>
        </p:nvSpPr>
        <p:spPr>
          <a:solidFill>
            <a:srgbClr val="FFFFFF"/>
          </a:solidFill>
          <a:ln/>
        </p:spPr>
      </p:sp>
      <p:sp>
        <p:nvSpPr>
          <p:cNvPr id="212994" name="Rectangle 1027">
            <a:extLst>
              <a:ext uri="{FF2B5EF4-FFF2-40B4-BE49-F238E27FC236}">
                <a16:creationId xmlns:a16="http://schemas.microsoft.com/office/drawing/2014/main" id="{90239314-5C95-5D47-93B0-FD35CF488304}"/>
              </a:ext>
            </a:extLst>
          </p:cNvPr>
          <p:cNvSpPr>
            <a:spLocks noChangeArrowheads="1"/>
          </p:cNvSpPr>
          <p:nvPr>
            <p:ph type="body" idx="1"/>
          </p:nvPr>
        </p:nvSpPr>
        <p:spPr>
          <a:solidFill>
            <a:srgbClr val="FFFFFF"/>
          </a:solidFill>
          <a:ln>
            <a:solidFill>
              <a:srgbClr val="000000"/>
            </a:solidFill>
          </a:ln>
        </p:spPr>
        <p:txBody>
          <a:bodyPr/>
          <a:lstStyle/>
          <a:p>
            <a:pPr>
              <a:spcBef>
                <a:spcPts val="900"/>
              </a:spcBef>
            </a:pPr>
            <a:r>
              <a:rPr lang="en-US" altLang="en-US">
                <a:latin typeface="Times New Roman" panose="02020603050405020304" pitchFamily="18" charset="0"/>
                <a:ea typeface="ＭＳ Ｐゴシック" panose="020B0600070205080204" pitchFamily="34" charset="-128"/>
              </a:rPr>
              <a:t>In those days I was the king</a:t>
            </a:r>
            <a:r>
              <a:rPr lang="ja-JP" altLang="en-US">
                <a:latin typeface="Times New Roman" panose="02020603050405020304" pitchFamily="18" charset="0"/>
                <a:ea typeface="ＭＳ Ｐゴシック" panose="020B0600070205080204" pitchFamily="34" charset="-128"/>
              </a:rPr>
              <a:t>’</a:t>
            </a:r>
            <a:r>
              <a:rPr lang="en-US" altLang="ja-JP">
                <a:latin typeface="Times New Roman" panose="02020603050405020304" pitchFamily="18" charset="0"/>
                <a:ea typeface="ＭＳ Ｐゴシック" panose="020B0600070205080204" pitchFamily="34" charset="-128"/>
              </a:rPr>
              <a:t>s cup-bearer (11b).</a:t>
            </a:r>
          </a:p>
          <a:p>
            <a:pPr>
              <a:spcBef>
                <a:spcPts val="900"/>
              </a:spcBef>
            </a:pPr>
            <a:endParaRPr lang="en-US" altLang="en-US">
              <a:latin typeface="Times New Roman" panose="02020603050405020304" pitchFamily="18" charset="0"/>
              <a:ea typeface="ＭＳ Ｐゴシック" panose="020B0600070205080204" pitchFamily="34" charset="-128"/>
            </a:endParaRPr>
          </a:p>
          <a:p>
            <a:pPr lvl="2" algn="just">
              <a:spcBef>
                <a:spcPts val="1200"/>
              </a:spcBef>
              <a:spcAft>
                <a:spcPts val="300"/>
              </a:spcAft>
            </a:pPr>
            <a:r>
              <a:rPr lang="en-US" altLang="en-US" noProof="1">
                <a:latin typeface="Times" pitchFamily="2" charset="0"/>
                <a:ea typeface="ＭＳ Ｐゴシック" panose="020B0600070205080204" pitchFamily="34" charset="-128"/>
              </a:rPr>
              <a:t>1.	</a:t>
            </a:r>
            <a:r>
              <a:rPr lang="en-US" altLang="en-US">
                <a:latin typeface="Times" pitchFamily="2" charset="0"/>
                <a:ea typeface="ＭＳ Ｐゴシック" panose="020B0600070205080204" pitchFamily="34" charset="-128"/>
              </a:rPr>
              <a:t>Wiersbe also notes, </a:t>
            </a:r>
            <a:r>
              <a:rPr lang="ja-JP" altLang="en-US">
                <a:latin typeface="Times" pitchFamily="2" charset="0"/>
                <a:ea typeface="ＭＳ Ｐゴシック" panose="020B0600070205080204" pitchFamily="34" charset="-128"/>
              </a:rPr>
              <a:t>“</a:t>
            </a:r>
            <a:r>
              <a:rPr lang="en-US" altLang="ja-JP">
                <a:latin typeface="Times" pitchFamily="2" charset="0"/>
                <a:ea typeface="ＭＳ Ｐゴシック" panose="020B0600070205080204" pitchFamily="34" charset="-128"/>
              </a:rPr>
              <a:t>A cupbearer was much more than our modern </a:t>
            </a:r>
            <a:r>
              <a:rPr lang="ja-JP" altLang="en-US">
                <a:latin typeface="Times" pitchFamily="2" charset="0"/>
                <a:ea typeface="ＭＳ Ｐゴシック" panose="020B0600070205080204" pitchFamily="34" charset="-128"/>
              </a:rPr>
              <a:t>‘</a:t>
            </a:r>
            <a:r>
              <a:rPr lang="en-US" altLang="ja-JP">
                <a:latin typeface="Times" pitchFamily="2" charset="0"/>
                <a:ea typeface="ＭＳ Ｐゴシック" panose="020B0600070205080204" pitchFamily="34" charset="-128"/>
              </a:rPr>
              <a:t>butler</a:t>
            </a:r>
            <a:r>
              <a:rPr lang="ja-JP" altLang="en-US">
                <a:latin typeface="Times" pitchFamily="2" charset="0"/>
                <a:ea typeface="ＭＳ Ｐゴシック" panose="020B0600070205080204" pitchFamily="34" charset="-128"/>
              </a:rPr>
              <a:t>’</a:t>
            </a:r>
            <a:r>
              <a:rPr lang="en-US" altLang="ja-JP">
                <a:latin typeface="Times" pitchFamily="2" charset="0"/>
                <a:ea typeface="ＭＳ Ｐゴシック" panose="020B0600070205080204" pitchFamily="34" charset="-128"/>
              </a:rPr>
              <a:t> (see Gen. </a:t>
            </a:r>
            <a:r>
              <a:rPr lang="en-US" altLang="ja-JP">
                <a:solidFill>
                  <a:srgbClr val="000080"/>
                </a:solidFill>
                <a:latin typeface="Times" pitchFamily="2" charset="0"/>
                <a:ea typeface="ＭＳ Ｐゴシック" panose="020B0600070205080204" pitchFamily="34" charset="-128"/>
              </a:rPr>
              <a:t>40</a:t>
            </a:r>
            <a:r>
              <a:rPr lang="en-US" altLang="ja-JP">
                <a:latin typeface="Times" pitchFamily="2" charset="0"/>
                <a:ea typeface="ＭＳ Ｐゴシック" panose="020B0600070205080204" pitchFamily="34" charset="-128"/>
              </a:rPr>
              <a:t>). It was a position of great responsibility and privilege. At each meal, he tested the king</a:t>
            </a:r>
            <a:r>
              <a:rPr lang="ja-JP" altLang="en-US">
                <a:latin typeface="Times" pitchFamily="2" charset="0"/>
                <a:ea typeface="ＭＳ Ｐゴシック" panose="020B0600070205080204" pitchFamily="34" charset="-128"/>
              </a:rPr>
              <a:t>’</a:t>
            </a:r>
            <a:r>
              <a:rPr lang="en-US" altLang="ja-JP">
                <a:latin typeface="Times" pitchFamily="2" charset="0"/>
                <a:ea typeface="ＭＳ Ｐゴシック" panose="020B0600070205080204" pitchFamily="34" charset="-128"/>
              </a:rPr>
              <a:t>s wine to make sure it wasn</a:t>
            </a:r>
            <a:r>
              <a:rPr lang="ja-JP" altLang="en-US">
                <a:latin typeface="Times" pitchFamily="2" charset="0"/>
                <a:ea typeface="ＭＳ Ｐゴシック" panose="020B0600070205080204" pitchFamily="34" charset="-128"/>
              </a:rPr>
              <a:t>’</a:t>
            </a:r>
            <a:r>
              <a:rPr lang="en-US" altLang="ja-JP">
                <a:latin typeface="Times" pitchFamily="2" charset="0"/>
                <a:ea typeface="ＭＳ Ｐゴシック" panose="020B0600070205080204" pitchFamily="34" charset="-128"/>
              </a:rPr>
              <a:t>t poisoned. A man who stood that close to the king in public had to be handsome, cultured, knowledgeable in court procedures, and able to converse with the king and advise him if asked (see </a:t>
            </a:r>
            <a:r>
              <a:rPr lang="en-US" altLang="ja-JP">
                <a:solidFill>
                  <a:srgbClr val="000080"/>
                </a:solidFill>
                <a:latin typeface="Times" pitchFamily="2" charset="0"/>
                <a:ea typeface="ＭＳ Ｐゴシック" panose="020B0600070205080204" pitchFamily="34" charset="-128"/>
              </a:rPr>
              <a:t>41:1–13</a:t>
            </a:r>
            <a:r>
              <a:rPr lang="en-US" altLang="ja-JP">
                <a:latin typeface="Times" pitchFamily="2" charset="0"/>
                <a:ea typeface="ＭＳ Ｐゴシック" panose="020B0600070205080204" pitchFamily="34" charset="-128"/>
              </a:rPr>
              <a:t>). Because he had access to the king, the cupbearer was a man of great influence, which he could use for good or for evil.</a:t>
            </a:r>
            <a:r>
              <a:rPr lang="ja-JP" altLang="en-US">
                <a:latin typeface="Times" pitchFamily="2" charset="0"/>
                <a:ea typeface="ＭＳ Ｐゴシック" panose="020B0600070205080204" pitchFamily="34" charset="-128"/>
              </a:rPr>
              <a:t>”</a:t>
            </a:r>
            <a:endParaRPr lang="en-US" altLang="ja-JP">
              <a:latin typeface="Times" pitchFamily="2" charset="0"/>
              <a:ea typeface="ＭＳ Ｐゴシック" panose="020B0600070205080204" pitchFamily="34" charset="-128"/>
            </a:endParaRPr>
          </a:p>
          <a:p>
            <a:pPr lvl="2" algn="just">
              <a:spcBef>
                <a:spcPts val="1200"/>
              </a:spcBef>
              <a:spcAft>
                <a:spcPts val="300"/>
              </a:spcAft>
            </a:pPr>
            <a:r>
              <a:rPr lang="en-US" altLang="en-US">
                <a:latin typeface="Times" pitchFamily="2" charset="0"/>
                <a:ea typeface="ＭＳ Ｐゴシック" panose="020B0600070205080204" pitchFamily="34" charset="-128"/>
              </a:rPr>
              <a:t>2.	</a:t>
            </a:r>
            <a:r>
              <a:rPr lang="ja-JP" altLang="en-US">
                <a:latin typeface="Times" pitchFamily="2" charset="0"/>
                <a:ea typeface="ＭＳ Ｐゴシック" panose="020B0600070205080204" pitchFamily="34" charset="-128"/>
              </a:rPr>
              <a:t>“</a:t>
            </a:r>
            <a:r>
              <a:rPr lang="en-US" altLang="ja-JP">
                <a:latin typeface="Times" pitchFamily="2" charset="0"/>
                <a:ea typeface="ＭＳ Ｐゴシック" panose="020B0600070205080204" pitchFamily="34" charset="-128"/>
              </a:rPr>
              <a:t>That Nehemiah, a Jew, held such an important position in the palace speaks well of his character and ability (</a:t>
            </a:r>
            <a:r>
              <a:rPr lang="en-US" altLang="ja-JP">
                <a:solidFill>
                  <a:srgbClr val="000080"/>
                </a:solidFill>
                <a:latin typeface="Times" pitchFamily="2" charset="0"/>
                <a:ea typeface="ＭＳ Ｐゴシック" panose="020B0600070205080204" pitchFamily="34" charset="-128"/>
              </a:rPr>
              <a:t>Dan. 1:1–4</a:t>
            </a:r>
            <a:r>
              <a:rPr lang="en-US" altLang="ja-JP">
                <a:latin typeface="Times" pitchFamily="2" charset="0"/>
                <a:ea typeface="ＭＳ Ｐゴシック" panose="020B0600070205080204" pitchFamily="34" charset="-128"/>
              </a:rPr>
              <a:t>). For nearly a century, the Jewish remnant had been back in their own land, and Nehemiah could have joined them; but he chose to remain in the palace. It turned out that God had a work for him to do there that he could not have accomplished elsewhere. God put Nehemiah in Susa just as He had put Esther there a generation before, and just as He had put Joseph in Egypt and Daniel in Babylon. When God wants to accomplish a work, He always prepares His workers and puts them in the right places at the right time.</a:t>
            </a:r>
            <a:r>
              <a:rPr lang="ja-JP" altLang="en-US">
                <a:latin typeface="Times" pitchFamily="2" charset="0"/>
                <a:ea typeface="ＭＳ Ｐゴシック" panose="020B0600070205080204" pitchFamily="34" charset="-128"/>
              </a:rPr>
              <a:t>”</a:t>
            </a:r>
            <a:endParaRPr lang="en-US" altLang="ja-JP">
              <a:latin typeface="Times" pitchFamily="2" charset="0"/>
              <a:ea typeface="ＭＳ Ｐゴシック" panose="020B0600070205080204" pitchFamily="34" charset="-128"/>
            </a:endParaRPr>
          </a:p>
          <a:p>
            <a:pPr lvl="3" algn="just">
              <a:spcBef>
                <a:spcPts val="1200"/>
              </a:spcBef>
              <a:spcAft>
                <a:spcPts val="300"/>
              </a:spcAft>
            </a:pPr>
            <a:r>
              <a:rPr lang="en-US" altLang="en-US">
                <a:latin typeface="Times New Roman" panose="02020603050405020304" pitchFamily="18" charset="0"/>
                <a:ea typeface="ＭＳ Ｐゴシック" panose="020B0600070205080204" pitchFamily="34" charset="-128"/>
              </a:rPr>
              <a:t>Ibid.</a:t>
            </a:r>
          </a:p>
          <a:p>
            <a:pPr>
              <a:spcBef>
                <a:spcPts val="900"/>
              </a:spcBef>
            </a:pP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1026">
            <a:extLst>
              <a:ext uri="{FF2B5EF4-FFF2-40B4-BE49-F238E27FC236}">
                <a16:creationId xmlns:a16="http://schemas.microsoft.com/office/drawing/2014/main" id="{BEA2127E-22CA-2743-B777-235873BB19FA}"/>
              </a:ext>
            </a:extLst>
          </p:cNvPr>
          <p:cNvSpPr>
            <a:spLocks noChangeArrowheads="1" noTextEdit="1"/>
          </p:cNvSpPr>
          <p:nvPr>
            <p:ph type="sldImg"/>
          </p:nvPr>
        </p:nvSpPr>
        <p:spPr>
          <a:solidFill>
            <a:srgbClr val="FFFFFF"/>
          </a:solidFill>
          <a:ln/>
        </p:spPr>
      </p:sp>
      <p:sp>
        <p:nvSpPr>
          <p:cNvPr id="215042" name="Rectangle 1027">
            <a:extLst>
              <a:ext uri="{FF2B5EF4-FFF2-40B4-BE49-F238E27FC236}">
                <a16:creationId xmlns:a16="http://schemas.microsoft.com/office/drawing/2014/main" id="{6F57BE7F-96B7-D24A-AF8A-5DF4E0E0BEE6}"/>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a:extLst>
              <a:ext uri="{FF2B5EF4-FFF2-40B4-BE49-F238E27FC236}">
                <a16:creationId xmlns:a16="http://schemas.microsoft.com/office/drawing/2014/main" id="{AE84B54C-C588-9441-9090-E60B8E9E28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53A7303-EFE9-E849-9464-11B89B79498E}" type="slidenum">
              <a:rPr lang="en-US" altLang="en-US" sz="1200"/>
              <a:pPr/>
              <a:t>4</a:t>
            </a:fld>
            <a:endParaRPr lang="en-US" altLang="en-US" sz="1200"/>
          </a:p>
        </p:txBody>
      </p:sp>
      <p:sp>
        <p:nvSpPr>
          <p:cNvPr id="143362" name="Rectangle 2">
            <a:extLst>
              <a:ext uri="{FF2B5EF4-FFF2-40B4-BE49-F238E27FC236}">
                <a16:creationId xmlns:a16="http://schemas.microsoft.com/office/drawing/2014/main" id="{B8700D70-88AD-C548-AE14-63BF79A1A16C}"/>
              </a:ext>
            </a:extLst>
          </p:cNvPr>
          <p:cNvSpPr>
            <a:spLocks noChangeArrowheads="1" noTextEdit="1"/>
          </p:cNvSpPr>
          <p:nvPr>
            <p:ph type="sldImg"/>
          </p:nvPr>
        </p:nvSpPr>
        <p:spPr>
          <a:solidFill>
            <a:srgbClr val="FFFFFF"/>
          </a:solidFill>
          <a:ln/>
        </p:spPr>
      </p:sp>
      <p:sp>
        <p:nvSpPr>
          <p:cNvPr id="143363" name="Rectangle 3">
            <a:extLst>
              <a:ext uri="{FF2B5EF4-FFF2-40B4-BE49-F238E27FC236}">
                <a16:creationId xmlns:a16="http://schemas.microsoft.com/office/drawing/2014/main" id="{6D4D4A47-9CD2-A34C-80A1-F3B9FB223C46}"/>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1026">
            <a:extLst>
              <a:ext uri="{FF2B5EF4-FFF2-40B4-BE49-F238E27FC236}">
                <a16:creationId xmlns:a16="http://schemas.microsoft.com/office/drawing/2014/main" id="{75189BE9-192E-574B-9724-24C9F8000AE0}"/>
              </a:ext>
            </a:extLst>
          </p:cNvPr>
          <p:cNvSpPr>
            <a:spLocks noChangeArrowheads="1" noTextEdit="1"/>
          </p:cNvSpPr>
          <p:nvPr>
            <p:ph type="sldImg"/>
          </p:nvPr>
        </p:nvSpPr>
        <p:spPr>
          <a:solidFill>
            <a:srgbClr val="FFFFFF"/>
          </a:solidFill>
          <a:ln/>
        </p:spPr>
      </p:sp>
      <p:sp>
        <p:nvSpPr>
          <p:cNvPr id="217090" name="Rectangle 1027">
            <a:extLst>
              <a:ext uri="{FF2B5EF4-FFF2-40B4-BE49-F238E27FC236}">
                <a16:creationId xmlns:a16="http://schemas.microsoft.com/office/drawing/2014/main" id="{4FD99A15-F238-EA49-9A53-697D878F8103}"/>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7">
            <a:extLst>
              <a:ext uri="{FF2B5EF4-FFF2-40B4-BE49-F238E27FC236}">
                <a16:creationId xmlns:a16="http://schemas.microsoft.com/office/drawing/2014/main" id="{19542277-8F9A-C44A-89D4-0488A54B69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2DAC68C-576C-074E-8CEC-3FB69F4FDFCB}" type="slidenum">
              <a:rPr lang="en-US" altLang="en-US" sz="1200"/>
              <a:pPr/>
              <a:t>42</a:t>
            </a:fld>
            <a:endParaRPr lang="en-US" altLang="en-US" sz="1200"/>
          </a:p>
        </p:txBody>
      </p:sp>
      <p:sp>
        <p:nvSpPr>
          <p:cNvPr id="220162" name="Rectangle 2">
            <a:extLst>
              <a:ext uri="{FF2B5EF4-FFF2-40B4-BE49-F238E27FC236}">
                <a16:creationId xmlns:a16="http://schemas.microsoft.com/office/drawing/2014/main" id="{48F29A79-FE5E-994B-A516-52754DCDE6F8}"/>
              </a:ext>
            </a:extLst>
          </p:cNvPr>
          <p:cNvSpPr>
            <a:spLocks noChangeArrowheads="1" noTextEdit="1"/>
          </p:cNvSpPr>
          <p:nvPr>
            <p:ph type="sldImg"/>
          </p:nvPr>
        </p:nvSpPr>
        <p:spPr>
          <a:xfrm>
            <a:off x="1150938" y="692150"/>
            <a:ext cx="4556125" cy="3416300"/>
          </a:xfrm>
          <a:solidFill>
            <a:srgbClr val="FFFFFF"/>
          </a:solidFill>
          <a:ln/>
        </p:spPr>
      </p:sp>
      <p:sp>
        <p:nvSpPr>
          <p:cNvPr id="220163" name="Rectangle 3">
            <a:extLst>
              <a:ext uri="{FF2B5EF4-FFF2-40B4-BE49-F238E27FC236}">
                <a16:creationId xmlns:a16="http://schemas.microsoft.com/office/drawing/2014/main" id="{66546D8B-00FD-0646-8E28-9FE6B82772F0}"/>
              </a:ext>
            </a:extLst>
          </p:cNvPr>
          <p:cNvSpPr>
            <a:spLocks noChangeArrowheads="1"/>
          </p:cNvSpPr>
          <p:nvPr>
            <p:ph type="body" idx="1"/>
          </p:nvPr>
        </p:nvSpPr>
        <p:spPr>
          <a:solidFill>
            <a:srgbClr val="FFFFFF"/>
          </a:solidFill>
          <a:ln>
            <a:solidFill>
              <a:srgbClr val="000000"/>
            </a:solidFill>
          </a:ln>
        </p:spPr>
        <p:txBody>
          <a:bodyPr/>
          <a:lstStyle/>
          <a:p>
            <a:pPr eaLnBrk="1" hangingPunct="1">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7">
            <a:extLst>
              <a:ext uri="{FF2B5EF4-FFF2-40B4-BE49-F238E27FC236}">
                <a16:creationId xmlns:a16="http://schemas.microsoft.com/office/drawing/2014/main" id="{A6AAF645-99CF-FC44-8FB7-F254FDD939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5A5524C-7E89-9B4C-8EE2-523CEFAE455F}" type="slidenum">
              <a:rPr lang="en-US" altLang="en-US" sz="1200">
                <a:solidFill>
                  <a:srgbClr val="000000"/>
                </a:solidFill>
                <a:latin typeface="Comic Sans MS" panose="030F0902030302020204" pitchFamily="66" charset="0"/>
              </a:rPr>
              <a:pPr/>
              <a:t>43</a:t>
            </a:fld>
            <a:endParaRPr lang="en-US" altLang="en-US" sz="1200">
              <a:solidFill>
                <a:srgbClr val="000000"/>
              </a:solidFill>
              <a:latin typeface="Comic Sans MS" panose="030F0902030302020204" pitchFamily="66" charset="0"/>
            </a:endParaRPr>
          </a:p>
        </p:txBody>
      </p:sp>
      <p:sp>
        <p:nvSpPr>
          <p:cNvPr id="222210" name="Rectangle 2">
            <a:extLst>
              <a:ext uri="{FF2B5EF4-FFF2-40B4-BE49-F238E27FC236}">
                <a16:creationId xmlns:a16="http://schemas.microsoft.com/office/drawing/2014/main" id="{6B0AE580-DAFF-8146-9728-843545C64BA2}"/>
              </a:ext>
            </a:extLst>
          </p:cNvPr>
          <p:cNvSpPr>
            <a:spLocks noGrp="1" noRot="1" noChangeAspect="1" noChangeArrowheads="1" noTextEdit="1"/>
          </p:cNvSpPr>
          <p:nvPr>
            <p:ph type="sldImg"/>
          </p:nvPr>
        </p:nvSpPr>
        <p:spPr>
          <a:solidFill>
            <a:srgbClr val="FFFFFF"/>
          </a:solidFill>
          <a:ln/>
        </p:spPr>
      </p:sp>
      <p:sp>
        <p:nvSpPr>
          <p:cNvPr id="222211" name="Rectangle 3">
            <a:extLst>
              <a:ext uri="{FF2B5EF4-FFF2-40B4-BE49-F238E27FC236}">
                <a16:creationId xmlns:a16="http://schemas.microsoft.com/office/drawing/2014/main" id="{91EB05F0-BE10-1D48-9302-23AA0AF9507A}"/>
              </a:ext>
            </a:extLst>
          </p:cNvPr>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endParaRPr lang="en-US" altLang="en-US" sz="240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7">
            <a:extLst>
              <a:ext uri="{FF2B5EF4-FFF2-40B4-BE49-F238E27FC236}">
                <a16:creationId xmlns:a16="http://schemas.microsoft.com/office/drawing/2014/main" id="{C5413C17-8FE2-2F41-B4D5-9084FAE064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7FA6FE0-2A8B-3F4A-B13A-FFF6285F5FD2}" type="slidenum">
              <a:rPr lang="en-US" altLang="en-US" sz="1200">
                <a:solidFill>
                  <a:srgbClr val="000000"/>
                </a:solidFill>
                <a:latin typeface="Comic Sans MS" panose="030F0902030302020204" pitchFamily="66" charset="0"/>
              </a:rPr>
              <a:pPr/>
              <a:t>44</a:t>
            </a:fld>
            <a:endParaRPr lang="en-US" altLang="en-US" sz="1200">
              <a:solidFill>
                <a:srgbClr val="000000"/>
              </a:solidFill>
              <a:latin typeface="Comic Sans MS" panose="030F0902030302020204" pitchFamily="66" charset="0"/>
            </a:endParaRPr>
          </a:p>
        </p:txBody>
      </p:sp>
      <p:sp>
        <p:nvSpPr>
          <p:cNvPr id="224258" name="Rectangle 2">
            <a:extLst>
              <a:ext uri="{FF2B5EF4-FFF2-40B4-BE49-F238E27FC236}">
                <a16:creationId xmlns:a16="http://schemas.microsoft.com/office/drawing/2014/main" id="{72BFBE63-4C18-DE42-9F6B-E74EF9491AF5}"/>
              </a:ext>
            </a:extLst>
          </p:cNvPr>
          <p:cNvSpPr>
            <a:spLocks noGrp="1" noRot="1" noChangeAspect="1" noChangeArrowheads="1" noTextEdit="1"/>
          </p:cNvSpPr>
          <p:nvPr>
            <p:ph type="sldImg"/>
          </p:nvPr>
        </p:nvSpPr>
        <p:spPr>
          <a:xfrm>
            <a:off x="1150938" y="692150"/>
            <a:ext cx="4556125" cy="3416300"/>
          </a:xfrm>
          <a:solidFill>
            <a:srgbClr val="FFFFFF"/>
          </a:solidFill>
          <a:ln/>
        </p:spPr>
      </p:sp>
      <p:sp>
        <p:nvSpPr>
          <p:cNvPr id="224259" name="Rectangle 3">
            <a:extLst>
              <a:ext uri="{FF2B5EF4-FFF2-40B4-BE49-F238E27FC236}">
                <a16:creationId xmlns:a16="http://schemas.microsoft.com/office/drawing/2014/main" id="{4D2ACA4A-0320-AF46-AFB8-BB573792D207}"/>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7">
            <a:extLst>
              <a:ext uri="{FF2B5EF4-FFF2-40B4-BE49-F238E27FC236}">
                <a16:creationId xmlns:a16="http://schemas.microsoft.com/office/drawing/2014/main" id="{CCF9DA7B-2877-8E4B-AB76-5E485EFB56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A2143F4-F265-BC4C-BC24-933780631998}" type="slidenum">
              <a:rPr lang="en-US" altLang="en-US" sz="1200">
                <a:solidFill>
                  <a:srgbClr val="000000"/>
                </a:solidFill>
                <a:latin typeface="Comic Sans MS" panose="030F0902030302020204" pitchFamily="66" charset="0"/>
              </a:rPr>
              <a:pPr/>
              <a:t>45</a:t>
            </a:fld>
            <a:endParaRPr lang="en-US" altLang="en-US" sz="1200">
              <a:solidFill>
                <a:srgbClr val="000000"/>
              </a:solidFill>
              <a:latin typeface="Comic Sans MS" panose="030F0902030302020204" pitchFamily="66" charset="0"/>
            </a:endParaRPr>
          </a:p>
        </p:txBody>
      </p:sp>
      <p:sp>
        <p:nvSpPr>
          <p:cNvPr id="226306" name="Rectangle 2">
            <a:extLst>
              <a:ext uri="{FF2B5EF4-FFF2-40B4-BE49-F238E27FC236}">
                <a16:creationId xmlns:a16="http://schemas.microsoft.com/office/drawing/2014/main" id="{03222324-5DBA-364E-B30A-694908074DD8}"/>
              </a:ext>
            </a:extLst>
          </p:cNvPr>
          <p:cNvSpPr>
            <a:spLocks noGrp="1" noRot="1" noChangeAspect="1" noChangeArrowheads="1" noTextEdit="1"/>
          </p:cNvSpPr>
          <p:nvPr>
            <p:ph type="sldImg"/>
          </p:nvPr>
        </p:nvSpPr>
        <p:spPr>
          <a:solidFill>
            <a:srgbClr val="FFFFFF"/>
          </a:solidFill>
          <a:ln/>
        </p:spPr>
      </p:sp>
      <p:sp>
        <p:nvSpPr>
          <p:cNvPr id="226307" name="Rectangle 3">
            <a:extLst>
              <a:ext uri="{FF2B5EF4-FFF2-40B4-BE49-F238E27FC236}">
                <a16:creationId xmlns:a16="http://schemas.microsoft.com/office/drawing/2014/main" id="{6D367D26-C763-0D45-84BB-EAD1AB0C8A4B}"/>
              </a:ext>
            </a:extLst>
          </p:cNvPr>
          <p:cNvSpPr>
            <a:spLocks noGrp="1" noChangeArrowheads="1"/>
          </p:cNvSpPr>
          <p:nvPr>
            <p:ph type="body" idx="1"/>
          </p:nvPr>
        </p:nvSpPr>
        <p:spPr>
          <a:solidFill>
            <a:srgbClr val="FFFFFF"/>
          </a:solidFill>
          <a:ln>
            <a:solidFill>
              <a:srgbClr val="000000"/>
            </a:solidFill>
          </a:ln>
        </p:spPr>
        <p:txBody>
          <a:bodyPr/>
          <a:lstStyle/>
          <a:p>
            <a:r>
              <a:rPr lang="en-US" altLang="en-US">
                <a:latin typeface="Times New Roman" panose="02020603050405020304" pitchFamily="18" charset="0"/>
                <a:ea typeface="ＭＳ Ｐゴシック" panose="020B0600070205080204" pitchFamily="34" charset="-128"/>
              </a:rPr>
              <a:t>Slides 13 and 127 repeated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7">
            <a:extLst>
              <a:ext uri="{FF2B5EF4-FFF2-40B4-BE49-F238E27FC236}">
                <a16:creationId xmlns:a16="http://schemas.microsoft.com/office/drawing/2014/main" id="{E995381B-4EA3-494E-92E5-39F39AC11F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28DD7C5-9AC0-E24D-87AD-33B895846DA2}" type="slidenum">
              <a:rPr lang="en-GB" altLang="en-US" sz="1200">
                <a:solidFill>
                  <a:srgbClr val="FFFFFF"/>
                </a:solidFill>
                <a:latin typeface="Comic Sans MS" panose="030F0902030302020204" pitchFamily="66" charset="0"/>
              </a:rPr>
              <a:pPr/>
              <a:t>46</a:t>
            </a:fld>
            <a:endParaRPr lang="en-GB" altLang="en-US" sz="1200">
              <a:solidFill>
                <a:srgbClr val="FFFFFF"/>
              </a:solidFill>
              <a:latin typeface="Comic Sans MS" panose="030F0902030302020204" pitchFamily="66" charset="0"/>
            </a:endParaRPr>
          </a:p>
        </p:txBody>
      </p:sp>
      <p:sp>
        <p:nvSpPr>
          <p:cNvPr id="228354" name="Rectangle 2">
            <a:extLst>
              <a:ext uri="{FF2B5EF4-FFF2-40B4-BE49-F238E27FC236}">
                <a16:creationId xmlns:a16="http://schemas.microsoft.com/office/drawing/2014/main" id="{753D59C9-A404-AC4C-B09D-F728B8BFDB13}"/>
              </a:ext>
            </a:extLst>
          </p:cNvPr>
          <p:cNvSpPr>
            <a:spLocks noGrp="1" noRot="1" noChangeAspect="1" noChangeArrowheads="1" noTextEdit="1"/>
          </p:cNvSpPr>
          <p:nvPr>
            <p:ph type="sldImg"/>
          </p:nvPr>
        </p:nvSpPr>
        <p:spPr>
          <a:solidFill>
            <a:srgbClr val="FFFFFF"/>
          </a:solidFill>
          <a:ln/>
        </p:spPr>
      </p:sp>
      <p:sp>
        <p:nvSpPr>
          <p:cNvPr id="228355" name="Rectangle 3">
            <a:extLst>
              <a:ext uri="{FF2B5EF4-FFF2-40B4-BE49-F238E27FC236}">
                <a16:creationId xmlns:a16="http://schemas.microsoft.com/office/drawing/2014/main" id="{A1DB2A20-FB39-7D4A-A388-C299C8903AC3}"/>
              </a:ext>
            </a:extLst>
          </p:cNvPr>
          <p:cNvSpPr>
            <a:spLocks noGrp="1" noChangeArrowheads="1"/>
          </p:cNvSpPr>
          <p:nvPr>
            <p:ph type="body" idx="1"/>
          </p:nvPr>
        </p:nvSpPr>
        <p:spPr>
          <a:solidFill>
            <a:srgbClr val="FFFFFF"/>
          </a:solidFill>
          <a:ln>
            <a:solidFill>
              <a:srgbClr val="000000"/>
            </a:solidFill>
          </a:ln>
        </p:spPr>
        <p:txBody>
          <a:bodyPr/>
          <a:lstStyle/>
          <a:p>
            <a:r>
              <a:rPr lang="en-US" altLang="en-US">
                <a:latin typeface="Times New Roman" panose="02020603050405020304" pitchFamily="18" charset="0"/>
                <a:ea typeface="ＭＳ Ｐゴシック" panose="020B0600070205080204" pitchFamily="34" charset="-128"/>
              </a:rPr>
              <a:t>Creation in Genesis 1–2 is repeated In the Restored, New Creation in Rev 21–22</a:t>
            </a:r>
          </a:p>
          <a:p>
            <a:r>
              <a:rPr lang="en-US" altLang="en-US">
                <a:latin typeface="Times New Roman" panose="02020603050405020304" pitchFamily="18" charset="0"/>
                <a:ea typeface="ＭＳ Ｐゴシック" panose="020B0600070205080204" pitchFamily="34" charset="-128"/>
              </a:rPr>
              <a:t>Man was created to rule over the fish, birds, and land animals (Gen. 1:28) but he gave over his rule over to the god of this world, Satan (2 Cor. 4:4)</a:t>
            </a:r>
          </a:p>
          <a:p>
            <a:r>
              <a:rPr lang="en-US" altLang="en-US">
                <a:latin typeface="Times New Roman" panose="02020603050405020304" pitchFamily="18" charset="0"/>
                <a:ea typeface="ＭＳ Ｐゴシック" panose="020B0600070205080204" pitchFamily="34" charset="-128"/>
              </a:rPr>
              <a:t>However, this rule is restored during the 1000-year reign of the saints (Rev. 20:4-6)</a:t>
            </a:r>
          </a:p>
          <a:p>
            <a:r>
              <a:rPr lang="en-US" altLang="en-US">
                <a:latin typeface="Times New Roman" panose="02020603050405020304" pitchFamily="18" charset="0"/>
                <a:ea typeface="ＭＳ Ｐゴシック" panose="020B0600070205080204" pitchFamily="34" charset="-128"/>
              </a:rPr>
              <a:t>But Christ is the central Person of history: both as Lamb (Redeemer) and as Lion (Ruler of all creation in the line of David)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7">
            <a:extLst>
              <a:ext uri="{FF2B5EF4-FFF2-40B4-BE49-F238E27FC236}">
                <a16:creationId xmlns:a16="http://schemas.microsoft.com/office/drawing/2014/main" id="{35A4CE88-5105-8541-9454-A69B625D98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C923263-5421-6F4A-B43E-A1B2B56F60BA}" type="slidenum">
              <a:rPr lang="en-GB" altLang="en-US" sz="1200">
                <a:solidFill>
                  <a:srgbClr val="FFFFFF"/>
                </a:solidFill>
                <a:latin typeface="Comic Sans MS" panose="030F0902030302020204" pitchFamily="66" charset="0"/>
              </a:rPr>
              <a:pPr/>
              <a:t>47</a:t>
            </a:fld>
            <a:endParaRPr lang="en-GB" altLang="en-US" sz="1200">
              <a:solidFill>
                <a:srgbClr val="FFFFFF"/>
              </a:solidFill>
              <a:latin typeface="Comic Sans MS" panose="030F0902030302020204" pitchFamily="66" charset="0"/>
            </a:endParaRPr>
          </a:p>
        </p:txBody>
      </p:sp>
      <p:sp>
        <p:nvSpPr>
          <p:cNvPr id="230402" name="Rectangle 2">
            <a:extLst>
              <a:ext uri="{FF2B5EF4-FFF2-40B4-BE49-F238E27FC236}">
                <a16:creationId xmlns:a16="http://schemas.microsoft.com/office/drawing/2014/main" id="{746C8884-BB3F-684A-9F17-E8BAB13040E9}"/>
              </a:ext>
            </a:extLst>
          </p:cNvPr>
          <p:cNvSpPr>
            <a:spLocks noGrp="1" noRot="1" noChangeAspect="1" noChangeArrowheads="1" noTextEdit="1"/>
          </p:cNvSpPr>
          <p:nvPr>
            <p:ph type="sldImg"/>
          </p:nvPr>
        </p:nvSpPr>
        <p:spPr>
          <a:solidFill>
            <a:srgbClr val="FFFFFF"/>
          </a:solidFill>
          <a:ln/>
        </p:spPr>
      </p:sp>
      <p:sp>
        <p:nvSpPr>
          <p:cNvPr id="230403" name="Rectangle 3">
            <a:extLst>
              <a:ext uri="{FF2B5EF4-FFF2-40B4-BE49-F238E27FC236}">
                <a16:creationId xmlns:a16="http://schemas.microsoft.com/office/drawing/2014/main" id="{905FC2C9-8298-C141-89B0-22BD57455999}"/>
              </a:ext>
            </a:extLst>
          </p:cNvPr>
          <p:cNvSpPr>
            <a:spLocks noGrp="1" noChangeArrowheads="1"/>
          </p:cNvSpPr>
          <p:nvPr>
            <p:ph type="body" idx="1"/>
          </p:nvPr>
        </p:nvSpPr>
        <p:spPr>
          <a:solidFill>
            <a:srgbClr val="FFFFFF"/>
          </a:solidFill>
          <a:ln>
            <a:solidFill>
              <a:srgbClr val="000000"/>
            </a:solidFill>
          </a:ln>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7">
            <a:extLst>
              <a:ext uri="{FF2B5EF4-FFF2-40B4-BE49-F238E27FC236}">
                <a16:creationId xmlns:a16="http://schemas.microsoft.com/office/drawing/2014/main" id="{F43D5D85-717A-C147-86AE-465A43616C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814C82E-4769-7C41-BA45-2EA0476279D0}" type="slidenum">
              <a:rPr lang="en-US" altLang="en-US" sz="1200">
                <a:solidFill>
                  <a:srgbClr val="000000"/>
                </a:solidFill>
              </a:rPr>
              <a:pPr/>
              <a:t>48</a:t>
            </a:fld>
            <a:endParaRPr lang="en-US" altLang="en-US" sz="1200">
              <a:solidFill>
                <a:srgbClr val="000000"/>
              </a:solidFill>
            </a:endParaRPr>
          </a:p>
        </p:txBody>
      </p:sp>
      <p:sp>
        <p:nvSpPr>
          <p:cNvPr id="232450" name="Rectangle 2">
            <a:extLst>
              <a:ext uri="{FF2B5EF4-FFF2-40B4-BE49-F238E27FC236}">
                <a16:creationId xmlns:a16="http://schemas.microsoft.com/office/drawing/2014/main" id="{0918A29D-F329-634D-AC6A-49726F1BFA3F}"/>
              </a:ext>
            </a:extLst>
          </p:cNvPr>
          <p:cNvSpPr>
            <a:spLocks noGrp="1" noRot="1" noChangeAspect="1" noChangeArrowheads="1" noTextEdit="1"/>
          </p:cNvSpPr>
          <p:nvPr>
            <p:ph type="sldImg"/>
          </p:nvPr>
        </p:nvSpPr>
        <p:spPr>
          <a:xfrm>
            <a:off x="1150938" y="692150"/>
            <a:ext cx="4556125" cy="3416300"/>
          </a:xfrm>
          <a:solidFill>
            <a:srgbClr val="FFFFFF"/>
          </a:solidFill>
          <a:ln/>
        </p:spPr>
      </p:sp>
      <p:sp>
        <p:nvSpPr>
          <p:cNvPr id="232451" name="Rectangle 3">
            <a:extLst>
              <a:ext uri="{FF2B5EF4-FFF2-40B4-BE49-F238E27FC236}">
                <a16:creationId xmlns:a16="http://schemas.microsoft.com/office/drawing/2014/main" id="{A5DF6DDB-5110-1343-9D14-AC3373AD98A2}"/>
              </a:ext>
            </a:extLst>
          </p:cNvPr>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7">
            <a:extLst>
              <a:ext uri="{FF2B5EF4-FFF2-40B4-BE49-F238E27FC236}">
                <a16:creationId xmlns:a16="http://schemas.microsoft.com/office/drawing/2014/main" id="{580A97E8-D06B-424F-8A79-38579FF21E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75C69CF-EA79-C148-A76A-8E482391335B}" type="slidenum">
              <a:rPr lang="en-US" altLang="en-US" sz="1200"/>
              <a:pPr/>
              <a:t>49</a:t>
            </a:fld>
            <a:endParaRPr lang="en-US" altLang="en-US" sz="1200"/>
          </a:p>
        </p:txBody>
      </p:sp>
      <p:sp>
        <p:nvSpPr>
          <p:cNvPr id="234498" name="Rectangle 2">
            <a:extLst>
              <a:ext uri="{FF2B5EF4-FFF2-40B4-BE49-F238E27FC236}">
                <a16:creationId xmlns:a16="http://schemas.microsoft.com/office/drawing/2014/main" id="{ABA4C556-B572-024C-A2D9-1C70071B5616}"/>
              </a:ext>
            </a:extLst>
          </p:cNvPr>
          <p:cNvSpPr>
            <a:spLocks noChangeArrowheads="1" noTextEdit="1"/>
          </p:cNvSpPr>
          <p:nvPr>
            <p:ph type="sldImg"/>
          </p:nvPr>
        </p:nvSpPr>
        <p:spPr>
          <a:solidFill>
            <a:srgbClr val="FFFFFF"/>
          </a:solidFill>
          <a:ln/>
        </p:spPr>
      </p:sp>
      <p:sp>
        <p:nvSpPr>
          <p:cNvPr id="234499" name="Rectangle 3">
            <a:extLst>
              <a:ext uri="{FF2B5EF4-FFF2-40B4-BE49-F238E27FC236}">
                <a16:creationId xmlns:a16="http://schemas.microsoft.com/office/drawing/2014/main" id="{A501F47F-0E61-444D-9E9D-096B7DAD6E77}"/>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21EB6097-CA72-DA4E-B5BC-FA5E560E20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766B802-7CCA-3343-A95A-E1992D4816F4}" type="slidenum">
              <a:rPr lang="en-US" altLang="en-US" sz="1200"/>
              <a:pPr/>
              <a:t>50</a:t>
            </a:fld>
            <a:endParaRPr lang="en-US" altLang="en-US" sz="1200"/>
          </a:p>
        </p:txBody>
      </p:sp>
      <p:sp>
        <p:nvSpPr>
          <p:cNvPr id="236546" name="Rectangle 2">
            <a:extLst>
              <a:ext uri="{FF2B5EF4-FFF2-40B4-BE49-F238E27FC236}">
                <a16:creationId xmlns:a16="http://schemas.microsoft.com/office/drawing/2014/main" id="{F7238049-9653-6249-9C34-4A2E949241D1}"/>
              </a:ext>
            </a:extLst>
          </p:cNvPr>
          <p:cNvSpPr>
            <a:spLocks noChangeArrowheads="1" noTextEdit="1"/>
          </p:cNvSpPr>
          <p:nvPr>
            <p:ph type="sldImg"/>
          </p:nvPr>
        </p:nvSpPr>
        <p:spPr>
          <a:solidFill>
            <a:srgbClr val="FFFFFF"/>
          </a:solidFill>
          <a:ln/>
        </p:spPr>
      </p:sp>
      <p:sp>
        <p:nvSpPr>
          <p:cNvPr id="236547" name="Rectangle 3">
            <a:extLst>
              <a:ext uri="{FF2B5EF4-FFF2-40B4-BE49-F238E27FC236}">
                <a16:creationId xmlns:a16="http://schemas.microsoft.com/office/drawing/2014/main" id="{854EDC39-9E85-3441-B6C7-6361FE9BF71C}"/>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a:extLst>
              <a:ext uri="{FF2B5EF4-FFF2-40B4-BE49-F238E27FC236}">
                <a16:creationId xmlns:a16="http://schemas.microsoft.com/office/drawing/2014/main" id="{C6402381-77E7-3446-A11A-5BE875A2DB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FF0EC3A-7D08-AD4E-A8B4-962094D86FB1}" type="slidenum">
              <a:rPr lang="en-US" altLang="en-US" sz="1200"/>
              <a:pPr/>
              <a:t>5</a:t>
            </a:fld>
            <a:endParaRPr lang="en-US" altLang="en-US" sz="1200"/>
          </a:p>
        </p:txBody>
      </p:sp>
      <p:sp>
        <p:nvSpPr>
          <p:cNvPr id="145410" name="Rectangle 2">
            <a:extLst>
              <a:ext uri="{FF2B5EF4-FFF2-40B4-BE49-F238E27FC236}">
                <a16:creationId xmlns:a16="http://schemas.microsoft.com/office/drawing/2014/main" id="{60AA2752-698F-5345-B64C-498ACF46F417}"/>
              </a:ext>
            </a:extLst>
          </p:cNvPr>
          <p:cNvSpPr>
            <a:spLocks noChangeArrowheads="1" noTextEdit="1"/>
          </p:cNvSpPr>
          <p:nvPr>
            <p:ph type="sldImg"/>
          </p:nvPr>
        </p:nvSpPr>
        <p:spPr>
          <a:solidFill>
            <a:srgbClr val="FFFFFF"/>
          </a:solidFill>
          <a:ln/>
        </p:spPr>
      </p:sp>
      <p:sp>
        <p:nvSpPr>
          <p:cNvPr id="145411" name="Rectangle 3">
            <a:extLst>
              <a:ext uri="{FF2B5EF4-FFF2-40B4-BE49-F238E27FC236}">
                <a16:creationId xmlns:a16="http://schemas.microsoft.com/office/drawing/2014/main" id="{620F63FE-8FCB-BB45-A095-85AA208FD911}"/>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7">
            <a:extLst>
              <a:ext uri="{FF2B5EF4-FFF2-40B4-BE49-F238E27FC236}">
                <a16:creationId xmlns:a16="http://schemas.microsoft.com/office/drawing/2014/main" id="{A46C47AD-7604-B54C-9210-0CF9641E24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7342BEF-C22E-D14E-A991-E71A0A5CBF34}" type="slidenum">
              <a:rPr lang="en-US" altLang="en-US" sz="1200"/>
              <a:pPr/>
              <a:t>51</a:t>
            </a:fld>
            <a:endParaRPr lang="en-US" altLang="en-US" sz="1200"/>
          </a:p>
        </p:txBody>
      </p:sp>
      <p:sp>
        <p:nvSpPr>
          <p:cNvPr id="238594" name="Rectangle 2">
            <a:extLst>
              <a:ext uri="{FF2B5EF4-FFF2-40B4-BE49-F238E27FC236}">
                <a16:creationId xmlns:a16="http://schemas.microsoft.com/office/drawing/2014/main" id="{F8FE6124-F5E4-F345-A651-ECFACCF66C7D}"/>
              </a:ext>
            </a:extLst>
          </p:cNvPr>
          <p:cNvSpPr>
            <a:spLocks noChangeArrowheads="1" noTextEdit="1"/>
          </p:cNvSpPr>
          <p:nvPr>
            <p:ph type="sldImg"/>
          </p:nvPr>
        </p:nvSpPr>
        <p:spPr>
          <a:ln/>
        </p:spPr>
      </p:sp>
      <p:sp>
        <p:nvSpPr>
          <p:cNvPr id="238595" name="Rectangle 3">
            <a:extLst>
              <a:ext uri="{FF2B5EF4-FFF2-40B4-BE49-F238E27FC236}">
                <a16:creationId xmlns:a16="http://schemas.microsoft.com/office/drawing/2014/main" id="{FAC9C852-BC8E-4540-A25B-23D554CF53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171324B6-FDDF-1C4A-836C-81FE79EAEFB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13378" name="Rectangle 2"/>
          <p:cNvSpPr>
            <a:spLocks noGrp="1" noRot="1" noChangeAspect="1" noChangeArrowheads="1"/>
          </p:cNvSpPr>
          <p:nvPr>
            <p:ph type="sldImg"/>
          </p:nvPr>
        </p:nvSpPr>
        <p:spPr>
          <a:xfrm>
            <a:off x="1150938" y="692150"/>
            <a:ext cx="4556125" cy="3416300"/>
          </a:xfrm>
          <a:solidFill>
            <a:srgbClr val="FFFFFF"/>
          </a:solidFill>
          <a:ln/>
        </p:spPr>
      </p:sp>
      <p:sp>
        <p:nvSpPr>
          <p:cNvPr id="613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a:latin typeface="Arial" charset="0"/>
                <a:ea typeface="ＭＳ Ｐゴシック" charset="0"/>
                <a:cs typeface="ＭＳ Ｐゴシック" charset="0"/>
              </a:rPr>
              <a:t>NT Survey </a:t>
            </a:r>
            <a:r>
              <a:rPr lang="en-US" baseline="0">
                <a:latin typeface="Arial" charset="0"/>
                <a:ea typeface="ＭＳ Ｐゴシック" charset="0"/>
                <a:cs typeface="ＭＳ Ｐゴシック" charset="0"/>
              </a:rPr>
              <a:t>VN</a:t>
            </a:r>
            <a:endParaRPr lang="en-US" baseline="0"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916689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a:extLst>
              <a:ext uri="{FF2B5EF4-FFF2-40B4-BE49-F238E27FC236}">
                <a16:creationId xmlns:a16="http://schemas.microsoft.com/office/drawing/2014/main" id="{B82282C4-8880-5E44-986D-52A106DFA7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BCBA640-510C-0946-90D7-4931A0C0EF02}" type="slidenum">
              <a:rPr lang="en-US" altLang="en-US" sz="1200"/>
              <a:pPr/>
              <a:t>6</a:t>
            </a:fld>
            <a:endParaRPr lang="en-US" altLang="en-US" sz="1200"/>
          </a:p>
        </p:txBody>
      </p:sp>
      <p:sp>
        <p:nvSpPr>
          <p:cNvPr id="147458" name="Rectangle 2">
            <a:extLst>
              <a:ext uri="{FF2B5EF4-FFF2-40B4-BE49-F238E27FC236}">
                <a16:creationId xmlns:a16="http://schemas.microsoft.com/office/drawing/2014/main" id="{C64DB0C4-3683-6843-933C-16864C430C3A}"/>
              </a:ext>
            </a:extLst>
          </p:cNvPr>
          <p:cNvSpPr>
            <a:spLocks noChangeArrowheads="1" noTextEdit="1"/>
          </p:cNvSpPr>
          <p:nvPr>
            <p:ph type="sldImg"/>
          </p:nvPr>
        </p:nvSpPr>
        <p:spPr>
          <a:solidFill>
            <a:srgbClr val="FFFFFF"/>
          </a:solidFill>
          <a:ln/>
        </p:spPr>
      </p:sp>
      <p:sp>
        <p:nvSpPr>
          <p:cNvPr id="147459" name="Rectangle 3">
            <a:extLst>
              <a:ext uri="{FF2B5EF4-FFF2-40B4-BE49-F238E27FC236}">
                <a16:creationId xmlns:a16="http://schemas.microsoft.com/office/drawing/2014/main" id="{82E073B6-03D8-144D-AFE2-4F6196265741}"/>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a:extLst>
              <a:ext uri="{FF2B5EF4-FFF2-40B4-BE49-F238E27FC236}">
                <a16:creationId xmlns:a16="http://schemas.microsoft.com/office/drawing/2014/main" id="{00E5ED1A-7361-C448-B721-33C5D27693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FE0CDD3-D98C-CA4C-8620-D447162527A8}" type="slidenum">
              <a:rPr lang="en-US" altLang="en-US" sz="1200"/>
              <a:pPr/>
              <a:t>7</a:t>
            </a:fld>
            <a:endParaRPr lang="en-US" altLang="en-US" sz="1200"/>
          </a:p>
        </p:txBody>
      </p:sp>
      <p:sp>
        <p:nvSpPr>
          <p:cNvPr id="149506" name="Rectangle 2">
            <a:extLst>
              <a:ext uri="{FF2B5EF4-FFF2-40B4-BE49-F238E27FC236}">
                <a16:creationId xmlns:a16="http://schemas.microsoft.com/office/drawing/2014/main" id="{02F4D534-C6E7-6D43-BCA3-B6767B2B9D96}"/>
              </a:ext>
            </a:extLst>
          </p:cNvPr>
          <p:cNvSpPr>
            <a:spLocks noChangeArrowheads="1" noTextEdit="1"/>
          </p:cNvSpPr>
          <p:nvPr>
            <p:ph type="sldImg"/>
          </p:nvPr>
        </p:nvSpPr>
        <p:spPr>
          <a:solidFill>
            <a:srgbClr val="FFFFFF"/>
          </a:solidFill>
          <a:ln/>
        </p:spPr>
      </p:sp>
      <p:sp>
        <p:nvSpPr>
          <p:cNvPr id="149507" name="Rectangle 3">
            <a:extLst>
              <a:ext uri="{FF2B5EF4-FFF2-40B4-BE49-F238E27FC236}">
                <a16:creationId xmlns:a16="http://schemas.microsoft.com/office/drawing/2014/main" id="{20D1AFD9-61B9-C945-AAAC-1698FCD16248}"/>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a:extLst>
              <a:ext uri="{FF2B5EF4-FFF2-40B4-BE49-F238E27FC236}">
                <a16:creationId xmlns:a16="http://schemas.microsoft.com/office/drawing/2014/main" id="{C3E78A68-EF47-3D4C-B9B0-F2FF724303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F5DF850-C4F5-C44B-8877-72E71DA14597}" type="slidenum">
              <a:rPr lang="en-US" altLang="en-US" sz="1200"/>
              <a:pPr/>
              <a:t>8</a:t>
            </a:fld>
            <a:endParaRPr lang="en-US" altLang="en-US" sz="1200"/>
          </a:p>
        </p:txBody>
      </p:sp>
      <p:sp>
        <p:nvSpPr>
          <p:cNvPr id="151554" name="Rectangle 2">
            <a:extLst>
              <a:ext uri="{FF2B5EF4-FFF2-40B4-BE49-F238E27FC236}">
                <a16:creationId xmlns:a16="http://schemas.microsoft.com/office/drawing/2014/main" id="{EFB75436-4696-D94C-9CDA-D4106829E5BE}"/>
              </a:ext>
            </a:extLst>
          </p:cNvPr>
          <p:cNvSpPr>
            <a:spLocks noChangeArrowheads="1" noTextEdit="1"/>
          </p:cNvSpPr>
          <p:nvPr>
            <p:ph type="sldImg"/>
          </p:nvPr>
        </p:nvSpPr>
        <p:spPr>
          <a:solidFill>
            <a:srgbClr val="FFFFFF"/>
          </a:solidFill>
          <a:ln/>
        </p:spPr>
      </p:sp>
      <p:sp>
        <p:nvSpPr>
          <p:cNvPr id="151555" name="Rectangle 3">
            <a:extLst>
              <a:ext uri="{FF2B5EF4-FFF2-40B4-BE49-F238E27FC236}">
                <a16:creationId xmlns:a16="http://schemas.microsoft.com/office/drawing/2014/main" id="{94AF0BD8-BA5A-7941-AB4C-98D1E7CF2BB9}"/>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a:extLst>
              <a:ext uri="{FF2B5EF4-FFF2-40B4-BE49-F238E27FC236}">
                <a16:creationId xmlns:a16="http://schemas.microsoft.com/office/drawing/2014/main" id="{8140498E-3A57-7D4D-BB95-7F743909A7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F2A8AEF-3432-DD49-9C51-CFEF70ECF03A}" type="slidenum">
              <a:rPr lang="en-US" altLang="en-US" sz="1200"/>
              <a:pPr/>
              <a:t>9</a:t>
            </a:fld>
            <a:endParaRPr lang="en-US" altLang="en-US" sz="1200"/>
          </a:p>
        </p:txBody>
      </p:sp>
      <p:sp>
        <p:nvSpPr>
          <p:cNvPr id="153602" name="Rectangle 2">
            <a:extLst>
              <a:ext uri="{FF2B5EF4-FFF2-40B4-BE49-F238E27FC236}">
                <a16:creationId xmlns:a16="http://schemas.microsoft.com/office/drawing/2014/main" id="{1DEF17E0-59B5-6041-9096-19D3536CB721}"/>
              </a:ext>
            </a:extLst>
          </p:cNvPr>
          <p:cNvSpPr>
            <a:spLocks noChangeArrowheads="1" noTextEdit="1"/>
          </p:cNvSpPr>
          <p:nvPr>
            <p:ph type="sldImg"/>
          </p:nvPr>
        </p:nvSpPr>
        <p:spPr>
          <a:ln/>
        </p:spPr>
      </p:sp>
      <p:sp>
        <p:nvSpPr>
          <p:cNvPr id="153603" name="Rectangle 3">
            <a:extLst>
              <a:ext uri="{FF2B5EF4-FFF2-40B4-BE49-F238E27FC236}">
                <a16:creationId xmlns:a16="http://schemas.microsoft.com/office/drawing/2014/main" id="{47C608C3-49E3-7E46-8E77-5E02DC699D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159AF2D-B50B-1D44-9E9B-D1BC8C084E1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1E9088E-50E1-B14F-9026-9289477B77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A92B3F9-2277-F648-BFAB-AE80902EA92B}"/>
              </a:ext>
            </a:extLst>
          </p:cNvPr>
          <p:cNvSpPr>
            <a:spLocks noGrp="1" noChangeArrowheads="1"/>
          </p:cNvSpPr>
          <p:nvPr>
            <p:ph type="sldNum" sz="quarter" idx="12"/>
          </p:nvPr>
        </p:nvSpPr>
        <p:spPr>
          <a:ln/>
        </p:spPr>
        <p:txBody>
          <a:bodyPr/>
          <a:lstStyle>
            <a:lvl1pPr>
              <a:defRPr/>
            </a:lvl1pPr>
          </a:lstStyle>
          <a:p>
            <a:fld id="{AAD82B6E-2B62-A244-90A5-A288B753529E}" type="slidenum">
              <a:rPr lang="en-US" altLang="en-US"/>
              <a:pPr/>
              <a:t>‹#›</a:t>
            </a:fld>
            <a:endParaRPr lang="en-US" altLang="en-US"/>
          </a:p>
        </p:txBody>
      </p:sp>
    </p:spTree>
    <p:extLst>
      <p:ext uri="{BB962C8B-B14F-4D97-AF65-F5344CB8AC3E}">
        <p14:creationId xmlns:p14="http://schemas.microsoft.com/office/powerpoint/2010/main" val="772909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88EAC27-08DB-6C4B-9E9F-FFB2881C7A7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91C3888-B4F5-2C44-8909-34C11EB766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F797F11-53E9-8947-A309-43EE23CB7318}"/>
              </a:ext>
            </a:extLst>
          </p:cNvPr>
          <p:cNvSpPr>
            <a:spLocks noGrp="1" noChangeArrowheads="1"/>
          </p:cNvSpPr>
          <p:nvPr>
            <p:ph type="sldNum" sz="quarter" idx="12"/>
          </p:nvPr>
        </p:nvSpPr>
        <p:spPr>
          <a:ln/>
        </p:spPr>
        <p:txBody>
          <a:bodyPr/>
          <a:lstStyle>
            <a:lvl1pPr>
              <a:defRPr/>
            </a:lvl1pPr>
          </a:lstStyle>
          <a:p>
            <a:fld id="{DFD3B4E6-4427-4042-AE57-93608F5CF65E}" type="slidenum">
              <a:rPr lang="en-US" altLang="en-US"/>
              <a:pPr/>
              <a:t>‹#›</a:t>
            </a:fld>
            <a:endParaRPr lang="en-US" altLang="en-US"/>
          </a:p>
        </p:txBody>
      </p:sp>
    </p:spTree>
    <p:extLst>
      <p:ext uri="{BB962C8B-B14F-4D97-AF65-F5344CB8AC3E}">
        <p14:creationId xmlns:p14="http://schemas.microsoft.com/office/powerpoint/2010/main" val="30679262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59334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090306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82410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614363"/>
            <a:ext cx="1943100" cy="54816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1513" y="614363"/>
            <a:ext cx="5676900" cy="54816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69598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9FB71AD-321F-D64E-8C2F-1898B87A73E1}"/>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1A9A769-EB35-9246-9A6F-556BA05E73CD}"/>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30E154B-1B8B-0749-B2B6-0112D7392E0B}"/>
              </a:ext>
            </a:extLst>
          </p:cNvPr>
          <p:cNvSpPr>
            <a:spLocks noGrp="1" noChangeArrowheads="1"/>
          </p:cNvSpPr>
          <p:nvPr>
            <p:ph type="sldNum" sz="quarter" idx="12"/>
          </p:nvPr>
        </p:nvSpPr>
        <p:spPr/>
        <p:txBody>
          <a:bodyPr/>
          <a:lstStyle>
            <a:lvl1pPr>
              <a:defRPr/>
            </a:lvl1pPr>
          </a:lstStyle>
          <a:p>
            <a:fld id="{B2297776-18A6-AE49-BE64-CA547D7A9E00}" type="slidenum">
              <a:rPr lang="en-US" altLang="en-US"/>
              <a:pPr/>
              <a:t>‹#›</a:t>
            </a:fld>
            <a:endParaRPr lang="en-US" altLang="en-US"/>
          </a:p>
        </p:txBody>
      </p:sp>
    </p:spTree>
    <p:extLst>
      <p:ext uri="{BB962C8B-B14F-4D97-AF65-F5344CB8AC3E}">
        <p14:creationId xmlns:p14="http://schemas.microsoft.com/office/powerpoint/2010/main" val="29722387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12FFEE9-45BF-0648-86A1-AA91CB31C29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71489A2-D9B1-A44B-93DB-2392ADB4B1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D433892-DCB0-F743-91FD-6EF8B7B5218B}"/>
              </a:ext>
            </a:extLst>
          </p:cNvPr>
          <p:cNvSpPr>
            <a:spLocks noGrp="1" noChangeArrowheads="1"/>
          </p:cNvSpPr>
          <p:nvPr>
            <p:ph type="sldNum" sz="quarter" idx="12"/>
          </p:nvPr>
        </p:nvSpPr>
        <p:spPr>
          <a:ln/>
        </p:spPr>
        <p:txBody>
          <a:bodyPr/>
          <a:lstStyle>
            <a:lvl1pPr>
              <a:defRPr/>
            </a:lvl1pPr>
          </a:lstStyle>
          <a:p>
            <a:fld id="{FCAD58F2-17FF-8F43-AD6A-A75651F74693}" type="slidenum">
              <a:rPr lang="en-US" altLang="en-US"/>
              <a:pPr/>
              <a:t>‹#›</a:t>
            </a:fld>
            <a:endParaRPr lang="en-US" altLang="en-US"/>
          </a:p>
        </p:txBody>
      </p:sp>
    </p:spTree>
    <p:extLst>
      <p:ext uri="{BB962C8B-B14F-4D97-AF65-F5344CB8AC3E}">
        <p14:creationId xmlns:p14="http://schemas.microsoft.com/office/powerpoint/2010/main" val="25809844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6A9DDE8-E22C-FE46-8075-12F1B43A74EF}"/>
              </a:ext>
            </a:extLst>
          </p:cNvPr>
          <p:cNvSpPr>
            <a:spLocks noGrp="1" noChangeArrowheads="1"/>
          </p:cNvSpPr>
          <p:nvPr>
            <p:ph type="dt" sz="half" idx="10"/>
          </p:nvPr>
        </p:nvSpPr>
        <p:spPr/>
        <p:txBody>
          <a:bodyPr/>
          <a:lstStyle>
            <a:lvl1pPr>
              <a:defRPr smtClean="0">
                <a:latin typeface="Times New Roman" panose="02020603050405020304" pitchFamily="18" charset="0"/>
                <a:ea typeface="ＭＳ Ｐゴシック" panose="020B0600070205080204" pitchFamily="34" charset="-128"/>
              </a:defRPr>
            </a:lvl1pPr>
          </a:lstStyle>
          <a:p>
            <a:fld id="{33482994-BB65-FD40-AADE-9CC1183CAB54}" type="datetime1">
              <a:rPr lang="en-US" altLang="en-US"/>
              <a:pPr/>
              <a:t>12/18/18</a:t>
            </a:fld>
            <a:endParaRPr lang="en-US" altLang="en-US"/>
          </a:p>
        </p:txBody>
      </p:sp>
      <p:sp>
        <p:nvSpPr>
          <p:cNvPr id="5" name="Rectangle 5">
            <a:extLst>
              <a:ext uri="{FF2B5EF4-FFF2-40B4-BE49-F238E27FC236}">
                <a16:creationId xmlns:a16="http://schemas.microsoft.com/office/drawing/2014/main" id="{170B450B-571D-9445-8A79-ECE0AF6441B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0FE3862-8AD7-384A-9340-56837B389A51}"/>
              </a:ext>
            </a:extLst>
          </p:cNvPr>
          <p:cNvSpPr>
            <a:spLocks noGrp="1" noChangeArrowheads="1"/>
          </p:cNvSpPr>
          <p:nvPr>
            <p:ph type="sldNum" sz="quarter" idx="12"/>
          </p:nvPr>
        </p:nvSpPr>
        <p:spPr/>
        <p:txBody>
          <a:bodyPr/>
          <a:lstStyle>
            <a:lvl1pPr>
              <a:defRPr/>
            </a:lvl1pPr>
          </a:lstStyle>
          <a:p>
            <a:fld id="{7940347F-D4A5-BE47-9C7B-23CD03DC2223}" type="slidenum">
              <a:rPr lang="en-US" altLang="en-US"/>
              <a:pPr/>
              <a:t>‹#›</a:t>
            </a:fld>
            <a:endParaRPr lang="en-US" altLang="en-US"/>
          </a:p>
        </p:txBody>
      </p:sp>
    </p:spTree>
    <p:extLst>
      <p:ext uri="{BB962C8B-B14F-4D97-AF65-F5344CB8AC3E}">
        <p14:creationId xmlns:p14="http://schemas.microsoft.com/office/powerpoint/2010/main" val="258917448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9D92AE-D58F-D34B-B0B0-598BA1567027}"/>
              </a:ext>
            </a:extLst>
          </p:cNvPr>
          <p:cNvSpPr>
            <a:spLocks noGrp="1" noChangeArrowheads="1"/>
          </p:cNvSpPr>
          <p:nvPr>
            <p:ph type="dt" sz="half" idx="10"/>
          </p:nvPr>
        </p:nvSpPr>
        <p:spPr/>
        <p:txBody>
          <a:bodyPr/>
          <a:lstStyle>
            <a:lvl1pPr>
              <a:defRPr smtClean="0">
                <a:latin typeface="Times New Roman" panose="02020603050405020304" pitchFamily="18" charset="0"/>
                <a:ea typeface="ＭＳ Ｐゴシック" panose="020B0600070205080204" pitchFamily="34" charset="-128"/>
              </a:defRPr>
            </a:lvl1pPr>
          </a:lstStyle>
          <a:p>
            <a:fld id="{23B3D9BF-9050-C747-BE75-EB236020272F}" type="datetime1">
              <a:rPr lang="en-US" altLang="en-US"/>
              <a:pPr/>
              <a:t>12/18/18</a:t>
            </a:fld>
            <a:endParaRPr lang="en-US" altLang="en-US"/>
          </a:p>
        </p:txBody>
      </p:sp>
      <p:sp>
        <p:nvSpPr>
          <p:cNvPr id="6" name="Footer Placeholder 5">
            <a:extLst>
              <a:ext uri="{FF2B5EF4-FFF2-40B4-BE49-F238E27FC236}">
                <a16:creationId xmlns:a16="http://schemas.microsoft.com/office/drawing/2014/main" id="{5B9E9337-5CEC-2C44-A9B6-34B896F59EB0}"/>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858144D-6E92-B248-B11D-274487FA1D32}"/>
              </a:ext>
            </a:extLst>
          </p:cNvPr>
          <p:cNvSpPr>
            <a:spLocks noGrp="1" noChangeArrowheads="1"/>
          </p:cNvSpPr>
          <p:nvPr>
            <p:ph type="sldNum" sz="quarter" idx="12"/>
          </p:nvPr>
        </p:nvSpPr>
        <p:spPr/>
        <p:txBody>
          <a:bodyPr/>
          <a:lstStyle>
            <a:lvl1pPr>
              <a:defRPr/>
            </a:lvl1pPr>
          </a:lstStyle>
          <a:p>
            <a:fld id="{7F413771-D957-2745-AE8C-2ADAA098B17B}" type="slidenum">
              <a:rPr lang="en-US" altLang="en-US"/>
              <a:pPr/>
              <a:t>‹#›</a:t>
            </a:fld>
            <a:endParaRPr lang="en-US" altLang="en-US"/>
          </a:p>
        </p:txBody>
      </p:sp>
    </p:spTree>
    <p:extLst>
      <p:ext uri="{BB962C8B-B14F-4D97-AF65-F5344CB8AC3E}">
        <p14:creationId xmlns:p14="http://schemas.microsoft.com/office/powerpoint/2010/main" val="358870430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4B49A73-C6C4-7C46-9144-F60BD09C4927}"/>
              </a:ext>
            </a:extLst>
          </p:cNvPr>
          <p:cNvSpPr>
            <a:spLocks noGrp="1" noChangeArrowheads="1"/>
          </p:cNvSpPr>
          <p:nvPr>
            <p:ph type="dt" sz="half" idx="10"/>
          </p:nvPr>
        </p:nvSpPr>
        <p:spPr/>
        <p:txBody>
          <a:bodyPr/>
          <a:lstStyle>
            <a:lvl1pPr>
              <a:defRPr smtClean="0">
                <a:latin typeface="Times New Roman" panose="02020603050405020304" pitchFamily="18" charset="0"/>
                <a:ea typeface="ＭＳ Ｐゴシック" panose="020B0600070205080204" pitchFamily="34" charset="-128"/>
              </a:defRPr>
            </a:lvl1pPr>
          </a:lstStyle>
          <a:p>
            <a:fld id="{B7F99CE4-4D73-FB49-9BC7-DB940D7FF373}" type="datetime1">
              <a:rPr lang="en-US" altLang="en-US"/>
              <a:pPr/>
              <a:t>12/18/18</a:t>
            </a:fld>
            <a:endParaRPr lang="en-US" altLang="en-US"/>
          </a:p>
        </p:txBody>
      </p:sp>
      <p:sp>
        <p:nvSpPr>
          <p:cNvPr id="8" name="Rectangle 5">
            <a:extLst>
              <a:ext uri="{FF2B5EF4-FFF2-40B4-BE49-F238E27FC236}">
                <a16:creationId xmlns:a16="http://schemas.microsoft.com/office/drawing/2014/main" id="{8BC755CC-D3AA-604E-A176-078D7CE53CF8}"/>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C43CD95-2B55-6443-83DB-C95DF2CD1088}"/>
              </a:ext>
            </a:extLst>
          </p:cNvPr>
          <p:cNvSpPr>
            <a:spLocks noGrp="1" noChangeArrowheads="1"/>
          </p:cNvSpPr>
          <p:nvPr>
            <p:ph type="sldNum" sz="quarter" idx="12"/>
          </p:nvPr>
        </p:nvSpPr>
        <p:spPr/>
        <p:txBody>
          <a:bodyPr/>
          <a:lstStyle>
            <a:lvl1pPr>
              <a:defRPr/>
            </a:lvl1pPr>
          </a:lstStyle>
          <a:p>
            <a:fld id="{DF9FB5DA-7566-034C-A0CD-2C28A5DB2EC2}" type="slidenum">
              <a:rPr lang="en-US" altLang="en-US"/>
              <a:pPr/>
              <a:t>‹#›</a:t>
            </a:fld>
            <a:endParaRPr lang="en-US" altLang="en-US"/>
          </a:p>
        </p:txBody>
      </p:sp>
    </p:spTree>
    <p:extLst>
      <p:ext uri="{BB962C8B-B14F-4D97-AF65-F5344CB8AC3E}">
        <p14:creationId xmlns:p14="http://schemas.microsoft.com/office/powerpoint/2010/main" val="31976823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11C9232-642D-ED48-83F2-ACDEDBCBC295}"/>
              </a:ext>
            </a:extLst>
          </p:cNvPr>
          <p:cNvSpPr>
            <a:spLocks noGrp="1" noChangeArrowheads="1"/>
          </p:cNvSpPr>
          <p:nvPr>
            <p:ph type="dt" sz="half" idx="10"/>
          </p:nvPr>
        </p:nvSpPr>
        <p:spPr/>
        <p:txBody>
          <a:bodyPr/>
          <a:lstStyle>
            <a:lvl1pPr>
              <a:defRPr smtClean="0">
                <a:latin typeface="Times New Roman" panose="02020603050405020304" pitchFamily="18" charset="0"/>
                <a:ea typeface="ＭＳ Ｐゴシック" panose="020B0600070205080204" pitchFamily="34" charset="-128"/>
              </a:defRPr>
            </a:lvl1pPr>
          </a:lstStyle>
          <a:p>
            <a:fld id="{C22D044E-0625-3247-8540-F87420F64352}" type="datetime1">
              <a:rPr lang="en-US" altLang="en-US"/>
              <a:pPr/>
              <a:t>12/18/18</a:t>
            </a:fld>
            <a:endParaRPr lang="en-US" altLang="en-US"/>
          </a:p>
        </p:txBody>
      </p:sp>
      <p:sp>
        <p:nvSpPr>
          <p:cNvPr id="4" name="Rectangle 5">
            <a:extLst>
              <a:ext uri="{FF2B5EF4-FFF2-40B4-BE49-F238E27FC236}">
                <a16:creationId xmlns:a16="http://schemas.microsoft.com/office/drawing/2014/main" id="{6E4AB682-E292-984F-9ED2-10C9F35C7463}"/>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43885DF-D014-824B-910A-C8E0B1C08B28}"/>
              </a:ext>
            </a:extLst>
          </p:cNvPr>
          <p:cNvSpPr>
            <a:spLocks noGrp="1" noChangeArrowheads="1"/>
          </p:cNvSpPr>
          <p:nvPr>
            <p:ph type="sldNum" sz="quarter" idx="12"/>
          </p:nvPr>
        </p:nvSpPr>
        <p:spPr/>
        <p:txBody>
          <a:bodyPr/>
          <a:lstStyle>
            <a:lvl1pPr>
              <a:defRPr/>
            </a:lvl1pPr>
          </a:lstStyle>
          <a:p>
            <a:fld id="{3424175A-8CFF-E940-A039-E4ED8DE5C826}" type="slidenum">
              <a:rPr lang="en-US" altLang="en-US"/>
              <a:pPr/>
              <a:t>‹#›</a:t>
            </a:fld>
            <a:endParaRPr lang="en-US" altLang="en-US"/>
          </a:p>
        </p:txBody>
      </p:sp>
    </p:spTree>
    <p:extLst>
      <p:ext uri="{BB962C8B-B14F-4D97-AF65-F5344CB8AC3E}">
        <p14:creationId xmlns:p14="http://schemas.microsoft.com/office/powerpoint/2010/main" val="1472551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AE7A7FA-BD39-194C-A2DB-83C07405D82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2305254-EEAF-6044-A21A-1CA6369D54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9AAB534-DB24-1442-B4D0-A5AB77798C6E}"/>
              </a:ext>
            </a:extLst>
          </p:cNvPr>
          <p:cNvSpPr>
            <a:spLocks noGrp="1" noChangeArrowheads="1"/>
          </p:cNvSpPr>
          <p:nvPr>
            <p:ph type="sldNum" sz="quarter" idx="12"/>
          </p:nvPr>
        </p:nvSpPr>
        <p:spPr>
          <a:ln/>
        </p:spPr>
        <p:txBody>
          <a:bodyPr/>
          <a:lstStyle>
            <a:lvl1pPr>
              <a:defRPr/>
            </a:lvl1pPr>
          </a:lstStyle>
          <a:p>
            <a:fld id="{079736AB-60CB-3448-8258-831DE710A73B}" type="slidenum">
              <a:rPr lang="en-US" altLang="en-US"/>
              <a:pPr/>
              <a:t>‹#›</a:t>
            </a:fld>
            <a:endParaRPr lang="en-US" altLang="en-US"/>
          </a:p>
        </p:txBody>
      </p:sp>
    </p:spTree>
    <p:extLst>
      <p:ext uri="{BB962C8B-B14F-4D97-AF65-F5344CB8AC3E}">
        <p14:creationId xmlns:p14="http://schemas.microsoft.com/office/powerpoint/2010/main" val="93035227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FA7548F-FF89-094B-BBCD-EB74A3A19A15}"/>
              </a:ext>
            </a:extLst>
          </p:cNvPr>
          <p:cNvSpPr>
            <a:spLocks noGrp="1" noChangeArrowheads="1"/>
          </p:cNvSpPr>
          <p:nvPr>
            <p:ph type="dt" sz="half" idx="10"/>
          </p:nvPr>
        </p:nvSpPr>
        <p:spPr/>
        <p:txBody>
          <a:bodyPr/>
          <a:lstStyle>
            <a:lvl1pPr>
              <a:defRPr smtClean="0">
                <a:latin typeface="Times New Roman" panose="02020603050405020304" pitchFamily="18" charset="0"/>
                <a:ea typeface="ＭＳ Ｐゴシック" panose="020B0600070205080204" pitchFamily="34" charset="-128"/>
              </a:defRPr>
            </a:lvl1pPr>
          </a:lstStyle>
          <a:p>
            <a:fld id="{699D521A-FA9E-4545-8C4C-6533ABC43017}" type="datetime1">
              <a:rPr lang="en-US" altLang="en-US"/>
              <a:pPr/>
              <a:t>12/18/18</a:t>
            </a:fld>
            <a:endParaRPr lang="en-US" altLang="en-US"/>
          </a:p>
        </p:txBody>
      </p:sp>
      <p:sp>
        <p:nvSpPr>
          <p:cNvPr id="3" name="Rectangle 5">
            <a:extLst>
              <a:ext uri="{FF2B5EF4-FFF2-40B4-BE49-F238E27FC236}">
                <a16:creationId xmlns:a16="http://schemas.microsoft.com/office/drawing/2014/main" id="{5CC8A39E-E2A8-034E-A937-44077BF0D0EC}"/>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B219ED4-EB6D-AF4F-AF10-8B25C300F02B}"/>
              </a:ext>
            </a:extLst>
          </p:cNvPr>
          <p:cNvSpPr>
            <a:spLocks noGrp="1" noChangeArrowheads="1"/>
          </p:cNvSpPr>
          <p:nvPr>
            <p:ph type="sldNum" sz="quarter" idx="12"/>
          </p:nvPr>
        </p:nvSpPr>
        <p:spPr/>
        <p:txBody>
          <a:bodyPr/>
          <a:lstStyle>
            <a:lvl1pPr>
              <a:defRPr/>
            </a:lvl1pPr>
          </a:lstStyle>
          <a:p>
            <a:fld id="{14473A2D-BD30-8C44-BDD1-60225C35B07C}" type="slidenum">
              <a:rPr lang="en-US" altLang="en-US"/>
              <a:pPr/>
              <a:t>‹#›</a:t>
            </a:fld>
            <a:endParaRPr lang="en-US" altLang="en-US"/>
          </a:p>
        </p:txBody>
      </p:sp>
    </p:spTree>
    <p:extLst>
      <p:ext uri="{BB962C8B-B14F-4D97-AF65-F5344CB8AC3E}">
        <p14:creationId xmlns:p14="http://schemas.microsoft.com/office/powerpoint/2010/main" val="24173755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DA99AE6-4E5E-E840-88FB-CFED0BDD28BC}"/>
              </a:ext>
            </a:extLst>
          </p:cNvPr>
          <p:cNvSpPr>
            <a:spLocks noGrp="1" noChangeArrowheads="1"/>
          </p:cNvSpPr>
          <p:nvPr>
            <p:ph type="dt" sz="half" idx="10"/>
          </p:nvPr>
        </p:nvSpPr>
        <p:spPr/>
        <p:txBody>
          <a:bodyPr/>
          <a:lstStyle>
            <a:lvl1pPr>
              <a:defRPr smtClean="0">
                <a:latin typeface="Times New Roman" panose="02020603050405020304" pitchFamily="18" charset="0"/>
                <a:ea typeface="ＭＳ Ｐゴシック" panose="020B0600070205080204" pitchFamily="34" charset="-128"/>
              </a:defRPr>
            </a:lvl1pPr>
          </a:lstStyle>
          <a:p>
            <a:fld id="{93FD020C-A31F-744F-B874-D96F49A1069D}" type="datetime1">
              <a:rPr lang="en-US" altLang="en-US"/>
              <a:pPr/>
              <a:t>12/18/18</a:t>
            </a:fld>
            <a:endParaRPr lang="en-US" altLang="en-US"/>
          </a:p>
        </p:txBody>
      </p:sp>
      <p:sp>
        <p:nvSpPr>
          <p:cNvPr id="6" name="Footer Placeholder 5">
            <a:extLst>
              <a:ext uri="{FF2B5EF4-FFF2-40B4-BE49-F238E27FC236}">
                <a16:creationId xmlns:a16="http://schemas.microsoft.com/office/drawing/2014/main" id="{7B46C81A-487E-FD46-8507-D8B80A1198A6}"/>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1F7B75E5-26E2-9348-B842-4E21AA57FF09}"/>
              </a:ext>
            </a:extLst>
          </p:cNvPr>
          <p:cNvSpPr>
            <a:spLocks noGrp="1" noChangeArrowheads="1"/>
          </p:cNvSpPr>
          <p:nvPr>
            <p:ph type="sldNum" sz="quarter" idx="12"/>
          </p:nvPr>
        </p:nvSpPr>
        <p:spPr/>
        <p:txBody>
          <a:bodyPr/>
          <a:lstStyle>
            <a:lvl1pPr>
              <a:defRPr/>
            </a:lvl1pPr>
          </a:lstStyle>
          <a:p>
            <a:fld id="{3B73667B-144B-0B4F-A340-73F512123ADD}" type="slidenum">
              <a:rPr lang="en-US" altLang="en-US"/>
              <a:pPr/>
              <a:t>‹#›</a:t>
            </a:fld>
            <a:endParaRPr lang="en-US" altLang="en-US"/>
          </a:p>
        </p:txBody>
      </p:sp>
    </p:spTree>
    <p:extLst>
      <p:ext uri="{BB962C8B-B14F-4D97-AF65-F5344CB8AC3E}">
        <p14:creationId xmlns:p14="http://schemas.microsoft.com/office/powerpoint/2010/main" val="17648481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8DCCDE7-C3FF-F546-AB96-D4EA24C71230}"/>
              </a:ext>
            </a:extLst>
          </p:cNvPr>
          <p:cNvSpPr>
            <a:spLocks noGrp="1" noChangeArrowheads="1"/>
          </p:cNvSpPr>
          <p:nvPr>
            <p:ph type="dt" sz="half" idx="10"/>
          </p:nvPr>
        </p:nvSpPr>
        <p:spPr/>
        <p:txBody>
          <a:bodyPr/>
          <a:lstStyle>
            <a:lvl1pPr>
              <a:defRPr smtClean="0">
                <a:latin typeface="Times New Roman" panose="02020603050405020304" pitchFamily="18" charset="0"/>
                <a:ea typeface="ＭＳ Ｐゴシック" panose="020B0600070205080204" pitchFamily="34" charset="-128"/>
              </a:defRPr>
            </a:lvl1pPr>
          </a:lstStyle>
          <a:p>
            <a:fld id="{72BB777B-0C4D-1C48-83A2-986D4AA950B8}" type="datetime1">
              <a:rPr lang="en-US" altLang="en-US"/>
              <a:pPr/>
              <a:t>12/18/18</a:t>
            </a:fld>
            <a:endParaRPr lang="en-US" altLang="en-US"/>
          </a:p>
        </p:txBody>
      </p:sp>
      <p:sp>
        <p:nvSpPr>
          <p:cNvPr id="6" name="Footer Placeholder 5">
            <a:extLst>
              <a:ext uri="{FF2B5EF4-FFF2-40B4-BE49-F238E27FC236}">
                <a16:creationId xmlns:a16="http://schemas.microsoft.com/office/drawing/2014/main" id="{41B2C139-B514-7A47-AA01-9361C760BC7A}"/>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10A6638-E876-8B4F-B6DA-DF65FF495C50}"/>
              </a:ext>
            </a:extLst>
          </p:cNvPr>
          <p:cNvSpPr>
            <a:spLocks noGrp="1" noChangeArrowheads="1"/>
          </p:cNvSpPr>
          <p:nvPr>
            <p:ph type="sldNum" sz="quarter" idx="12"/>
          </p:nvPr>
        </p:nvSpPr>
        <p:spPr/>
        <p:txBody>
          <a:bodyPr/>
          <a:lstStyle>
            <a:lvl1pPr>
              <a:defRPr/>
            </a:lvl1pPr>
          </a:lstStyle>
          <a:p>
            <a:fld id="{43AAE2C3-F4B0-D740-A49D-44DE302A0AAA}" type="slidenum">
              <a:rPr lang="en-US" altLang="en-US"/>
              <a:pPr/>
              <a:t>‹#›</a:t>
            </a:fld>
            <a:endParaRPr lang="en-US" altLang="en-US"/>
          </a:p>
        </p:txBody>
      </p:sp>
    </p:spTree>
    <p:extLst>
      <p:ext uri="{BB962C8B-B14F-4D97-AF65-F5344CB8AC3E}">
        <p14:creationId xmlns:p14="http://schemas.microsoft.com/office/powerpoint/2010/main" val="38335842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59B4132-E99A-C144-84F2-58BCA2AE5509}"/>
              </a:ext>
            </a:extLst>
          </p:cNvPr>
          <p:cNvSpPr>
            <a:spLocks noGrp="1" noChangeArrowheads="1"/>
          </p:cNvSpPr>
          <p:nvPr>
            <p:ph type="dt" sz="half" idx="10"/>
          </p:nvPr>
        </p:nvSpPr>
        <p:spPr/>
        <p:txBody>
          <a:bodyPr/>
          <a:lstStyle>
            <a:lvl1pPr>
              <a:defRPr smtClean="0">
                <a:latin typeface="Times New Roman" panose="02020603050405020304" pitchFamily="18" charset="0"/>
                <a:ea typeface="ＭＳ Ｐゴシック" panose="020B0600070205080204" pitchFamily="34" charset="-128"/>
              </a:defRPr>
            </a:lvl1pPr>
          </a:lstStyle>
          <a:p>
            <a:fld id="{AAA40404-57A7-4A45-930C-9BE710C0A719}" type="datetime1">
              <a:rPr lang="en-US" altLang="en-US"/>
              <a:pPr/>
              <a:t>12/18/18</a:t>
            </a:fld>
            <a:endParaRPr lang="en-US" altLang="en-US"/>
          </a:p>
        </p:txBody>
      </p:sp>
      <p:sp>
        <p:nvSpPr>
          <p:cNvPr id="5" name="Rectangle 5">
            <a:extLst>
              <a:ext uri="{FF2B5EF4-FFF2-40B4-BE49-F238E27FC236}">
                <a16:creationId xmlns:a16="http://schemas.microsoft.com/office/drawing/2014/main" id="{A151D02B-F743-014C-9D8C-A87BE896395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95A51DA-924E-2147-AEBE-6EF15274E31C}"/>
              </a:ext>
            </a:extLst>
          </p:cNvPr>
          <p:cNvSpPr>
            <a:spLocks noGrp="1" noChangeArrowheads="1"/>
          </p:cNvSpPr>
          <p:nvPr>
            <p:ph type="sldNum" sz="quarter" idx="12"/>
          </p:nvPr>
        </p:nvSpPr>
        <p:spPr/>
        <p:txBody>
          <a:bodyPr/>
          <a:lstStyle>
            <a:lvl1pPr>
              <a:defRPr/>
            </a:lvl1pPr>
          </a:lstStyle>
          <a:p>
            <a:fld id="{592965D9-5BD4-D344-9248-71A8FC1CC0D2}" type="slidenum">
              <a:rPr lang="en-US" altLang="en-US"/>
              <a:pPr/>
              <a:t>‹#›</a:t>
            </a:fld>
            <a:endParaRPr lang="en-US" altLang="en-US"/>
          </a:p>
        </p:txBody>
      </p:sp>
    </p:spTree>
    <p:extLst>
      <p:ext uri="{BB962C8B-B14F-4D97-AF65-F5344CB8AC3E}">
        <p14:creationId xmlns:p14="http://schemas.microsoft.com/office/powerpoint/2010/main" val="150426086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0AC0F83-F27A-D84D-BF06-DE0A07720441}"/>
              </a:ext>
            </a:extLst>
          </p:cNvPr>
          <p:cNvSpPr>
            <a:spLocks noGrp="1" noChangeArrowheads="1"/>
          </p:cNvSpPr>
          <p:nvPr>
            <p:ph type="dt" sz="half" idx="10"/>
          </p:nvPr>
        </p:nvSpPr>
        <p:spPr/>
        <p:txBody>
          <a:bodyPr/>
          <a:lstStyle>
            <a:lvl1pPr>
              <a:defRPr smtClean="0">
                <a:latin typeface="Times New Roman" panose="02020603050405020304" pitchFamily="18" charset="0"/>
                <a:ea typeface="ＭＳ Ｐゴシック" panose="020B0600070205080204" pitchFamily="34" charset="-128"/>
              </a:defRPr>
            </a:lvl1pPr>
          </a:lstStyle>
          <a:p>
            <a:fld id="{5D914AC6-4072-CF4D-9214-D0B70D57D97A}" type="datetime1">
              <a:rPr lang="en-US" altLang="en-US"/>
              <a:pPr/>
              <a:t>12/18/18</a:t>
            </a:fld>
            <a:endParaRPr lang="en-US" altLang="en-US"/>
          </a:p>
        </p:txBody>
      </p:sp>
      <p:sp>
        <p:nvSpPr>
          <p:cNvPr id="5" name="Rectangle 5">
            <a:extLst>
              <a:ext uri="{FF2B5EF4-FFF2-40B4-BE49-F238E27FC236}">
                <a16:creationId xmlns:a16="http://schemas.microsoft.com/office/drawing/2014/main" id="{18146D5E-F977-9745-A74E-8D5505C5CF1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B7B3C79-9FF8-D645-B492-3F7CC67FF492}"/>
              </a:ext>
            </a:extLst>
          </p:cNvPr>
          <p:cNvSpPr>
            <a:spLocks noGrp="1" noChangeArrowheads="1"/>
          </p:cNvSpPr>
          <p:nvPr>
            <p:ph type="sldNum" sz="quarter" idx="12"/>
          </p:nvPr>
        </p:nvSpPr>
        <p:spPr/>
        <p:txBody>
          <a:bodyPr/>
          <a:lstStyle>
            <a:lvl1pPr>
              <a:defRPr/>
            </a:lvl1pPr>
          </a:lstStyle>
          <a:p>
            <a:fld id="{39CFEB04-501E-954A-898C-8583E099D2CD}" type="slidenum">
              <a:rPr lang="en-US" altLang="en-US"/>
              <a:pPr/>
              <a:t>‹#›</a:t>
            </a:fld>
            <a:endParaRPr lang="en-US" altLang="en-US"/>
          </a:p>
        </p:txBody>
      </p:sp>
    </p:spTree>
    <p:extLst>
      <p:ext uri="{BB962C8B-B14F-4D97-AF65-F5344CB8AC3E}">
        <p14:creationId xmlns:p14="http://schemas.microsoft.com/office/powerpoint/2010/main" val="34861903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576FC16-5A8C-BE4A-BB0D-A8A85C673632}"/>
              </a:ext>
            </a:extLst>
          </p:cNvPr>
          <p:cNvSpPr>
            <a:spLocks noGrp="1" noChangeArrowheads="1"/>
          </p:cNvSpPr>
          <p:nvPr>
            <p:ph type="dt" sz="half" idx="10"/>
          </p:nvPr>
        </p:nvSpPr>
        <p:spPr/>
        <p:txBody>
          <a:bodyPr/>
          <a:lstStyle>
            <a:lvl1pPr>
              <a:defRPr smtClean="0">
                <a:latin typeface="Times New Roman" panose="02020603050405020304" pitchFamily="18" charset="0"/>
                <a:ea typeface="ＭＳ Ｐゴシック" panose="020B0600070205080204" pitchFamily="34" charset="-128"/>
              </a:defRPr>
            </a:lvl1pPr>
          </a:lstStyle>
          <a:p>
            <a:fld id="{3D91C053-E846-B247-88BA-A8FEDE91BA06}" type="datetime1">
              <a:rPr lang="en-US" altLang="en-US"/>
              <a:pPr/>
              <a:t>12/18/18</a:t>
            </a:fld>
            <a:endParaRPr lang="en-US" altLang="en-US"/>
          </a:p>
        </p:txBody>
      </p:sp>
      <p:sp>
        <p:nvSpPr>
          <p:cNvPr id="8" name="Rectangle 5">
            <a:extLst>
              <a:ext uri="{FF2B5EF4-FFF2-40B4-BE49-F238E27FC236}">
                <a16:creationId xmlns:a16="http://schemas.microsoft.com/office/drawing/2014/main" id="{E95CE37F-BEFA-AF4C-A4F1-C978D5E49A2B}"/>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62318BD-9E58-9641-AD3A-23B3750BD7D8}"/>
              </a:ext>
            </a:extLst>
          </p:cNvPr>
          <p:cNvSpPr>
            <a:spLocks noGrp="1" noChangeArrowheads="1"/>
          </p:cNvSpPr>
          <p:nvPr>
            <p:ph type="sldNum" sz="quarter" idx="12"/>
          </p:nvPr>
        </p:nvSpPr>
        <p:spPr/>
        <p:txBody>
          <a:bodyPr/>
          <a:lstStyle>
            <a:lvl1pPr>
              <a:defRPr/>
            </a:lvl1pPr>
          </a:lstStyle>
          <a:p>
            <a:fld id="{EDCCF52F-CFD2-794E-A00D-3160E458559D}" type="slidenum">
              <a:rPr lang="en-US" altLang="en-US"/>
              <a:pPr/>
              <a:t>‹#›</a:t>
            </a:fld>
            <a:endParaRPr lang="en-US" altLang="en-US"/>
          </a:p>
        </p:txBody>
      </p:sp>
    </p:spTree>
    <p:extLst>
      <p:ext uri="{BB962C8B-B14F-4D97-AF65-F5344CB8AC3E}">
        <p14:creationId xmlns:p14="http://schemas.microsoft.com/office/powerpoint/2010/main" val="8824883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15694245-DE43-864B-B1C6-D5985012F773}"/>
              </a:ext>
            </a:extLst>
          </p:cNvPr>
          <p:cNvSpPr>
            <a:spLocks noGrp="1" noChangeArrowheads="1"/>
          </p:cNvSpPr>
          <p:nvPr>
            <p:ph type="dt" sz="half" idx="10"/>
          </p:nvPr>
        </p:nvSpPr>
        <p:spPr/>
        <p:txBody>
          <a:bodyPr/>
          <a:lstStyle>
            <a:lvl1pPr>
              <a:defRPr smtClean="0">
                <a:latin typeface="Times New Roman" panose="02020603050405020304" pitchFamily="18" charset="0"/>
                <a:ea typeface="ＭＳ Ｐゴシック" panose="020B0600070205080204" pitchFamily="34" charset="-128"/>
              </a:defRPr>
            </a:lvl1pPr>
          </a:lstStyle>
          <a:p>
            <a:fld id="{771E4751-5E35-3349-BA3C-03A893F5D871}" type="datetime1">
              <a:rPr lang="en-US" altLang="en-US"/>
              <a:pPr/>
              <a:t>12/18/18</a:t>
            </a:fld>
            <a:endParaRPr lang="en-US" altLang="en-US"/>
          </a:p>
        </p:txBody>
      </p:sp>
      <p:sp>
        <p:nvSpPr>
          <p:cNvPr id="7" name="Rectangle 5">
            <a:extLst>
              <a:ext uri="{FF2B5EF4-FFF2-40B4-BE49-F238E27FC236}">
                <a16:creationId xmlns:a16="http://schemas.microsoft.com/office/drawing/2014/main" id="{B1FE24A8-D180-D949-9330-E199102CE635}"/>
              </a:ext>
            </a:extLst>
          </p:cNvPr>
          <p:cNvSpPr>
            <a:spLocks noGrp="1" noChangeArrowheads="1"/>
          </p:cNvSpPr>
          <p:nvPr>
            <p:ph type="ftr" sz="quarter" idx="11"/>
          </p:nvPr>
        </p:nvSpPr>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82611D6C-E48D-EE47-9400-205F8C0994F2}"/>
              </a:ext>
            </a:extLst>
          </p:cNvPr>
          <p:cNvSpPr>
            <a:spLocks noGrp="1" noChangeArrowheads="1"/>
          </p:cNvSpPr>
          <p:nvPr>
            <p:ph type="sldNum" sz="quarter" idx="12"/>
          </p:nvPr>
        </p:nvSpPr>
        <p:spPr/>
        <p:txBody>
          <a:bodyPr/>
          <a:lstStyle>
            <a:lvl1pPr>
              <a:defRPr/>
            </a:lvl1pPr>
          </a:lstStyle>
          <a:p>
            <a:fld id="{84A5DE95-930F-1B4B-B865-3BA6A8C783D6}" type="slidenum">
              <a:rPr lang="en-US" altLang="en-US"/>
              <a:pPr/>
              <a:t>‹#›</a:t>
            </a:fld>
            <a:endParaRPr lang="en-US" altLang="en-US"/>
          </a:p>
        </p:txBody>
      </p:sp>
    </p:spTree>
    <p:extLst>
      <p:ext uri="{BB962C8B-B14F-4D97-AF65-F5344CB8AC3E}">
        <p14:creationId xmlns:p14="http://schemas.microsoft.com/office/powerpoint/2010/main" val="26378619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B2E1B92B-D374-9C49-B873-9EB39EC5E34B}"/>
              </a:ext>
            </a:extLst>
          </p:cNvPr>
          <p:cNvGrpSpPr>
            <a:grpSpLocks/>
          </p:cNvGrpSpPr>
          <p:nvPr/>
        </p:nvGrpSpPr>
        <p:grpSpPr bwMode="auto">
          <a:xfrm>
            <a:off x="0" y="0"/>
            <a:ext cx="9144000" cy="6858000"/>
            <a:chOff x="0" y="0"/>
            <a:chExt cx="5760" cy="4320"/>
          </a:xfrm>
        </p:grpSpPr>
        <p:sp>
          <p:nvSpPr>
            <p:cNvPr id="5" name="Rectangle 3">
              <a:extLst>
                <a:ext uri="{FF2B5EF4-FFF2-40B4-BE49-F238E27FC236}">
                  <a16:creationId xmlns:a16="http://schemas.microsoft.com/office/drawing/2014/main" id="{BAC8A739-3CF4-2C4B-A326-A0B9B2B93F9B}"/>
                </a:ext>
              </a:extLst>
            </p:cNvPr>
            <p:cNvSpPr>
              <a:spLocks noChangeArrowheads="1"/>
            </p:cNvSpPr>
            <p:nvPr/>
          </p:nvSpPr>
          <p:spPr bwMode="white">
            <a:xfrm>
              <a:off x="0" y="720"/>
              <a:ext cx="5760" cy="864"/>
            </a:xfrm>
            <a:prstGeom prst="rect">
              <a:avLst/>
            </a:prstGeom>
            <a:gradFill rotWithShape="0">
              <a:gsLst>
                <a:gs pos="0">
                  <a:schemeClr val="hlink"/>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solidFill>
                  <a:srgbClr val="EAE8E2"/>
                </a:solidFill>
                <a:latin typeface="Times New Roman" panose="02020603050405020304" pitchFamily="18" charset="0"/>
              </a:endParaRPr>
            </a:p>
          </p:txBody>
        </p:sp>
        <p:sp>
          <p:nvSpPr>
            <p:cNvPr id="6" name="Rectangle 4">
              <a:extLst>
                <a:ext uri="{FF2B5EF4-FFF2-40B4-BE49-F238E27FC236}">
                  <a16:creationId xmlns:a16="http://schemas.microsoft.com/office/drawing/2014/main" id="{82A398C3-7449-B54B-869F-53B03BA65035}"/>
                </a:ext>
              </a:extLst>
            </p:cNvPr>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solidFill>
                  <a:srgbClr val="EAE8E2"/>
                </a:solidFill>
                <a:latin typeface="Times New Roman" panose="02020603050405020304" pitchFamily="18" charset="0"/>
              </a:endParaRPr>
            </a:p>
          </p:txBody>
        </p:sp>
        <p:pic>
          <p:nvPicPr>
            <p:cNvPr id="7" name="Picture 5" descr="URBBANND">
              <a:extLst>
                <a:ext uri="{FF2B5EF4-FFF2-40B4-BE49-F238E27FC236}">
                  <a16:creationId xmlns:a16="http://schemas.microsoft.com/office/drawing/2014/main" id="{1F10A94D-F901-AA48-8359-976A85A7DE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824" t="8493" r="35922"/>
            <a:stretch>
              <a:fillRect/>
            </a:stretch>
          </p:blipFill>
          <p:spPr bwMode="ltGray">
            <a:xfrm>
              <a:off x="0" y="0"/>
              <a:ext cx="5760" cy="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406" name="Rectangle 6"/>
          <p:cNvSpPr>
            <a:spLocks noGrp="1" noChangeArrowheads="1"/>
          </p:cNvSpPr>
          <p:nvPr>
            <p:ph type="ctrTitle"/>
          </p:nvPr>
        </p:nvSpPr>
        <p:spPr>
          <a:xfrm>
            <a:off x="685800" y="2438400"/>
            <a:ext cx="7772400" cy="1143000"/>
          </a:xfrm>
        </p:spPr>
        <p:txBody>
          <a:bodyPr/>
          <a:lstStyle>
            <a:lvl1pPr>
              <a:defRPr/>
            </a:lvl1pPr>
          </a:lstStyle>
          <a:p>
            <a:r>
              <a:rPr lang="en-US"/>
              <a:t>Click to edit Master title style</a:t>
            </a:r>
          </a:p>
        </p:txBody>
      </p:sp>
      <p:sp>
        <p:nvSpPr>
          <p:cNvPr id="358407" name="Rectangle 7"/>
          <p:cNvSpPr>
            <a:spLocks noGrp="1" noChangeArrowheads="1"/>
          </p:cNvSpPr>
          <p:nvPr>
            <p:ph type="subTitle" idx="1"/>
          </p:nvPr>
        </p:nvSpPr>
        <p:spPr>
          <a:xfrm>
            <a:off x="1371600" y="3962400"/>
            <a:ext cx="6400800" cy="1752600"/>
          </a:xfrm>
        </p:spPr>
        <p:txBody>
          <a:bodyPr/>
          <a:lstStyle>
            <a:lvl1pPr marL="0" indent="0" algn="ctr">
              <a:buFont typeface="Wingdings" pitchFamily="-108" charset="2"/>
              <a:buNone/>
              <a:defRPr/>
            </a:lvl1pPr>
          </a:lstStyle>
          <a:p>
            <a:r>
              <a:rPr lang="en-US"/>
              <a:t>Click to edit Master subtitle style</a:t>
            </a:r>
          </a:p>
        </p:txBody>
      </p:sp>
      <p:sp>
        <p:nvSpPr>
          <p:cNvPr id="8" name="Rectangle 8">
            <a:extLst>
              <a:ext uri="{FF2B5EF4-FFF2-40B4-BE49-F238E27FC236}">
                <a16:creationId xmlns:a16="http://schemas.microsoft.com/office/drawing/2014/main" id="{A9E42C7C-3238-6D49-B532-ADC94B223E63}"/>
              </a:ext>
            </a:extLst>
          </p:cNvPr>
          <p:cNvSpPr>
            <a:spLocks noGrp="1" noChangeArrowheads="1"/>
          </p:cNvSpPr>
          <p:nvPr>
            <p:ph type="dt" sz="half" idx="10"/>
          </p:nvPr>
        </p:nvSpPr>
        <p:spPr>
          <a:xfrm>
            <a:off x="685800" y="6248400"/>
            <a:ext cx="1905000" cy="457200"/>
          </a:xfrm>
        </p:spPr>
        <p:txBody>
          <a:bodyPr/>
          <a:lstStyle>
            <a:lvl1pPr>
              <a:defRPr/>
            </a:lvl1pPr>
          </a:lstStyle>
          <a:p>
            <a:fld id="{504B2FEF-A89B-594A-9768-347C07BF84BC}" type="datetime1">
              <a:rPr lang="en-US" altLang="en-US"/>
              <a:pPr/>
              <a:t>12/18/18</a:t>
            </a:fld>
            <a:endParaRPr lang="en-US" altLang="en-US"/>
          </a:p>
        </p:txBody>
      </p:sp>
      <p:sp>
        <p:nvSpPr>
          <p:cNvPr id="9" name="Rectangle 9">
            <a:extLst>
              <a:ext uri="{FF2B5EF4-FFF2-40B4-BE49-F238E27FC236}">
                <a16:creationId xmlns:a16="http://schemas.microsoft.com/office/drawing/2014/main" id="{D5EFC97A-F843-974D-9CD8-4CC5C34E4DD5}"/>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10" name="Rectangle 10">
            <a:extLst>
              <a:ext uri="{FF2B5EF4-FFF2-40B4-BE49-F238E27FC236}">
                <a16:creationId xmlns:a16="http://schemas.microsoft.com/office/drawing/2014/main" id="{EE3A50EC-D290-404A-943A-43E7D008B915}"/>
              </a:ext>
            </a:extLst>
          </p:cNvPr>
          <p:cNvSpPr>
            <a:spLocks noGrp="1" noChangeArrowheads="1"/>
          </p:cNvSpPr>
          <p:nvPr>
            <p:ph type="sldNum" sz="quarter" idx="12"/>
          </p:nvPr>
        </p:nvSpPr>
        <p:spPr>
          <a:xfrm>
            <a:off x="6553200" y="6248400"/>
            <a:ext cx="1905000" cy="457200"/>
          </a:xfrm>
        </p:spPr>
        <p:txBody>
          <a:bodyPr/>
          <a:lstStyle>
            <a:lvl1pPr>
              <a:defRPr/>
            </a:lvl1pPr>
          </a:lstStyle>
          <a:p>
            <a:fld id="{25E276FF-C24D-D740-B858-76BE77282796}" type="slidenum">
              <a:rPr lang="en-US" altLang="en-US"/>
              <a:pPr/>
              <a:t>‹#›</a:t>
            </a:fld>
            <a:endParaRPr lang="en-US" altLang="en-US"/>
          </a:p>
        </p:txBody>
      </p:sp>
    </p:spTree>
    <p:extLst>
      <p:ext uri="{BB962C8B-B14F-4D97-AF65-F5344CB8AC3E}">
        <p14:creationId xmlns:p14="http://schemas.microsoft.com/office/powerpoint/2010/main" val="40104516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2">
            <a:extLst>
              <a:ext uri="{FF2B5EF4-FFF2-40B4-BE49-F238E27FC236}">
                <a16:creationId xmlns:a16="http://schemas.microsoft.com/office/drawing/2014/main" id="{91D72D15-60F8-214C-A97E-7F425EF964AB}"/>
              </a:ext>
            </a:extLst>
          </p:cNvPr>
          <p:cNvSpPr>
            <a:spLocks noGrp="1" noChangeArrowheads="1"/>
          </p:cNvSpPr>
          <p:nvPr>
            <p:ph type="dt" sz="half" idx="10"/>
          </p:nvPr>
        </p:nvSpPr>
        <p:spPr>
          <a:ln/>
        </p:spPr>
        <p:txBody>
          <a:bodyPr/>
          <a:lstStyle>
            <a:lvl1pPr>
              <a:defRPr/>
            </a:lvl1pPr>
          </a:lstStyle>
          <a:p>
            <a:fld id="{FB75083F-AA09-A94C-A00A-DEE9F6AF5082}" type="datetime1">
              <a:rPr lang="en-US" altLang="en-US"/>
              <a:pPr/>
              <a:t>12/18/18</a:t>
            </a:fld>
            <a:endParaRPr lang="en-US" altLang="en-US"/>
          </a:p>
        </p:txBody>
      </p:sp>
      <p:sp>
        <p:nvSpPr>
          <p:cNvPr id="5" name="Rectangle 1033">
            <a:extLst>
              <a:ext uri="{FF2B5EF4-FFF2-40B4-BE49-F238E27FC236}">
                <a16:creationId xmlns:a16="http://schemas.microsoft.com/office/drawing/2014/main" id="{44C332E8-C3E4-0443-A232-5283C9D2C1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4">
            <a:extLst>
              <a:ext uri="{FF2B5EF4-FFF2-40B4-BE49-F238E27FC236}">
                <a16:creationId xmlns:a16="http://schemas.microsoft.com/office/drawing/2014/main" id="{29495E57-AE99-6D4F-A19A-56660A7D10FF}"/>
              </a:ext>
            </a:extLst>
          </p:cNvPr>
          <p:cNvSpPr>
            <a:spLocks noGrp="1" noChangeArrowheads="1"/>
          </p:cNvSpPr>
          <p:nvPr>
            <p:ph type="sldNum" sz="quarter" idx="12"/>
          </p:nvPr>
        </p:nvSpPr>
        <p:spPr>
          <a:ln/>
        </p:spPr>
        <p:txBody>
          <a:bodyPr/>
          <a:lstStyle>
            <a:lvl1pPr>
              <a:defRPr/>
            </a:lvl1pPr>
          </a:lstStyle>
          <a:p>
            <a:fld id="{29D84EA0-36B4-3549-8CA0-8D24A7395B7F}" type="slidenum">
              <a:rPr lang="en-US" altLang="en-US"/>
              <a:pPr/>
              <a:t>‹#›</a:t>
            </a:fld>
            <a:endParaRPr lang="en-US" altLang="en-US"/>
          </a:p>
        </p:txBody>
      </p:sp>
    </p:spTree>
    <p:extLst>
      <p:ext uri="{BB962C8B-B14F-4D97-AF65-F5344CB8AC3E}">
        <p14:creationId xmlns:p14="http://schemas.microsoft.com/office/powerpoint/2010/main" val="347422696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2">
            <a:extLst>
              <a:ext uri="{FF2B5EF4-FFF2-40B4-BE49-F238E27FC236}">
                <a16:creationId xmlns:a16="http://schemas.microsoft.com/office/drawing/2014/main" id="{0D11C618-C291-DB4E-A289-B927E280F6B1}"/>
              </a:ext>
            </a:extLst>
          </p:cNvPr>
          <p:cNvSpPr>
            <a:spLocks noGrp="1" noChangeArrowheads="1"/>
          </p:cNvSpPr>
          <p:nvPr>
            <p:ph type="dt" sz="half" idx="10"/>
          </p:nvPr>
        </p:nvSpPr>
        <p:spPr>
          <a:ln/>
        </p:spPr>
        <p:txBody>
          <a:bodyPr/>
          <a:lstStyle>
            <a:lvl1pPr>
              <a:defRPr/>
            </a:lvl1pPr>
          </a:lstStyle>
          <a:p>
            <a:fld id="{D793BE04-0FE3-B746-B072-A7401E11E2D8}" type="datetime1">
              <a:rPr lang="en-US" altLang="en-US"/>
              <a:pPr/>
              <a:t>12/18/18</a:t>
            </a:fld>
            <a:endParaRPr lang="en-US" altLang="en-US"/>
          </a:p>
        </p:txBody>
      </p:sp>
      <p:sp>
        <p:nvSpPr>
          <p:cNvPr id="5" name="Rectangle 1033">
            <a:extLst>
              <a:ext uri="{FF2B5EF4-FFF2-40B4-BE49-F238E27FC236}">
                <a16:creationId xmlns:a16="http://schemas.microsoft.com/office/drawing/2014/main" id="{655212B3-0F51-7042-8374-566E6E1472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4">
            <a:extLst>
              <a:ext uri="{FF2B5EF4-FFF2-40B4-BE49-F238E27FC236}">
                <a16:creationId xmlns:a16="http://schemas.microsoft.com/office/drawing/2014/main" id="{7E3855B5-BD5F-1742-97F8-758EDF1C90B8}"/>
              </a:ext>
            </a:extLst>
          </p:cNvPr>
          <p:cNvSpPr>
            <a:spLocks noGrp="1" noChangeArrowheads="1"/>
          </p:cNvSpPr>
          <p:nvPr>
            <p:ph type="sldNum" sz="quarter" idx="12"/>
          </p:nvPr>
        </p:nvSpPr>
        <p:spPr>
          <a:ln/>
        </p:spPr>
        <p:txBody>
          <a:bodyPr/>
          <a:lstStyle>
            <a:lvl1pPr>
              <a:defRPr/>
            </a:lvl1pPr>
          </a:lstStyle>
          <a:p>
            <a:fld id="{89F8937D-DCA6-CC47-AF37-1641C3989F52}" type="slidenum">
              <a:rPr lang="en-US" altLang="en-US"/>
              <a:pPr/>
              <a:t>‹#›</a:t>
            </a:fld>
            <a:endParaRPr lang="en-US" altLang="en-US"/>
          </a:p>
        </p:txBody>
      </p:sp>
    </p:spTree>
    <p:extLst>
      <p:ext uri="{BB962C8B-B14F-4D97-AF65-F5344CB8AC3E}">
        <p14:creationId xmlns:p14="http://schemas.microsoft.com/office/powerpoint/2010/main" val="3509924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19D8B51-2D9A-8D4F-B492-3CD26427B5B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1747A25-B36E-574C-A3B8-966FF77AA7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A2F30A5-AF82-284C-AC32-F5E8BF341626}"/>
              </a:ext>
            </a:extLst>
          </p:cNvPr>
          <p:cNvSpPr>
            <a:spLocks noGrp="1" noChangeArrowheads="1"/>
          </p:cNvSpPr>
          <p:nvPr>
            <p:ph type="sldNum" sz="quarter" idx="12"/>
          </p:nvPr>
        </p:nvSpPr>
        <p:spPr>
          <a:ln/>
        </p:spPr>
        <p:txBody>
          <a:bodyPr/>
          <a:lstStyle>
            <a:lvl1pPr>
              <a:defRPr/>
            </a:lvl1pPr>
          </a:lstStyle>
          <a:p>
            <a:fld id="{2066F428-EABC-8F49-9930-ED9956FD7DB5}" type="slidenum">
              <a:rPr lang="en-US" altLang="en-US"/>
              <a:pPr/>
              <a:t>‹#›</a:t>
            </a:fld>
            <a:endParaRPr lang="en-US" altLang="en-US"/>
          </a:p>
        </p:txBody>
      </p:sp>
    </p:spTree>
    <p:extLst>
      <p:ext uri="{BB962C8B-B14F-4D97-AF65-F5344CB8AC3E}">
        <p14:creationId xmlns:p14="http://schemas.microsoft.com/office/powerpoint/2010/main" val="132270869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2">
            <a:extLst>
              <a:ext uri="{FF2B5EF4-FFF2-40B4-BE49-F238E27FC236}">
                <a16:creationId xmlns:a16="http://schemas.microsoft.com/office/drawing/2014/main" id="{6BF8AA8D-0C98-BC4A-9F74-740E0A25FD6F}"/>
              </a:ext>
            </a:extLst>
          </p:cNvPr>
          <p:cNvSpPr>
            <a:spLocks noGrp="1" noChangeArrowheads="1"/>
          </p:cNvSpPr>
          <p:nvPr>
            <p:ph type="dt" sz="half" idx="10"/>
          </p:nvPr>
        </p:nvSpPr>
        <p:spPr>
          <a:ln/>
        </p:spPr>
        <p:txBody>
          <a:bodyPr/>
          <a:lstStyle>
            <a:lvl1pPr>
              <a:defRPr/>
            </a:lvl1pPr>
          </a:lstStyle>
          <a:p>
            <a:fld id="{C1A1A681-DED2-574D-B6D1-6F9BF3E065A6}" type="datetime1">
              <a:rPr lang="en-US" altLang="en-US"/>
              <a:pPr/>
              <a:t>12/18/18</a:t>
            </a:fld>
            <a:endParaRPr lang="en-US" altLang="en-US"/>
          </a:p>
        </p:txBody>
      </p:sp>
      <p:sp>
        <p:nvSpPr>
          <p:cNvPr id="6" name="Rectangle 1033">
            <a:extLst>
              <a:ext uri="{FF2B5EF4-FFF2-40B4-BE49-F238E27FC236}">
                <a16:creationId xmlns:a16="http://schemas.microsoft.com/office/drawing/2014/main" id="{84583C52-2A7F-734A-8724-86037716D9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4">
            <a:extLst>
              <a:ext uri="{FF2B5EF4-FFF2-40B4-BE49-F238E27FC236}">
                <a16:creationId xmlns:a16="http://schemas.microsoft.com/office/drawing/2014/main" id="{95B710AF-24EB-2149-8113-F25B4466A335}"/>
              </a:ext>
            </a:extLst>
          </p:cNvPr>
          <p:cNvSpPr>
            <a:spLocks noGrp="1" noChangeArrowheads="1"/>
          </p:cNvSpPr>
          <p:nvPr>
            <p:ph type="sldNum" sz="quarter" idx="12"/>
          </p:nvPr>
        </p:nvSpPr>
        <p:spPr>
          <a:ln/>
        </p:spPr>
        <p:txBody>
          <a:bodyPr/>
          <a:lstStyle>
            <a:lvl1pPr>
              <a:defRPr/>
            </a:lvl1pPr>
          </a:lstStyle>
          <a:p>
            <a:fld id="{7A6E8031-F523-F44F-B20D-DD05E5F5FF95}" type="slidenum">
              <a:rPr lang="en-US" altLang="en-US"/>
              <a:pPr/>
              <a:t>‹#›</a:t>
            </a:fld>
            <a:endParaRPr lang="en-US" altLang="en-US"/>
          </a:p>
        </p:txBody>
      </p:sp>
    </p:spTree>
    <p:extLst>
      <p:ext uri="{BB962C8B-B14F-4D97-AF65-F5344CB8AC3E}">
        <p14:creationId xmlns:p14="http://schemas.microsoft.com/office/powerpoint/2010/main" val="13680489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2">
            <a:extLst>
              <a:ext uri="{FF2B5EF4-FFF2-40B4-BE49-F238E27FC236}">
                <a16:creationId xmlns:a16="http://schemas.microsoft.com/office/drawing/2014/main" id="{6B588E20-175F-654B-9C2C-17CCCF2C5F11}"/>
              </a:ext>
            </a:extLst>
          </p:cNvPr>
          <p:cNvSpPr>
            <a:spLocks noGrp="1" noChangeArrowheads="1"/>
          </p:cNvSpPr>
          <p:nvPr>
            <p:ph type="dt" sz="half" idx="10"/>
          </p:nvPr>
        </p:nvSpPr>
        <p:spPr>
          <a:ln/>
        </p:spPr>
        <p:txBody>
          <a:bodyPr/>
          <a:lstStyle>
            <a:lvl1pPr>
              <a:defRPr/>
            </a:lvl1pPr>
          </a:lstStyle>
          <a:p>
            <a:fld id="{CD9DBD69-29D9-0B4E-A568-757C9DBDDBB5}" type="datetime1">
              <a:rPr lang="en-US" altLang="en-US"/>
              <a:pPr/>
              <a:t>12/18/18</a:t>
            </a:fld>
            <a:endParaRPr lang="en-US" altLang="en-US"/>
          </a:p>
        </p:txBody>
      </p:sp>
      <p:sp>
        <p:nvSpPr>
          <p:cNvPr id="8" name="Rectangle 1033">
            <a:extLst>
              <a:ext uri="{FF2B5EF4-FFF2-40B4-BE49-F238E27FC236}">
                <a16:creationId xmlns:a16="http://schemas.microsoft.com/office/drawing/2014/main" id="{F38E681A-7DD9-D542-8B68-71F6E3D8D5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34">
            <a:extLst>
              <a:ext uri="{FF2B5EF4-FFF2-40B4-BE49-F238E27FC236}">
                <a16:creationId xmlns:a16="http://schemas.microsoft.com/office/drawing/2014/main" id="{2A515AEE-B631-6447-8655-78C62DC16DDA}"/>
              </a:ext>
            </a:extLst>
          </p:cNvPr>
          <p:cNvSpPr>
            <a:spLocks noGrp="1" noChangeArrowheads="1"/>
          </p:cNvSpPr>
          <p:nvPr>
            <p:ph type="sldNum" sz="quarter" idx="12"/>
          </p:nvPr>
        </p:nvSpPr>
        <p:spPr>
          <a:ln/>
        </p:spPr>
        <p:txBody>
          <a:bodyPr/>
          <a:lstStyle>
            <a:lvl1pPr>
              <a:defRPr/>
            </a:lvl1pPr>
          </a:lstStyle>
          <a:p>
            <a:fld id="{2D1BE1EB-44FE-DD4E-BBFF-D604C6A95F9F}" type="slidenum">
              <a:rPr lang="en-US" altLang="en-US"/>
              <a:pPr/>
              <a:t>‹#›</a:t>
            </a:fld>
            <a:endParaRPr lang="en-US" altLang="en-US"/>
          </a:p>
        </p:txBody>
      </p:sp>
    </p:spTree>
    <p:extLst>
      <p:ext uri="{BB962C8B-B14F-4D97-AF65-F5344CB8AC3E}">
        <p14:creationId xmlns:p14="http://schemas.microsoft.com/office/powerpoint/2010/main" val="242660085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2">
            <a:extLst>
              <a:ext uri="{FF2B5EF4-FFF2-40B4-BE49-F238E27FC236}">
                <a16:creationId xmlns:a16="http://schemas.microsoft.com/office/drawing/2014/main" id="{85CB9E55-324C-2446-892B-EA8F95FFCC32}"/>
              </a:ext>
            </a:extLst>
          </p:cNvPr>
          <p:cNvSpPr>
            <a:spLocks noGrp="1" noChangeArrowheads="1"/>
          </p:cNvSpPr>
          <p:nvPr>
            <p:ph type="dt" sz="half" idx="10"/>
          </p:nvPr>
        </p:nvSpPr>
        <p:spPr>
          <a:ln/>
        </p:spPr>
        <p:txBody>
          <a:bodyPr/>
          <a:lstStyle>
            <a:lvl1pPr>
              <a:defRPr/>
            </a:lvl1pPr>
          </a:lstStyle>
          <a:p>
            <a:fld id="{E08F385E-F0AA-7447-8294-F3F746E028BA}" type="datetime1">
              <a:rPr lang="en-US" altLang="en-US"/>
              <a:pPr/>
              <a:t>12/18/18</a:t>
            </a:fld>
            <a:endParaRPr lang="en-US" altLang="en-US"/>
          </a:p>
        </p:txBody>
      </p:sp>
      <p:sp>
        <p:nvSpPr>
          <p:cNvPr id="4" name="Rectangle 1033">
            <a:extLst>
              <a:ext uri="{FF2B5EF4-FFF2-40B4-BE49-F238E27FC236}">
                <a16:creationId xmlns:a16="http://schemas.microsoft.com/office/drawing/2014/main" id="{6973FF99-5D32-0840-A39D-7F97A402E6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34">
            <a:extLst>
              <a:ext uri="{FF2B5EF4-FFF2-40B4-BE49-F238E27FC236}">
                <a16:creationId xmlns:a16="http://schemas.microsoft.com/office/drawing/2014/main" id="{83B2D20F-C98A-3C4A-AE9F-3DC3B9093BA5}"/>
              </a:ext>
            </a:extLst>
          </p:cNvPr>
          <p:cNvSpPr>
            <a:spLocks noGrp="1" noChangeArrowheads="1"/>
          </p:cNvSpPr>
          <p:nvPr>
            <p:ph type="sldNum" sz="quarter" idx="12"/>
          </p:nvPr>
        </p:nvSpPr>
        <p:spPr>
          <a:ln/>
        </p:spPr>
        <p:txBody>
          <a:bodyPr/>
          <a:lstStyle>
            <a:lvl1pPr>
              <a:defRPr/>
            </a:lvl1pPr>
          </a:lstStyle>
          <a:p>
            <a:fld id="{8C550AAA-9F93-0741-990C-149C1E904029}" type="slidenum">
              <a:rPr lang="en-US" altLang="en-US"/>
              <a:pPr/>
              <a:t>‹#›</a:t>
            </a:fld>
            <a:endParaRPr lang="en-US" altLang="en-US"/>
          </a:p>
        </p:txBody>
      </p:sp>
    </p:spTree>
    <p:extLst>
      <p:ext uri="{BB962C8B-B14F-4D97-AF65-F5344CB8AC3E}">
        <p14:creationId xmlns:p14="http://schemas.microsoft.com/office/powerpoint/2010/main" val="132466843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2">
            <a:extLst>
              <a:ext uri="{FF2B5EF4-FFF2-40B4-BE49-F238E27FC236}">
                <a16:creationId xmlns:a16="http://schemas.microsoft.com/office/drawing/2014/main" id="{2A68B58D-F796-1841-9223-3C299C412C0E}"/>
              </a:ext>
            </a:extLst>
          </p:cNvPr>
          <p:cNvSpPr>
            <a:spLocks noGrp="1" noChangeArrowheads="1"/>
          </p:cNvSpPr>
          <p:nvPr>
            <p:ph type="dt" sz="half" idx="10"/>
          </p:nvPr>
        </p:nvSpPr>
        <p:spPr>
          <a:ln/>
        </p:spPr>
        <p:txBody>
          <a:bodyPr/>
          <a:lstStyle>
            <a:lvl1pPr>
              <a:defRPr/>
            </a:lvl1pPr>
          </a:lstStyle>
          <a:p>
            <a:fld id="{6ABF4A52-D33E-1347-A7B7-14C071E40E9A}" type="datetime1">
              <a:rPr lang="en-US" altLang="en-US"/>
              <a:pPr/>
              <a:t>12/18/18</a:t>
            </a:fld>
            <a:endParaRPr lang="en-US" altLang="en-US"/>
          </a:p>
        </p:txBody>
      </p:sp>
      <p:sp>
        <p:nvSpPr>
          <p:cNvPr id="3" name="Rectangle 1033">
            <a:extLst>
              <a:ext uri="{FF2B5EF4-FFF2-40B4-BE49-F238E27FC236}">
                <a16:creationId xmlns:a16="http://schemas.microsoft.com/office/drawing/2014/main" id="{D1B2792A-DCD7-7145-B068-9CC6D75EEE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34">
            <a:extLst>
              <a:ext uri="{FF2B5EF4-FFF2-40B4-BE49-F238E27FC236}">
                <a16:creationId xmlns:a16="http://schemas.microsoft.com/office/drawing/2014/main" id="{ADE4CA40-D44D-3A4C-BCFC-9FD1E489FD63}"/>
              </a:ext>
            </a:extLst>
          </p:cNvPr>
          <p:cNvSpPr>
            <a:spLocks noGrp="1" noChangeArrowheads="1"/>
          </p:cNvSpPr>
          <p:nvPr>
            <p:ph type="sldNum" sz="quarter" idx="12"/>
          </p:nvPr>
        </p:nvSpPr>
        <p:spPr>
          <a:ln/>
        </p:spPr>
        <p:txBody>
          <a:bodyPr/>
          <a:lstStyle>
            <a:lvl1pPr>
              <a:defRPr/>
            </a:lvl1pPr>
          </a:lstStyle>
          <a:p>
            <a:fld id="{D82DFA31-A1EA-744E-AEE1-DDC2E390A90A}" type="slidenum">
              <a:rPr lang="en-US" altLang="en-US"/>
              <a:pPr/>
              <a:t>‹#›</a:t>
            </a:fld>
            <a:endParaRPr lang="en-US" altLang="en-US"/>
          </a:p>
        </p:txBody>
      </p:sp>
    </p:spTree>
    <p:extLst>
      <p:ext uri="{BB962C8B-B14F-4D97-AF65-F5344CB8AC3E}">
        <p14:creationId xmlns:p14="http://schemas.microsoft.com/office/powerpoint/2010/main" val="364379955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2">
            <a:extLst>
              <a:ext uri="{FF2B5EF4-FFF2-40B4-BE49-F238E27FC236}">
                <a16:creationId xmlns:a16="http://schemas.microsoft.com/office/drawing/2014/main" id="{88F5B97F-99EB-734E-855C-9AAC2A4DF949}"/>
              </a:ext>
            </a:extLst>
          </p:cNvPr>
          <p:cNvSpPr>
            <a:spLocks noGrp="1" noChangeArrowheads="1"/>
          </p:cNvSpPr>
          <p:nvPr>
            <p:ph type="dt" sz="half" idx="10"/>
          </p:nvPr>
        </p:nvSpPr>
        <p:spPr>
          <a:ln/>
        </p:spPr>
        <p:txBody>
          <a:bodyPr/>
          <a:lstStyle>
            <a:lvl1pPr>
              <a:defRPr/>
            </a:lvl1pPr>
          </a:lstStyle>
          <a:p>
            <a:fld id="{CF6626AC-DCB3-CD48-8987-4EF361035874}" type="datetime1">
              <a:rPr lang="en-US" altLang="en-US"/>
              <a:pPr/>
              <a:t>12/18/18</a:t>
            </a:fld>
            <a:endParaRPr lang="en-US" altLang="en-US"/>
          </a:p>
        </p:txBody>
      </p:sp>
      <p:sp>
        <p:nvSpPr>
          <p:cNvPr id="6" name="Rectangle 1033">
            <a:extLst>
              <a:ext uri="{FF2B5EF4-FFF2-40B4-BE49-F238E27FC236}">
                <a16:creationId xmlns:a16="http://schemas.microsoft.com/office/drawing/2014/main" id="{32FB2F47-E44F-744A-8556-D9846A7300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4">
            <a:extLst>
              <a:ext uri="{FF2B5EF4-FFF2-40B4-BE49-F238E27FC236}">
                <a16:creationId xmlns:a16="http://schemas.microsoft.com/office/drawing/2014/main" id="{D45551B3-238A-9942-8655-EC09B065C4B9}"/>
              </a:ext>
            </a:extLst>
          </p:cNvPr>
          <p:cNvSpPr>
            <a:spLocks noGrp="1" noChangeArrowheads="1"/>
          </p:cNvSpPr>
          <p:nvPr>
            <p:ph type="sldNum" sz="quarter" idx="12"/>
          </p:nvPr>
        </p:nvSpPr>
        <p:spPr>
          <a:ln/>
        </p:spPr>
        <p:txBody>
          <a:bodyPr/>
          <a:lstStyle>
            <a:lvl1pPr>
              <a:defRPr/>
            </a:lvl1pPr>
          </a:lstStyle>
          <a:p>
            <a:fld id="{8F5EC998-B0E2-854F-B9B6-338754BA70CB}" type="slidenum">
              <a:rPr lang="en-US" altLang="en-US"/>
              <a:pPr/>
              <a:t>‹#›</a:t>
            </a:fld>
            <a:endParaRPr lang="en-US" altLang="en-US"/>
          </a:p>
        </p:txBody>
      </p:sp>
    </p:spTree>
    <p:extLst>
      <p:ext uri="{BB962C8B-B14F-4D97-AF65-F5344CB8AC3E}">
        <p14:creationId xmlns:p14="http://schemas.microsoft.com/office/powerpoint/2010/main" val="15046426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2">
            <a:extLst>
              <a:ext uri="{FF2B5EF4-FFF2-40B4-BE49-F238E27FC236}">
                <a16:creationId xmlns:a16="http://schemas.microsoft.com/office/drawing/2014/main" id="{1AD429EF-B9D1-6B43-8C2F-0AA9481AFF55}"/>
              </a:ext>
            </a:extLst>
          </p:cNvPr>
          <p:cNvSpPr>
            <a:spLocks noGrp="1" noChangeArrowheads="1"/>
          </p:cNvSpPr>
          <p:nvPr>
            <p:ph type="dt" sz="half" idx="10"/>
          </p:nvPr>
        </p:nvSpPr>
        <p:spPr>
          <a:ln/>
        </p:spPr>
        <p:txBody>
          <a:bodyPr/>
          <a:lstStyle>
            <a:lvl1pPr>
              <a:defRPr/>
            </a:lvl1pPr>
          </a:lstStyle>
          <a:p>
            <a:fld id="{8F7785E1-110B-3B44-AF1E-67D86C116CEB}" type="datetime1">
              <a:rPr lang="en-US" altLang="en-US"/>
              <a:pPr/>
              <a:t>12/18/18</a:t>
            </a:fld>
            <a:endParaRPr lang="en-US" altLang="en-US"/>
          </a:p>
        </p:txBody>
      </p:sp>
      <p:sp>
        <p:nvSpPr>
          <p:cNvPr id="6" name="Rectangle 1033">
            <a:extLst>
              <a:ext uri="{FF2B5EF4-FFF2-40B4-BE49-F238E27FC236}">
                <a16:creationId xmlns:a16="http://schemas.microsoft.com/office/drawing/2014/main" id="{B8BF30A4-B8A5-674B-8390-C90FFA7489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4">
            <a:extLst>
              <a:ext uri="{FF2B5EF4-FFF2-40B4-BE49-F238E27FC236}">
                <a16:creationId xmlns:a16="http://schemas.microsoft.com/office/drawing/2014/main" id="{0BDECB64-5F37-1C4B-A4F4-9B022B528601}"/>
              </a:ext>
            </a:extLst>
          </p:cNvPr>
          <p:cNvSpPr>
            <a:spLocks noGrp="1" noChangeArrowheads="1"/>
          </p:cNvSpPr>
          <p:nvPr>
            <p:ph type="sldNum" sz="quarter" idx="12"/>
          </p:nvPr>
        </p:nvSpPr>
        <p:spPr>
          <a:ln/>
        </p:spPr>
        <p:txBody>
          <a:bodyPr/>
          <a:lstStyle>
            <a:lvl1pPr>
              <a:defRPr/>
            </a:lvl1pPr>
          </a:lstStyle>
          <a:p>
            <a:fld id="{EE706054-A501-454F-887A-E6586C5EF635}" type="slidenum">
              <a:rPr lang="en-US" altLang="en-US"/>
              <a:pPr/>
              <a:t>‹#›</a:t>
            </a:fld>
            <a:endParaRPr lang="en-US" altLang="en-US"/>
          </a:p>
        </p:txBody>
      </p:sp>
    </p:spTree>
    <p:extLst>
      <p:ext uri="{BB962C8B-B14F-4D97-AF65-F5344CB8AC3E}">
        <p14:creationId xmlns:p14="http://schemas.microsoft.com/office/powerpoint/2010/main" val="299607373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2">
            <a:extLst>
              <a:ext uri="{FF2B5EF4-FFF2-40B4-BE49-F238E27FC236}">
                <a16:creationId xmlns:a16="http://schemas.microsoft.com/office/drawing/2014/main" id="{F0F91FF6-1048-7A4C-A2D5-C6DE971A09CD}"/>
              </a:ext>
            </a:extLst>
          </p:cNvPr>
          <p:cNvSpPr>
            <a:spLocks noGrp="1" noChangeArrowheads="1"/>
          </p:cNvSpPr>
          <p:nvPr>
            <p:ph type="dt" sz="half" idx="10"/>
          </p:nvPr>
        </p:nvSpPr>
        <p:spPr>
          <a:ln/>
        </p:spPr>
        <p:txBody>
          <a:bodyPr/>
          <a:lstStyle>
            <a:lvl1pPr>
              <a:defRPr/>
            </a:lvl1pPr>
          </a:lstStyle>
          <a:p>
            <a:fld id="{14546D95-F3F5-2E45-8BA7-771F918892A1}" type="datetime1">
              <a:rPr lang="en-US" altLang="en-US"/>
              <a:pPr/>
              <a:t>12/18/18</a:t>
            </a:fld>
            <a:endParaRPr lang="en-US" altLang="en-US"/>
          </a:p>
        </p:txBody>
      </p:sp>
      <p:sp>
        <p:nvSpPr>
          <p:cNvPr id="5" name="Rectangle 1033">
            <a:extLst>
              <a:ext uri="{FF2B5EF4-FFF2-40B4-BE49-F238E27FC236}">
                <a16:creationId xmlns:a16="http://schemas.microsoft.com/office/drawing/2014/main" id="{A483FEC0-46BB-4742-8B7E-94E94F7A64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4">
            <a:extLst>
              <a:ext uri="{FF2B5EF4-FFF2-40B4-BE49-F238E27FC236}">
                <a16:creationId xmlns:a16="http://schemas.microsoft.com/office/drawing/2014/main" id="{F2BB0E12-8612-8D42-BC7F-720DDCBDC6D8}"/>
              </a:ext>
            </a:extLst>
          </p:cNvPr>
          <p:cNvSpPr>
            <a:spLocks noGrp="1" noChangeArrowheads="1"/>
          </p:cNvSpPr>
          <p:nvPr>
            <p:ph type="sldNum" sz="quarter" idx="12"/>
          </p:nvPr>
        </p:nvSpPr>
        <p:spPr>
          <a:ln/>
        </p:spPr>
        <p:txBody>
          <a:bodyPr/>
          <a:lstStyle>
            <a:lvl1pPr>
              <a:defRPr/>
            </a:lvl1pPr>
          </a:lstStyle>
          <a:p>
            <a:fld id="{A81C33C7-D0DB-7D40-9EB6-069362152E9A}" type="slidenum">
              <a:rPr lang="en-US" altLang="en-US"/>
              <a:pPr/>
              <a:t>‹#›</a:t>
            </a:fld>
            <a:endParaRPr lang="en-US" altLang="en-US"/>
          </a:p>
        </p:txBody>
      </p:sp>
    </p:spTree>
    <p:extLst>
      <p:ext uri="{BB962C8B-B14F-4D97-AF65-F5344CB8AC3E}">
        <p14:creationId xmlns:p14="http://schemas.microsoft.com/office/powerpoint/2010/main" val="62440686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2">
            <a:extLst>
              <a:ext uri="{FF2B5EF4-FFF2-40B4-BE49-F238E27FC236}">
                <a16:creationId xmlns:a16="http://schemas.microsoft.com/office/drawing/2014/main" id="{A03B5E63-02C1-D246-8210-085E21B3D964}"/>
              </a:ext>
            </a:extLst>
          </p:cNvPr>
          <p:cNvSpPr>
            <a:spLocks noGrp="1" noChangeArrowheads="1"/>
          </p:cNvSpPr>
          <p:nvPr>
            <p:ph type="dt" sz="half" idx="10"/>
          </p:nvPr>
        </p:nvSpPr>
        <p:spPr>
          <a:ln/>
        </p:spPr>
        <p:txBody>
          <a:bodyPr/>
          <a:lstStyle>
            <a:lvl1pPr>
              <a:defRPr/>
            </a:lvl1pPr>
          </a:lstStyle>
          <a:p>
            <a:fld id="{D3A4932D-BC4C-FA4D-8F15-F17F8F3B4B14}" type="datetime1">
              <a:rPr lang="en-US" altLang="en-US"/>
              <a:pPr/>
              <a:t>12/18/18</a:t>
            </a:fld>
            <a:endParaRPr lang="en-US" altLang="en-US"/>
          </a:p>
        </p:txBody>
      </p:sp>
      <p:sp>
        <p:nvSpPr>
          <p:cNvPr id="5" name="Rectangle 1033">
            <a:extLst>
              <a:ext uri="{FF2B5EF4-FFF2-40B4-BE49-F238E27FC236}">
                <a16:creationId xmlns:a16="http://schemas.microsoft.com/office/drawing/2014/main" id="{A8566D83-2397-2F49-B079-275DAB3344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4">
            <a:extLst>
              <a:ext uri="{FF2B5EF4-FFF2-40B4-BE49-F238E27FC236}">
                <a16:creationId xmlns:a16="http://schemas.microsoft.com/office/drawing/2014/main" id="{70D2654C-2C28-AC4F-B7D3-35BCEE3470D6}"/>
              </a:ext>
            </a:extLst>
          </p:cNvPr>
          <p:cNvSpPr>
            <a:spLocks noGrp="1" noChangeArrowheads="1"/>
          </p:cNvSpPr>
          <p:nvPr>
            <p:ph type="sldNum" sz="quarter" idx="12"/>
          </p:nvPr>
        </p:nvSpPr>
        <p:spPr>
          <a:ln/>
        </p:spPr>
        <p:txBody>
          <a:bodyPr/>
          <a:lstStyle>
            <a:lvl1pPr>
              <a:defRPr/>
            </a:lvl1pPr>
          </a:lstStyle>
          <a:p>
            <a:fld id="{5F355A16-CA54-6245-B665-C42D2807B8C4}" type="slidenum">
              <a:rPr lang="en-US" altLang="en-US"/>
              <a:pPr/>
              <a:t>‹#›</a:t>
            </a:fld>
            <a:endParaRPr lang="en-US" altLang="en-US"/>
          </a:p>
        </p:txBody>
      </p:sp>
    </p:spTree>
    <p:extLst>
      <p:ext uri="{BB962C8B-B14F-4D97-AF65-F5344CB8AC3E}">
        <p14:creationId xmlns:p14="http://schemas.microsoft.com/office/powerpoint/2010/main" val="38738742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07727692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9374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6455444-36F1-DA49-8F87-29EBB3738E6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AEC8805-6F1C-A547-845D-AA5CC72A8F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3CB9D73-2DA5-224C-99F9-34C0A04A4F5F}"/>
              </a:ext>
            </a:extLst>
          </p:cNvPr>
          <p:cNvSpPr>
            <a:spLocks noGrp="1" noChangeArrowheads="1"/>
          </p:cNvSpPr>
          <p:nvPr>
            <p:ph type="sldNum" sz="quarter" idx="12"/>
          </p:nvPr>
        </p:nvSpPr>
        <p:spPr>
          <a:ln/>
        </p:spPr>
        <p:txBody>
          <a:bodyPr/>
          <a:lstStyle>
            <a:lvl1pPr>
              <a:defRPr/>
            </a:lvl1pPr>
          </a:lstStyle>
          <a:p>
            <a:fld id="{6D29E0B3-E467-F648-886E-ABAD4E81C7E6}" type="slidenum">
              <a:rPr lang="en-US" altLang="en-US"/>
              <a:pPr/>
              <a:t>‹#›</a:t>
            </a:fld>
            <a:endParaRPr lang="en-US" altLang="en-US"/>
          </a:p>
        </p:txBody>
      </p:sp>
    </p:spTree>
    <p:extLst>
      <p:ext uri="{BB962C8B-B14F-4D97-AF65-F5344CB8AC3E}">
        <p14:creationId xmlns:p14="http://schemas.microsoft.com/office/powerpoint/2010/main" val="33852924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127328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C3E8D7-CCD9-B84D-9F46-81BBD9009132}" type="slidenum">
              <a:rPr lang="en-US"/>
              <a:pPr>
                <a:defRPr/>
              </a:pPr>
              <a:t>‹#›</a:t>
            </a:fld>
            <a:endParaRPr lang="en-US"/>
          </a:p>
        </p:txBody>
      </p:sp>
    </p:spTree>
    <p:extLst>
      <p:ext uri="{BB962C8B-B14F-4D97-AF65-F5344CB8AC3E}">
        <p14:creationId xmlns:p14="http://schemas.microsoft.com/office/powerpoint/2010/main" val="2405916372"/>
      </p:ext>
    </p:extLst>
  </p:cSld>
  <p:clrMapOvr>
    <a:masterClrMapping/>
  </p:clrMapOvr>
  <p:transition spd="med">
    <p:randomBar dir="vert"/>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93D50E-B55F-5745-98C7-350A181AA9AF}" type="slidenum">
              <a:rPr lang="en-US"/>
              <a:pPr>
                <a:defRPr/>
              </a:pPr>
              <a:t>‹#›</a:t>
            </a:fld>
            <a:endParaRPr lang="en-US"/>
          </a:p>
        </p:txBody>
      </p:sp>
    </p:spTree>
    <p:extLst>
      <p:ext uri="{BB962C8B-B14F-4D97-AF65-F5344CB8AC3E}">
        <p14:creationId xmlns:p14="http://schemas.microsoft.com/office/powerpoint/2010/main" val="1425512063"/>
      </p:ext>
    </p:extLst>
  </p:cSld>
  <p:clrMapOvr>
    <a:masterClrMapping/>
  </p:clrMapOvr>
  <p:transition spd="med">
    <p:randomBar dir="vert"/>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394DB2-975C-F546-8F4A-B71D11961EBC}" type="slidenum">
              <a:rPr lang="en-US"/>
              <a:pPr>
                <a:defRPr/>
              </a:pPr>
              <a:t>‹#›</a:t>
            </a:fld>
            <a:endParaRPr lang="en-US"/>
          </a:p>
        </p:txBody>
      </p:sp>
    </p:spTree>
    <p:extLst>
      <p:ext uri="{BB962C8B-B14F-4D97-AF65-F5344CB8AC3E}">
        <p14:creationId xmlns:p14="http://schemas.microsoft.com/office/powerpoint/2010/main" val="1153106942"/>
      </p:ext>
    </p:extLst>
  </p:cSld>
  <p:clrMapOvr>
    <a:masterClrMapping/>
  </p:clrMapOvr>
  <p:transition spd="med">
    <p:randomBar dir="vert"/>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931537-D8BA-694E-82D4-7941F553459D}" type="slidenum">
              <a:rPr lang="en-US"/>
              <a:pPr>
                <a:defRPr/>
              </a:pPr>
              <a:t>‹#›</a:t>
            </a:fld>
            <a:endParaRPr lang="en-US"/>
          </a:p>
        </p:txBody>
      </p:sp>
    </p:spTree>
    <p:extLst>
      <p:ext uri="{BB962C8B-B14F-4D97-AF65-F5344CB8AC3E}">
        <p14:creationId xmlns:p14="http://schemas.microsoft.com/office/powerpoint/2010/main" val="672487362"/>
      </p:ext>
    </p:extLst>
  </p:cSld>
  <p:clrMapOvr>
    <a:masterClrMapping/>
  </p:clrMapOvr>
  <p:transition spd="med">
    <p:randomBar dir="vert"/>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15A97B-5DAB-0B41-8189-35EB393F37F6}" type="slidenum">
              <a:rPr lang="en-US"/>
              <a:pPr>
                <a:defRPr/>
              </a:pPr>
              <a:t>‹#›</a:t>
            </a:fld>
            <a:endParaRPr lang="en-US"/>
          </a:p>
        </p:txBody>
      </p:sp>
    </p:spTree>
    <p:extLst>
      <p:ext uri="{BB962C8B-B14F-4D97-AF65-F5344CB8AC3E}">
        <p14:creationId xmlns:p14="http://schemas.microsoft.com/office/powerpoint/2010/main" val="2889297473"/>
      </p:ext>
    </p:extLst>
  </p:cSld>
  <p:clrMapOvr>
    <a:masterClrMapping/>
  </p:clrMapOvr>
  <p:transition spd="med">
    <p:randomBar dir="vert"/>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8C6BB5-1234-0142-BCBF-7D187847F235}" type="slidenum">
              <a:rPr lang="en-US"/>
              <a:pPr>
                <a:defRPr/>
              </a:pPr>
              <a:t>‹#›</a:t>
            </a:fld>
            <a:endParaRPr lang="en-US"/>
          </a:p>
        </p:txBody>
      </p:sp>
    </p:spTree>
    <p:extLst>
      <p:ext uri="{BB962C8B-B14F-4D97-AF65-F5344CB8AC3E}">
        <p14:creationId xmlns:p14="http://schemas.microsoft.com/office/powerpoint/2010/main" val="266128465"/>
      </p:ext>
    </p:extLst>
  </p:cSld>
  <p:clrMapOvr>
    <a:masterClrMapping/>
  </p:clrMapOvr>
  <p:transition spd="med">
    <p:randomBar dir="vert"/>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DFA1B8-B1A8-DF45-BA85-36066F628F53}" type="slidenum">
              <a:rPr lang="en-US"/>
              <a:pPr>
                <a:defRPr/>
              </a:pPr>
              <a:t>‹#›</a:t>
            </a:fld>
            <a:endParaRPr lang="en-US"/>
          </a:p>
        </p:txBody>
      </p:sp>
    </p:spTree>
    <p:extLst>
      <p:ext uri="{BB962C8B-B14F-4D97-AF65-F5344CB8AC3E}">
        <p14:creationId xmlns:p14="http://schemas.microsoft.com/office/powerpoint/2010/main" val="3947330091"/>
      </p:ext>
    </p:extLst>
  </p:cSld>
  <p:clrMapOvr>
    <a:masterClrMapping/>
  </p:clrMapOvr>
  <p:transition spd="med">
    <p:randomBar dir="vert"/>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04F878-4C2A-4342-833A-760FFA504D18}" type="slidenum">
              <a:rPr lang="en-US"/>
              <a:pPr>
                <a:defRPr/>
              </a:pPr>
              <a:t>‹#›</a:t>
            </a:fld>
            <a:endParaRPr lang="en-US"/>
          </a:p>
        </p:txBody>
      </p:sp>
    </p:spTree>
    <p:extLst>
      <p:ext uri="{BB962C8B-B14F-4D97-AF65-F5344CB8AC3E}">
        <p14:creationId xmlns:p14="http://schemas.microsoft.com/office/powerpoint/2010/main" val="2449940751"/>
      </p:ext>
    </p:extLst>
  </p:cSld>
  <p:clrMapOvr>
    <a:masterClrMapping/>
  </p:clrMapOvr>
  <p:transition spd="med">
    <p:randomBar dir="vert"/>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331FEB-66F6-8B4B-9B36-6CC9E6B7AC74}" type="slidenum">
              <a:rPr lang="en-US"/>
              <a:pPr>
                <a:defRPr/>
              </a:pPr>
              <a:t>‹#›</a:t>
            </a:fld>
            <a:endParaRPr lang="en-US"/>
          </a:p>
        </p:txBody>
      </p:sp>
    </p:spTree>
    <p:extLst>
      <p:ext uri="{BB962C8B-B14F-4D97-AF65-F5344CB8AC3E}">
        <p14:creationId xmlns:p14="http://schemas.microsoft.com/office/powerpoint/2010/main" val="3413675035"/>
      </p:ext>
    </p:extLst>
  </p:cSld>
  <p:clrMapOvr>
    <a:masterClrMapping/>
  </p:clrMapOvr>
  <p:transition spd="med">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8EADA38-DF1C-CB4F-A028-BD7E458F250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C8BAF2D-DE77-6442-8F21-5243EE2E7B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4B0AA63-8851-3B40-B0A0-E7A7A3D6B19A}"/>
              </a:ext>
            </a:extLst>
          </p:cNvPr>
          <p:cNvSpPr>
            <a:spLocks noGrp="1" noChangeArrowheads="1"/>
          </p:cNvSpPr>
          <p:nvPr>
            <p:ph type="sldNum" sz="quarter" idx="12"/>
          </p:nvPr>
        </p:nvSpPr>
        <p:spPr>
          <a:ln/>
        </p:spPr>
        <p:txBody>
          <a:bodyPr/>
          <a:lstStyle>
            <a:lvl1pPr>
              <a:defRPr/>
            </a:lvl1pPr>
          </a:lstStyle>
          <a:p>
            <a:fld id="{BCB07708-CC66-F040-998C-261D26FCC8E6}" type="slidenum">
              <a:rPr lang="en-US" altLang="en-US"/>
              <a:pPr/>
              <a:t>‹#›</a:t>
            </a:fld>
            <a:endParaRPr lang="en-US" altLang="en-US"/>
          </a:p>
        </p:txBody>
      </p:sp>
    </p:spTree>
    <p:extLst>
      <p:ext uri="{BB962C8B-B14F-4D97-AF65-F5344CB8AC3E}">
        <p14:creationId xmlns:p14="http://schemas.microsoft.com/office/powerpoint/2010/main" val="294151934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16CC51-CBC4-C44D-AF9A-C47727A698FC}" type="slidenum">
              <a:rPr lang="en-US"/>
              <a:pPr>
                <a:defRPr/>
              </a:pPr>
              <a:t>‹#›</a:t>
            </a:fld>
            <a:endParaRPr lang="en-US"/>
          </a:p>
        </p:txBody>
      </p:sp>
    </p:spTree>
    <p:extLst>
      <p:ext uri="{BB962C8B-B14F-4D97-AF65-F5344CB8AC3E}">
        <p14:creationId xmlns:p14="http://schemas.microsoft.com/office/powerpoint/2010/main" val="220050567"/>
      </p:ext>
    </p:extLst>
  </p:cSld>
  <p:clrMapOvr>
    <a:masterClrMapping/>
  </p:clrMapOvr>
  <p:transition spd="med">
    <p:randomBar dir="vert"/>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BED43D-582D-0046-A8C8-B2E283F67606}" type="slidenum">
              <a:rPr lang="en-US"/>
              <a:pPr>
                <a:defRPr/>
              </a:pPr>
              <a:t>‹#›</a:t>
            </a:fld>
            <a:endParaRPr lang="en-US"/>
          </a:p>
        </p:txBody>
      </p:sp>
    </p:spTree>
    <p:extLst>
      <p:ext uri="{BB962C8B-B14F-4D97-AF65-F5344CB8AC3E}">
        <p14:creationId xmlns:p14="http://schemas.microsoft.com/office/powerpoint/2010/main" val="893809262"/>
      </p:ext>
    </p:extLst>
  </p:cSld>
  <p:clrMapOvr>
    <a:masterClrMapping/>
  </p:clrMapOvr>
  <p:transition spd="med">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6323B9A-539F-284B-9C04-AD37DDAAD6C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3A0982E-26C4-014F-B3CC-3D7652A170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317E368-8E4A-FE41-A852-3FA58A1280BD}"/>
              </a:ext>
            </a:extLst>
          </p:cNvPr>
          <p:cNvSpPr>
            <a:spLocks noGrp="1" noChangeArrowheads="1"/>
          </p:cNvSpPr>
          <p:nvPr>
            <p:ph type="sldNum" sz="quarter" idx="12"/>
          </p:nvPr>
        </p:nvSpPr>
        <p:spPr>
          <a:ln/>
        </p:spPr>
        <p:txBody>
          <a:bodyPr/>
          <a:lstStyle>
            <a:lvl1pPr>
              <a:defRPr/>
            </a:lvl1pPr>
          </a:lstStyle>
          <a:p>
            <a:fld id="{5FD9FF1B-7A8C-7D4D-9455-87BD150F6668}" type="slidenum">
              <a:rPr lang="en-US" altLang="en-US"/>
              <a:pPr/>
              <a:t>‹#›</a:t>
            </a:fld>
            <a:endParaRPr lang="en-US" altLang="en-US"/>
          </a:p>
        </p:txBody>
      </p:sp>
    </p:spTree>
    <p:extLst>
      <p:ext uri="{BB962C8B-B14F-4D97-AF65-F5344CB8AC3E}">
        <p14:creationId xmlns:p14="http://schemas.microsoft.com/office/powerpoint/2010/main" val="2132826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3F6563F-7BF5-CA4D-BE32-A0687183D70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0692388-F73C-4B4E-9E6F-12CC49F4C8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9D2A451-D692-EB47-B926-C73EBBED83D7}"/>
              </a:ext>
            </a:extLst>
          </p:cNvPr>
          <p:cNvSpPr>
            <a:spLocks noGrp="1" noChangeArrowheads="1"/>
          </p:cNvSpPr>
          <p:nvPr>
            <p:ph type="sldNum" sz="quarter" idx="12"/>
          </p:nvPr>
        </p:nvSpPr>
        <p:spPr>
          <a:ln/>
        </p:spPr>
        <p:txBody>
          <a:bodyPr/>
          <a:lstStyle>
            <a:lvl1pPr>
              <a:defRPr/>
            </a:lvl1pPr>
          </a:lstStyle>
          <a:p>
            <a:fld id="{69DE8DAF-036A-3D4E-9FC0-F558E4FCC029}" type="slidenum">
              <a:rPr lang="en-US" altLang="en-US"/>
              <a:pPr/>
              <a:t>‹#›</a:t>
            </a:fld>
            <a:endParaRPr lang="en-US" altLang="en-US"/>
          </a:p>
        </p:txBody>
      </p:sp>
    </p:spTree>
    <p:extLst>
      <p:ext uri="{BB962C8B-B14F-4D97-AF65-F5344CB8AC3E}">
        <p14:creationId xmlns:p14="http://schemas.microsoft.com/office/powerpoint/2010/main" val="209450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5568741-03C6-A54B-AF92-567D10CC9F5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68743B1-1599-5242-A6B5-12DC2979DA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945C652-2795-CA40-BFAE-3B6ABA6C6CBF}"/>
              </a:ext>
            </a:extLst>
          </p:cNvPr>
          <p:cNvSpPr>
            <a:spLocks noGrp="1" noChangeArrowheads="1"/>
          </p:cNvSpPr>
          <p:nvPr>
            <p:ph type="sldNum" sz="quarter" idx="12"/>
          </p:nvPr>
        </p:nvSpPr>
        <p:spPr>
          <a:ln/>
        </p:spPr>
        <p:txBody>
          <a:bodyPr/>
          <a:lstStyle>
            <a:lvl1pPr>
              <a:defRPr/>
            </a:lvl1pPr>
          </a:lstStyle>
          <a:p>
            <a:fld id="{6D2BA96D-2354-914B-8302-3624FDF10315}" type="slidenum">
              <a:rPr lang="en-US" altLang="en-US"/>
              <a:pPr/>
              <a:t>‹#›</a:t>
            </a:fld>
            <a:endParaRPr lang="en-US" altLang="en-US"/>
          </a:p>
        </p:txBody>
      </p:sp>
    </p:spTree>
    <p:extLst>
      <p:ext uri="{BB962C8B-B14F-4D97-AF65-F5344CB8AC3E}">
        <p14:creationId xmlns:p14="http://schemas.microsoft.com/office/powerpoint/2010/main" val="712573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093AE3A-C212-3B46-A41D-36A258ED498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5C8BC34-BB44-8F43-8061-92010744DA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23E3724-C96E-7A4C-8125-1505D8578C39}"/>
              </a:ext>
            </a:extLst>
          </p:cNvPr>
          <p:cNvSpPr>
            <a:spLocks noGrp="1" noChangeArrowheads="1"/>
          </p:cNvSpPr>
          <p:nvPr>
            <p:ph type="sldNum" sz="quarter" idx="12"/>
          </p:nvPr>
        </p:nvSpPr>
        <p:spPr>
          <a:ln/>
        </p:spPr>
        <p:txBody>
          <a:bodyPr/>
          <a:lstStyle>
            <a:lvl1pPr>
              <a:defRPr/>
            </a:lvl1pPr>
          </a:lstStyle>
          <a:p>
            <a:fld id="{F4B80E16-FBD3-6F42-9432-284DF386F699}" type="slidenum">
              <a:rPr lang="en-US" altLang="en-US"/>
              <a:pPr/>
              <a:t>‹#›</a:t>
            </a:fld>
            <a:endParaRPr lang="en-US" altLang="en-US"/>
          </a:p>
        </p:txBody>
      </p:sp>
    </p:spTree>
    <p:extLst>
      <p:ext uri="{BB962C8B-B14F-4D97-AF65-F5344CB8AC3E}">
        <p14:creationId xmlns:p14="http://schemas.microsoft.com/office/powerpoint/2010/main" val="4257089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9E59FD3-33CC-E540-BE63-0404D2E34AF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E47F255-9ED1-0443-A169-93DDF23E4C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5CB2E8B-F2AC-034E-8F9B-B5F1486C82A5}"/>
              </a:ext>
            </a:extLst>
          </p:cNvPr>
          <p:cNvSpPr>
            <a:spLocks noGrp="1" noChangeArrowheads="1"/>
          </p:cNvSpPr>
          <p:nvPr>
            <p:ph type="sldNum" sz="quarter" idx="12"/>
          </p:nvPr>
        </p:nvSpPr>
        <p:spPr>
          <a:ln/>
        </p:spPr>
        <p:txBody>
          <a:bodyPr/>
          <a:lstStyle>
            <a:lvl1pPr>
              <a:defRPr/>
            </a:lvl1pPr>
          </a:lstStyle>
          <a:p>
            <a:fld id="{8FA659F5-4608-5C42-A252-C10E4468E194}" type="slidenum">
              <a:rPr lang="en-US" altLang="en-US"/>
              <a:pPr/>
              <a:t>‹#›</a:t>
            </a:fld>
            <a:endParaRPr lang="en-US" altLang="en-US"/>
          </a:p>
        </p:txBody>
      </p:sp>
    </p:spTree>
    <p:extLst>
      <p:ext uri="{BB962C8B-B14F-4D97-AF65-F5344CB8AC3E}">
        <p14:creationId xmlns:p14="http://schemas.microsoft.com/office/powerpoint/2010/main" val="936909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05573C0-DA1F-824B-A847-7A475F71883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C162793-38EA-3C40-9952-BC80FEF5E3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415BF9E-8E06-E846-B970-F2FC23DF6D54}"/>
              </a:ext>
            </a:extLst>
          </p:cNvPr>
          <p:cNvSpPr>
            <a:spLocks noGrp="1" noChangeArrowheads="1"/>
          </p:cNvSpPr>
          <p:nvPr>
            <p:ph type="sldNum" sz="quarter" idx="12"/>
          </p:nvPr>
        </p:nvSpPr>
        <p:spPr>
          <a:ln/>
        </p:spPr>
        <p:txBody>
          <a:bodyPr/>
          <a:lstStyle>
            <a:lvl1pPr>
              <a:defRPr/>
            </a:lvl1pPr>
          </a:lstStyle>
          <a:p>
            <a:fld id="{5C40B57A-044B-BC47-BBF3-0E1E7036136A}" type="slidenum">
              <a:rPr lang="en-US" altLang="en-US"/>
              <a:pPr/>
              <a:t>‹#›</a:t>
            </a:fld>
            <a:endParaRPr lang="en-US" altLang="en-US"/>
          </a:p>
        </p:txBody>
      </p:sp>
    </p:spTree>
    <p:extLst>
      <p:ext uri="{BB962C8B-B14F-4D97-AF65-F5344CB8AC3E}">
        <p14:creationId xmlns:p14="http://schemas.microsoft.com/office/powerpoint/2010/main" val="3580252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40BF7B0-A7E7-4C43-B127-ED5D525A5B7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9B34BA1-493C-F84D-8962-53D30BAA2F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180C020-4379-DD43-AEF0-7D4A094BC772}"/>
              </a:ext>
            </a:extLst>
          </p:cNvPr>
          <p:cNvSpPr>
            <a:spLocks noGrp="1" noChangeArrowheads="1"/>
          </p:cNvSpPr>
          <p:nvPr>
            <p:ph type="sldNum" sz="quarter" idx="12"/>
          </p:nvPr>
        </p:nvSpPr>
        <p:spPr>
          <a:ln/>
        </p:spPr>
        <p:txBody>
          <a:bodyPr/>
          <a:lstStyle>
            <a:lvl1pPr>
              <a:defRPr/>
            </a:lvl1pPr>
          </a:lstStyle>
          <a:p>
            <a:fld id="{5A82AB36-4F11-0247-8053-119CC82E3F7D}" type="slidenum">
              <a:rPr lang="en-US" altLang="en-US"/>
              <a:pPr/>
              <a:t>‹#›</a:t>
            </a:fld>
            <a:endParaRPr lang="en-US" altLang="en-US"/>
          </a:p>
        </p:txBody>
      </p:sp>
    </p:spTree>
    <p:extLst>
      <p:ext uri="{BB962C8B-B14F-4D97-AF65-F5344CB8AC3E}">
        <p14:creationId xmlns:p14="http://schemas.microsoft.com/office/powerpoint/2010/main" val="2374361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C757E4E-1BAD-BF46-A562-2D228C15AC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DA6B85A-FA75-E04D-8951-921F986A03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FC301F3-6BC7-9345-9540-BCE99C7E1356}"/>
              </a:ext>
            </a:extLst>
          </p:cNvPr>
          <p:cNvSpPr>
            <a:spLocks noGrp="1" noChangeArrowheads="1"/>
          </p:cNvSpPr>
          <p:nvPr>
            <p:ph type="sldNum" sz="quarter" idx="12"/>
          </p:nvPr>
        </p:nvSpPr>
        <p:spPr>
          <a:ln/>
        </p:spPr>
        <p:txBody>
          <a:bodyPr/>
          <a:lstStyle>
            <a:lvl1pPr>
              <a:defRPr/>
            </a:lvl1pPr>
          </a:lstStyle>
          <a:p>
            <a:fld id="{8E7FBB6B-B8C8-FE42-A7C5-FA296EADA52C}" type="slidenum">
              <a:rPr lang="en-US" altLang="en-US"/>
              <a:pPr/>
              <a:t>‹#›</a:t>
            </a:fld>
            <a:endParaRPr lang="en-US" altLang="en-US"/>
          </a:p>
        </p:txBody>
      </p:sp>
    </p:spTree>
    <p:extLst>
      <p:ext uri="{BB962C8B-B14F-4D97-AF65-F5344CB8AC3E}">
        <p14:creationId xmlns:p14="http://schemas.microsoft.com/office/powerpoint/2010/main" val="3650660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921DBB6-C612-704E-BAC8-CB1A137E2D8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5ABBCE-60FC-064A-9E05-12DB483E66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D22FAAF-F94F-A749-86E0-833081060260}"/>
              </a:ext>
            </a:extLst>
          </p:cNvPr>
          <p:cNvSpPr>
            <a:spLocks noGrp="1" noChangeArrowheads="1"/>
          </p:cNvSpPr>
          <p:nvPr>
            <p:ph type="sldNum" sz="quarter" idx="12"/>
          </p:nvPr>
        </p:nvSpPr>
        <p:spPr>
          <a:ln/>
        </p:spPr>
        <p:txBody>
          <a:bodyPr/>
          <a:lstStyle>
            <a:lvl1pPr>
              <a:defRPr/>
            </a:lvl1pPr>
          </a:lstStyle>
          <a:p>
            <a:fld id="{313C9114-2D43-B141-A050-848EA26C1A9A}" type="slidenum">
              <a:rPr lang="en-US" altLang="en-US"/>
              <a:pPr/>
              <a:t>‹#›</a:t>
            </a:fld>
            <a:endParaRPr lang="en-US" altLang="en-US"/>
          </a:p>
        </p:txBody>
      </p:sp>
    </p:spTree>
    <p:extLst>
      <p:ext uri="{BB962C8B-B14F-4D97-AF65-F5344CB8AC3E}">
        <p14:creationId xmlns:p14="http://schemas.microsoft.com/office/powerpoint/2010/main" val="2047393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458"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19459"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4" name="Rectangle 4">
            <a:extLst>
              <a:ext uri="{FF2B5EF4-FFF2-40B4-BE49-F238E27FC236}">
                <a16:creationId xmlns:a16="http://schemas.microsoft.com/office/drawing/2014/main" id="{5213754C-58C7-524C-B9D4-805DE33289C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2336C47-1C1E-AD43-B25F-B8472C4F05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80EA38F-E363-1449-8CAC-EBB881716CEE}"/>
              </a:ext>
            </a:extLst>
          </p:cNvPr>
          <p:cNvSpPr>
            <a:spLocks noGrp="1" noChangeArrowheads="1"/>
          </p:cNvSpPr>
          <p:nvPr>
            <p:ph type="sldNum" sz="quarter" idx="12"/>
          </p:nvPr>
        </p:nvSpPr>
        <p:spPr>
          <a:ln/>
        </p:spPr>
        <p:txBody>
          <a:bodyPr/>
          <a:lstStyle>
            <a:lvl1pPr>
              <a:defRPr/>
            </a:lvl1pPr>
          </a:lstStyle>
          <a:p>
            <a:fld id="{4CA0171D-2C80-D242-B8CC-21C4BD2538AD}" type="slidenum">
              <a:rPr lang="en-US" altLang="en-US"/>
              <a:pPr/>
              <a:t>‹#›</a:t>
            </a:fld>
            <a:endParaRPr lang="en-US" altLang="en-US"/>
          </a:p>
        </p:txBody>
      </p:sp>
    </p:spTree>
    <p:extLst>
      <p:ext uri="{BB962C8B-B14F-4D97-AF65-F5344CB8AC3E}">
        <p14:creationId xmlns:p14="http://schemas.microsoft.com/office/powerpoint/2010/main" val="37014716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8E3203B-EE61-2742-AF87-7FF369BEACE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4C5D879-5B7C-8C4B-9E75-057778521C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8D85A14-0ACC-D642-A64A-31AF4B7C2970}"/>
              </a:ext>
            </a:extLst>
          </p:cNvPr>
          <p:cNvSpPr>
            <a:spLocks noGrp="1" noChangeArrowheads="1"/>
          </p:cNvSpPr>
          <p:nvPr>
            <p:ph type="sldNum" sz="quarter" idx="12"/>
          </p:nvPr>
        </p:nvSpPr>
        <p:spPr>
          <a:ln/>
        </p:spPr>
        <p:txBody>
          <a:bodyPr/>
          <a:lstStyle>
            <a:lvl1pPr>
              <a:defRPr/>
            </a:lvl1pPr>
          </a:lstStyle>
          <a:p>
            <a:fld id="{22190D24-AE56-6447-8678-E7760D95D23C}" type="slidenum">
              <a:rPr lang="en-US" altLang="en-US"/>
              <a:pPr/>
              <a:t>‹#›</a:t>
            </a:fld>
            <a:endParaRPr lang="en-US" altLang="en-US"/>
          </a:p>
        </p:txBody>
      </p:sp>
    </p:spTree>
    <p:extLst>
      <p:ext uri="{BB962C8B-B14F-4D97-AF65-F5344CB8AC3E}">
        <p14:creationId xmlns:p14="http://schemas.microsoft.com/office/powerpoint/2010/main" val="971626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15DB858-BD3A-E145-9870-E7507533D1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DF6FA82-D457-B740-B09B-F6B5956BB5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2D4F8F0-D8AA-3741-9F32-8DC8AE1DEB00}"/>
              </a:ext>
            </a:extLst>
          </p:cNvPr>
          <p:cNvSpPr>
            <a:spLocks noGrp="1" noChangeArrowheads="1"/>
          </p:cNvSpPr>
          <p:nvPr>
            <p:ph type="sldNum" sz="quarter" idx="12"/>
          </p:nvPr>
        </p:nvSpPr>
        <p:spPr>
          <a:ln/>
        </p:spPr>
        <p:txBody>
          <a:bodyPr/>
          <a:lstStyle>
            <a:lvl1pPr>
              <a:defRPr/>
            </a:lvl1pPr>
          </a:lstStyle>
          <a:p>
            <a:fld id="{83A7586C-9C92-2040-9F21-3B65E24ECB36}" type="slidenum">
              <a:rPr lang="en-US" altLang="en-US"/>
              <a:pPr/>
              <a:t>‹#›</a:t>
            </a:fld>
            <a:endParaRPr lang="en-US" altLang="en-US"/>
          </a:p>
        </p:txBody>
      </p:sp>
    </p:spTree>
    <p:extLst>
      <p:ext uri="{BB962C8B-B14F-4D97-AF65-F5344CB8AC3E}">
        <p14:creationId xmlns:p14="http://schemas.microsoft.com/office/powerpoint/2010/main" val="6763532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C33BCDE-8BA3-224A-AD3A-F6F2AE35813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01E961C-7AA3-1B4B-833D-5474ACFDB9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414083B-D505-9346-B63F-EA187627602D}"/>
              </a:ext>
            </a:extLst>
          </p:cNvPr>
          <p:cNvSpPr>
            <a:spLocks noGrp="1" noChangeArrowheads="1"/>
          </p:cNvSpPr>
          <p:nvPr>
            <p:ph type="sldNum" sz="quarter" idx="12"/>
          </p:nvPr>
        </p:nvSpPr>
        <p:spPr>
          <a:ln/>
        </p:spPr>
        <p:txBody>
          <a:bodyPr/>
          <a:lstStyle>
            <a:lvl1pPr>
              <a:defRPr/>
            </a:lvl1pPr>
          </a:lstStyle>
          <a:p>
            <a:fld id="{F996AF39-7745-A949-8122-CBAFD97AE41D}" type="slidenum">
              <a:rPr lang="en-US" altLang="en-US"/>
              <a:pPr/>
              <a:t>‹#›</a:t>
            </a:fld>
            <a:endParaRPr lang="en-US" altLang="en-US"/>
          </a:p>
        </p:txBody>
      </p:sp>
    </p:spTree>
    <p:extLst>
      <p:ext uri="{BB962C8B-B14F-4D97-AF65-F5344CB8AC3E}">
        <p14:creationId xmlns:p14="http://schemas.microsoft.com/office/powerpoint/2010/main" val="4299757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E54FA86-796B-5C41-B84B-35770FFCD5C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EA98E2B-5CFD-2A43-A8EB-352DA8FBA9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4995FEC-BF1C-2C40-B238-FB7DF416CDA5}"/>
              </a:ext>
            </a:extLst>
          </p:cNvPr>
          <p:cNvSpPr>
            <a:spLocks noGrp="1" noChangeArrowheads="1"/>
          </p:cNvSpPr>
          <p:nvPr>
            <p:ph type="sldNum" sz="quarter" idx="12"/>
          </p:nvPr>
        </p:nvSpPr>
        <p:spPr>
          <a:ln/>
        </p:spPr>
        <p:txBody>
          <a:bodyPr/>
          <a:lstStyle>
            <a:lvl1pPr>
              <a:defRPr/>
            </a:lvl1pPr>
          </a:lstStyle>
          <a:p>
            <a:fld id="{1D5A26BA-C533-8C4C-83FD-0722365DD5E3}" type="slidenum">
              <a:rPr lang="en-US" altLang="en-US"/>
              <a:pPr/>
              <a:t>‹#›</a:t>
            </a:fld>
            <a:endParaRPr lang="en-US" altLang="en-US"/>
          </a:p>
        </p:txBody>
      </p:sp>
    </p:spTree>
    <p:extLst>
      <p:ext uri="{BB962C8B-B14F-4D97-AF65-F5344CB8AC3E}">
        <p14:creationId xmlns:p14="http://schemas.microsoft.com/office/powerpoint/2010/main" val="21372549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BF75324-D7CE-2041-BC65-5B3E792954B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122F1A1-730D-AD4D-AE4F-F6F55F6D1D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6E74D38-6597-BF49-8486-8B0A3C9B4BB3}"/>
              </a:ext>
            </a:extLst>
          </p:cNvPr>
          <p:cNvSpPr>
            <a:spLocks noGrp="1" noChangeArrowheads="1"/>
          </p:cNvSpPr>
          <p:nvPr>
            <p:ph type="sldNum" sz="quarter" idx="12"/>
          </p:nvPr>
        </p:nvSpPr>
        <p:spPr>
          <a:ln/>
        </p:spPr>
        <p:txBody>
          <a:bodyPr/>
          <a:lstStyle>
            <a:lvl1pPr>
              <a:defRPr/>
            </a:lvl1pPr>
          </a:lstStyle>
          <a:p>
            <a:fld id="{B4FCB1B4-5D83-B44F-BC9E-68612C5BC908}" type="slidenum">
              <a:rPr lang="en-US" altLang="en-US"/>
              <a:pPr/>
              <a:t>‹#›</a:t>
            </a:fld>
            <a:endParaRPr lang="en-US" altLang="en-US"/>
          </a:p>
        </p:txBody>
      </p:sp>
    </p:spTree>
    <p:extLst>
      <p:ext uri="{BB962C8B-B14F-4D97-AF65-F5344CB8AC3E}">
        <p14:creationId xmlns:p14="http://schemas.microsoft.com/office/powerpoint/2010/main" val="3809994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4941CEF-13F2-C247-B17F-BC63D52CECE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003F7B4-B4EA-3040-8146-B7DDBEE934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97FC61E-CF09-8643-97AB-6D1484461D3F}"/>
              </a:ext>
            </a:extLst>
          </p:cNvPr>
          <p:cNvSpPr>
            <a:spLocks noGrp="1" noChangeArrowheads="1"/>
          </p:cNvSpPr>
          <p:nvPr>
            <p:ph type="sldNum" sz="quarter" idx="12"/>
          </p:nvPr>
        </p:nvSpPr>
        <p:spPr>
          <a:ln/>
        </p:spPr>
        <p:txBody>
          <a:bodyPr/>
          <a:lstStyle>
            <a:lvl1pPr>
              <a:defRPr/>
            </a:lvl1pPr>
          </a:lstStyle>
          <a:p>
            <a:fld id="{81FB79F5-B578-5F4D-A144-1137CDB9C171}" type="slidenum">
              <a:rPr lang="en-US" altLang="en-US"/>
              <a:pPr/>
              <a:t>‹#›</a:t>
            </a:fld>
            <a:endParaRPr lang="en-US" altLang="en-US"/>
          </a:p>
        </p:txBody>
      </p:sp>
    </p:spTree>
    <p:extLst>
      <p:ext uri="{BB962C8B-B14F-4D97-AF65-F5344CB8AC3E}">
        <p14:creationId xmlns:p14="http://schemas.microsoft.com/office/powerpoint/2010/main" val="1824030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8528E0B-7171-0840-A948-B4EF5EE2B85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D22043E-9A98-8345-8EE5-396F7A44F2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E29A799-B68F-5248-96FD-E719CF3BB928}"/>
              </a:ext>
            </a:extLst>
          </p:cNvPr>
          <p:cNvSpPr>
            <a:spLocks noGrp="1" noChangeArrowheads="1"/>
          </p:cNvSpPr>
          <p:nvPr>
            <p:ph type="sldNum" sz="quarter" idx="12"/>
          </p:nvPr>
        </p:nvSpPr>
        <p:spPr>
          <a:ln/>
        </p:spPr>
        <p:txBody>
          <a:bodyPr/>
          <a:lstStyle>
            <a:lvl1pPr>
              <a:defRPr/>
            </a:lvl1pPr>
          </a:lstStyle>
          <a:p>
            <a:fld id="{69060DD9-CCEC-8143-B2CC-EFCB4EAB4BD9}" type="slidenum">
              <a:rPr lang="en-US" altLang="en-US"/>
              <a:pPr/>
              <a:t>‹#›</a:t>
            </a:fld>
            <a:endParaRPr lang="en-US" altLang="en-US"/>
          </a:p>
        </p:txBody>
      </p:sp>
    </p:spTree>
    <p:extLst>
      <p:ext uri="{BB962C8B-B14F-4D97-AF65-F5344CB8AC3E}">
        <p14:creationId xmlns:p14="http://schemas.microsoft.com/office/powerpoint/2010/main" val="4798634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25DBC45-A0DC-B14E-B61A-647FB9CD5E7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5E1044F-D4B4-B949-9FCE-A7B2593892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7528F92-88B7-DE40-A922-5C0D15D2B282}"/>
              </a:ext>
            </a:extLst>
          </p:cNvPr>
          <p:cNvSpPr>
            <a:spLocks noGrp="1" noChangeArrowheads="1"/>
          </p:cNvSpPr>
          <p:nvPr>
            <p:ph type="sldNum" sz="quarter" idx="12"/>
          </p:nvPr>
        </p:nvSpPr>
        <p:spPr>
          <a:ln/>
        </p:spPr>
        <p:txBody>
          <a:bodyPr/>
          <a:lstStyle>
            <a:lvl1pPr>
              <a:defRPr/>
            </a:lvl1pPr>
          </a:lstStyle>
          <a:p>
            <a:fld id="{7C6A1698-0B94-1A41-A2FC-7150E49E8E0F}" type="slidenum">
              <a:rPr lang="en-US" altLang="en-US"/>
              <a:pPr/>
              <a:t>‹#›</a:t>
            </a:fld>
            <a:endParaRPr lang="en-US" altLang="en-US"/>
          </a:p>
        </p:txBody>
      </p:sp>
    </p:spTree>
    <p:extLst>
      <p:ext uri="{BB962C8B-B14F-4D97-AF65-F5344CB8AC3E}">
        <p14:creationId xmlns:p14="http://schemas.microsoft.com/office/powerpoint/2010/main" val="41351022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A23D929-8AE4-4F46-B0E9-876BBAB16B0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5BD0499-738B-D94C-A1E4-A76B6638D8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AC61A16-254C-4443-A42A-5F92A94C9B49}"/>
              </a:ext>
            </a:extLst>
          </p:cNvPr>
          <p:cNvSpPr>
            <a:spLocks noGrp="1" noChangeArrowheads="1"/>
          </p:cNvSpPr>
          <p:nvPr>
            <p:ph type="sldNum" sz="quarter" idx="12"/>
          </p:nvPr>
        </p:nvSpPr>
        <p:spPr>
          <a:ln/>
        </p:spPr>
        <p:txBody>
          <a:bodyPr/>
          <a:lstStyle>
            <a:lvl1pPr>
              <a:defRPr/>
            </a:lvl1pPr>
          </a:lstStyle>
          <a:p>
            <a:fld id="{49A00800-0DB8-F245-80C6-E2122798C374}" type="slidenum">
              <a:rPr lang="en-US" altLang="en-US"/>
              <a:pPr/>
              <a:t>‹#›</a:t>
            </a:fld>
            <a:endParaRPr lang="en-US" altLang="en-US"/>
          </a:p>
        </p:txBody>
      </p:sp>
    </p:spTree>
    <p:extLst>
      <p:ext uri="{BB962C8B-B14F-4D97-AF65-F5344CB8AC3E}">
        <p14:creationId xmlns:p14="http://schemas.microsoft.com/office/powerpoint/2010/main" val="8267578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00FF504-6B20-3146-8B3A-CBB86CE0D6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1740BA9-97FD-C24F-B8C7-6B2E1D6F59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58C019F-B80E-7E4B-939E-E6668920BABF}"/>
              </a:ext>
            </a:extLst>
          </p:cNvPr>
          <p:cNvSpPr>
            <a:spLocks noGrp="1" noChangeArrowheads="1"/>
          </p:cNvSpPr>
          <p:nvPr>
            <p:ph type="sldNum" sz="quarter" idx="12"/>
          </p:nvPr>
        </p:nvSpPr>
        <p:spPr>
          <a:ln/>
        </p:spPr>
        <p:txBody>
          <a:bodyPr/>
          <a:lstStyle>
            <a:lvl1pPr>
              <a:defRPr/>
            </a:lvl1pPr>
          </a:lstStyle>
          <a:p>
            <a:fld id="{45127CFC-D65F-4C4E-82FA-A13A28535230}" type="slidenum">
              <a:rPr lang="en-US" altLang="en-US"/>
              <a:pPr/>
              <a:t>‹#›</a:t>
            </a:fld>
            <a:endParaRPr lang="en-US" altLang="en-US"/>
          </a:p>
        </p:txBody>
      </p:sp>
    </p:spTree>
    <p:extLst>
      <p:ext uri="{BB962C8B-B14F-4D97-AF65-F5344CB8AC3E}">
        <p14:creationId xmlns:p14="http://schemas.microsoft.com/office/powerpoint/2010/main" val="1260782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FA11F4A-A6F7-FB48-A578-F75685EA2F7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7C7C324-606B-E64F-9BB1-A15D15F34C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55FFAF7-096C-7043-9996-DA7283283724}"/>
              </a:ext>
            </a:extLst>
          </p:cNvPr>
          <p:cNvSpPr>
            <a:spLocks noGrp="1" noChangeArrowheads="1"/>
          </p:cNvSpPr>
          <p:nvPr>
            <p:ph type="sldNum" sz="quarter" idx="12"/>
          </p:nvPr>
        </p:nvSpPr>
        <p:spPr>
          <a:ln/>
        </p:spPr>
        <p:txBody>
          <a:bodyPr/>
          <a:lstStyle>
            <a:lvl1pPr>
              <a:defRPr/>
            </a:lvl1pPr>
          </a:lstStyle>
          <a:p>
            <a:fld id="{340000CD-76C7-CD4F-BDA9-7CA23DBF3C32}" type="slidenum">
              <a:rPr lang="en-US" altLang="en-US"/>
              <a:pPr/>
              <a:t>‹#›</a:t>
            </a:fld>
            <a:endParaRPr lang="en-US" altLang="en-US"/>
          </a:p>
        </p:txBody>
      </p:sp>
    </p:spTree>
    <p:extLst>
      <p:ext uri="{BB962C8B-B14F-4D97-AF65-F5344CB8AC3E}">
        <p14:creationId xmlns:p14="http://schemas.microsoft.com/office/powerpoint/2010/main" val="31326984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2057400" y="2438400"/>
            <a:ext cx="6400800" cy="1447800"/>
          </a:xfrm>
        </p:spPr>
        <p:txBody>
          <a:bodyPr/>
          <a:lstStyle>
            <a:lvl1pPr algn="r">
              <a:defRPr/>
            </a:lvl1pPr>
          </a:lstStyle>
          <a:p>
            <a:r>
              <a:rPr lang="en-US"/>
              <a:t>Click to edit Master title style</a:t>
            </a:r>
          </a:p>
        </p:txBody>
      </p:sp>
      <p:sp>
        <p:nvSpPr>
          <p:cNvPr id="9219" name="Rectangle 3"/>
          <p:cNvSpPr>
            <a:spLocks noGrp="1" noChangeArrowheads="1"/>
          </p:cNvSpPr>
          <p:nvPr>
            <p:ph type="subTitle" idx="1"/>
          </p:nvPr>
        </p:nvSpPr>
        <p:spPr>
          <a:xfrm>
            <a:off x="2895600" y="4191000"/>
            <a:ext cx="5562600" cy="1600200"/>
          </a:xfrm>
        </p:spPr>
        <p:txBody>
          <a:bodyPr/>
          <a:lstStyle>
            <a:lvl1pPr marL="0" indent="0" algn="r">
              <a:buFont typeface="Tahoma" charset="-52"/>
              <a:buNone/>
              <a:defRPr sz="2800"/>
            </a:lvl1pPr>
          </a:lstStyle>
          <a:p>
            <a:r>
              <a:rPr lang="en-US"/>
              <a:t>Click to edit Master subtitle style</a:t>
            </a:r>
          </a:p>
        </p:txBody>
      </p:sp>
      <p:sp>
        <p:nvSpPr>
          <p:cNvPr id="4" name="Rectangle 4">
            <a:extLst>
              <a:ext uri="{FF2B5EF4-FFF2-40B4-BE49-F238E27FC236}">
                <a16:creationId xmlns:a16="http://schemas.microsoft.com/office/drawing/2014/main" id="{A5075926-6BA9-EA4C-BF58-BC5A9468F9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16CA163-11BB-2E4E-B91E-54D97117C3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23BD6A2-B02A-E748-9EA2-7F66EC7D2E9E}"/>
              </a:ext>
            </a:extLst>
          </p:cNvPr>
          <p:cNvSpPr>
            <a:spLocks noGrp="1" noChangeArrowheads="1"/>
          </p:cNvSpPr>
          <p:nvPr>
            <p:ph type="sldNum" sz="quarter" idx="12"/>
          </p:nvPr>
        </p:nvSpPr>
        <p:spPr>
          <a:ln/>
        </p:spPr>
        <p:txBody>
          <a:bodyPr/>
          <a:lstStyle>
            <a:lvl1pPr>
              <a:defRPr/>
            </a:lvl1pPr>
          </a:lstStyle>
          <a:p>
            <a:fld id="{2FFAC5D0-E45B-3B4F-A8CC-D1B13A5EAC61}" type="slidenum">
              <a:rPr lang="en-US" altLang="en-US"/>
              <a:pPr/>
              <a:t>‹#›</a:t>
            </a:fld>
            <a:endParaRPr lang="en-US" altLang="en-US"/>
          </a:p>
        </p:txBody>
      </p:sp>
    </p:spTree>
    <p:extLst>
      <p:ext uri="{BB962C8B-B14F-4D97-AF65-F5344CB8AC3E}">
        <p14:creationId xmlns:p14="http://schemas.microsoft.com/office/powerpoint/2010/main" val="40399648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D11840E-B2C2-324A-9E8D-280387071E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85FC9DD-850C-EC4A-B338-BAB5B4CF1C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A38808A-A7F9-374D-8B5E-DF724B6FC026}"/>
              </a:ext>
            </a:extLst>
          </p:cNvPr>
          <p:cNvSpPr>
            <a:spLocks noGrp="1" noChangeArrowheads="1"/>
          </p:cNvSpPr>
          <p:nvPr>
            <p:ph type="sldNum" sz="quarter" idx="12"/>
          </p:nvPr>
        </p:nvSpPr>
        <p:spPr>
          <a:ln/>
        </p:spPr>
        <p:txBody>
          <a:bodyPr/>
          <a:lstStyle>
            <a:lvl1pPr>
              <a:defRPr/>
            </a:lvl1pPr>
          </a:lstStyle>
          <a:p>
            <a:fld id="{96B9E34F-04DD-4B49-8984-3B0AEF6E0D40}" type="slidenum">
              <a:rPr lang="en-US" altLang="en-US"/>
              <a:pPr/>
              <a:t>‹#›</a:t>
            </a:fld>
            <a:endParaRPr lang="en-US" altLang="en-US"/>
          </a:p>
        </p:txBody>
      </p:sp>
    </p:spTree>
    <p:extLst>
      <p:ext uri="{BB962C8B-B14F-4D97-AF65-F5344CB8AC3E}">
        <p14:creationId xmlns:p14="http://schemas.microsoft.com/office/powerpoint/2010/main" val="2073118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CA16D1B-CF8A-BD45-9F26-62044618A3A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C1FD140-C563-8C43-9F2F-1DC68317FC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E0202E4-6C3A-F942-806C-4CFB03872D92}"/>
              </a:ext>
            </a:extLst>
          </p:cNvPr>
          <p:cNvSpPr>
            <a:spLocks noGrp="1" noChangeArrowheads="1"/>
          </p:cNvSpPr>
          <p:nvPr>
            <p:ph type="sldNum" sz="quarter" idx="12"/>
          </p:nvPr>
        </p:nvSpPr>
        <p:spPr>
          <a:ln/>
        </p:spPr>
        <p:txBody>
          <a:bodyPr/>
          <a:lstStyle>
            <a:lvl1pPr>
              <a:defRPr/>
            </a:lvl1pPr>
          </a:lstStyle>
          <a:p>
            <a:fld id="{D48615B7-9FBF-A748-B9A8-A2FD1D98B557}" type="slidenum">
              <a:rPr lang="en-US" altLang="en-US"/>
              <a:pPr/>
              <a:t>‹#›</a:t>
            </a:fld>
            <a:endParaRPr lang="en-US" altLang="en-US"/>
          </a:p>
        </p:txBody>
      </p:sp>
    </p:spTree>
    <p:extLst>
      <p:ext uri="{BB962C8B-B14F-4D97-AF65-F5344CB8AC3E}">
        <p14:creationId xmlns:p14="http://schemas.microsoft.com/office/powerpoint/2010/main" val="38992290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273C365-AE42-9B41-A223-D21544816FB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C96F6A7-72FB-D743-85D3-F752854219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377102E-DD99-EB47-B9A9-8B53AD5DFF13}"/>
              </a:ext>
            </a:extLst>
          </p:cNvPr>
          <p:cNvSpPr>
            <a:spLocks noGrp="1" noChangeArrowheads="1"/>
          </p:cNvSpPr>
          <p:nvPr>
            <p:ph type="sldNum" sz="quarter" idx="12"/>
          </p:nvPr>
        </p:nvSpPr>
        <p:spPr>
          <a:ln/>
        </p:spPr>
        <p:txBody>
          <a:bodyPr/>
          <a:lstStyle>
            <a:lvl1pPr>
              <a:defRPr/>
            </a:lvl1pPr>
          </a:lstStyle>
          <a:p>
            <a:fld id="{39C4F501-DD57-4C44-A209-5D94F8C63C33}" type="slidenum">
              <a:rPr lang="en-US" altLang="en-US"/>
              <a:pPr/>
              <a:t>‹#›</a:t>
            </a:fld>
            <a:endParaRPr lang="en-US" altLang="en-US"/>
          </a:p>
        </p:txBody>
      </p:sp>
    </p:spTree>
    <p:extLst>
      <p:ext uri="{BB962C8B-B14F-4D97-AF65-F5344CB8AC3E}">
        <p14:creationId xmlns:p14="http://schemas.microsoft.com/office/powerpoint/2010/main" val="35743055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3FD07A6-86B2-9540-BD96-6EEAEF5FA20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217F00C-7ACF-6D41-995D-CACA9170AD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EFDCD5C-7D86-2A43-ADC7-D278E1FFB24D}"/>
              </a:ext>
            </a:extLst>
          </p:cNvPr>
          <p:cNvSpPr>
            <a:spLocks noGrp="1" noChangeArrowheads="1"/>
          </p:cNvSpPr>
          <p:nvPr>
            <p:ph type="sldNum" sz="quarter" idx="12"/>
          </p:nvPr>
        </p:nvSpPr>
        <p:spPr>
          <a:ln/>
        </p:spPr>
        <p:txBody>
          <a:bodyPr/>
          <a:lstStyle>
            <a:lvl1pPr>
              <a:defRPr/>
            </a:lvl1pPr>
          </a:lstStyle>
          <a:p>
            <a:fld id="{6F9A887B-7292-8D4D-8BCE-279F9A3D8334}" type="slidenum">
              <a:rPr lang="en-US" altLang="en-US"/>
              <a:pPr/>
              <a:t>‹#›</a:t>
            </a:fld>
            <a:endParaRPr lang="en-US" altLang="en-US"/>
          </a:p>
        </p:txBody>
      </p:sp>
    </p:spTree>
    <p:extLst>
      <p:ext uri="{BB962C8B-B14F-4D97-AF65-F5344CB8AC3E}">
        <p14:creationId xmlns:p14="http://schemas.microsoft.com/office/powerpoint/2010/main" val="10171488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0B6DA35-21EB-FA48-A20D-74675A59345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213C424-6B04-E04D-A543-78A5162540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32C77A2-F2E3-804D-B81D-84FF48003E21}"/>
              </a:ext>
            </a:extLst>
          </p:cNvPr>
          <p:cNvSpPr>
            <a:spLocks noGrp="1" noChangeArrowheads="1"/>
          </p:cNvSpPr>
          <p:nvPr>
            <p:ph type="sldNum" sz="quarter" idx="12"/>
          </p:nvPr>
        </p:nvSpPr>
        <p:spPr>
          <a:ln/>
        </p:spPr>
        <p:txBody>
          <a:bodyPr/>
          <a:lstStyle>
            <a:lvl1pPr>
              <a:defRPr/>
            </a:lvl1pPr>
          </a:lstStyle>
          <a:p>
            <a:fld id="{45782613-89E7-EA4B-B013-2F0C32D0C9E6}" type="slidenum">
              <a:rPr lang="en-US" altLang="en-US"/>
              <a:pPr/>
              <a:t>‹#›</a:t>
            </a:fld>
            <a:endParaRPr lang="en-US" altLang="en-US"/>
          </a:p>
        </p:txBody>
      </p:sp>
    </p:spTree>
    <p:extLst>
      <p:ext uri="{BB962C8B-B14F-4D97-AF65-F5344CB8AC3E}">
        <p14:creationId xmlns:p14="http://schemas.microsoft.com/office/powerpoint/2010/main" val="1510771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9384CE5-6264-B74E-8953-0AA9D0E806F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383BE9E-42E6-1F45-A7B1-9E50ED9A7C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8B52AA8-F904-8B49-8F0D-2A6B6F663D90}"/>
              </a:ext>
            </a:extLst>
          </p:cNvPr>
          <p:cNvSpPr>
            <a:spLocks noGrp="1" noChangeArrowheads="1"/>
          </p:cNvSpPr>
          <p:nvPr>
            <p:ph type="sldNum" sz="quarter" idx="12"/>
          </p:nvPr>
        </p:nvSpPr>
        <p:spPr>
          <a:ln/>
        </p:spPr>
        <p:txBody>
          <a:bodyPr/>
          <a:lstStyle>
            <a:lvl1pPr>
              <a:defRPr/>
            </a:lvl1pPr>
          </a:lstStyle>
          <a:p>
            <a:fld id="{BD13C339-0F88-2246-939D-23EADF126303}" type="slidenum">
              <a:rPr lang="en-US" altLang="en-US"/>
              <a:pPr/>
              <a:t>‹#›</a:t>
            </a:fld>
            <a:endParaRPr lang="en-US" altLang="en-US"/>
          </a:p>
        </p:txBody>
      </p:sp>
    </p:spTree>
    <p:extLst>
      <p:ext uri="{BB962C8B-B14F-4D97-AF65-F5344CB8AC3E}">
        <p14:creationId xmlns:p14="http://schemas.microsoft.com/office/powerpoint/2010/main" val="23647320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A2BC949-9159-3C4D-9C9A-0D7548EAD9F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80A9582-A837-AD41-B479-F17DBE2EEF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2B5D52F-35ED-0744-A169-A6A4E1D700F7}"/>
              </a:ext>
            </a:extLst>
          </p:cNvPr>
          <p:cNvSpPr>
            <a:spLocks noGrp="1" noChangeArrowheads="1"/>
          </p:cNvSpPr>
          <p:nvPr>
            <p:ph type="sldNum" sz="quarter" idx="12"/>
          </p:nvPr>
        </p:nvSpPr>
        <p:spPr>
          <a:ln/>
        </p:spPr>
        <p:txBody>
          <a:bodyPr/>
          <a:lstStyle>
            <a:lvl1pPr>
              <a:defRPr/>
            </a:lvl1pPr>
          </a:lstStyle>
          <a:p>
            <a:fld id="{AE2B7DCA-1FC8-A942-9365-0F9B618BF3B7}" type="slidenum">
              <a:rPr lang="en-US" altLang="en-US"/>
              <a:pPr/>
              <a:t>‹#›</a:t>
            </a:fld>
            <a:endParaRPr lang="en-US" altLang="en-US"/>
          </a:p>
        </p:txBody>
      </p:sp>
    </p:spTree>
    <p:extLst>
      <p:ext uri="{BB962C8B-B14F-4D97-AF65-F5344CB8AC3E}">
        <p14:creationId xmlns:p14="http://schemas.microsoft.com/office/powerpoint/2010/main" val="19455941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D5FAE01-8E48-4842-AA95-103559DF0C1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9664C69-ACAB-664D-ADAF-14E780A392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09B37A4-A41F-634E-AA9F-F2158CC278E6}"/>
              </a:ext>
            </a:extLst>
          </p:cNvPr>
          <p:cNvSpPr>
            <a:spLocks noGrp="1" noChangeArrowheads="1"/>
          </p:cNvSpPr>
          <p:nvPr>
            <p:ph type="sldNum" sz="quarter" idx="12"/>
          </p:nvPr>
        </p:nvSpPr>
        <p:spPr>
          <a:ln/>
        </p:spPr>
        <p:txBody>
          <a:bodyPr/>
          <a:lstStyle>
            <a:lvl1pPr>
              <a:defRPr/>
            </a:lvl1pPr>
          </a:lstStyle>
          <a:p>
            <a:fld id="{0D29D1D1-ED5B-EC46-AEB6-41DCDE16580B}" type="slidenum">
              <a:rPr lang="en-US" altLang="en-US"/>
              <a:pPr/>
              <a:t>‹#›</a:t>
            </a:fld>
            <a:endParaRPr lang="en-US" altLang="en-US"/>
          </a:p>
        </p:txBody>
      </p:sp>
    </p:spTree>
    <p:extLst>
      <p:ext uri="{BB962C8B-B14F-4D97-AF65-F5344CB8AC3E}">
        <p14:creationId xmlns:p14="http://schemas.microsoft.com/office/powerpoint/2010/main" val="24839335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186480E-0DF0-5647-8634-884B4D606AC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AD96010-6D47-4242-BF7E-6CD6425168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8B8894E-203B-8C4B-9B39-8DCA10F07D48}"/>
              </a:ext>
            </a:extLst>
          </p:cNvPr>
          <p:cNvSpPr>
            <a:spLocks noGrp="1" noChangeArrowheads="1"/>
          </p:cNvSpPr>
          <p:nvPr>
            <p:ph type="sldNum" sz="quarter" idx="12"/>
          </p:nvPr>
        </p:nvSpPr>
        <p:spPr>
          <a:ln/>
        </p:spPr>
        <p:txBody>
          <a:bodyPr/>
          <a:lstStyle>
            <a:lvl1pPr>
              <a:defRPr/>
            </a:lvl1pPr>
          </a:lstStyle>
          <a:p>
            <a:fld id="{296983C2-C0FE-004A-8BDE-658F121CEE33}" type="slidenum">
              <a:rPr lang="en-US" altLang="en-US"/>
              <a:pPr/>
              <a:t>‹#›</a:t>
            </a:fld>
            <a:endParaRPr lang="en-US" altLang="en-US"/>
          </a:p>
        </p:txBody>
      </p:sp>
    </p:spTree>
    <p:extLst>
      <p:ext uri="{BB962C8B-B14F-4D97-AF65-F5344CB8AC3E}">
        <p14:creationId xmlns:p14="http://schemas.microsoft.com/office/powerpoint/2010/main" val="17960782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AD23A9-ADB1-7448-9895-0C5369E2AF9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F21B87D-9CE0-114E-846E-02D2D9E24E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AAF7AC8-AE6D-1247-877D-DC0C99561C36}"/>
              </a:ext>
            </a:extLst>
          </p:cNvPr>
          <p:cNvSpPr>
            <a:spLocks noGrp="1" noChangeArrowheads="1"/>
          </p:cNvSpPr>
          <p:nvPr>
            <p:ph type="sldNum" sz="quarter" idx="12"/>
          </p:nvPr>
        </p:nvSpPr>
        <p:spPr>
          <a:ln/>
        </p:spPr>
        <p:txBody>
          <a:bodyPr/>
          <a:lstStyle>
            <a:lvl1pPr>
              <a:defRPr/>
            </a:lvl1pPr>
          </a:lstStyle>
          <a:p>
            <a:fld id="{FAE2B074-49E1-C948-A675-D3201842D828}" type="slidenum">
              <a:rPr lang="en-US" altLang="en-US"/>
              <a:pPr/>
              <a:t>‹#›</a:t>
            </a:fld>
            <a:endParaRPr lang="en-US" altLang="en-US"/>
          </a:p>
        </p:txBody>
      </p:sp>
    </p:spTree>
    <p:extLst>
      <p:ext uri="{BB962C8B-B14F-4D97-AF65-F5344CB8AC3E}">
        <p14:creationId xmlns:p14="http://schemas.microsoft.com/office/powerpoint/2010/main" val="19801091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34E2F23-8649-F448-B642-D4B4E01FDAD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58A7A4F-5060-5847-9FBB-37BDDE757A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4A0D680-FFD0-FD4E-B04E-A13FE78E8F24}"/>
              </a:ext>
            </a:extLst>
          </p:cNvPr>
          <p:cNvSpPr>
            <a:spLocks noGrp="1" noChangeArrowheads="1"/>
          </p:cNvSpPr>
          <p:nvPr>
            <p:ph type="sldNum" sz="quarter" idx="12"/>
          </p:nvPr>
        </p:nvSpPr>
        <p:spPr>
          <a:ln/>
        </p:spPr>
        <p:txBody>
          <a:bodyPr/>
          <a:lstStyle>
            <a:lvl1pPr>
              <a:defRPr/>
            </a:lvl1pPr>
          </a:lstStyle>
          <a:p>
            <a:fld id="{760CB618-0422-3E41-8E92-A4B379454336}" type="slidenum">
              <a:rPr lang="en-US" altLang="en-US"/>
              <a:pPr/>
              <a:t>‹#›</a:t>
            </a:fld>
            <a:endParaRPr lang="en-US" altLang="en-US"/>
          </a:p>
        </p:txBody>
      </p:sp>
    </p:spTree>
    <p:extLst>
      <p:ext uri="{BB962C8B-B14F-4D97-AF65-F5344CB8AC3E}">
        <p14:creationId xmlns:p14="http://schemas.microsoft.com/office/powerpoint/2010/main" val="4592294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852FD2B-E0F1-EE44-B80F-2E09A02B0E5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6AAEBF9-EB09-F243-9894-0EBE245045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D8CCB05-97ED-2540-9FB5-A13E8C145C13}"/>
              </a:ext>
            </a:extLst>
          </p:cNvPr>
          <p:cNvSpPr>
            <a:spLocks noGrp="1" noChangeArrowheads="1"/>
          </p:cNvSpPr>
          <p:nvPr>
            <p:ph type="sldNum" sz="quarter" idx="12"/>
          </p:nvPr>
        </p:nvSpPr>
        <p:spPr>
          <a:ln/>
        </p:spPr>
        <p:txBody>
          <a:bodyPr/>
          <a:lstStyle>
            <a:lvl1pPr>
              <a:defRPr/>
            </a:lvl1pPr>
          </a:lstStyle>
          <a:p>
            <a:fld id="{82F75C1C-E45D-3443-A2EB-CF5F5641AFB2}" type="slidenum">
              <a:rPr lang="en-US" altLang="en-US"/>
              <a:pPr/>
              <a:t>‹#›</a:t>
            </a:fld>
            <a:endParaRPr lang="en-US" altLang="en-US"/>
          </a:p>
        </p:txBody>
      </p:sp>
    </p:spTree>
    <p:extLst>
      <p:ext uri="{BB962C8B-B14F-4D97-AF65-F5344CB8AC3E}">
        <p14:creationId xmlns:p14="http://schemas.microsoft.com/office/powerpoint/2010/main" val="33153067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209800"/>
            <a:ext cx="7772400" cy="990600"/>
          </a:xfrm>
          <a:effectLst>
            <a:outerShdw blurRad="63500" dist="38099" dir="2700000" algn="ctr" rotWithShape="0">
              <a:srgbClr val="000000">
                <a:alpha val="75000"/>
              </a:srgbClr>
            </a:outerShdw>
          </a:effectLst>
        </p:spPr>
        <p:txBody>
          <a:bodyPr/>
          <a:lstStyle>
            <a:lvl1pPr algn="ctr">
              <a:defRPr/>
            </a:lvl1pPr>
          </a:lstStyle>
          <a:p>
            <a:r>
              <a:rPr lang="en-US"/>
              <a:t>Click to edit Master title style</a:t>
            </a:r>
          </a:p>
        </p:txBody>
      </p:sp>
      <p:sp>
        <p:nvSpPr>
          <p:cNvPr id="4099" name="Rectangle 3"/>
          <p:cNvSpPr>
            <a:spLocks noGrp="1" noChangeArrowheads="1"/>
          </p:cNvSpPr>
          <p:nvPr>
            <p:ph type="subTitle" idx="1"/>
          </p:nvPr>
        </p:nvSpPr>
        <p:spPr>
          <a:xfrm>
            <a:off x="685800" y="3276600"/>
            <a:ext cx="7772400" cy="1219200"/>
          </a:xfrm>
        </p:spPr>
        <p:txBody>
          <a:bodyPr anchor="ctr"/>
          <a:lstStyle>
            <a:lvl1pPr marL="0" indent="0" algn="ctr">
              <a:buFont typeface="Wingdings" charset="2"/>
              <a:buNone/>
              <a:defRPr/>
            </a:lvl1pPr>
          </a:lstStyle>
          <a:p>
            <a:r>
              <a:rPr lang="en-US"/>
              <a:t>Click to edit Master subtitle style</a:t>
            </a:r>
          </a:p>
        </p:txBody>
      </p:sp>
      <p:sp>
        <p:nvSpPr>
          <p:cNvPr id="4" name="Rectangle 4">
            <a:extLst>
              <a:ext uri="{FF2B5EF4-FFF2-40B4-BE49-F238E27FC236}">
                <a16:creationId xmlns:a16="http://schemas.microsoft.com/office/drawing/2014/main" id="{D50BEB6C-D1E2-754B-B2D0-A56678B2D7EB}"/>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4CAE974-0AD0-FA42-87FB-312C22A74B7D}"/>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CD729C3-8FC7-F248-ADD1-D8D65EB77718}"/>
              </a:ext>
            </a:extLst>
          </p:cNvPr>
          <p:cNvSpPr>
            <a:spLocks noGrp="1" noChangeArrowheads="1"/>
          </p:cNvSpPr>
          <p:nvPr>
            <p:ph type="sldNum" sz="quarter" idx="12"/>
          </p:nvPr>
        </p:nvSpPr>
        <p:spPr/>
        <p:txBody>
          <a:bodyPr/>
          <a:lstStyle>
            <a:lvl1pPr>
              <a:defRPr/>
            </a:lvl1pPr>
          </a:lstStyle>
          <a:p>
            <a:fld id="{5C696323-21B9-5746-A43A-BB7C5D403844}" type="slidenum">
              <a:rPr lang="en-US" altLang="en-US"/>
              <a:pPr/>
              <a:t>‹#›</a:t>
            </a:fld>
            <a:endParaRPr lang="en-US" altLang="en-US"/>
          </a:p>
        </p:txBody>
      </p:sp>
    </p:spTree>
    <p:extLst>
      <p:ext uri="{BB962C8B-B14F-4D97-AF65-F5344CB8AC3E}">
        <p14:creationId xmlns:p14="http://schemas.microsoft.com/office/powerpoint/2010/main" val="25474299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2F744E5-EE34-BB45-B188-DFB9EE16426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9849469-1A09-2841-95AE-8BEDE4BACD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EC7F400-800B-664A-A70E-11C3C3203861}"/>
              </a:ext>
            </a:extLst>
          </p:cNvPr>
          <p:cNvSpPr>
            <a:spLocks noGrp="1" noChangeArrowheads="1"/>
          </p:cNvSpPr>
          <p:nvPr>
            <p:ph type="sldNum" sz="quarter" idx="12"/>
          </p:nvPr>
        </p:nvSpPr>
        <p:spPr>
          <a:ln/>
        </p:spPr>
        <p:txBody>
          <a:bodyPr/>
          <a:lstStyle>
            <a:lvl1pPr>
              <a:defRPr/>
            </a:lvl1pPr>
          </a:lstStyle>
          <a:p>
            <a:fld id="{E46C51F6-6DBB-C246-BEA0-30A90ADE393A}" type="slidenum">
              <a:rPr lang="en-US" altLang="en-US"/>
              <a:pPr/>
              <a:t>‹#›</a:t>
            </a:fld>
            <a:endParaRPr lang="en-US" altLang="en-US"/>
          </a:p>
        </p:txBody>
      </p:sp>
    </p:spTree>
    <p:extLst>
      <p:ext uri="{BB962C8B-B14F-4D97-AF65-F5344CB8AC3E}">
        <p14:creationId xmlns:p14="http://schemas.microsoft.com/office/powerpoint/2010/main" val="17441498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5BE9827-9B28-6B48-B263-9FD9A342418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77A901A-995B-D14F-8CC0-C5CE7EF7FA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F5AA7AA-26A3-0946-A11C-04F06747D5C1}"/>
              </a:ext>
            </a:extLst>
          </p:cNvPr>
          <p:cNvSpPr>
            <a:spLocks noGrp="1" noChangeArrowheads="1"/>
          </p:cNvSpPr>
          <p:nvPr>
            <p:ph type="sldNum" sz="quarter" idx="12"/>
          </p:nvPr>
        </p:nvSpPr>
        <p:spPr>
          <a:ln/>
        </p:spPr>
        <p:txBody>
          <a:bodyPr/>
          <a:lstStyle>
            <a:lvl1pPr>
              <a:defRPr/>
            </a:lvl1pPr>
          </a:lstStyle>
          <a:p>
            <a:fld id="{E1FDE20B-3027-4B45-B553-799D8A319E5D}" type="slidenum">
              <a:rPr lang="en-US" altLang="en-US"/>
              <a:pPr/>
              <a:t>‹#›</a:t>
            </a:fld>
            <a:endParaRPr lang="en-US" altLang="en-US"/>
          </a:p>
        </p:txBody>
      </p:sp>
    </p:spTree>
    <p:extLst>
      <p:ext uri="{BB962C8B-B14F-4D97-AF65-F5344CB8AC3E}">
        <p14:creationId xmlns:p14="http://schemas.microsoft.com/office/powerpoint/2010/main" val="32854621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C344F68-C92B-E142-94F8-AF7C2836961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C67B042-1DC6-7648-BE0A-88224F8AFE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4454608-4107-344D-8607-52B1BB0416BE}"/>
              </a:ext>
            </a:extLst>
          </p:cNvPr>
          <p:cNvSpPr>
            <a:spLocks noGrp="1" noChangeArrowheads="1"/>
          </p:cNvSpPr>
          <p:nvPr>
            <p:ph type="sldNum" sz="quarter" idx="12"/>
          </p:nvPr>
        </p:nvSpPr>
        <p:spPr>
          <a:ln/>
        </p:spPr>
        <p:txBody>
          <a:bodyPr/>
          <a:lstStyle>
            <a:lvl1pPr>
              <a:defRPr/>
            </a:lvl1pPr>
          </a:lstStyle>
          <a:p>
            <a:fld id="{ED13FADD-5171-8048-A5A2-18C4D3260BBC}" type="slidenum">
              <a:rPr lang="en-US" altLang="en-US"/>
              <a:pPr/>
              <a:t>‹#›</a:t>
            </a:fld>
            <a:endParaRPr lang="en-US" altLang="en-US"/>
          </a:p>
        </p:txBody>
      </p:sp>
    </p:spTree>
    <p:extLst>
      <p:ext uri="{BB962C8B-B14F-4D97-AF65-F5344CB8AC3E}">
        <p14:creationId xmlns:p14="http://schemas.microsoft.com/office/powerpoint/2010/main" val="1801589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75AF389-3076-9348-8CBF-A7AF5E8C335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10458C6-1905-2644-AD6C-4539B821D9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AEA793E-61D7-7748-982B-52CB32AC7682}"/>
              </a:ext>
            </a:extLst>
          </p:cNvPr>
          <p:cNvSpPr>
            <a:spLocks noGrp="1" noChangeArrowheads="1"/>
          </p:cNvSpPr>
          <p:nvPr>
            <p:ph type="sldNum" sz="quarter" idx="12"/>
          </p:nvPr>
        </p:nvSpPr>
        <p:spPr>
          <a:ln/>
        </p:spPr>
        <p:txBody>
          <a:bodyPr/>
          <a:lstStyle>
            <a:lvl1pPr>
              <a:defRPr/>
            </a:lvl1pPr>
          </a:lstStyle>
          <a:p>
            <a:fld id="{54CA99F3-1A55-AF43-866C-975A5326DB9A}" type="slidenum">
              <a:rPr lang="en-US" altLang="en-US"/>
              <a:pPr/>
              <a:t>‹#›</a:t>
            </a:fld>
            <a:endParaRPr lang="en-US" altLang="en-US"/>
          </a:p>
        </p:txBody>
      </p:sp>
    </p:spTree>
    <p:extLst>
      <p:ext uri="{BB962C8B-B14F-4D97-AF65-F5344CB8AC3E}">
        <p14:creationId xmlns:p14="http://schemas.microsoft.com/office/powerpoint/2010/main" val="3408287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8D14148-49FF-7446-9719-52E3FE03EC3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EB29646-EBB7-6140-AF03-DDB54C99A6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5706BBA-88E3-1143-B689-15D2AE519DEB}"/>
              </a:ext>
            </a:extLst>
          </p:cNvPr>
          <p:cNvSpPr>
            <a:spLocks noGrp="1" noChangeArrowheads="1"/>
          </p:cNvSpPr>
          <p:nvPr>
            <p:ph type="sldNum" sz="quarter" idx="12"/>
          </p:nvPr>
        </p:nvSpPr>
        <p:spPr>
          <a:ln/>
        </p:spPr>
        <p:txBody>
          <a:bodyPr/>
          <a:lstStyle>
            <a:lvl1pPr>
              <a:defRPr/>
            </a:lvl1pPr>
          </a:lstStyle>
          <a:p>
            <a:fld id="{EE44D9CC-E83A-8441-9210-85C9C217F145}" type="slidenum">
              <a:rPr lang="en-US" altLang="en-US"/>
              <a:pPr/>
              <a:t>‹#›</a:t>
            </a:fld>
            <a:endParaRPr lang="en-US" altLang="en-US"/>
          </a:p>
        </p:txBody>
      </p:sp>
    </p:spTree>
    <p:extLst>
      <p:ext uri="{BB962C8B-B14F-4D97-AF65-F5344CB8AC3E}">
        <p14:creationId xmlns:p14="http://schemas.microsoft.com/office/powerpoint/2010/main" val="990500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8EBEFA9-15A5-A74D-A996-217B515B766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207EC59-D42A-E143-B48B-518C365B0C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0F58406-4DFE-904E-B728-7CBE9753D56D}"/>
              </a:ext>
            </a:extLst>
          </p:cNvPr>
          <p:cNvSpPr>
            <a:spLocks noGrp="1" noChangeArrowheads="1"/>
          </p:cNvSpPr>
          <p:nvPr>
            <p:ph type="sldNum" sz="quarter" idx="12"/>
          </p:nvPr>
        </p:nvSpPr>
        <p:spPr>
          <a:ln/>
        </p:spPr>
        <p:txBody>
          <a:bodyPr/>
          <a:lstStyle>
            <a:lvl1pPr>
              <a:defRPr/>
            </a:lvl1pPr>
          </a:lstStyle>
          <a:p>
            <a:fld id="{23895AF6-B1A6-D44B-B562-5EB8FDEAB7B8}" type="slidenum">
              <a:rPr lang="en-US" altLang="en-US"/>
              <a:pPr/>
              <a:t>‹#›</a:t>
            </a:fld>
            <a:endParaRPr lang="en-US" altLang="en-US"/>
          </a:p>
        </p:txBody>
      </p:sp>
    </p:spTree>
    <p:extLst>
      <p:ext uri="{BB962C8B-B14F-4D97-AF65-F5344CB8AC3E}">
        <p14:creationId xmlns:p14="http://schemas.microsoft.com/office/powerpoint/2010/main" val="6882708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2421210-E556-244F-B7E7-76D3D66288D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2D6729E-A1BB-FE43-A504-C80530E479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2DBFFC9-0DBB-6C44-96F1-9FE013A898DA}"/>
              </a:ext>
            </a:extLst>
          </p:cNvPr>
          <p:cNvSpPr>
            <a:spLocks noGrp="1" noChangeArrowheads="1"/>
          </p:cNvSpPr>
          <p:nvPr>
            <p:ph type="sldNum" sz="quarter" idx="12"/>
          </p:nvPr>
        </p:nvSpPr>
        <p:spPr>
          <a:ln/>
        </p:spPr>
        <p:txBody>
          <a:bodyPr/>
          <a:lstStyle>
            <a:lvl1pPr>
              <a:defRPr/>
            </a:lvl1pPr>
          </a:lstStyle>
          <a:p>
            <a:fld id="{9B13BCEC-3873-B344-9E31-9FE9456D86A3}" type="slidenum">
              <a:rPr lang="en-US" altLang="en-US"/>
              <a:pPr/>
              <a:t>‹#›</a:t>
            </a:fld>
            <a:endParaRPr lang="en-US" altLang="en-US"/>
          </a:p>
        </p:txBody>
      </p:sp>
    </p:spTree>
    <p:extLst>
      <p:ext uri="{BB962C8B-B14F-4D97-AF65-F5344CB8AC3E}">
        <p14:creationId xmlns:p14="http://schemas.microsoft.com/office/powerpoint/2010/main" val="11170315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1E9C300-6DEB-4840-876A-13FF8BF719A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7F2018D-1D1B-354D-BCEC-72623A3C3C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F891DF7-F607-6541-8D9B-34FAAD773A8D}"/>
              </a:ext>
            </a:extLst>
          </p:cNvPr>
          <p:cNvSpPr>
            <a:spLocks noGrp="1" noChangeArrowheads="1"/>
          </p:cNvSpPr>
          <p:nvPr>
            <p:ph type="sldNum" sz="quarter" idx="12"/>
          </p:nvPr>
        </p:nvSpPr>
        <p:spPr>
          <a:ln/>
        </p:spPr>
        <p:txBody>
          <a:bodyPr/>
          <a:lstStyle>
            <a:lvl1pPr>
              <a:defRPr/>
            </a:lvl1pPr>
          </a:lstStyle>
          <a:p>
            <a:fld id="{6497F526-1C75-BD46-A6B2-7E24E29A8AD1}" type="slidenum">
              <a:rPr lang="en-US" altLang="en-US"/>
              <a:pPr/>
              <a:t>‹#›</a:t>
            </a:fld>
            <a:endParaRPr lang="en-US" altLang="en-US"/>
          </a:p>
        </p:txBody>
      </p:sp>
    </p:spTree>
    <p:extLst>
      <p:ext uri="{BB962C8B-B14F-4D97-AF65-F5344CB8AC3E}">
        <p14:creationId xmlns:p14="http://schemas.microsoft.com/office/powerpoint/2010/main" val="35736278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C230669-09B6-7B44-B51D-FD343BBFE25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ECAAB3F-50FC-3A40-9673-ED0A7F834F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9954EC4-08FF-5343-9776-A666AFC2347D}"/>
              </a:ext>
            </a:extLst>
          </p:cNvPr>
          <p:cNvSpPr>
            <a:spLocks noGrp="1" noChangeArrowheads="1"/>
          </p:cNvSpPr>
          <p:nvPr>
            <p:ph type="sldNum" sz="quarter" idx="12"/>
          </p:nvPr>
        </p:nvSpPr>
        <p:spPr>
          <a:ln/>
        </p:spPr>
        <p:txBody>
          <a:bodyPr/>
          <a:lstStyle>
            <a:lvl1pPr>
              <a:defRPr/>
            </a:lvl1pPr>
          </a:lstStyle>
          <a:p>
            <a:fld id="{2413B8FD-F18E-9347-B7E0-5902FE50DC70}" type="slidenum">
              <a:rPr lang="en-US" altLang="en-US"/>
              <a:pPr/>
              <a:t>‹#›</a:t>
            </a:fld>
            <a:endParaRPr lang="en-US" altLang="en-US"/>
          </a:p>
        </p:txBody>
      </p:sp>
    </p:spTree>
    <p:extLst>
      <p:ext uri="{BB962C8B-B14F-4D97-AF65-F5344CB8AC3E}">
        <p14:creationId xmlns:p14="http://schemas.microsoft.com/office/powerpoint/2010/main" val="9296044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F9E9143-2F74-7D42-B8DE-58106C5E881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4FB0C5E-0770-784D-B3CA-E6662EE1C2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18F3586-3B83-F44F-9DE1-0BBC3999E8AC}"/>
              </a:ext>
            </a:extLst>
          </p:cNvPr>
          <p:cNvSpPr>
            <a:spLocks noGrp="1" noChangeArrowheads="1"/>
          </p:cNvSpPr>
          <p:nvPr>
            <p:ph type="sldNum" sz="quarter" idx="12"/>
          </p:nvPr>
        </p:nvSpPr>
        <p:spPr>
          <a:ln/>
        </p:spPr>
        <p:txBody>
          <a:bodyPr/>
          <a:lstStyle>
            <a:lvl1pPr>
              <a:defRPr/>
            </a:lvl1pPr>
          </a:lstStyle>
          <a:p>
            <a:fld id="{C0AC52C2-9D97-E140-B753-71B0DA922374}" type="slidenum">
              <a:rPr lang="en-US" altLang="en-US"/>
              <a:pPr/>
              <a:t>‹#›</a:t>
            </a:fld>
            <a:endParaRPr lang="en-US" altLang="en-US"/>
          </a:p>
        </p:txBody>
      </p:sp>
    </p:spTree>
    <p:extLst>
      <p:ext uri="{BB962C8B-B14F-4D97-AF65-F5344CB8AC3E}">
        <p14:creationId xmlns:p14="http://schemas.microsoft.com/office/powerpoint/2010/main" val="39172734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08D93CF-FA18-8040-A7CB-7B318013D34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D4B23CC-7C47-024E-8CBB-D348ED7EBF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ACCA4D5-5400-274C-9A17-CEF95818BED3}"/>
              </a:ext>
            </a:extLst>
          </p:cNvPr>
          <p:cNvSpPr>
            <a:spLocks noGrp="1" noChangeArrowheads="1"/>
          </p:cNvSpPr>
          <p:nvPr>
            <p:ph type="sldNum" sz="quarter" idx="12"/>
          </p:nvPr>
        </p:nvSpPr>
        <p:spPr>
          <a:ln/>
        </p:spPr>
        <p:txBody>
          <a:bodyPr/>
          <a:lstStyle>
            <a:lvl1pPr>
              <a:defRPr/>
            </a:lvl1pPr>
          </a:lstStyle>
          <a:p>
            <a:fld id="{52DE3E93-D7D2-3E45-9BBF-6BC23EA9D83D}" type="slidenum">
              <a:rPr lang="en-US" altLang="en-US"/>
              <a:pPr/>
              <a:t>‹#›</a:t>
            </a:fld>
            <a:endParaRPr lang="en-US" altLang="en-US"/>
          </a:p>
        </p:txBody>
      </p:sp>
    </p:spTree>
    <p:extLst>
      <p:ext uri="{BB962C8B-B14F-4D97-AF65-F5344CB8AC3E}">
        <p14:creationId xmlns:p14="http://schemas.microsoft.com/office/powerpoint/2010/main" val="27246611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990600"/>
          </a:xfrm>
        </p:spPr>
        <p:txBody>
          <a:bodyPr/>
          <a:lstStyle/>
          <a:p>
            <a:r>
              <a:rPr lang="en-US"/>
              <a:t>Click to edit Master title style</a:t>
            </a:r>
          </a:p>
        </p:txBody>
      </p:sp>
      <p:sp>
        <p:nvSpPr>
          <p:cNvPr id="3" name="Content Placeholder 2"/>
          <p:cNvSpPr>
            <a:spLocks noGrp="1"/>
          </p:cNvSpPr>
          <p:nvPr>
            <p:ph sz="quarter" idx="1"/>
          </p:nvPr>
        </p:nvSpPr>
        <p:spPr>
          <a:xfrm>
            <a:off x="685800" y="1828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828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39624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624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F02EBB3-79C4-D048-B9DB-B86AB788E14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9E282DB-EB01-6F4D-ADF8-6C636CF5D3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0FAF575-C062-3E4D-BFFD-B28408314B1D}"/>
              </a:ext>
            </a:extLst>
          </p:cNvPr>
          <p:cNvSpPr>
            <a:spLocks noGrp="1" noChangeArrowheads="1"/>
          </p:cNvSpPr>
          <p:nvPr>
            <p:ph type="sldNum" sz="quarter" idx="12"/>
          </p:nvPr>
        </p:nvSpPr>
        <p:spPr>
          <a:ln/>
        </p:spPr>
        <p:txBody>
          <a:bodyPr/>
          <a:lstStyle>
            <a:lvl1pPr>
              <a:defRPr/>
            </a:lvl1pPr>
          </a:lstStyle>
          <a:p>
            <a:fld id="{1AF2E062-60A7-9D40-8398-C768EA9F4D25}" type="slidenum">
              <a:rPr lang="en-US" altLang="en-US"/>
              <a:pPr/>
              <a:t>‹#›</a:t>
            </a:fld>
            <a:endParaRPr lang="en-US" altLang="en-US"/>
          </a:p>
        </p:txBody>
      </p:sp>
    </p:spTree>
    <p:extLst>
      <p:ext uri="{BB962C8B-B14F-4D97-AF65-F5344CB8AC3E}">
        <p14:creationId xmlns:p14="http://schemas.microsoft.com/office/powerpoint/2010/main" val="39937387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Freeform 1026">
            <a:extLst>
              <a:ext uri="{FF2B5EF4-FFF2-40B4-BE49-F238E27FC236}">
                <a16:creationId xmlns:a16="http://schemas.microsoft.com/office/drawing/2014/main" id="{684FFCDB-28E5-4146-9467-6CEE8CDC9068}"/>
              </a:ext>
            </a:extLst>
          </p:cNvPr>
          <p:cNvSpPr>
            <a:spLocks/>
          </p:cNvSpPr>
          <p:nvPr/>
        </p:nvSpPr>
        <p:spPr bwMode="gray">
          <a:xfrm>
            <a:off x="690563" y="3340100"/>
            <a:ext cx="7653337" cy="485775"/>
          </a:xfrm>
          <a:custGeom>
            <a:avLst/>
            <a:gdLst>
              <a:gd name="T0" fmla="*/ 2147483647 w 4128"/>
              <a:gd name="T1" fmla="*/ 2147483647 h 479"/>
              <a:gd name="T2" fmla="*/ 2147483647 w 4128"/>
              <a:gd name="T3" fmla="*/ 2147483647 h 479"/>
              <a:gd name="T4" fmla="*/ 2147483647 w 4128"/>
              <a:gd name="T5" fmla="*/ 2147483647 h 479"/>
              <a:gd name="T6" fmla="*/ 0 w 4128"/>
              <a:gd name="T7" fmla="*/ 2147483647 h 479"/>
              <a:gd name="T8" fmla="*/ 2147483647 w 4128"/>
              <a:gd name="T9" fmla="*/ 2147483647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54307" name="Rectangle 1027"/>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54308" name="Rectangle 1028"/>
          <p:cNvSpPr>
            <a:spLocks noGrp="1" noChangeArrowheads="1"/>
          </p:cNvSpPr>
          <p:nvPr>
            <p:ph type="subTitle" idx="1"/>
          </p:nvPr>
        </p:nvSpPr>
        <p:spPr>
          <a:xfrm>
            <a:off x="1371600" y="3886200"/>
            <a:ext cx="6400800" cy="1752600"/>
          </a:xfrm>
        </p:spPr>
        <p:txBody>
          <a:bodyPr/>
          <a:lstStyle>
            <a:lvl1pPr marL="0" indent="0" algn="ctr">
              <a:buFont typeface="Monotype Sorts" pitchFamily="-108" charset="2"/>
              <a:buNone/>
              <a:defRPr/>
            </a:lvl1pPr>
          </a:lstStyle>
          <a:p>
            <a:r>
              <a:rPr lang="en-US"/>
              <a:t>Click to edit Master subtitle style</a:t>
            </a:r>
          </a:p>
        </p:txBody>
      </p:sp>
      <p:sp>
        <p:nvSpPr>
          <p:cNvPr id="5" name="Rectangle 1029">
            <a:extLst>
              <a:ext uri="{FF2B5EF4-FFF2-40B4-BE49-F238E27FC236}">
                <a16:creationId xmlns:a16="http://schemas.microsoft.com/office/drawing/2014/main" id="{C9FE414A-A5A7-6447-B243-1397D6C592A4}"/>
              </a:ext>
            </a:extLst>
          </p:cNvPr>
          <p:cNvSpPr>
            <a:spLocks noGrp="1" noChangeArrowheads="1"/>
          </p:cNvSpPr>
          <p:nvPr>
            <p:ph type="dt" sz="half" idx="10"/>
          </p:nvPr>
        </p:nvSpPr>
        <p:spPr/>
        <p:txBody>
          <a:bodyPr/>
          <a:lstStyle>
            <a:lvl1pPr>
              <a:defRPr>
                <a:latin typeface="Arial" panose="020B0604020202020204" pitchFamily="34" charset="0"/>
              </a:defRPr>
            </a:lvl1pPr>
          </a:lstStyle>
          <a:p>
            <a:fld id="{EA585DF0-1DC3-8E47-8EE3-A8029288EB50}" type="datetime1">
              <a:rPr lang="en-US" altLang="en-US"/>
              <a:pPr/>
              <a:t>12/18/18</a:t>
            </a:fld>
            <a:endParaRPr lang="en-US" altLang="en-US"/>
          </a:p>
        </p:txBody>
      </p:sp>
      <p:sp>
        <p:nvSpPr>
          <p:cNvPr id="6" name="Rectangle 1030">
            <a:extLst>
              <a:ext uri="{FF2B5EF4-FFF2-40B4-BE49-F238E27FC236}">
                <a16:creationId xmlns:a16="http://schemas.microsoft.com/office/drawing/2014/main" id="{AB4A6308-7806-8241-9AFE-ED192099458F}"/>
              </a:ext>
            </a:extLst>
          </p:cNvPr>
          <p:cNvSpPr>
            <a:spLocks noGrp="1" noChangeArrowheads="1"/>
          </p:cNvSpPr>
          <p:nvPr>
            <p:ph type="ftr" sz="quarter" idx="11"/>
          </p:nvPr>
        </p:nvSpPr>
        <p:spPr/>
        <p:txBody>
          <a:bodyPr/>
          <a:lstStyle>
            <a:lvl1pPr>
              <a:defRPr>
                <a:solidFill>
                  <a:srgbClr val="578963"/>
                </a:solidFill>
                <a:latin typeface="Arial" charset="0"/>
                <a:ea typeface="ＭＳ Ｐゴシック" charset="-128"/>
                <a:cs typeface="ＭＳ Ｐゴシック" charset="-128"/>
              </a:defRPr>
            </a:lvl1pPr>
          </a:lstStyle>
          <a:p>
            <a:pPr>
              <a:defRPr/>
            </a:pPr>
            <a:endParaRPr lang="en-US"/>
          </a:p>
        </p:txBody>
      </p:sp>
      <p:sp>
        <p:nvSpPr>
          <p:cNvPr id="7" name="Rectangle 1031">
            <a:extLst>
              <a:ext uri="{FF2B5EF4-FFF2-40B4-BE49-F238E27FC236}">
                <a16:creationId xmlns:a16="http://schemas.microsoft.com/office/drawing/2014/main" id="{72D40C3A-DB74-D84D-9513-0F5A0882AA68}"/>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4BA742D8-2E80-5948-9323-6B8402646188}" type="slidenum">
              <a:rPr lang="en-US" altLang="en-US"/>
              <a:pPr/>
              <a:t>‹#›</a:t>
            </a:fld>
            <a:endParaRPr lang="en-US" altLang="en-US"/>
          </a:p>
        </p:txBody>
      </p:sp>
    </p:spTree>
    <p:extLst>
      <p:ext uri="{BB962C8B-B14F-4D97-AF65-F5344CB8AC3E}">
        <p14:creationId xmlns:p14="http://schemas.microsoft.com/office/powerpoint/2010/main" val="1043261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28">
            <a:extLst>
              <a:ext uri="{FF2B5EF4-FFF2-40B4-BE49-F238E27FC236}">
                <a16:creationId xmlns:a16="http://schemas.microsoft.com/office/drawing/2014/main" id="{232F8242-450A-044D-A4FF-9DAF00832539}"/>
              </a:ext>
            </a:extLst>
          </p:cNvPr>
          <p:cNvSpPr>
            <a:spLocks noGrp="1" noChangeArrowheads="1"/>
          </p:cNvSpPr>
          <p:nvPr>
            <p:ph type="dt" sz="half" idx="10"/>
          </p:nvPr>
        </p:nvSpPr>
        <p:spPr/>
        <p:txBody>
          <a:bodyPr/>
          <a:lstStyle>
            <a:lvl1pPr>
              <a:defRPr>
                <a:latin typeface="Arial" panose="020B0604020202020204" pitchFamily="34" charset="0"/>
              </a:defRPr>
            </a:lvl1pPr>
          </a:lstStyle>
          <a:p>
            <a:fld id="{F1094F5B-8FBD-BC4E-A707-62B2543F9105}" type="datetime1">
              <a:rPr lang="en-US" altLang="en-US"/>
              <a:pPr/>
              <a:t>12/18/18</a:t>
            </a:fld>
            <a:endParaRPr lang="en-US" altLang="en-US"/>
          </a:p>
        </p:txBody>
      </p:sp>
      <p:sp>
        <p:nvSpPr>
          <p:cNvPr id="3" name="Rectangle 1029">
            <a:extLst>
              <a:ext uri="{FF2B5EF4-FFF2-40B4-BE49-F238E27FC236}">
                <a16:creationId xmlns:a16="http://schemas.microsoft.com/office/drawing/2014/main" id="{03D86AD3-2733-964F-A9E0-690EA8C4497F}"/>
              </a:ext>
            </a:extLst>
          </p:cNvPr>
          <p:cNvSpPr>
            <a:spLocks noGrp="1" noChangeArrowheads="1"/>
          </p:cNvSpPr>
          <p:nvPr>
            <p:ph type="ftr" sz="quarter" idx="11"/>
          </p:nvPr>
        </p:nvSpPr>
        <p:spPr/>
        <p:txBody>
          <a:bodyPr/>
          <a:lstStyle>
            <a:lvl1pPr>
              <a:defRPr>
                <a:latin typeface="Arial" charset="0"/>
                <a:ea typeface="ＭＳ Ｐゴシック" charset="-128"/>
                <a:cs typeface="ＭＳ Ｐゴシック" charset="-128"/>
              </a:defRPr>
            </a:lvl1pPr>
          </a:lstStyle>
          <a:p>
            <a:pPr>
              <a:defRPr/>
            </a:pPr>
            <a:endParaRPr lang="en-US"/>
          </a:p>
        </p:txBody>
      </p:sp>
      <p:sp>
        <p:nvSpPr>
          <p:cNvPr id="4" name="Rectangle 1030">
            <a:extLst>
              <a:ext uri="{FF2B5EF4-FFF2-40B4-BE49-F238E27FC236}">
                <a16:creationId xmlns:a16="http://schemas.microsoft.com/office/drawing/2014/main" id="{4277BB87-0403-4D49-83A0-A66EA3F46A4C}"/>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AC604384-A33C-6A4D-B985-03598268510D}" type="slidenum">
              <a:rPr lang="en-US" altLang="en-US"/>
              <a:pPr/>
              <a:t>‹#›</a:t>
            </a:fld>
            <a:endParaRPr lang="en-US" altLang="en-US"/>
          </a:p>
        </p:txBody>
      </p:sp>
    </p:spTree>
    <p:extLst>
      <p:ext uri="{BB962C8B-B14F-4D97-AF65-F5344CB8AC3E}">
        <p14:creationId xmlns:p14="http://schemas.microsoft.com/office/powerpoint/2010/main" val="2474424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84E3A9C-F44A-E542-A6AE-D76B8FB1D41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10B1AD7-CC97-4743-981E-4DBAF9E208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BEEA30D-C894-2743-A757-F018251D4823}"/>
              </a:ext>
            </a:extLst>
          </p:cNvPr>
          <p:cNvSpPr>
            <a:spLocks noGrp="1" noChangeArrowheads="1"/>
          </p:cNvSpPr>
          <p:nvPr>
            <p:ph type="sldNum" sz="quarter" idx="12"/>
          </p:nvPr>
        </p:nvSpPr>
        <p:spPr>
          <a:ln/>
        </p:spPr>
        <p:txBody>
          <a:bodyPr/>
          <a:lstStyle>
            <a:lvl1pPr>
              <a:defRPr/>
            </a:lvl1pPr>
          </a:lstStyle>
          <a:p>
            <a:fld id="{C1FBF764-DCA9-AF44-868D-F60FBE0B119A}" type="slidenum">
              <a:rPr lang="en-US" altLang="en-US"/>
              <a:pPr/>
              <a:t>‹#›</a:t>
            </a:fld>
            <a:endParaRPr lang="en-US" altLang="en-US"/>
          </a:p>
        </p:txBody>
      </p:sp>
    </p:spTree>
    <p:extLst>
      <p:ext uri="{BB962C8B-B14F-4D97-AF65-F5344CB8AC3E}">
        <p14:creationId xmlns:p14="http://schemas.microsoft.com/office/powerpoint/2010/main" val="11239718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1028">
            <a:extLst>
              <a:ext uri="{FF2B5EF4-FFF2-40B4-BE49-F238E27FC236}">
                <a16:creationId xmlns:a16="http://schemas.microsoft.com/office/drawing/2014/main" id="{7CDACDBA-D239-9748-8643-5401BFD5B4FF}"/>
              </a:ext>
            </a:extLst>
          </p:cNvPr>
          <p:cNvSpPr>
            <a:spLocks noGrp="1" noChangeArrowheads="1"/>
          </p:cNvSpPr>
          <p:nvPr>
            <p:ph type="dt" sz="half" idx="10"/>
          </p:nvPr>
        </p:nvSpPr>
        <p:spPr/>
        <p:txBody>
          <a:bodyPr/>
          <a:lstStyle>
            <a:lvl1pPr>
              <a:defRPr>
                <a:latin typeface="Arial" panose="020B0604020202020204" pitchFamily="34" charset="0"/>
              </a:defRPr>
            </a:lvl1pPr>
          </a:lstStyle>
          <a:p>
            <a:fld id="{83A7AA52-8FE8-CA41-B982-5305BC44A01B}" type="datetime1">
              <a:rPr lang="en-US" altLang="en-US"/>
              <a:pPr/>
              <a:t>12/18/18</a:t>
            </a:fld>
            <a:endParaRPr lang="en-US" altLang="en-US"/>
          </a:p>
        </p:txBody>
      </p:sp>
      <p:sp>
        <p:nvSpPr>
          <p:cNvPr id="5" name="Rectangle 1029">
            <a:extLst>
              <a:ext uri="{FF2B5EF4-FFF2-40B4-BE49-F238E27FC236}">
                <a16:creationId xmlns:a16="http://schemas.microsoft.com/office/drawing/2014/main" id="{541007F7-63D5-E140-A8AD-03F71FD7CD52}"/>
              </a:ext>
            </a:extLst>
          </p:cNvPr>
          <p:cNvSpPr>
            <a:spLocks noGrp="1" noChangeArrowheads="1"/>
          </p:cNvSpPr>
          <p:nvPr>
            <p:ph type="ftr" sz="quarter" idx="11"/>
          </p:nvPr>
        </p:nvSpPr>
        <p:spPr/>
        <p:txBody>
          <a:bodyPr/>
          <a:lstStyle>
            <a:lvl1pPr>
              <a:defRPr>
                <a:latin typeface="Arial" charset="0"/>
                <a:ea typeface="ＭＳ Ｐゴシック" charset="-128"/>
                <a:cs typeface="ＭＳ Ｐゴシック" charset="-128"/>
              </a:defRPr>
            </a:lvl1pPr>
          </a:lstStyle>
          <a:p>
            <a:pPr>
              <a:defRPr/>
            </a:pPr>
            <a:endParaRPr lang="en-US"/>
          </a:p>
        </p:txBody>
      </p:sp>
      <p:sp>
        <p:nvSpPr>
          <p:cNvPr id="6" name="Rectangle 1030">
            <a:extLst>
              <a:ext uri="{FF2B5EF4-FFF2-40B4-BE49-F238E27FC236}">
                <a16:creationId xmlns:a16="http://schemas.microsoft.com/office/drawing/2014/main" id="{3C63A080-8BC3-8E44-9F26-ED8E72BD93B0}"/>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2CCB7490-51E8-854F-AA5E-1AE362C92BCA}" type="slidenum">
              <a:rPr lang="en-US" altLang="en-US"/>
              <a:pPr/>
              <a:t>‹#›</a:t>
            </a:fld>
            <a:endParaRPr lang="en-US" altLang="en-US"/>
          </a:p>
        </p:txBody>
      </p:sp>
    </p:spTree>
    <p:extLst>
      <p:ext uri="{BB962C8B-B14F-4D97-AF65-F5344CB8AC3E}">
        <p14:creationId xmlns:p14="http://schemas.microsoft.com/office/powerpoint/2010/main" val="5690657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a:extLst>
              <a:ext uri="{FF2B5EF4-FFF2-40B4-BE49-F238E27FC236}">
                <a16:creationId xmlns:a16="http://schemas.microsoft.com/office/drawing/2014/main" id="{7E2CFFF1-5BA9-5E41-816C-44E80EF164D3}"/>
              </a:ext>
            </a:extLst>
          </p:cNvPr>
          <p:cNvSpPr>
            <a:spLocks noGrp="1" noChangeArrowheads="1"/>
          </p:cNvSpPr>
          <p:nvPr>
            <p:ph type="dt" sz="half" idx="10"/>
          </p:nvPr>
        </p:nvSpPr>
        <p:spPr/>
        <p:txBody>
          <a:bodyPr/>
          <a:lstStyle>
            <a:lvl1pPr>
              <a:defRPr>
                <a:latin typeface="Arial" panose="020B0604020202020204" pitchFamily="34" charset="0"/>
              </a:defRPr>
            </a:lvl1pPr>
          </a:lstStyle>
          <a:p>
            <a:fld id="{B4DECA2B-A462-ED41-8AD3-9E942DB65240}" type="datetime1">
              <a:rPr lang="en-US" altLang="en-US"/>
              <a:pPr/>
              <a:t>12/18/18</a:t>
            </a:fld>
            <a:endParaRPr lang="en-US" altLang="en-US"/>
          </a:p>
        </p:txBody>
      </p:sp>
      <p:sp>
        <p:nvSpPr>
          <p:cNvPr id="6" name="Rectangle 1029">
            <a:extLst>
              <a:ext uri="{FF2B5EF4-FFF2-40B4-BE49-F238E27FC236}">
                <a16:creationId xmlns:a16="http://schemas.microsoft.com/office/drawing/2014/main" id="{5881BAFE-88F5-2F4F-B368-7DA46B6947C3}"/>
              </a:ext>
            </a:extLst>
          </p:cNvPr>
          <p:cNvSpPr>
            <a:spLocks noGrp="1" noChangeArrowheads="1"/>
          </p:cNvSpPr>
          <p:nvPr>
            <p:ph type="ftr" sz="quarter" idx="11"/>
          </p:nvPr>
        </p:nvSpPr>
        <p:spPr/>
        <p:txBody>
          <a:bodyPr/>
          <a:lstStyle>
            <a:lvl1pPr>
              <a:defRPr>
                <a:latin typeface="Arial" charset="0"/>
                <a:ea typeface="ＭＳ Ｐゴシック" charset="-128"/>
                <a:cs typeface="ＭＳ Ｐゴシック" charset="-128"/>
              </a:defRPr>
            </a:lvl1pPr>
          </a:lstStyle>
          <a:p>
            <a:pPr>
              <a:defRPr/>
            </a:pPr>
            <a:endParaRPr lang="en-US"/>
          </a:p>
        </p:txBody>
      </p:sp>
      <p:sp>
        <p:nvSpPr>
          <p:cNvPr id="7" name="Rectangle 1030">
            <a:extLst>
              <a:ext uri="{FF2B5EF4-FFF2-40B4-BE49-F238E27FC236}">
                <a16:creationId xmlns:a16="http://schemas.microsoft.com/office/drawing/2014/main" id="{7252EF3B-F8B1-5E41-BAF8-CA3D3E510852}"/>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8D4315AA-9017-0D4D-9124-AD4AD3A984A8}" type="slidenum">
              <a:rPr lang="en-US" altLang="en-US"/>
              <a:pPr/>
              <a:t>‹#›</a:t>
            </a:fld>
            <a:endParaRPr lang="en-US" altLang="en-US"/>
          </a:p>
        </p:txBody>
      </p:sp>
    </p:spTree>
    <p:extLst>
      <p:ext uri="{BB962C8B-B14F-4D97-AF65-F5344CB8AC3E}">
        <p14:creationId xmlns:p14="http://schemas.microsoft.com/office/powerpoint/2010/main" val="8844927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2">
            <a:extLst>
              <a:ext uri="{FF2B5EF4-FFF2-40B4-BE49-F238E27FC236}">
                <a16:creationId xmlns:a16="http://schemas.microsoft.com/office/drawing/2014/main" id="{7E45B397-F84C-5349-9F74-BF3C900955F4}"/>
              </a:ext>
            </a:extLst>
          </p:cNvPr>
          <p:cNvSpPr>
            <a:spLocks noGrp="1" noChangeArrowheads="1"/>
          </p:cNvSpPr>
          <p:nvPr>
            <p:ph type="dt" sz="half" idx="10"/>
          </p:nvPr>
        </p:nvSpPr>
        <p:spPr/>
        <p:txBody>
          <a:bodyPr/>
          <a:lstStyle>
            <a:lvl1pPr>
              <a:defRPr/>
            </a:lvl1pPr>
          </a:lstStyle>
          <a:p>
            <a:fld id="{A01A59C7-877E-FE40-9F6F-A23C2B7648AD}" type="datetime1">
              <a:rPr lang="en-US" altLang="en-US"/>
              <a:pPr/>
              <a:t>12/18/18</a:t>
            </a:fld>
            <a:endParaRPr lang="en-US" altLang="en-US"/>
          </a:p>
        </p:txBody>
      </p:sp>
      <p:sp>
        <p:nvSpPr>
          <p:cNvPr id="6" name="Rectangle 1033">
            <a:extLst>
              <a:ext uri="{FF2B5EF4-FFF2-40B4-BE49-F238E27FC236}">
                <a16:creationId xmlns:a16="http://schemas.microsoft.com/office/drawing/2014/main" id="{8F0FCD0A-F1A2-7641-AD7C-FE6A9EC7375B}"/>
              </a:ext>
            </a:extLst>
          </p:cNvPr>
          <p:cNvSpPr>
            <a:spLocks noGrp="1" noChangeArrowheads="1"/>
          </p:cNvSpPr>
          <p:nvPr>
            <p:ph type="ftr" sz="quarter" idx="11"/>
          </p:nvPr>
        </p:nvSpPr>
        <p:spPr/>
        <p:txBody>
          <a:bodyPr/>
          <a:lstStyle>
            <a:lvl1pPr>
              <a:defRPr>
                <a:ea typeface="ＭＳ Ｐゴシック" charset="-128"/>
                <a:cs typeface="ＭＳ Ｐゴシック" charset="-128"/>
              </a:defRPr>
            </a:lvl1pPr>
          </a:lstStyle>
          <a:p>
            <a:pPr>
              <a:defRPr/>
            </a:pPr>
            <a:endParaRPr lang="en-US"/>
          </a:p>
        </p:txBody>
      </p:sp>
      <p:sp>
        <p:nvSpPr>
          <p:cNvPr id="7" name="Rectangle 1034">
            <a:extLst>
              <a:ext uri="{FF2B5EF4-FFF2-40B4-BE49-F238E27FC236}">
                <a16:creationId xmlns:a16="http://schemas.microsoft.com/office/drawing/2014/main" id="{896BE866-05B2-784A-AFF8-1EB443DC26E6}"/>
              </a:ext>
            </a:extLst>
          </p:cNvPr>
          <p:cNvSpPr>
            <a:spLocks noGrp="1" noChangeArrowheads="1"/>
          </p:cNvSpPr>
          <p:nvPr>
            <p:ph type="sldNum" sz="quarter" idx="12"/>
          </p:nvPr>
        </p:nvSpPr>
        <p:spPr/>
        <p:txBody>
          <a:bodyPr/>
          <a:lstStyle>
            <a:lvl1pPr>
              <a:defRPr/>
            </a:lvl1pPr>
          </a:lstStyle>
          <a:p>
            <a:fld id="{D9CE3CB3-C2FC-274B-8A02-059EB27F5D07}" type="slidenum">
              <a:rPr lang="en-US" altLang="en-US"/>
              <a:pPr/>
              <a:t>‹#›</a:t>
            </a:fld>
            <a:endParaRPr lang="en-US" altLang="en-US"/>
          </a:p>
        </p:txBody>
      </p:sp>
    </p:spTree>
    <p:extLst>
      <p:ext uri="{BB962C8B-B14F-4D97-AF65-F5344CB8AC3E}">
        <p14:creationId xmlns:p14="http://schemas.microsoft.com/office/powerpoint/2010/main" val="14474400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3BC4AF8-0A03-9540-B91C-24DEDD47098E}"/>
              </a:ext>
            </a:extLst>
          </p:cNvPr>
          <p:cNvSpPr>
            <a:spLocks noGrp="1" noChangeArrowheads="1"/>
          </p:cNvSpPr>
          <p:nvPr>
            <p:ph type="dt" sz="half" idx="10"/>
          </p:nvPr>
        </p:nvSpPr>
        <p:spPr/>
        <p:txBody>
          <a:bodyPr/>
          <a:lstStyle>
            <a:lvl1pPr>
              <a:defRPr>
                <a:latin typeface="Arial Narrow" pitchFamily="34" charset="0"/>
                <a:ea typeface="ＭＳ Ｐゴシック" pitchFamily="34" charset="-128"/>
                <a:cs typeface="+mn-cs"/>
              </a:defRPr>
            </a:lvl1pPr>
          </a:lstStyle>
          <a:p>
            <a:pPr>
              <a:defRPr/>
            </a:pPr>
            <a:endParaRPr lang="en-US"/>
          </a:p>
        </p:txBody>
      </p:sp>
      <p:sp>
        <p:nvSpPr>
          <p:cNvPr id="5" name="Rectangle 5">
            <a:extLst>
              <a:ext uri="{FF2B5EF4-FFF2-40B4-BE49-F238E27FC236}">
                <a16:creationId xmlns:a16="http://schemas.microsoft.com/office/drawing/2014/main" id="{8D4A2146-F410-524B-B4D2-8AFC9327696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F221659-98FB-B043-88D3-CB70664B26BF}"/>
              </a:ext>
            </a:extLst>
          </p:cNvPr>
          <p:cNvSpPr>
            <a:spLocks noGrp="1" noChangeArrowheads="1"/>
          </p:cNvSpPr>
          <p:nvPr>
            <p:ph type="sldNum" sz="quarter" idx="12"/>
          </p:nvPr>
        </p:nvSpPr>
        <p:spPr/>
        <p:txBody>
          <a:bodyPr/>
          <a:lstStyle>
            <a:lvl1pPr>
              <a:defRPr/>
            </a:lvl1pPr>
          </a:lstStyle>
          <a:p>
            <a:fld id="{259156DD-4869-FE4B-B7F8-62874BAB2333}" type="slidenum">
              <a:rPr lang="en-US" altLang="en-US"/>
              <a:pPr/>
              <a:t>‹#›</a:t>
            </a:fld>
            <a:endParaRPr lang="en-US" altLang="en-US"/>
          </a:p>
        </p:txBody>
      </p:sp>
    </p:spTree>
    <p:extLst>
      <p:ext uri="{BB962C8B-B14F-4D97-AF65-F5344CB8AC3E}">
        <p14:creationId xmlns:p14="http://schemas.microsoft.com/office/powerpoint/2010/main" val="27484142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83675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362637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5E251674-B3A3-3547-9E38-F8DA41983D13}"/>
              </a:ext>
            </a:extLst>
          </p:cNvPr>
          <p:cNvSpPr>
            <a:spLocks noGrp="1" noChangeArrowheads="1"/>
          </p:cNvSpPr>
          <p:nvPr>
            <p:ph type="dt" sz="half" idx="10"/>
          </p:nvPr>
        </p:nvSpPr>
        <p:spPr/>
        <p:txBody>
          <a:bodyPr/>
          <a:lstStyle>
            <a:lvl1pPr>
              <a:defRPr>
                <a:ea typeface="ＭＳ Ｐゴシック" charset="-128"/>
                <a:cs typeface="ＭＳ Ｐゴシック" charset="-128"/>
              </a:defRPr>
            </a:lvl1pPr>
          </a:lstStyle>
          <a:p>
            <a:pPr>
              <a:defRPr/>
            </a:pPr>
            <a:endParaRPr lang="en-US"/>
          </a:p>
        </p:txBody>
      </p:sp>
      <p:sp>
        <p:nvSpPr>
          <p:cNvPr id="4" name="Rectangle 5">
            <a:extLst>
              <a:ext uri="{FF2B5EF4-FFF2-40B4-BE49-F238E27FC236}">
                <a16:creationId xmlns:a16="http://schemas.microsoft.com/office/drawing/2014/main" id="{D789725C-69C6-C74F-85D3-762F10C2B584}"/>
              </a:ext>
            </a:extLst>
          </p:cNvPr>
          <p:cNvSpPr>
            <a:spLocks noGrp="1" noChangeArrowheads="1"/>
          </p:cNvSpPr>
          <p:nvPr>
            <p:ph type="ftr" sz="quarter" idx="11"/>
          </p:nvPr>
        </p:nvSpPr>
        <p:spPr/>
        <p:txBody>
          <a:bodyPr/>
          <a:lstStyle>
            <a:lvl1pPr>
              <a:defRPr>
                <a:ea typeface="ＭＳ Ｐゴシック" charset="-128"/>
                <a:cs typeface="ＭＳ Ｐゴシック" charset="-128"/>
              </a:defRPr>
            </a:lvl1pPr>
          </a:lstStyle>
          <a:p>
            <a:pPr>
              <a:defRPr/>
            </a:pPr>
            <a:endParaRPr lang="en-US"/>
          </a:p>
        </p:txBody>
      </p:sp>
      <p:sp>
        <p:nvSpPr>
          <p:cNvPr id="5" name="Rectangle 6">
            <a:extLst>
              <a:ext uri="{FF2B5EF4-FFF2-40B4-BE49-F238E27FC236}">
                <a16:creationId xmlns:a16="http://schemas.microsoft.com/office/drawing/2014/main" id="{7EADF380-508E-3A40-9505-424B2487D60A}"/>
              </a:ext>
            </a:extLst>
          </p:cNvPr>
          <p:cNvSpPr>
            <a:spLocks noGrp="1" noChangeArrowheads="1"/>
          </p:cNvSpPr>
          <p:nvPr>
            <p:ph type="sldNum" sz="quarter" idx="12"/>
          </p:nvPr>
        </p:nvSpPr>
        <p:spPr/>
        <p:txBody>
          <a:bodyPr/>
          <a:lstStyle>
            <a:lvl1pPr>
              <a:defRPr/>
            </a:lvl1pPr>
          </a:lstStyle>
          <a:p>
            <a:fld id="{77956747-B7C0-E84D-B3E5-F646F14D4D5C}" type="slidenum">
              <a:rPr lang="en-US" altLang="en-US"/>
              <a:pPr/>
              <a:t>‹#›</a:t>
            </a:fld>
            <a:endParaRPr lang="en-US" altLang="en-US"/>
          </a:p>
        </p:txBody>
      </p:sp>
    </p:spTree>
    <p:extLst>
      <p:ext uri="{BB962C8B-B14F-4D97-AF65-F5344CB8AC3E}">
        <p14:creationId xmlns:p14="http://schemas.microsoft.com/office/powerpoint/2010/main" val="29845268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0EB8D7F-1467-0C4A-BA8F-48F58910C75F}"/>
              </a:ext>
            </a:extLst>
          </p:cNvPr>
          <p:cNvSpPr>
            <a:spLocks noGrp="1" noChangeArrowheads="1"/>
          </p:cNvSpPr>
          <p:nvPr>
            <p:ph type="dt" sz="half" idx="10"/>
          </p:nvPr>
        </p:nvSpPr>
        <p:spPr/>
        <p:txBody>
          <a:bodyPr/>
          <a:lstStyle>
            <a:lvl1pPr>
              <a:defRPr>
                <a:ea typeface="ＭＳ Ｐゴシック" charset="-128"/>
                <a:cs typeface="ＭＳ Ｐゴシック" charset="-128"/>
              </a:defRPr>
            </a:lvl1pPr>
          </a:lstStyle>
          <a:p>
            <a:pPr>
              <a:defRPr/>
            </a:pPr>
            <a:endParaRPr lang="en-US"/>
          </a:p>
        </p:txBody>
      </p:sp>
      <p:sp>
        <p:nvSpPr>
          <p:cNvPr id="3" name="Rectangle 5">
            <a:extLst>
              <a:ext uri="{FF2B5EF4-FFF2-40B4-BE49-F238E27FC236}">
                <a16:creationId xmlns:a16="http://schemas.microsoft.com/office/drawing/2014/main" id="{79FBE957-EE89-4B4F-929A-2D5D68D4C48C}"/>
              </a:ext>
            </a:extLst>
          </p:cNvPr>
          <p:cNvSpPr>
            <a:spLocks noGrp="1" noChangeArrowheads="1"/>
          </p:cNvSpPr>
          <p:nvPr>
            <p:ph type="ftr" sz="quarter" idx="11"/>
          </p:nvPr>
        </p:nvSpPr>
        <p:spPr/>
        <p:txBody>
          <a:bodyPr/>
          <a:lstStyle>
            <a:lvl1pPr>
              <a:defRPr>
                <a:ea typeface="ＭＳ Ｐゴシック" charset="-128"/>
                <a:cs typeface="ＭＳ Ｐゴシック" charset="-128"/>
              </a:defRPr>
            </a:lvl1pPr>
          </a:lstStyle>
          <a:p>
            <a:pPr>
              <a:defRPr/>
            </a:pPr>
            <a:endParaRPr lang="en-US"/>
          </a:p>
        </p:txBody>
      </p:sp>
      <p:sp>
        <p:nvSpPr>
          <p:cNvPr id="4" name="Rectangle 6">
            <a:extLst>
              <a:ext uri="{FF2B5EF4-FFF2-40B4-BE49-F238E27FC236}">
                <a16:creationId xmlns:a16="http://schemas.microsoft.com/office/drawing/2014/main" id="{6178E89C-E86A-DB4F-8BEA-8F8F777281AE}"/>
              </a:ext>
            </a:extLst>
          </p:cNvPr>
          <p:cNvSpPr>
            <a:spLocks noGrp="1" noChangeArrowheads="1"/>
          </p:cNvSpPr>
          <p:nvPr>
            <p:ph type="sldNum" sz="quarter" idx="12"/>
          </p:nvPr>
        </p:nvSpPr>
        <p:spPr/>
        <p:txBody>
          <a:bodyPr/>
          <a:lstStyle>
            <a:lvl1pPr>
              <a:defRPr/>
            </a:lvl1pPr>
          </a:lstStyle>
          <a:p>
            <a:fld id="{15AAE89E-99D1-4E4D-9B0A-818C64F7EA80}" type="slidenum">
              <a:rPr lang="en-US" altLang="en-US"/>
              <a:pPr/>
              <a:t>‹#›</a:t>
            </a:fld>
            <a:endParaRPr lang="en-US" altLang="en-US"/>
          </a:p>
        </p:txBody>
      </p:sp>
    </p:spTree>
    <p:extLst>
      <p:ext uri="{BB962C8B-B14F-4D97-AF65-F5344CB8AC3E}">
        <p14:creationId xmlns:p14="http://schemas.microsoft.com/office/powerpoint/2010/main" val="7484842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394242"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94243" name="Rectangle 1027"/>
          <p:cNvSpPr>
            <a:spLocks noGrp="1" noChangeArrowheads="1"/>
          </p:cNvSpPr>
          <p:nvPr>
            <p:ph type="subTitle" idx="1"/>
          </p:nvPr>
        </p:nvSpPr>
        <p:spPr>
          <a:xfrm>
            <a:off x="1371600" y="3886200"/>
            <a:ext cx="6400800" cy="1752600"/>
          </a:xfrm>
        </p:spPr>
        <p:txBody>
          <a:bodyPr/>
          <a:lstStyle>
            <a:lvl1pPr marL="0" indent="0" algn="ctr">
              <a:buFont typeface="Times" pitchFamily="-108" charset="0"/>
              <a:buNone/>
              <a:defRPr/>
            </a:lvl1pPr>
          </a:lstStyle>
          <a:p>
            <a:r>
              <a:rPr lang="en-US"/>
              <a:t>Click to edit Master subtitle style</a:t>
            </a:r>
          </a:p>
        </p:txBody>
      </p:sp>
      <p:sp>
        <p:nvSpPr>
          <p:cNvPr id="4" name="Rectangle 1028">
            <a:extLst>
              <a:ext uri="{FF2B5EF4-FFF2-40B4-BE49-F238E27FC236}">
                <a16:creationId xmlns:a16="http://schemas.microsoft.com/office/drawing/2014/main" id="{D6D43FED-C99F-4F41-AD0A-589178ED7444}"/>
              </a:ext>
            </a:extLst>
          </p:cNvPr>
          <p:cNvSpPr>
            <a:spLocks noGrp="1" noChangeArrowheads="1"/>
          </p:cNvSpPr>
          <p:nvPr>
            <p:ph type="dt" sz="half" idx="10"/>
          </p:nvPr>
        </p:nvSpPr>
        <p:spPr/>
        <p:txBody>
          <a:bodyPr/>
          <a:lstStyle>
            <a:lvl1pPr>
              <a:defRPr/>
            </a:lvl1pPr>
          </a:lstStyle>
          <a:p>
            <a:fld id="{3D5848E7-298C-F741-9BB8-A103E6491C50}" type="datetime1">
              <a:rPr lang="en-US" altLang="en-US"/>
              <a:pPr/>
              <a:t>12/18/18</a:t>
            </a:fld>
            <a:endParaRPr lang="en-US" altLang="en-US"/>
          </a:p>
        </p:txBody>
      </p:sp>
      <p:sp>
        <p:nvSpPr>
          <p:cNvPr id="5" name="Rectangle 1029">
            <a:extLst>
              <a:ext uri="{FF2B5EF4-FFF2-40B4-BE49-F238E27FC236}">
                <a16:creationId xmlns:a16="http://schemas.microsoft.com/office/drawing/2014/main" id="{62722C72-0309-6341-B997-E930648DB64B}"/>
              </a:ext>
            </a:extLst>
          </p:cNvPr>
          <p:cNvSpPr>
            <a:spLocks noGrp="1" noChangeArrowheads="1"/>
          </p:cNvSpPr>
          <p:nvPr>
            <p:ph type="ftr" sz="quarter" idx="11"/>
          </p:nvPr>
        </p:nvSpPr>
        <p:spPr/>
        <p:txBody>
          <a:bodyPr/>
          <a:lstStyle>
            <a:lvl1pPr>
              <a:defRPr>
                <a:ea typeface="ＭＳ Ｐゴシック" panose="020B0600070205080204" pitchFamily="34" charset="-128"/>
              </a:defRPr>
            </a:lvl1pPr>
          </a:lstStyle>
          <a:p>
            <a:endParaRPr lang="en-US" altLang="en-US"/>
          </a:p>
        </p:txBody>
      </p:sp>
      <p:sp>
        <p:nvSpPr>
          <p:cNvPr id="6" name="Rectangle 1030">
            <a:extLst>
              <a:ext uri="{FF2B5EF4-FFF2-40B4-BE49-F238E27FC236}">
                <a16:creationId xmlns:a16="http://schemas.microsoft.com/office/drawing/2014/main" id="{72CC239E-FD7B-3042-9A4B-8655156C1D41}"/>
              </a:ext>
            </a:extLst>
          </p:cNvPr>
          <p:cNvSpPr>
            <a:spLocks noGrp="1" noChangeArrowheads="1"/>
          </p:cNvSpPr>
          <p:nvPr>
            <p:ph type="sldNum" sz="quarter" idx="12"/>
          </p:nvPr>
        </p:nvSpPr>
        <p:spPr/>
        <p:txBody>
          <a:bodyPr/>
          <a:lstStyle>
            <a:lvl1pPr>
              <a:defRPr/>
            </a:lvl1pPr>
          </a:lstStyle>
          <a:p>
            <a:fld id="{125836B5-DF18-1E4E-AFA9-5E97135859DB}" type="slidenum">
              <a:rPr lang="en-US" altLang="en-US"/>
              <a:pPr/>
              <a:t>‹#›</a:t>
            </a:fld>
            <a:endParaRPr lang="en-US" altLang="en-US"/>
          </a:p>
        </p:txBody>
      </p:sp>
    </p:spTree>
    <p:extLst>
      <p:ext uri="{BB962C8B-B14F-4D97-AF65-F5344CB8AC3E}">
        <p14:creationId xmlns:p14="http://schemas.microsoft.com/office/powerpoint/2010/main" val="16958475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2DAF9FF-1A12-4845-8D12-8C085EB369D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31C828C-85F4-A540-B5AB-E097B5395D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B745462-98CB-C148-8E58-3A3142B1456E}"/>
              </a:ext>
            </a:extLst>
          </p:cNvPr>
          <p:cNvSpPr>
            <a:spLocks noGrp="1" noChangeArrowheads="1"/>
          </p:cNvSpPr>
          <p:nvPr>
            <p:ph type="sldNum" sz="quarter" idx="12"/>
          </p:nvPr>
        </p:nvSpPr>
        <p:spPr>
          <a:ln/>
        </p:spPr>
        <p:txBody>
          <a:bodyPr/>
          <a:lstStyle>
            <a:lvl1pPr>
              <a:defRPr/>
            </a:lvl1pPr>
          </a:lstStyle>
          <a:p>
            <a:fld id="{9C135DDC-C041-A144-9D00-A0E71CE30CA2}" type="slidenum">
              <a:rPr lang="en-US" altLang="en-US"/>
              <a:pPr/>
              <a:t>‹#›</a:t>
            </a:fld>
            <a:endParaRPr lang="en-US" altLang="en-US"/>
          </a:p>
        </p:txBody>
      </p:sp>
    </p:spTree>
    <p:extLst>
      <p:ext uri="{BB962C8B-B14F-4D97-AF65-F5344CB8AC3E}">
        <p14:creationId xmlns:p14="http://schemas.microsoft.com/office/powerpoint/2010/main" val="2304106138"/>
      </p:ext>
    </p:extLst>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201CC69-E946-CB4A-B753-F5F7877ECE8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2F3CF20-65B1-3747-A255-F327CF11C7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7FC192A-ABF1-BF4D-A7EC-F68A5C4787ED}"/>
              </a:ext>
            </a:extLst>
          </p:cNvPr>
          <p:cNvSpPr>
            <a:spLocks noGrp="1" noChangeArrowheads="1"/>
          </p:cNvSpPr>
          <p:nvPr>
            <p:ph type="sldNum" sz="quarter" idx="12"/>
          </p:nvPr>
        </p:nvSpPr>
        <p:spPr>
          <a:ln/>
        </p:spPr>
        <p:txBody>
          <a:bodyPr/>
          <a:lstStyle>
            <a:lvl1pPr>
              <a:defRPr/>
            </a:lvl1pPr>
          </a:lstStyle>
          <a:p>
            <a:fld id="{EC082477-6595-B445-A7E1-D1820972E3A9}" type="slidenum">
              <a:rPr lang="en-US" altLang="en-US"/>
              <a:pPr/>
              <a:t>‹#›</a:t>
            </a:fld>
            <a:endParaRPr lang="en-US" altLang="en-US"/>
          </a:p>
        </p:txBody>
      </p:sp>
    </p:spTree>
    <p:extLst>
      <p:ext uri="{BB962C8B-B14F-4D97-AF65-F5344CB8AC3E}">
        <p14:creationId xmlns:p14="http://schemas.microsoft.com/office/powerpoint/2010/main" val="24997787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0163143-8DCE-6C42-AC91-3C2F5D0FB3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C086F9F-C5C8-D046-9BA4-9EAFE59FFD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2A24767-BEFA-AF4D-AF4F-052D14D45AE9}"/>
              </a:ext>
            </a:extLst>
          </p:cNvPr>
          <p:cNvSpPr>
            <a:spLocks noGrp="1" noChangeArrowheads="1"/>
          </p:cNvSpPr>
          <p:nvPr>
            <p:ph type="sldNum" sz="quarter" idx="12"/>
          </p:nvPr>
        </p:nvSpPr>
        <p:spPr>
          <a:ln/>
        </p:spPr>
        <p:txBody>
          <a:bodyPr/>
          <a:lstStyle>
            <a:lvl1pPr>
              <a:defRPr/>
            </a:lvl1pPr>
          </a:lstStyle>
          <a:p>
            <a:fld id="{D359D8BD-D2D0-9044-A1A2-E0EA2DA1B416}" type="slidenum">
              <a:rPr lang="en-US" altLang="en-US"/>
              <a:pPr/>
              <a:t>‹#›</a:t>
            </a:fld>
            <a:endParaRPr lang="en-US" altLang="en-US"/>
          </a:p>
        </p:txBody>
      </p:sp>
    </p:spTree>
    <p:extLst>
      <p:ext uri="{BB962C8B-B14F-4D97-AF65-F5344CB8AC3E}">
        <p14:creationId xmlns:p14="http://schemas.microsoft.com/office/powerpoint/2010/main" val="3777775379"/>
      </p:ext>
    </p:extLst>
  </p:cSld>
  <p:clrMapOvr>
    <a:masterClrMapping/>
  </p:clrMapOvr>
  <p:transition spd="med">
    <p:randomBar dir="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223023236"/>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1706147"/>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69168324"/>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8717015"/>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5119997"/>
      </p:ext>
    </p:extLst>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19661730"/>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9F5D44-5681-6B49-80D5-A1F55A829544}"/>
              </a:ext>
            </a:extLst>
          </p:cNvPr>
          <p:cNvSpPr/>
          <p:nvPr userDrawn="1"/>
        </p:nvSpPr>
        <p:spPr bwMode="auto">
          <a:xfrm>
            <a:off x="7550150" y="6602413"/>
            <a:ext cx="619125" cy="247650"/>
          </a:xfrm>
          <a:prstGeom prst="rect">
            <a:avLst/>
          </a:prstGeom>
          <a:solidFill>
            <a:srgbClr val="640000"/>
          </a:solidFill>
          <a:ln w="9525"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1600" b="1" kern="1200">
                <a:solidFill>
                  <a:srgbClr val="00DFCA"/>
                </a:solidFill>
                <a:latin typeface="Comic Sans MS" pitchFamily="-128" charset="0"/>
                <a:ea typeface="+mn-ea"/>
                <a:cs typeface="+mn-cs"/>
              </a:defRPr>
            </a:lvl1pPr>
            <a:lvl2pPr marL="457200" algn="l" rtl="0" eaLnBrk="0" fontAlgn="base" hangingPunct="0">
              <a:spcBef>
                <a:spcPct val="0"/>
              </a:spcBef>
              <a:spcAft>
                <a:spcPct val="0"/>
              </a:spcAft>
              <a:defRPr sz="1600" b="1" kern="1200">
                <a:solidFill>
                  <a:srgbClr val="00DFCA"/>
                </a:solidFill>
                <a:latin typeface="Comic Sans MS" pitchFamily="-128" charset="0"/>
                <a:ea typeface="+mn-ea"/>
                <a:cs typeface="+mn-cs"/>
              </a:defRPr>
            </a:lvl2pPr>
            <a:lvl3pPr marL="914400" algn="l" rtl="0" eaLnBrk="0" fontAlgn="base" hangingPunct="0">
              <a:spcBef>
                <a:spcPct val="0"/>
              </a:spcBef>
              <a:spcAft>
                <a:spcPct val="0"/>
              </a:spcAft>
              <a:defRPr sz="1600" b="1" kern="1200">
                <a:solidFill>
                  <a:srgbClr val="00DFCA"/>
                </a:solidFill>
                <a:latin typeface="Comic Sans MS" pitchFamily="-128" charset="0"/>
                <a:ea typeface="+mn-ea"/>
                <a:cs typeface="+mn-cs"/>
              </a:defRPr>
            </a:lvl3pPr>
            <a:lvl4pPr marL="1371600" algn="l" rtl="0" eaLnBrk="0" fontAlgn="base" hangingPunct="0">
              <a:spcBef>
                <a:spcPct val="0"/>
              </a:spcBef>
              <a:spcAft>
                <a:spcPct val="0"/>
              </a:spcAft>
              <a:defRPr sz="1600" b="1" kern="1200">
                <a:solidFill>
                  <a:srgbClr val="00DFCA"/>
                </a:solidFill>
                <a:latin typeface="Comic Sans MS" pitchFamily="-128" charset="0"/>
                <a:ea typeface="+mn-ea"/>
                <a:cs typeface="+mn-cs"/>
              </a:defRPr>
            </a:lvl4pPr>
            <a:lvl5pPr marL="1828800" algn="l" rtl="0" eaLnBrk="0" fontAlgn="base" hangingPunct="0">
              <a:spcBef>
                <a:spcPct val="0"/>
              </a:spcBef>
              <a:spcAft>
                <a:spcPct val="0"/>
              </a:spcAft>
              <a:defRPr sz="1600" b="1" kern="1200">
                <a:solidFill>
                  <a:srgbClr val="00DFCA"/>
                </a:solidFill>
                <a:latin typeface="Comic Sans MS" pitchFamily="-128" charset="0"/>
                <a:ea typeface="+mn-ea"/>
                <a:cs typeface="+mn-cs"/>
              </a:defRPr>
            </a:lvl5pPr>
            <a:lvl6pPr marL="2286000" algn="l" defTabSz="914400" rtl="0" eaLnBrk="1" latinLnBrk="0" hangingPunct="1">
              <a:defRPr sz="1600" b="1" kern="1200">
                <a:solidFill>
                  <a:srgbClr val="00DFCA"/>
                </a:solidFill>
                <a:latin typeface="Comic Sans MS" pitchFamily="-128" charset="0"/>
                <a:ea typeface="+mn-ea"/>
                <a:cs typeface="+mn-cs"/>
              </a:defRPr>
            </a:lvl6pPr>
            <a:lvl7pPr marL="2743200" algn="l" defTabSz="914400" rtl="0" eaLnBrk="1" latinLnBrk="0" hangingPunct="1">
              <a:defRPr sz="1600" b="1" kern="1200">
                <a:solidFill>
                  <a:srgbClr val="00DFCA"/>
                </a:solidFill>
                <a:latin typeface="Comic Sans MS" pitchFamily="-128" charset="0"/>
                <a:ea typeface="+mn-ea"/>
                <a:cs typeface="+mn-cs"/>
              </a:defRPr>
            </a:lvl7pPr>
            <a:lvl8pPr marL="3200400" algn="l" defTabSz="914400" rtl="0" eaLnBrk="1" latinLnBrk="0" hangingPunct="1">
              <a:defRPr sz="1600" b="1" kern="1200">
                <a:solidFill>
                  <a:srgbClr val="00DFCA"/>
                </a:solidFill>
                <a:latin typeface="Comic Sans MS" pitchFamily="-128" charset="0"/>
                <a:ea typeface="+mn-ea"/>
                <a:cs typeface="+mn-cs"/>
              </a:defRPr>
            </a:lvl8pPr>
            <a:lvl9pPr marL="3657600" algn="l" defTabSz="914400" rtl="0" eaLnBrk="1" latinLnBrk="0" hangingPunct="1">
              <a:defRPr sz="1600" b="1" kern="1200">
                <a:solidFill>
                  <a:srgbClr val="00DFCA"/>
                </a:solidFill>
                <a:latin typeface="Comic Sans MS" pitchFamily="-128" charset="0"/>
                <a:ea typeface="+mn-ea"/>
                <a:cs typeface="+mn-cs"/>
              </a:defRPr>
            </a:lvl9pPr>
          </a:lstStyle>
          <a:p>
            <a:pPr>
              <a:defRPr/>
            </a:pPr>
            <a:endParaRPr lang="en-US">
              <a:solidFill>
                <a:srgbClr val="FFFFFF"/>
              </a:solidFill>
              <a:ea typeface="ＭＳ Ｐゴシック" pitchFamily="34" charset="-128"/>
            </a:endParaRPr>
          </a:p>
        </p:txBody>
      </p:sp>
      <p:sp>
        <p:nvSpPr>
          <p:cNvPr id="3" name="Rectangle 2">
            <a:extLst>
              <a:ext uri="{FF2B5EF4-FFF2-40B4-BE49-F238E27FC236}">
                <a16:creationId xmlns:a16="http://schemas.microsoft.com/office/drawing/2014/main" id="{93D7B6F8-2EF1-AA45-866D-AC9F269386F4}"/>
              </a:ext>
            </a:extLst>
          </p:cNvPr>
          <p:cNvSpPr>
            <a:spLocks noChangeArrowheads="1"/>
          </p:cNvSpPr>
          <p:nvPr userDrawn="1"/>
        </p:nvSpPr>
        <p:spPr bwMode="auto">
          <a:xfrm>
            <a:off x="7442200" y="6538913"/>
            <a:ext cx="820738" cy="246062"/>
          </a:xfrm>
          <a:prstGeom prst="rect">
            <a:avLst/>
          </a:prstGeom>
          <a:noFill/>
          <a:ln w="12700">
            <a:noFill/>
            <a:miter lim="800000"/>
            <a:headEnd/>
            <a:tailEnd/>
          </a:ln>
          <a:effec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FFFFFF"/>
                </a:solidFill>
                <a:effectLst>
                  <a:outerShdw blurRad="38100" dist="38100" dir="2700000" algn="tl">
                    <a:srgbClr val="000000"/>
                  </a:outerShdw>
                </a:effectLst>
                <a:latin typeface="Comic Sans MS" panose="030F0902030302020204" pitchFamily="66" charset="0"/>
              </a:rPr>
              <a:t>9.65.03d.</a:t>
            </a:r>
          </a:p>
        </p:txBody>
      </p:sp>
    </p:spTree>
    <p:extLst>
      <p:ext uri="{BB962C8B-B14F-4D97-AF65-F5344CB8AC3E}">
        <p14:creationId xmlns:p14="http://schemas.microsoft.com/office/powerpoint/2010/main" val="474756943"/>
      </p:ext>
    </p:extLst>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C14D27-43BC-3145-A116-FF9F49F4198E}"/>
              </a:ext>
            </a:extLst>
          </p:cNvPr>
          <p:cNvSpPr/>
          <p:nvPr userDrawn="1"/>
        </p:nvSpPr>
        <p:spPr bwMode="auto">
          <a:xfrm>
            <a:off x="7550150" y="6602413"/>
            <a:ext cx="619125" cy="247650"/>
          </a:xfrm>
          <a:prstGeom prst="rect">
            <a:avLst/>
          </a:prstGeom>
          <a:solidFill>
            <a:srgbClr val="640000"/>
          </a:solidFill>
          <a:ln w="9525"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1600" b="1" kern="1200">
                <a:solidFill>
                  <a:srgbClr val="00DFCA"/>
                </a:solidFill>
                <a:latin typeface="Comic Sans MS" pitchFamily="-128" charset="0"/>
                <a:ea typeface="+mn-ea"/>
                <a:cs typeface="+mn-cs"/>
              </a:defRPr>
            </a:lvl1pPr>
            <a:lvl2pPr marL="457200" algn="l" rtl="0" eaLnBrk="0" fontAlgn="base" hangingPunct="0">
              <a:spcBef>
                <a:spcPct val="0"/>
              </a:spcBef>
              <a:spcAft>
                <a:spcPct val="0"/>
              </a:spcAft>
              <a:defRPr sz="1600" b="1" kern="1200">
                <a:solidFill>
                  <a:srgbClr val="00DFCA"/>
                </a:solidFill>
                <a:latin typeface="Comic Sans MS" pitchFamily="-128" charset="0"/>
                <a:ea typeface="+mn-ea"/>
                <a:cs typeface="+mn-cs"/>
              </a:defRPr>
            </a:lvl2pPr>
            <a:lvl3pPr marL="914400" algn="l" rtl="0" eaLnBrk="0" fontAlgn="base" hangingPunct="0">
              <a:spcBef>
                <a:spcPct val="0"/>
              </a:spcBef>
              <a:spcAft>
                <a:spcPct val="0"/>
              </a:spcAft>
              <a:defRPr sz="1600" b="1" kern="1200">
                <a:solidFill>
                  <a:srgbClr val="00DFCA"/>
                </a:solidFill>
                <a:latin typeface="Comic Sans MS" pitchFamily="-128" charset="0"/>
                <a:ea typeface="+mn-ea"/>
                <a:cs typeface="+mn-cs"/>
              </a:defRPr>
            </a:lvl3pPr>
            <a:lvl4pPr marL="1371600" algn="l" rtl="0" eaLnBrk="0" fontAlgn="base" hangingPunct="0">
              <a:spcBef>
                <a:spcPct val="0"/>
              </a:spcBef>
              <a:spcAft>
                <a:spcPct val="0"/>
              </a:spcAft>
              <a:defRPr sz="1600" b="1" kern="1200">
                <a:solidFill>
                  <a:srgbClr val="00DFCA"/>
                </a:solidFill>
                <a:latin typeface="Comic Sans MS" pitchFamily="-128" charset="0"/>
                <a:ea typeface="+mn-ea"/>
                <a:cs typeface="+mn-cs"/>
              </a:defRPr>
            </a:lvl4pPr>
            <a:lvl5pPr marL="1828800" algn="l" rtl="0" eaLnBrk="0" fontAlgn="base" hangingPunct="0">
              <a:spcBef>
                <a:spcPct val="0"/>
              </a:spcBef>
              <a:spcAft>
                <a:spcPct val="0"/>
              </a:spcAft>
              <a:defRPr sz="1600" b="1" kern="1200">
                <a:solidFill>
                  <a:srgbClr val="00DFCA"/>
                </a:solidFill>
                <a:latin typeface="Comic Sans MS" pitchFamily="-128" charset="0"/>
                <a:ea typeface="+mn-ea"/>
                <a:cs typeface="+mn-cs"/>
              </a:defRPr>
            </a:lvl5pPr>
            <a:lvl6pPr marL="2286000" algn="l" defTabSz="914400" rtl="0" eaLnBrk="1" latinLnBrk="0" hangingPunct="1">
              <a:defRPr sz="1600" b="1" kern="1200">
                <a:solidFill>
                  <a:srgbClr val="00DFCA"/>
                </a:solidFill>
                <a:latin typeface="Comic Sans MS" pitchFamily="-128" charset="0"/>
                <a:ea typeface="+mn-ea"/>
                <a:cs typeface="+mn-cs"/>
              </a:defRPr>
            </a:lvl6pPr>
            <a:lvl7pPr marL="2743200" algn="l" defTabSz="914400" rtl="0" eaLnBrk="1" latinLnBrk="0" hangingPunct="1">
              <a:defRPr sz="1600" b="1" kern="1200">
                <a:solidFill>
                  <a:srgbClr val="00DFCA"/>
                </a:solidFill>
                <a:latin typeface="Comic Sans MS" pitchFamily="-128" charset="0"/>
                <a:ea typeface="+mn-ea"/>
                <a:cs typeface="+mn-cs"/>
              </a:defRPr>
            </a:lvl7pPr>
            <a:lvl8pPr marL="3200400" algn="l" defTabSz="914400" rtl="0" eaLnBrk="1" latinLnBrk="0" hangingPunct="1">
              <a:defRPr sz="1600" b="1" kern="1200">
                <a:solidFill>
                  <a:srgbClr val="00DFCA"/>
                </a:solidFill>
                <a:latin typeface="Comic Sans MS" pitchFamily="-128" charset="0"/>
                <a:ea typeface="+mn-ea"/>
                <a:cs typeface="+mn-cs"/>
              </a:defRPr>
            </a:lvl8pPr>
            <a:lvl9pPr marL="3657600" algn="l" defTabSz="914400" rtl="0" eaLnBrk="1" latinLnBrk="0" hangingPunct="1">
              <a:defRPr sz="1600" b="1" kern="1200">
                <a:solidFill>
                  <a:srgbClr val="00DFCA"/>
                </a:solidFill>
                <a:latin typeface="Comic Sans MS" pitchFamily="-128" charset="0"/>
                <a:ea typeface="+mn-ea"/>
                <a:cs typeface="+mn-cs"/>
              </a:defRPr>
            </a:lvl9pPr>
          </a:lstStyle>
          <a:p>
            <a:pPr>
              <a:defRPr/>
            </a:pPr>
            <a:endParaRPr lang="en-US">
              <a:solidFill>
                <a:srgbClr val="FFFFFF"/>
              </a:solidFill>
              <a:ea typeface="ＭＳ Ｐゴシック" pitchFamily="34" charset="-128"/>
            </a:endParaRPr>
          </a:p>
        </p:txBody>
      </p:sp>
      <p:sp>
        <p:nvSpPr>
          <p:cNvPr id="6" name="Rectangle 5">
            <a:extLst>
              <a:ext uri="{FF2B5EF4-FFF2-40B4-BE49-F238E27FC236}">
                <a16:creationId xmlns:a16="http://schemas.microsoft.com/office/drawing/2014/main" id="{8E39B016-C6A0-B448-816E-7E21E9600724}"/>
              </a:ext>
            </a:extLst>
          </p:cNvPr>
          <p:cNvSpPr>
            <a:spLocks noChangeArrowheads="1"/>
          </p:cNvSpPr>
          <p:nvPr userDrawn="1"/>
        </p:nvSpPr>
        <p:spPr bwMode="auto">
          <a:xfrm>
            <a:off x="7442200" y="6538913"/>
            <a:ext cx="820738" cy="246062"/>
          </a:xfrm>
          <a:prstGeom prst="rect">
            <a:avLst/>
          </a:prstGeom>
          <a:noFill/>
          <a:ln w="12700">
            <a:noFill/>
            <a:miter lim="800000"/>
            <a:headEnd/>
            <a:tailEnd/>
          </a:ln>
          <a:effec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FFFFFF"/>
                </a:solidFill>
                <a:effectLst>
                  <a:outerShdw blurRad="38100" dist="38100" dir="2700000" algn="tl">
                    <a:srgbClr val="000000"/>
                  </a:outerShdw>
                </a:effectLst>
                <a:latin typeface="Comic Sans MS" panose="030F0902030302020204" pitchFamily="66" charset="0"/>
              </a:rPr>
              <a:t>9.65.03d.</a:t>
            </a:r>
          </a:p>
        </p:txBody>
      </p:sp>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77216947"/>
      </p:ext>
    </p:extLst>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25FD2F-B6C1-CD4F-B4DA-4296DA5EA115}"/>
              </a:ext>
            </a:extLst>
          </p:cNvPr>
          <p:cNvSpPr/>
          <p:nvPr userDrawn="1"/>
        </p:nvSpPr>
        <p:spPr bwMode="auto">
          <a:xfrm>
            <a:off x="7550150" y="6602413"/>
            <a:ext cx="619125" cy="247650"/>
          </a:xfrm>
          <a:prstGeom prst="rect">
            <a:avLst/>
          </a:prstGeom>
          <a:solidFill>
            <a:srgbClr val="640000"/>
          </a:solidFill>
          <a:ln w="9525"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1600" b="1" kern="1200">
                <a:solidFill>
                  <a:srgbClr val="00DFCA"/>
                </a:solidFill>
                <a:latin typeface="Comic Sans MS" pitchFamily="-128" charset="0"/>
                <a:ea typeface="+mn-ea"/>
                <a:cs typeface="+mn-cs"/>
              </a:defRPr>
            </a:lvl1pPr>
            <a:lvl2pPr marL="457200" algn="l" rtl="0" eaLnBrk="0" fontAlgn="base" hangingPunct="0">
              <a:spcBef>
                <a:spcPct val="0"/>
              </a:spcBef>
              <a:spcAft>
                <a:spcPct val="0"/>
              </a:spcAft>
              <a:defRPr sz="1600" b="1" kern="1200">
                <a:solidFill>
                  <a:srgbClr val="00DFCA"/>
                </a:solidFill>
                <a:latin typeface="Comic Sans MS" pitchFamily="-128" charset="0"/>
                <a:ea typeface="+mn-ea"/>
                <a:cs typeface="+mn-cs"/>
              </a:defRPr>
            </a:lvl2pPr>
            <a:lvl3pPr marL="914400" algn="l" rtl="0" eaLnBrk="0" fontAlgn="base" hangingPunct="0">
              <a:spcBef>
                <a:spcPct val="0"/>
              </a:spcBef>
              <a:spcAft>
                <a:spcPct val="0"/>
              </a:spcAft>
              <a:defRPr sz="1600" b="1" kern="1200">
                <a:solidFill>
                  <a:srgbClr val="00DFCA"/>
                </a:solidFill>
                <a:latin typeface="Comic Sans MS" pitchFamily="-128" charset="0"/>
                <a:ea typeface="+mn-ea"/>
                <a:cs typeface="+mn-cs"/>
              </a:defRPr>
            </a:lvl3pPr>
            <a:lvl4pPr marL="1371600" algn="l" rtl="0" eaLnBrk="0" fontAlgn="base" hangingPunct="0">
              <a:spcBef>
                <a:spcPct val="0"/>
              </a:spcBef>
              <a:spcAft>
                <a:spcPct val="0"/>
              </a:spcAft>
              <a:defRPr sz="1600" b="1" kern="1200">
                <a:solidFill>
                  <a:srgbClr val="00DFCA"/>
                </a:solidFill>
                <a:latin typeface="Comic Sans MS" pitchFamily="-128" charset="0"/>
                <a:ea typeface="+mn-ea"/>
                <a:cs typeface="+mn-cs"/>
              </a:defRPr>
            </a:lvl4pPr>
            <a:lvl5pPr marL="1828800" algn="l" rtl="0" eaLnBrk="0" fontAlgn="base" hangingPunct="0">
              <a:spcBef>
                <a:spcPct val="0"/>
              </a:spcBef>
              <a:spcAft>
                <a:spcPct val="0"/>
              </a:spcAft>
              <a:defRPr sz="1600" b="1" kern="1200">
                <a:solidFill>
                  <a:srgbClr val="00DFCA"/>
                </a:solidFill>
                <a:latin typeface="Comic Sans MS" pitchFamily="-128" charset="0"/>
                <a:ea typeface="+mn-ea"/>
                <a:cs typeface="+mn-cs"/>
              </a:defRPr>
            </a:lvl5pPr>
            <a:lvl6pPr marL="2286000" algn="l" defTabSz="914400" rtl="0" eaLnBrk="1" latinLnBrk="0" hangingPunct="1">
              <a:defRPr sz="1600" b="1" kern="1200">
                <a:solidFill>
                  <a:srgbClr val="00DFCA"/>
                </a:solidFill>
                <a:latin typeface="Comic Sans MS" pitchFamily="-128" charset="0"/>
                <a:ea typeface="+mn-ea"/>
                <a:cs typeface="+mn-cs"/>
              </a:defRPr>
            </a:lvl6pPr>
            <a:lvl7pPr marL="2743200" algn="l" defTabSz="914400" rtl="0" eaLnBrk="1" latinLnBrk="0" hangingPunct="1">
              <a:defRPr sz="1600" b="1" kern="1200">
                <a:solidFill>
                  <a:srgbClr val="00DFCA"/>
                </a:solidFill>
                <a:latin typeface="Comic Sans MS" pitchFamily="-128" charset="0"/>
                <a:ea typeface="+mn-ea"/>
                <a:cs typeface="+mn-cs"/>
              </a:defRPr>
            </a:lvl7pPr>
            <a:lvl8pPr marL="3200400" algn="l" defTabSz="914400" rtl="0" eaLnBrk="1" latinLnBrk="0" hangingPunct="1">
              <a:defRPr sz="1600" b="1" kern="1200">
                <a:solidFill>
                  <a:srgbClr val="00DFCA"/>
                </a:solidFill>
                <a:latin typeface="Comic Sans MS" pitchFamily="-128" charset="0"/>
                <a:ea typeface="+mn-ea"/>
                <a:cs typeface="+mn-cs"/>
              </a:defRPr>
            </a:lvl8pPr>
            <a:lvl9pPr marL="3657600" algn="l" defTabSz="914400" rtl="0" eaLnBrk="1" latinLnBrk="0" hangingPunct="1">
              <a:defRPr sz="1600" b="1" kern="1200">
                <a:solidFill>
                  <a:srgbClr val="00DFCA"/>
                </a:solidFill>
                <a:latin typeface="Comic Sans MS" pitchFamily="-128" charset="0"/>
                <a:ea typeface="+mn-ea"/>
                <a:cs typeface="+mn-cs"/>
              </a:defRPr>
            </a:lvl9pPr>
          </a:lstStyle>
          <a:p>
            <a:pPr>
              <a:defRPr/>
            </a:pPr>
            <a:endParaRPr lang="en-US">
              <a:solidFill>
                <a:srgbClr val="FFFFFF"/>
              </a:solidFill>
              <a:ea typeface="ＭＳ Ｐゴシック" pitchFamily="34" charset="-128"/>
            </a:endParaRPr>
          </a:p>
        </p:txBody>
      </p:sp>
      <p:sp>
        <p:nvSpPr>
          <p:cNvPr id="6" name="Rectangle 5">
            <a:extLst>
              <a:ext uri="{FF2B5EF4-FFF2-40B4-BE49-F238E27FC236}">
                <a16:creationId xmlns:a16="http://schemas.microsoft.com/office/drawing/2014/main" id="{8D88208E-82D4-1A48-9846-CCE2A4BBCD2C}"/>
              </a:ext>
            </a:extLst>
          </p:cNvPr>
          <p:cNvSpPr>
            <a:spLocks noChangeArrowheads="1"/>
          </p:cNvSpPr>
          <p:nvPr userDrawn="1"/>
        </p:nvSpPr>
        <p:spPr bwMode="auto">
          <a:xfrm>
            <a:off x="7442200" y="6538913"/>
            <a:ext cx="820738" cy="246062"/>
          </a:xfrm>
          <a:prstGeom prst="rect">
            <a:avLst/>
          </a:prstGeom>
          <a:noFill/>
          <a:ln w="12700">
            <a:noFill/>
            <a:miter lim="800000"/>
            <a:headEnd/>
            <a:tailEnd/>
          </a:ln>
          <a:effec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FFFFFF"/>
                </a:solidFill>
                <a:effectLst>
                  <a:outerShdw blurRad="38100" dist="38100" dir="2700000" algn="tl">
                    <a:srgbClr val="000000"/>
                  </a:outerShdw>
                </a:effectLst>
                <a:latin typeface="Comic Sans MS" panose="030F0902030302020204" pitchFamily="66" charset="0"/>
              </a:rPr>
              <a:t>9.65.03d.</a:t>
            </a: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7316697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4B64D2D-030E-CA49-92B2-123102A8082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0E25122-963A-2B48-B89A-DCD85D6589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C4516AB-04C8-8A4C-8643-F38348350293}"/>
              </a:ext>
            </a:extLst>
          </p:cNvPr>
          <p:cNvSpPr>
            <a:spLocks noGrp="1" noChangeArrowheads="1"/>
          </p:cNvSpPr>
          <p:nvPr>
            <p:ph type="sldNum" sz="quarter" idx="12"/>
          </p:nvPr>
        </p:nvSpPr>
        <p:spPr>
          <a:ln/>
        </p:spPr>
        <p:txBody>
          <a:bodyPr/>
          <a:lstStyle>
            <a:lvl1pPr>
              <a:defRPr/>
            </a:lvl1pPr>
          </a:lstStyle>
          <a:p>
            <a:fld id="{9BC9FA02-F092-D640-B8E1-3B34B227127B}" type="slidenum">
              <a:rPr lang="en-US" altLang="en-US"/>
              <a:pPr/>
              <a:t>‹#›</a:t>
            </a:fld>
            <a:endParaRPr lang="en-US" altLang="en-US"/>
          </a:p>
        </p:txBody>
      </p:sp>
    </p:spTree>
    <p:extLst>
      <p:ext uri="{BB962C8B-B14F-4D97-AF65-F5344CB8AC3E}">
        <p14:creationId xmlns:p14="http://schemas.microsoft.com/office/powerpoint/2010/main" val="9985278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6CC1D4-833F-7C4D-B65B-01AC038CF910}"/>
              </a:ext>
            </a:extLst>
          </p:cNvPr>
          <p:cNvSpPr/>
          <p:nvPr userDrawn="1"/>
        </p:nvSpPr>
        <p:spPr bwMode="auto">
          <a:xfrm>
            <a:off x="7550150" y="6602413"/>
            <a:ext cx="619125" cy="247650"/>
          </a:xfrm>
          <a:prstGeom prst="rect">
            <a:avLst/>
          </a:prstGeom>
          <a:solidFill>
            <a:srgbClr val="640000"/>
          </a:solidFill>
          <a:ln w="9525"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1600" b="1" kern="1200">
                <a:solidFill>
                  <a:srgbClr val="00DFCA"/>
                </a:solidFill>
                <a:latin typeface="Comic Sans MS" pitchFamily="-128" charset="0"/>
                <a:ea typeface="+mn-ea"/>
                <a:cs typeface="+mn-cs"/>
              </a:defRPr>
            </a:lvl1pPr>
            <a:lvl2pPr marL="457200" algn="l" rtl="0" eaLnBrk="0" fontAlgn="base" hangingPunct="0">
              <a:spcBef>
                <a:spcPct val="0"/>
              </a:spcBef>
              <a:spcAft>
                <a:spcPct val="0"/>
              </a:spcAft>
              <a:defRPr sz="1600" b="1" kern="1200">
                <a:solidFill>
                  <a:srgbClr val="00DFCA"/>
                </a:solidFill>
                <a:latin typeface="Comic Sans MS" pitchFamily="-128" charset="0"/>
                <a:ea typeface="+mn-ea"/>
                <a:cs typeface="+mn-cs"/>
              </a:defRPr>
            </a:lvl2pPr>
            <a:lvl3pPr marL="914400" algn="l" rtl="0" eaLnBrk="0" fontAlgn="base" hangingPunct="0">
              <a:spcBef>
                <a:spcPct val="0"/>
              </a:spcBef>
              <a:spcAft>
                <a:spcPct val="0"/>
              </a:spcAft>
              <a:defRPr sz="1600" b="1" kern="1200">
                <a:solidFill>
                  <a:srgbClr val="00DFCA"/>
                </a:solidFill>
                <a:latin typeface="Comic Sans MS" pitchFamily="-128" charset="0"/>
                <a:ea typeface="+mn-ea"/>
                <a:cs typeface="+mn-cs"/>
              </a:defRPr>
            </a:lvl3pPr>
            <a:lvl4pPr marL="1371600" algn="l" rtl="0" eaLnBrk="0" fontAlgn="base" hangingPunct="0">
              <a:spcBef>
                <a:spcPct val="0"/>
              </a:spcBef>
              <a:spcAft>
                <a:spcPct val="0"/>
              </a:spcAft>
              <a:defRPr sz="1600" b="1" kern="1200">
                <a:solidFill>
                  <a:srgbClr val="00DFCA"/>
                </a:solidFill>
                <a:latin typeface="Comic Sans MS" pitchFamily="-128" charset="0"/>
                <a:ea typeface="+mn-ea"/>
                <a:cs typeface="+mn-cs"/>
              </a:defRPr>
            </a:lvl4pPr>
            <a:lvl5pPr marL="1828800" algn="l" rtl="0" eaLnBrk="0" fontAlgn="base" hangingPunct="0">
              <a:spcBef>
                <a:spcPct val="0"/>
              </a:spcBef>
              <a:spcAft>
                <a:spcPct val="0"/>
              </a:spcAft>
              <a:defRPr sz="1600" b="1" kern="1200">
                <a:solidFill>
                  <a:srgbClr val="00DFCA"/>
                </a:solidFill>
                <a:latin typeface="Comic Sans MS" pitchFamily="-128" charset="0"/>
                <a:ea typeface="+mn-ea"/>
                <a:cs typeface="+mn-cs"/>
              </a:defRPr>
            </a:lvl5pPr>
            <a:lvl6pPr marL="2286000" algn="l" defTabSz="914400" rtl="0" eaLnBrk="1" latinLnBrk="0" hangingPunct="1">
              <a:defRPr sz="1600" b="1" kern="1200">
                <a:solidFill>
                  <a:srgbClr val="00DFCA"/>
                </a:solidFill>
                <a:latin typeface="Comic Sans MS" pitchFamily="-128" charset="0"/>
                <a:ea typeface="+mn-ea"/>
                <a:cs typeface="+mn-cs"/>
              </a:defRPr>
            </a:lvl6pPr>
            <a:lvl7pPr marL="2743200" algn="l" defTabSz="914400" rtl="0" eaLnBrk="1" latinLnBrk="0" hangingPunct="1">
              <a:defRPr sz="1600" b="1" kern="1200">
                <a:solidFill>
                  <a:srgbClr val="00DFCA"/>
                </a:solidFill>
                <a:latin typeface="Comic Sans MS" pitchFamily="-128" charset="0"/>
                <a:ea typeface="+mn-ea"/>
                <a:cs typeface="+mn-cs"/>
              </a:defRPr>
            </a:lvl7pPr>
            <a:lvl8pPr marL="3200400" algn="l" defTabSz="914400" rtl="0" eaLnBrk="1" latinLnBrk="0" hangingPunct="1">
              <a:defRPr sz="1600" b="1" kern="1200">
                <a:solidFill>
                  <a:srgbClr val="00DFCA"/>
                </a:solidFill>
                <a:latin typeface="Comic Sans MS" pitchFamily="-128" charset="0"/>
                <a:ea typeface="+mn-ea"/>
                <a:cs typeface="+mn-cs"/>
              </a:defRPr>
            </a:lvl8pPr>
            <a:lvl9pPr marL="3657600" algn="l" defTabSz="914400" rtl="0" eaLnBrk="1" latinLnBrk="0" hangingPunct="1">
              <a:defRPr sz="1600" b="1" kern="1200">
                <a:solidFill>
                  <a:srgbClr val="00DFCA"/>
                </a:solidFill>
                <a:latin typeface="Comic Sans MS" pitchFamily="-128" charset="0"/>
                <a:ea typeface="+mn-ea"/>
                <a:cs typeface="+mn-cs"/>
              </a:defRPr>
            </a:lvl9pPr>
          </a:lstStyle>
          <a:p>
            <a:pPr>
              <a:defRPr/>
            </a:pPr>
            <a:endParaRPr lang="en-US">
              <a:solidFill>
                <a:srgbClr val="FFFFFF"/>
              </a:solidFill>
              <a:ea typeface="ＭＳ Ｐゴシック" pitchFamily="34" charset="-128"/>
            </a:endParaRPr>
          </a:p>
        </p:txBody>
      </p:sp>
      <p:sp>
        <p:nvSpPr>
          <p:cNvPr id="5" name="Rectangle 4">
            <a:extLst>
              <a:ext uri="{FF2B5EF4-FFF2-40B4-BE49-F238E27FC236}">
                <a16:creationId xmlns:a16="http://schemas.microsoft.com/office/drawing/2014/main" id="{69ECCB7B-E4D0-9D45-9F9C-15E01BEE1205}"/>
              </a:ext>
            </a:extLst>
          </p:cNvPr>
          <p:cNvSpPr>
            <a:spLocks noChangeArrowheads="1"/>
          </p:cNvSpPr>
          <p:nvPr userDrawn="1"/>
        </p:nvSpPr>
        <p:spPr bwMode="auto">
          <a:xfrm>
            <a:off x="7442200" y="6538913"/>
            <a:ext cx="820738" cy="246062"/>
          </a:xfrm>
          <a:prstGeom prst="rect">
            <a:avLst/>
          </a:prstGeom>
          <a:noFill/>
          <a:ln w="12700">
            <a:noFill/>
            <a:miter lim="800000"/>
            <a:headEnd/>
            <a:tailEnd/>
          </a:ln>
          <a:effec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FFFFFF"/>
                </a:solidFill>
                <a:effectLst>
                  <a:outerShdw blurRad="38100" dist="38100" dir="2700000" algn="tl">
                    <a:srgbClr val="000000"/>
                  </a:outerShdw>
                </a:effectLst>
                <a:latin typeface="Comic Sans MS" panose="030F0902030302020204" pitchFamily="66" charset="0"/>
              </a:rPr>
              <a:t>9.65.03d.</a:t>
            </a:r>
          </a:p>
        </p:txBody>
      </p:sp>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9088978"/>
      </p:ext>
    </p:extLst>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7CE3B6-801B-714C-A7B4-2A96190CF04C}"/>
              </a:ext>
            </a:extLst>
          </p:cNvPr>
          <p:cNvSpPr/>
          <p:nvPr userDrawn="1"/>
        </p:nvSpPr>
        <p:spPr bwMode="auto">
          <a:xfrm>
            <a:off x="7550150" y="6602413"/>
            <a:ext cx="619125" cy="247650"/>
          </a:xfrm>
          <a:prstGeom prst="rect">
            <a:avLst/>
          </a:prstGeom>
          <a:solidFill>
            <a:srgbClr val="640000"/>
          </a:solidFill>
          <a:ln w="9525"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1600" b="1" kern="1200">
                <a:solidFill>
                  <a:srgbClr val="00DFCA"/>
                </a:solidFill>
                <a:latin typeface="Comic Sans MS" pitchFamily="-128" charset="0"/>
                <a:ea typeface="+mn-ea"/>
                <a:cs typeface="+mn-cs"/>
              </a:defRPr>
            </a:lvl1pPr>
            <a:lvl2pPr marL="457200" algn="l" rtl="0" eaLnBrk="0" fontAlgn="base" hangingPunct="0">
              <a:spcBef>
                <a:spcPct val="0"/>
              </a:spcBef>
              <a:spcAft>
                <a:spcPct val="0"/>
              </a:spcAft>
              <a:defRPr sz="1600" b="1" kern="1200">
                <a:solidFill>
                  <a:srgbClr val="00DFCA"/>
                </a:solidFill>
                <a:latin typeface="Comic Sans MS" pitchFamily="-128" charset="0"/>
                <a:ea typeface="+mn-ea"/>
                <a:cs typeface="+mn-cs"/>
              </a:defRPr>
            </a:lvl2pPr>
            <a:lvl3pPr marL="914400" algn="l" rtl="0" eaLnBrk="0" fontAlgn="base" hangingPunct="0">
              <a:spcBef>
                <a:spcPct val="0"/>
              </a:spcBef>
              <a:spcAft>
                <a:spcPct val="0"/>
              </a:spcAft>
              <a:defRPr sz="1600" b="1" kern="1200">
                <a:solidFill>
                  <a:srgbClr val="00DFCA"/>
                </a:solidFill>
                <a:latin typeface="Comic Sans MS" pitchFamily="-128" charset="0"/>
                <a:ea typeface="+mn-ea"/>
                <a:cs typeface="+mn-cs"/>
              </a:defRPr>
            </a:lvl3pPr>
            <a:lvl4pPr marL="1371600" algn="l" rtl="0" eaLnBrk="0" fontAlgn="base" hangingPunct="0">
              <a:spcBef>
                <a:spcPct val="0"/>
              </a:spcBef>
              <a:spcAft>
                <a:spcPct val="0"/>
              </a:spcAft>
              <a:defRPr sz="1600" b="1" kern="1200">
                <a:solidFill>
                  <a:srgbClr val="00DFCA"/>
                </a:solidFill>
                <a:latin typeface="Comic Sans MS" pitchFamily="-128" charset="0"/>
                <a:ea typeface="+mn-ea"/>
                <a:cs typeface="+mn-cs"/>
              </a:defRPr>
            </a:lvl4pPr>
            <a:lvl5pPr marL="1828800" algn="l" rtl="0" eaLnBrk="0" fontAlgn="base" hangingPunct="0">
              <a:spcBef>
                <a:spcPct val="0"/>
              </a:spcBef>
              <a:spcAft>
                <a:spcPct val="0"/>
              </a:spcAft>
              <a:defRPr sz="1600" b="1" kern="1200">
                <a:solidFill>
                  <a:srgbClr val="00DFCA"/>
                </a:solidFill>
                <a:latin typeface="Comic Sans MS" pitchFamily="-128" charset="0"/>
                <a:ea typeface="+mn-ea"/>
                <a:cs typeface="+mn-cs"/>
              </a:defRPr>
            </a:lvl5pPr>
            <a:lvl6pPr marL="2286000" algn="l" defTabSz="914400" rtl="0" eaLnBrk="1" latinLnBrk="0" hangingPunct="1">
              <a:defRPr sz="1600" b="1" kern="1200">
                <a:solidFill>
                  <a:srgbClr val="00DFCA"/>
                </a:solidFill>
                <a:latin typeface="Comic Sans MS" pitchFamily="-128" charset="0"/>
                <a:ea typeface="+mn-ea"/>
                <a:cs typeface="+mn-cs"/>
              </a:defRPr>
            </a:lvl6pPr>
            <a:lvl7pPr marL="2743200" algn="l" defTabSz="914400" rtl="0" eaLnBrk="1" latinLnBrk="0" hangingPunct="1">
              <a:defRPr sz="1600" b="1" kern="1200">
                <a:solidFill>
                  <a:srgbClr val="00DFCA"/>
                </a:solidFill>
                <a:latin typeface="Comic Sans MS" pitchFamily="-128" charset="0"/>
                <a:ea typeface="+mn-ea"/>
                <a:cs typeface="+mn-cs"/>
              </a:defRPr>
            </a:lvl7pPr>
            <a:lvl8pPr marL="3200400" algn="l" defTabSz="914400" rtl="0" eaLnBrk="1" latinLnBrk="0" hangingPunct="1">
              <a:defRPr sz="1600" b="1" kern="1200">
                <a:solidFill>
                  <a:srgbClr val="00DFCA"/>
                </a:solidFill>
                <a:latin typeface="Comic Sans MS" pitchFamily="-128" charset="0"/>
                <a:ea typeface="+mn-ea"/>
                <a:cs typeface="+mn-cs"/>
              </a:defRPr>
            </a:lvl8pPr>
            <a:lvl9pPr marL="3657600" algn="l" defTabSz="914400" rtl="0" eaLnBrk="1" latinLnBrk="0" hangingPunct="1">
              <a:defRPr sz="1600" b="1" kern="1200">
                <a:solidFill>
                  <a:srgbClr val="00DFCA"/>
                </a:solidFill>
                <a:latin typeface="Comic Sans MS" pitchFamily="-128" charset="0"/>
                <a:ea typeface="+mn-ea"/>
                <a:cs typeface="+mn-cs"/>
              </a:defRPr>
            </a:lvl9pPr>
          </a:lstStyle>
          <a:p>
            <a:pPr>
              <a:defRPr/>
            </a:pPr>
            <a:endParaRPr lang="en-US">
              <a:solidFill>
                <a:srgbClr val="FFFFFF"/>
              </a:solidFill>
              <a:ea typeface="ＭＳ Ｐゴシック" pitchFamily="34" charset="-128"/>
            </a:endParaRPr>
          </a:p>
        </p:txBody>
      </p:sp>
      <p:sp>
        <p:nvSpPr>
          <p:cNvPr id="5" name="Rectangle 4">
            <a:extLst>
              <a:ext uri="{FF2B5EF4-FFF2-40B4-BE49-F238E27FC236}">
                <a16:creationId xmlns:a16="http://schemas.microsoft.com/office/drawing/2014/main" id="{4B544572-F237-2449-9DA9-C3EE50FE90CF}"/>
              </a:ext>
            </a:extLst>
          </p:cNvPr>
          <p:cNvSpPr>
            <a:spLocks noChangeArrowheads="1"/>
          </p:cNvSpPr>
          <p:nvPr userDrawn="1"/>
        </p:nvSpPr>
        <p:spPr bwMode="auto">
          <a:xfrm>
            <a:off x="7442200" y="6538913"/>
            <a:ext cx="820738" cy="246062"/>
          </a:xfrm>
          <a:prstGeom prst="rect">
            <a:avLst/>
          </a:prstGeom>
          <a:noFill/>
          <a:ln w="12700">
            <a:noFill/>
            <a:miter lim="800000"/>
            <a:headEnd/>
            <a:tailEnd/>
          </a:ln>
          <a:effec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FFFFFF"/>
                </a:solidFill>
                <a:effectLst>
                  <a:outerShdw blurRad="38100" dist="38100" dir="2700000" algn="tl">
                    <a:srgbClr val="000000"/>
                  </a:outerShdw>
                </a:effectLst>
                <a:latin typeface="Comic Sans MS" panose="030F0902030302020204" pitchFamily="66" charset="0"/>
              </a:rPr>
              <a:t>9.65.03d.</a:t>
            </a:r>
          </a:p>
        </p:txBody>
      </p:sp>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8291915"/>
      </p:ext>
    </p:extLst>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84843485"/>
      </p:ext>
    </p:extLst>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8178606"/>
      </p:ext>
    </p:extLst>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35546496"/>
      </p:ext>
    </p:extLst>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1617075"/>
      </p:ext>
    </p:extLst>
  </p:cSld>
  <p:clrMapOvr>
    <a:masterClrMapping/>
  </p:clrMapOvr>
  <p:transition spd="med">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416467"/>
      </p:ext>
    </p:extLst>
  </p:cSld>
  <p:clrMapOvr>
    <a:masterClrMapping/>
  </p:clrMapOvr>
  <p:transition spd="med">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15628190"/>
      </p:ext>
    </p:extLst>
  </p:cSld>
  <p:clrMapOvr>
    <a:masterClrMapping/>
  </p:clrMapOvr>
  <p:transitio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9E99C3-8C52-774B-9EB7-BBAB45317C61}"/>
              </a:ext>
            </a:extLst>
          </p:cNvPr>
          <p:cNvSpPr/>
          <p:nvPr userDrawn="1"/>
        </p:nvSpPr>
        <p:spPr bwMode="auto">
          <a:xfrm>
            <a:off x="7550150" y="6602413"/>
            <a:ext cx="619125" cy="247650"/>
          </a:xfrm>
          <a:prstGeom prst="rect">
            <a:avLst/>
          </a:prstGeom>
          <a:solidFill>
            <a:srgbClr val="640000"/>
          </a:solidFill>
          <a:ln w="9525"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1600" b="1" kern="1200">
                <a:solidFill>
                  <a:srgbClr val="00DFCA"/>
                </a:solidFill>
                <a:latin typeface="Comic Sans MS" pitchFamily="-128" charset="0"/>
                <a:ea typeface="+mn-ea"/>
                <a:cs typeface="+mn-cs"/>
              </a:defRPr>
            </a:lvl1pPr>
            <a:lvl2pPr marL="457200" algn="l" rtl="0" eaLnBrk="0" fontAlgn="base" hangingPunct="0">
              <a:spcBef>
                <a:spcPct val="0"/>
              </a:spcBef>
              <a:spcAft>
                <a:spcPct val="0"/>
              </a:spcAft>
              <a:defRPr sz="1600" b="1" kern="1200">
                <a:solidFill>
                  <a:srgbClr val="00DFCA"/>
                </a:solidFill>
                <a:latin typeface="Comic Sans MS" pitchFamily="-128" charset="0"/>
                <a:ea typeface="+mn-ea"/>
                <a:cs typeface="+mn-cs"/>
              </a:defRPr>
            </a:lvl2pPr>
            <a:lvl3pPr marL="914400" algn="l" rtl="0" eaLnBrk="0" fontAlgn="base" hangingPunct="0">
              <a:spcBef>
                <a:spcPct val="0"/>
              </a:spcBef>
              <a:spcAft>
                <a:spcPct val="0"/>
              </a:spcAft>
              <a:defRPr sz="1600" b="1" kern="1200">
                <a:solidFill>
                  <a:srgbClr val="00DFCA"/>
                </a:solidFill>
                <a:latin typeface="Comic Sans MS" pitchFamily="-128" charset="0"/>
                <a:ea typeface="+mn-ea"/>
                <a:cs typeface="+mn-cs"/>
              </a:defRPr>
            </a:lvl3pPr>
            <a:lvl4pPr marL="1371600" algn="l" rtl="0" eaLnBrk="0" fontAlgn="base" hangingPunct="0">
              <a:spcBef>
                <a:spcPct val="0"/>
              </a:spcBef>
              <a:spcAft>
                <a:spcPct val="0"/>
              </a:spcAft>
              <a:defRPr sz="1600" b="1" kern="1200">
                <a:solidFill>
                  <a:srgbClr val="00DFCA"/>
                </a:solidFill>
                <a:latin typeface="Comic Sans MS" pitchFamily="-128" charset="0"/>
                <a:ea typeface="+mn-ea"/>
                <a:cs typeface="+mn-cs"/>
              </a:defRPr>
            </a:lvl4pPr>
            <a:lvl5pPr marL="1828800" algn="l" rtl="0" eaLnBrk="0" fontAlgn="base" hangingPunct="0">
              <a:spcBef>
                <a:spcPct val="0"/>
              </a:spcBef>
              <a:spcAft>
                <a:spcPct val="0"/>
              </a:spcAft>
              <a:defRPr sz="1600" b="1" kern="1200">
                <a:solidFill>
                  <a:srgbClr val="00DFCA"/>
                </a:solidFill>
                <a:latin typeface="Comic Sans MS" pitchFamily="-128" charset="0"/>
                <a:ea typeface="+mn-ea"/>
                <a:cs typeface="+mn-cs"/>
              </a:defRPr>
            </a:lvl5pPr>
            <a:lvl6pPr marL="2286000" algn="l" defTabSz="914400" rtl="0" eaLnBrk="1" latinLnBrk="0" hangingPunct="1">
              <a:defRPr sz="1600" b="1" kern="1200">
                <a:solidFill>
                  <a:srgbClr val="00DFCA"/>
                </a:solidFill>
                <a:latin typeface="Comic Sans MS" pitchFamily="-128" charset="0"/>
                <a:ea typeface="+mn-ea"/>
                <a:cs typeface="+mn-cs"/>
              </a:defRPr>
            </a:lvl6pPr>
            <a:lvl7pPr marL="2743200" algn="l" defTabSz="914400" rtl="0" eaLnBrk="1" latinLnBrk="0" hangingPunct="1">
              <a:defRPr sz="1600" b="1" kern="1200">
                <a:solidFill>
                  <a:srgbClr val="00DFCA"/>
                </a:solidFill>
                <a:latin typeface="Comic Sans MS" pitchFamily="-128" charset="0"/>
                <a:ea typeface="+mn-ea"/>
                <a:cs typeface="+mn-cs"/>
              </a:defRPr>
            </a:lvl7pPr>
            <a:lvl8pPr marL="3200400" algn="l" defTabSz="914400" rtl="0" eaLnBrk="1" latinLnBrk="0" hangingPunct="1">
              <a:defRPr sz="1600" b="1" kern="1200">
                <a:solidFill>
                  <a:srgbClr val="00DFCA"/>
                </a:solidFill>
                <a:latin typeface="Comic Sans MS" pitchFamily="-128" charset="0"/>
                <a:ea typeface="+mn-ea"/>
                <a:cs typeface="+mn-cs"/>
              </a:defRPr>
            </a:lvl8pPr>
            <a:lvl9pPr marL="3657600" algn="l" defTabSz="914400" rtl="0" eaLnBrk="1" latinLnBrk="0" hangingPunct="1">
              <a:defRPr sz="1600" b="1" kern="1200">
                <a:solidFill>
                  <a:srgbClr val="00DFCA"/>
                </a:solidFill>
                <a:latin typeface="Comic Sans MS" pitchFamily="-128" charset="0"/>
                <a:ea typeface="+mn-ea"/>
                <a:cs typeface="+mn-cs"/>
              </a:defRPr>
            </a:lvl9pPr>
          </a:lstStyle>
          <a:p>
            <a:pPr>
              <a:defRPr/>
            </a:pPr>
            <a:endParaRPr lang="en-US">
              <a:solidFill>
                <a:srgbClr val="FFFFFF"/>
              </a:solidFill>
              <a:ea typeface="ＭＳ Ｐゴシック" pitchFamily="34" charset="-128"/>
            </a:endParaRPr>
          </a:p>
        </p:txBody>
      </p:sp>
      <p:sp>
        <p:nvSpPr>
          <p:cNvPr id="3" name="Rectangle 2">
            <a:extLst>
              <a:ext uri="{FF2B5EF4-FFF2-40B4-BE49-F238E27FC236}">
                <a16:creationId xmlns:a16="http://schemas.microsoft.com/office/drawing/2014/main" id="{D058A68B-D590-D44E-B7C1-9660BAD9CE6B}"/>
              </a:ext>
            </a:extLst>
          </p:cNvPr>
          <p:cNvSpPr>
            <a:spLocks noChangeArrowheads="1"/>
          </p:cNvSpPr>
          <p:nvPr userDrawn="1"/>
        </p:nvSpPr>
        <p:spPr bwMode="auto">
          <a:xfrm>
            <a:off x="7442200" y="6538913"/>
            <a:ext cx="820738" cy="246062"/>
          </a:xfrm>
          <a:prstGeom prst="rect">
            <a:avLst/>
          </a:prstGeom>
          <a:noFill/>
          <a:ln w="12700">
            <a:noFill/>
            <a:miter lim="800000"/>
            <a:headEnd/>
            <a:tailEnd/>
          </a:ln>
          <a:effec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FFFFFF"/>
                </a:solidFill>
                <a:effectLst>
                  <a:outerShdw blurRad="38100" dist="38100" dir="2700000" algn="tl">
                    <a:srgbClr val="000000"/>
                  </a:outerShdw>
                </a:effectLst>
                <a:latin typeface="Comic Sans MS" panose="030F0902030302020204" pitchFamily="66" charset="0"/>
              </a:rPr>
              <a:t>9.65.03d.</a:t>
            </a:r>
          </a:p>
        </p:txBody>
      </p:sp>
    </p:spTree>
    <p:extLst>
      <p:ext uri="{BB962C8B-B14F-4D97-AF65-F5344CB8AC3E}">
        <p14:creationId xmlns:p14="http://schemas.microsoft.com/office/powerpoint/2010/main" val="3997295696"/>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205FD0-1F7C-9C44-A6E1-8EC3F160C6D2}"/>
              </a:ext>
            </a:extLst>
          </p:cNvPr>
          <p:cNvSpPr/>
          <p:nvPr userDrawn="1"/>
        </p:nvSpPr>
        <p:spPr bwMode="auto">
          <a:xfrm>
            <a:off x="7550150" y="6602413"/>
            <a:ext cx="619125" cy="247650"/>
          </a:xfrm>
          <a:prstGeom prst="rect">
            <a:avLst/>
          </a:prstGeom>
          <a:solidFill>
            <a:srgbClr val="640000"/>
          </a:solidFill>
          <a:ln w="9525"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1600" b="1" kern="1200">
                <a:solidFill>
                  <a:srgbClr val="00DFCA"/>
                </a:solidFill>
                <a:latin typeface="Comic Sans MS" pitchFamily="-128" charset="0"/>
                <a:ea typeface="+mn-ea"/>
                <a:cs typeface="+mn-cs"/>
              </a:defRPr>
            </a:lvl1pPr>
            <a:lvl2pPr marL="457200" algn="l" rtl="0" eaLnBrk="0" fontAlgn="base" hangingPunct="0">
              <a:spcBef>
                <a:spcPct val="0"/>
              </a:spcBef>
              <a:spcAft>
                <a:spcPct val="0"/>
              </a:spcAft>
              <a:defRPr sz="1600" b="1" kern="1200">
                <a:solidFill>
                  <a:srgbClr val="00DFCA"/>
                </a:solidFill>
                <a:latin typeface="Comic Sans MS" pitchFamily="-128" charset="0"/>
                <a:ea typeface="+mn-ea"/>
                <a:cs typeface="+mn-cs"/>
              </a:defRPr>
            </a:lvl2pPr>
            <a:lvl3pPr marL="914400" algn="l" rtl="0" eaLnBrk="0" fontAlgn="base" hangingPunct="0">
              <a:spcBef>
                <a:spcPct val="0"/>
              </a:spcBef>
              <a:spcAft>
                <a:spcPct val="0"/>
              </a:spcAft>
              <a:defRPr sz="1600" b="1" kern="1200">
                <a:solidFill>
                  <a:srgbClr val="00DFCA"/>
                </a:solidFill>
                <a:latin typeface="Comic Sans MS" pitchFamily="-128" charset="0"/>
                <a:ea typeface="+mn-ea"/>
                <a:cs typeface="+mn-cs"/>
              </a:defRPr>
            </a:lvl3pPr>
            <a:lvl4pPr marL="1371600" algn="l" rtl="0" eaLnBrk="0" fontAlgn="base" hangingPunct="0">
              <a:spcBef>
                <a:spcPct val="0"/>
              </a:spcBef>
              <a:spcAft>
                <a:spcPct val="0"/>
              </a:spcAft>
              <a:defRPr sz="1600" b="1" kern="1200">
                <a:solidFill>
                  <a:srgbClr val="00DFCA"/>
                </a:solidFill>
                <a:latin typeface="Comic Sans MS" pitchFamily="-128" charset="0"/>
                <a:ea typeface="+mn-ea"/>
                <a:cs typeface="+mn-cs"/>
              </a:defRPr>
            </a:lvl4pPr>
            <a:lvl5pPr marL="1828800" algn="l" rtl="0" eaLnBrk="0" fontAlgn="base" hangingPunct="0">
              <a:spcBef>
                <a:spcPct val="0"/>
              </a:spcBef>
              <a:spcAft>
                <a:spcPct val="0"/>
              </a:spcAft>
              <a:defRPr sz="1600" b="1" kern="1200">
                <a:solidFill>
                  <a:srgbClr val="00DFCA"/>
                </a:solidFill>
                <a:latin typeface="Comic Sans MS" pitchFamily="-128" charset="0"/>
                <a:ea typeface="+mn-ea"/>
                <a:cs typeface="+mn-cs"/>
              </a:defRPr>
            </a:lvl5pPr>
            <a:lvl6pPr marL="2286000" algn="l" defTabSz="914400" rtl="0" eaLnBrk="1" latinLnBrk="0" hangingPunct="1">
              <a:defRPr sz="1600" b="1" kern="1200">
                <a:solidFill>
                  <a:srgbClr val="00DFCA"/>
                </a:solidFill>
                <a:latin typeface="Comic Sans MS" pitchFamily="-128" charset="0"/>
                <a:ea typeface="+mn-ea"/>
                <a:cs typeface="+mn-cs"/>
              </a:defRPr>
            </a:lvl6pPr>
            <a:lvl7pPr marL="2743200" algn="l" defTabSz="914400" rtl="0" eaLnBrk="1" latinLnBrk="0" hangingPunct="1">
              <a:defRPr sz="1600" b="1" kern="1200">
                <a:solidFill>
                  <a:srgbClr val="00DFCA"/>
                </a:solidFill>
                <a:latin typeface="Comic Sans MS" pitchFamily="-128" charset="0"/>
                <a:ea typeface="+mn-ea"/>
                <a:cs typeface="+mn-cs"/>
              </a:defRPr>
            </a:lvl7pPr>
            <a:lvl8pPr marL="3200400" algn="l" defTabSz="914400" rtl="0" eaLnBrk="1" latinLnBrk="0" hangingPunct="1">
              <a:defRPr sz="1600" b="1" kern="1200">
                <a:solidFill>
                  <a:srgbClr val="00DFCA"/>
                </a:solidFill>
                <a:latin typeface="Comic Sans MS" pitchFamily="-128" charset="0"/>
                <a:ea typeface="+mn-ea"/>
                <a:cs typeface="+mn-cs"/>
              </a:defRPr>
            </a:lvl8pPr>
            <a:lvl9pPr marL="3657600" algn="l" defTabSz="914400" rtl="0" eaLnBrk="1" latinLnBrk="0" hangingPunct="1">
              <a:defRPr sz="1600" b="1" kern="1200">
                <a:solidFill>
                  <a:srgbClr val="00DFCA"/>
                </a:solidFill>
                <a:latin typeface="Comic Sans MS" pitchFamily="-128" charset="0"/>
                <a:ea typeface="+mn-ea"/>
                <a:cs typeface="+mn-cs"/>
              </a:defRPr>
            </a:lvl9pPr>
          </a:lstStyle>
          <a:p>
            <a:pPr>
              <a:defRPr/>
            </a:pPr>
            <a:endParaRPr lang="en-US">
              <a:solidFill>
                <a:srgbClr val="FFFFFF"/>
              </a:solidFill>
              <a:ea typeface="ＭＳ Ｐゴシック" pitchFamily="34" charset="-128"/>
            </a:endParaRPr>
          </a:p>
        </p:txBody>
      </p:sp>
      <p:sp>
        <p:nvSpPr>
          <p:cNvPr id="6" name="Rectangle 5">
            <a:extLst>
              <a:ext uri="{FF2B5EF4-FFF2-40B4-BE49-F238E27FC236}">
                <a16:creationId xmlns:a16="http://schemas.microsoft.com/office/drawing/2014/main" id="{CBF840B1-8F98-FC4A-BF81-815EB74AD48A}"/>
              </a:ext>
            </a:extLst>
          </p:cNvPr>
          <p:cNvSpPr>
            <a:spLocks noChangeArrowheads="1"/>
          </p:cNvSpPr>
          <p:nvPr userDrawn="1"/>
        </p:nvSpPr>
        <p:spPr bwMode="auto">
          <a:xfrm>
            <a:off x="7442200" y="6538913"/>
            <a:ext cx="820738" cy="246062"/>
          </a:xfrm>
          <a:prstGeom prst="rect">
            <a:avLst/>
          </a:prstGeom>
          <a:noFill/>
          <a:ln w="12700">
            <a:noFill/>
            <a:miter lim="800000"/>
            <a:headEnd/>
            <a:tailEnd/>
          </a:ln>
          <a:effec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FFFFFF"/>
                </a:solidFill>
                <a:effectLst>
                  <a:outerShdw blurRad="38100" dist="38100" dir="2700000" algn="tl">
                    <a:srgbClr val="000000"/>
                  </a:outerShdw>
                </a:effectLst>
                <a:latin typeface="Comic Sans MS" panose="030F0902030302020204" pitchFamily="66" charset="0"/>
              </a:rPr>
              <a:t>9.65.03d.</a:t>
            </a:r>
          </a:p>
        </p:txBody>
      </p:sp>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0389157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B9E178B-4A7E-5544-B456-49B0C650DB0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3C5DD31-AD37-BD46-BF64-05ADE0F2DE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83AB0F0-DB21-1F42-9149-E9D3A408B034}"/>
              </a:ext>
            </a:extLst>
          </p:cNvPr>
          <p:cNvSpPr>
            <a:spLocks noGrp="1" noChangeArrowheads="1"/>
          </p:cNvSpPr>
          <p:nvPr>
            <p:ph type="sldNum" sz="quarter" idx="12"/>
          </p:nvPr>
        </p:nvSpPr>
        <p:spPr>
          <a:ln/>
        </p:spPr>
        <p:txBody>
          <a:bodyPr/>
          <a:lstStyle>
            <a:lvl1pPr>
              <a:defRPr/>
            </a:lvl1pPr>
          </a:lstStyle>
          <a:p>
            <a:fld id="{41734D15-50CA-A343-8EF3-F0DA4FAA5F1D}" type="slidenum">
              <a:rPr lang="en-US" altLang="en-US"/>
              <a:pPr/>
              <a:t>‹#›</a:t>
            </a:fld>
            <a:endParaRPr lang="en-US" altLang="en-US"/>
          </a:p>
        </p:txBody>
      </p:sp>
    </p:spTree>
    <p:extLst>
      <p:ext uri="{BB962C8B-B14F-4D97-AF65-F5344CB8AC3E}">
        <p14:creationId xmlns:p14="http://schemas.microsoft.com/office/powerpoint/2010/main" val="360872969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A14EC4-B943-674F-B6DA-CA5AD33C249E}"/>
              </a:ext>
            </a:extLst>
          </p:cNvPr>
          <p:cNvSpPr/>
          <p:nvPr userDrawn="1"/>
        </p:nvSpPr>
        <p:spPr bwMode="auto">
          <a:xfrm>
            <a:off x="7550150" y="6602413"/>
            <a:ext cx="619125" cy="247650"/>
          </a:xfrm>
          <a:prstGeom prst="rect">
            <a:avLst/>
          </a:prstGeom>
          <a:solidFill>
            <a:srgbClr val="640000"/>
          </a:solidFill>
          <a:ln w="9525"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1600" b="1" kern="1200">
                <a:solidFill>
                  <a:srgbClr val="00DFCA"/>
                </a:solidFill>
                <a:latin typeface="Comic Sans MS" pitchFamily="-128" charset="0"/>
                <a:ea typeface="+mn-ea"/>
                <a:cs typeface="+mn-cs"/>
              </a:defRPr>
            </a:lvl1pPr>
            <a:lvl2pPr marL="457200" algn="l" rtl="0" eaLnBrk="0" fontAlgn="base" hangingPunct="0">
              <a:spcBef>
                <a:spcPct val="0"/>
              </a:spcBef>
              <a:spcAft>
                <a:spcPct val="0"/>
              </a:spcAft>
              <a:defRPr sz="1600" b="1" kern="1200">
                <a:solidFill>
                  <a:srgbClr val="00DFCA"/>
                </a:solidFill>
                <a:latin typeface="Comic Sans MS" pitchFamily="-128" charset="0"/>
                <a:ea typeface="+mn-ea"/>
                <a:cs typeface="+mn-cs"/>
              </a:defRPr>
            </a:lvl2pPr>
            <a:lvl3pPr marL="914400" algn="l" rtl="0" eaLnBrk="0" fontAlgn="base" hangingPunct="0">
              <a:spcBef>
                <a:spcPct val="0"/>
              </a:spcBef>
              <a:spcAft>
                <a:spcPct val="0"/>
              </a:spcAft>
              <a:defRPr sz="1600" b="1" kern="1200">
                <a:solidFill>
                  <a:srgbClr val="00DFCA"/>
                </a:solidFill>
                <a:latin typeface="Comic Sans MS" pitchFamily="-128" charset="0"/>
                <a:ea typeface="+mn-ea"/>
                <a:cs typeface="+mn-cs"/>
              </a:defRPr>
            </a:lvl3pPr>
            <a:lvl4pPr marL="1371600" algn="l" rtl="0" eaLnBrk="0" fontAlgn="base" hangingPunct="0">
              <a:spcBef>
                <a:spcPct val="0"/>
              </a:spcBef>
              <a:spcAft>
                <a:spcPct val="0"/>
              </a:spcAft>
              <a:defRPr sz="1600" b="1" kern="1200">
                <a:solidFill>
                  <a:srgbClr val="00DFCA"/>
                </a:solidFill>
                <a:latin typeface="Comic Sans MS" pitchFamily="-128" charset="0"/>
                <a:ea typeface="+mn-ea"/>
                <a:cs typeface="+mn-cs"/>
              </a:defRPr>
            </a:lvl4pPr>
            <a:lvl5pPr marL="1828800" algn="l" rtl="0" eaLnBrk="0" fontAlgn="base" hangingPunct="0">
              <a:spcBef>
                <a:spcPct val="0"/>
              </a:spcBef>
              <a:spcAft>
                <a:spcPct val="0"/>
              </a:spcAft>
              <a:defRPr sz="1600" b="1" kern="1200">
                <a:solidFill>
                  <a:srgbClr val="00DFCA"/>
                </a:solidFill>
                <a:latin typeface="Comic Sans MS" pitchFamily="-128" charset="0"/>
                <a:ea typeface="+mn-ea"/>
                <a:cs typeface="+mn-cs"/>
              </a:defRPr>
            </a:lvl5pPr>
            <a:lvl6pPr marL="2286000" algn="l" defTabSz="914400" rtl="0" eaLnBrk="1" latinLnBrk="0" hangingPunct="1">
              <a:defRPr sz="1600" b="1" kern="1200">
                <a:solidFill>
                  <a:srgbClr val="00DFCA"/>
                </a:solidFill>
                <a:latin typeface="Comic Sans MS" pitchFamily="-128" charset="0"/>
                <a:ea typeface="+mn-ea"/>
                <a:cs typeface="+mn-cs"/>
              </a:defRPr>
            </a:lvl6pPr>
            <a:lvl7pPr marL="2743200" algn="l" defTabSz="914400" rtl="0" eaLnBrk="1" latinLnBrk="0" hangingPunct="1">
              <a:defRPr sz="1600" b="1" kern="1200">
                <a:solidFill>
                  <a:srgbClr val="00DFCA"/>
                </a:solidFill>
                <a:latin typeface="Comic Sans MS" pitchFamily="-128" charset="0"/>
                <a:ea typeface="+mn-ea"/>
                <a:cs typeface="+mn-cs"/>
              </a:defRPr>
            </a:lvl7pPr>
            <a:lvl8pPr marL="3200400" algn="l" defTabSz="914400" rtl="0" eaLnBrk="1" latinLnBrk="0" hangingPunct="1">
              <a:defRPr sz="1600" b="1" kern="1200">
                <a:solidFill>
                  <a:srgbClr val="00DFCA"/>
                </a:solidFill>
                <a:latin typeface="Comic Sans MS" pitchFamily="-128" charset="0"/>
                <a:ea typeface="+mn-ea"/>
                <a:cs typeface="+mn-cs"/>
              </a:defRPr>
            </a:lvl8pPr>
            <a:lvl9pPr marL="3657600" algn="l" defTabSz="914400" rtl="0" eaLnBrk="1" latinLnBrk="0" hangingPunct="1">
              <a:defRPr sz="1600" b="1" kern="1200">
                <a:solidFill>
                  <a:srgbClr val="00DFCA"/>
                </a:solidFill>
                <a:latin typeface="Comic Sans MS" pitchFamily="-128" charset="0"/>
                <a:ea typeface="+mn-ea"/>
                <a:cs typeface="+mn-cs"/>
              </a:defRPr>
            </a:lvl9pPr>
          </a:lstStyle>
          <a:p>
            <a:pPr>
              <a:defRPr/>
            </a:pPr>
            <a:endParaRPr lang="en-US">
              <a:solidFill>
                <a:srgbClr val="FFFFFF"/>
              </a:solidFill>
              <a:ea typeface="ＭＳ Ｐゴシック" pitchFamily="34" charset="-128"/>
            </a:endParaRPr>
          </a:p>
        </p:txBody>
      </p:sp>
      <p:sp>
        <p:nvSpPr>
          <p:cNvPr id="6" name="Rectangle 5">
            <a:extLst>
              <a:ext uri="{FF2B5EF4-FFF2-40B4-BE49-F238E27FC236}">
                <a16:creationId xmlns:a16="http://schemas.microsoft.com/office/drawing/2014/main" id="{D79295FB-C018-4E45-A7BA-AE4E8411D5CB}"/>
              </a:ext>
            </a:extLst>
          </p:cNvPr>
          <p:cNvSpPr>
            <a:spLocks noChangeArrowheads="1"/>
          </p:cNvSpPr>
          <p:nvPr userDrawn="1"/>
        </p:nvSpPr>
        <p:spPr bwMode="auto">
          <a:xfrm>
            <a:off x="7442200" y="6538913"/>
            <a:ext cx="820738" cy="246062"/>
          </a:xfrm>
          <a:prstGeom prst="rect">
            <a:avLst/>
          </a:prstGeom>
          <a:noFill/>
          <a:ln w="12700">
            <a:noFill/>
            <a:miter lim="800000"/>
            <a:headEnd/>
            <a:tailEnd/>
          </a:ln>
          <a:effec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FFFFFF"/>
                </a:solidFill>
                <a:effectLst>
                  <a:outerShdw blurRad="38100" dist="38100" dir="2700000" algn="tl">
                    <a:srgbClr val="000000"/>
                  </a:outerShdw>
                </a:effectLst>
                <a:latin typeface="Comic Sans MS" panose="030F0902030302020204" pitchFamily="66" charset="0"/>
              </a:rPr>
              <a:t>9.65.03d.</a:t>
            </a: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9984821"/>
      </p:ext>
    </p:extLst>
  </p:cSld>
  <p:clrMapOvr>
    <a:masterClrMapping/>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B453AB-374F-4C43-B9D5-E0F39D9C478D}"/>
              </a:ext>
            </a:extLst>
          </p:cNvPr>
          <p:cNvSpPr/>
          <p:nvPr userDrawn="1"/>
        </p:nvSpPr>
        <p:spPr bwMode="auto">
          <a:xfrm>
            <a:off x="7550150" y="6602413"/>
            <a:ext cx="619125" cy="247650"/>
          </a:xfrm>
          <a:prstGeom prst="rect">
            <a:avLst/>
          </a:prstGeom>
          <a:solidFill>
            <a:srgbClr val="640000"/>
          </a:solidFill>
          <a:ln w="9525"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1600" b="1" kern="1200">
                <a:solidFill>
                  <a:srgbClr val="00DFCA"/>
                </a:solidFill>
                <a:latin typeface="Comic Sans MS" pitchFamily="-128" charset="0"/>
                <a:ea typeface="+mn-ea"/>
                <a:cs typeface="+mn-cs"/>
              </a:defRPr>
            </a:lvl1pPr>
            <a:lvl2pPr marL="457200" algn="l" rtl="0" eaLnBrk="0" fontAlgn="base" hangingPunct="0">
              <a:spcBef>
                <a:spcPct val="0"/>
              </a:spcBef>
              <a:spcAft>
                <a:spcPct val="0"/>
              </a:spcAft>
              <a:defRPr sz="1600" b="1" kern="1200">
                <a:solidFill>
                  <a:srgbClr val="00DFCA"/>
                </a:solidFill>
                <a:latin typeface="Comic Sans MS" pitchFamily="-128" charset="0"/>
                <a:ea typeface="+mn-ea"/>
                <a:cs typeface="+mn-cs"/>
              </a:defRPr>
            </a:lvl2pPr>
            <a:lvl3pPr marL="914400" algn="l" rtl="0" eaLnBrk="0" fontAlgn="base" hangingPunct="0">
              <a:spcBef>
                <a:spcPct val="0"/>
              </a:spcBef>
              <a:spcAft>
                <a:spcPct val="0"/>
              </a:spcAft>
              <a:defRPr sz="1600" b="1" kern="1200">
                <a:solidFill>
                  <a:srgbClr val="00DFCA"/>
                </a:solidFill>
                <a:latin typeface="Comic Sans MS" pitchFamily="-128" charset="0"/>
                <a:ea typeface="+mn-ea"/>
                <a:cs typeface="+mn-cs"/>
              </a:defRPr>
            </a:lvl3pPr>
            <a:lvl4pPr marL="1371600" algn="l" rtl="0" eaLnBrk="0" fontAlgn="base" hangingPunct="0">
              <a:spcBef>
                <a:spcPct val="0"/>
              </a:spcBef>
              <a:spcAft>
                <a:spcPct val="0"/>
              </a:spcAft>
              <a:defRPr sz="1600" b="1" kern="1200">
                <a:solidFill>
                  <a:srgbClr val="00DFCA"/>
                </a:solidFill>
                <a:latin typeface="Comic Sans MS" pitchFamily="-128" charset="0"/>
                <a:ea typeface="+mn-ea"/>
                <a:cs typeface="+mn-cs"/>
              </a:defRPr>
            </a:lvl4pPr>
            <a:lvl5pPr marL="1828800" algn="l" rtl="0" eaLnBrk="0" fontAlgn="base" hangingPunct="0">
              <a:spcBef>
                <a:spcPct val="0"/>
              </a:spcBef>
              <a:spcAft>
                <a:spcPct val="0"/>
              </a:spcAft>
              <a:defRPr sz="1600" b="1" kern="1200">
                <a:solidFill>
                  <a:srgbClr val="00DFCA"/>
                </a:solidFill>
                <a:latin typeface="Comic Sans MS" pitchFamily="-128" charset="0"/>
                <a:ea typeface="+mn-ea"/>
                <a:cs typeface="+mn-cs"/>
              </a:defRPr>
            </a:lvl5pPr>
            <a:lvl6pPr marL="2286000" algn="l" defTabSz="914400" rtl="0" eaLnBrk="1" latinLnBrk="0" hangingPunct="1">
              <a:defRPr sz="1600" b="1" kern="1200">
                <a:solidFill>
                  <a:srgbClr val="00DFCA"/>
                </a:solidFill>
                <a:latin typeface="Comic Sans MS" pitchFamily="-128" charset="0"/>
                <a:ea typeface="+mn-ea"/>
                <a:cs typeface="+mn-cs"/>
              </a:defRPr>
            </a:lvl6pPr>
            <a:lvl7pPr marL="2743200" algn="l" defTabSz="914400" rtl="0" eaLnBrk="1" latinLnBrk="0" hangingPunct="1">
              <a:defRPr sz="1600" b="1" kern="1200">
                <a:solidFill>
                  <a:srgbClr val="00DFCA"/>
                </a:solidFill>
                <a:latin typeface="Comic Sans MS" pitchFamily="-128" charset="0"/>
                <a:ea typeface="+mn-ea"/>
                <a:cs typeface="+mn-cs"/>
              </a:defRPr>
            </a:lvl7pPr>
            <a:lvl8pPr marL="3200400" algn="l" defTabSz="914400" rtl="0" eaLnBrk="1" latinLnBrk="0" hangingPunct="1">
              <a:defRPr sz="1600" b="1" kern="1200">
                <a:solidFill>
                  <a:srgbClr val="00DFCA"/>
                </a:solidFill>
                <a:latin typeface="Comic Sans MS" pitchFamily="-128" charset="0"/>
                <a:ea typeface="+mn-ea"/>
                <a:cs typeface="+mn-cs"/>
              </a:defRPr>
            </a:lvl8pPr>
            <a:lvl9pPr marL="3657600" algn="l" defTabSz="914400" rtl="0" eaLnBrk="1" latinLnBrk="0" hangingPunct="1">
              <a:defRPr sz="1600" b="1" kern="1200">
                <a:solidFill>
                  <a:srgbClr val="00DFCA"/>
                </a:solidFill>
                <a:latin typeface="Comic Sans MS" pitchFamily="-128" charset="0"/>
                <a:ea typeface="+mn-ea"/>
                <a:cs typeface="+mn-cs"/>
              </a:defRPr>
            </a:lvl9pPr>
          </a:lstStyle>
          <a:p>
            <a:pPr>
              <a:defRPr/>
            </a:pPr>
            <a:endParaRPr lang="en-US">
              <a:solidFill>
                <a:srgbClr val="FFFFFF"/>
              </a:solidFill>
              <a:ea typeface="ＭＳ Ｐゴシック" pitchFamily="34" charset="-128"/>
            </a:endParaRPr>
          </a:p>
        </p:txBody>
      </p:sp>
      <p:sp>
        <p:nvSpPr>
          <p:cNvPr id="5" name="Rectangle 4">
            <a:extLst>
              <a:ext uri="{FF2B5EF4-FFF2-40B4-BE49-F238E27FC236}">
                <a16:creationId xmlns:a16="http://schemas.microsoft.com/office/drawing/2014/main" id="{A2FEDA3D-2937-C04D-8AC6-C0DE4E967D03}"/>
              </a:ext>
            </a:extLst>
          </p:cNvPr>
          <p:cNvSpPr>
            <a:spLocks noChangeArrowheads="1"/>
          </p:cNvSpPr>
          <p:nvPr userDrawn="1"/>
        </p:nvSpPr>
        <p:spPr bwMode="auto">
          <a:xfrm>
            <a:off x="7442200" y="6538913"/>
            <a:ext cx="820738" cy="246062"/>
          </a:xfrm>
          <a:prstGeom prst="rect">
            <a:avLst/>
          </a:prstGeom>
          <a:noFill/>
          <a:ln w="12700">
            <a:noFill/>
            <a:miter lim="800000"/>
            <a:headEnd/>
            <a:tailEnd/>
          </a:ln>
          <a:effec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FFFFFF"/>
                </a:solidFill>
                <a:effectLst>
                  <a:outerShdw blurRad="38100" dist="38100" dir="2700000" algn="tl">
                    <a:srgbClr val="000000"/>
                  </a:outerShdw>
                </a:effectLst>
                <a:latin typeface="Comic Sans MS" panose="030F0902030302020204" pitchFamily="66" charset="0"/>
              </a:rPr>
              <a:t>9.65.03d.</a:t>
            </a:r>
          </a:p>
        </p:txBody>
      </p:sp>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9014361"/>
      </p:ext>
    </p:extLst>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FB0D8D-7FF7-9647-B85B-974793A71ABA}"/>
              </a:ext>
            </a:extLst>
          </p:cNvPr>
          <p:cNvSpPr/>
          <p:nvPr userDrawn="1"/>
        </p:nvSpPr>
        <p:spPr bwMode="auto">
          <a:xfrm>
            <a:off x="7550150" y="6602413"/>
            <a:ext cx="619125" cy="247650"/>
          </a:xfrm>
          <a:prstGeom prst="rect">
            <a:avLst/>
          </a:prstGeom>
          <a:solidFill>
            <a:srgbClr val="640000"/>
          </a:solidFill>
          <a:ln w="9525"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1600" b="1" kern="1200">
                <a:solidFill>
                  <a:srgbClr val="00DFCA"/>
                </a:solidFill>
                <a:latin typeface="Comic Sans MS" pitchFamily="-128" charset="0"/>
                <a:ea typeface="+mn-ea"/>
                <a:cs typeface="+mn-cs"/>
              </a:defRPr>
            </a:lvl1pPr>
            <a:lvl2pPr marL="457200" algn="l" rtl="0" eaLnBrk="0" fontAlgn="base" hangingPunct="0">
              <a:spcBef>
                <a:spcPct val="0"/>
              </a:spcBef>
              <a:spcAft>
                <a:spcPct val="0"/>
              </a:spcAft>
              <a:defRPr sz="1600" b="1" kern="1200">
                <a:solidFill>
                  <a:srgbClr val="00DFCA"/>
                </a:solidFill>
                <a:latin typeface="Comic Sans MS" pitchFamily="-128" charset="0"/>
                <a:ea typeface="+mn-ea"/>
                <a:cs typeface="+mn-cs"/>
              </a:defRPr>
            </a:lvl2pPr>
            <a:lvl3pPr marL="914400" algn="l" rtl="0" eaLnBrk="0" fontAlgn="base" hangingPunct="0">
              <a:spcBef>
                <a:spcPct val="0"/>
              </a:spcBef>
              <a:spcAft>
                <a:spcPct val="0"/>
              </a:spcAft>
              <a:defRPr sz="1600" b="1" kern="1200">
                <a:solidFill>
                  <a:srgbClr val="00DFCA"/>
                </a:solidFill>
                <a:latin typeface="Comic Sans MS" pitchFamily="-128" charset="0"/>
                <a:ea typeface="+mn-ea"/>
                <a:cs typeface="+mn-cs"/>
              </a:defRPr>
            </a:lvl3pPr>
            <a:lvl4pPr marL="1371600" algn="l" rtl="0" eaLnBrk="0" fontAlgn="base" hangingPunct="0">
              <a:spcBef>
                <a:spcPct val="0"/>
              </a:spcBef>
              <a:spcAft>
                <a:spcPct val="0"/>
              </a:spcAft>
              <a:defRPr sz="1600" b="1" kern="1200">
                <a:solidFill>
                  <a:srgbClr val="00DFCA"/>
                </a:solidFill>
                <a:latin typeface="Comic Sans MS" pitchFamily="-128" charset="0"/>
                <a:ea typeface="+mn-ea"/>
                <a:cs typeface="+mn-cs"/>
              </a:defRPr>
            </a:lvl4pPr>
            <a:lvl5pPr marL="1828800" algn="l" rtl="0" eaLnBrk="0" fontAlgn="base" hangingPunct="0">
              <a:spcBef>
                <a:spcPct val="0"/>
              </a:spcBef>
              <a:spcAft>
                <a:spcPct val="0"/>
              </a:spcAft>
              <a:defRPr sz="1600" b="1" kern="1200">
                <a:solidFill>
                  <a:srgbClr val="00DFCA"/>
                </a:solidFill>
                <a:latin typeface="Comic Sans MS" pitchFamily="-128" charset="0"/>
                <a:ea typeface="+mn-ea"/>
                <a:cs typeface="+mn-cs"/>
              </a:defRPr>
            </a:lvl5pPr>
            <a:lvl6pPr marL="2286000" algn="l" defTabSz="914400" rtl="0" eaLnBrk="1" latinLnBrk="0" hangingPunct="1">
              <a:defRPr sz="1600" b="1" kern="1200">
                <a:solidFill>
                  <a:srgbClr val="00DFCA"/>
                </a:solidFill>
                <a:latin typeface="Comic Sans MS" pitchFamily="-128" charset="0"/>
                <a:ea typeface="+mn-ea"/>
                <a:cs typeface="+mn-cs"/>
              </a:defRPr>
            </a:lvl6pPr>
            <a:lvl7pPr marL="2743200" algn="l" defTabSz="914400" rtl="0" eaLnBrk="1" latinLnBrk="0" hangingPunct="1">
              <a:defRPr sz="1600" b="1" kern="1200">
                <a:solidFill>
                  <a:srgbClr val="00DFCA"/>
                </a:solidFill>
                <a:latin typeface="Comic Sans MS" pitchFamily="-128" charset="0"/>
                <a:ea typeface="+mn-ea"/>
                <a:cs typeface="+mn-cs"/>
              </a:defRPr>
            </a:lvl7pPr>
            <a:lvl8pPr marL="3200400" algn="l" defTabSz="914400" rtl="0" eaLnBrk="1" latinLnBrk="0" hangingPunct="1">
              <a:defRPr sz="1600" b="1" kern="1200">
                <a:solidFill>
                  <a:srgbClr val="00DFCA"/>
                </a:solidFill>
                <a:latin typeface="Comic Sans MS" pitchFamily="-128" charset="0"/>
                <a:ea typeface="+mn-ea"/>
                <a:cs typeface="+mn-cs"/>
              </a:defRPr>
            </a:lvl8pPr>
            <a:lvl9pPr marL="3657600" algn="l" defTabSz="914400" rtl="0" eaLnBrk="1" latinLnBrk="0" hangingPunct="1">
              <a:defRPr sz="1600" b="1" kern="1200">
                <a:solidFill>
                  <a:srgbClr val="00DFCA"/>
                </a:solidFill>
                <a:latin typeface="Comic Sans MS" pitchFamily="-128" charset="0"/>
                <a:ea typeface="+mn-ea"/>
                <a:cs typeface="+mn-cs"/>
              </a:defRPr>
            </a:lvl9pPr>
          </a:lstStyle>
          <a:p>
            <a:pPr>
              <a:defRPr/>
            </a:pPr>
            <a:endParaRPr lang="en-US">
              <a:solidFill>
                <a:srgbClr val="FFFFFF"/>
              </a:solidFill>
              <a:ea typeface="ＭＳ Ｐゴシック" pitchFamily="34" charset="-128"/>
            </a:endParaRPr>
          </a:p>
        </p:txBody>
      </p:sp>
      <p:sp>
        <p:nvSpPr>
          <p:cNvPr id="5" name="Rectangle 4">
            <a:extLst>
              <a:ext uri="{FF2B5EF4-FFF2-40B4-BE49-F238E27FC236}">
                <a16:creationId xmlns:a16="http://schemas.microsoft.com/office/drawing/2014/main" id="{35DF9170-2249-384F-9FAF-21FF5EB2CD65}"/>
              </a:ext>
            </a:extLst>
          </p:cNvPr>
          <p:cNvSpPr>
            <a:spLocks noChangeArrowheads="1"/>
          </p:cNvSpPr>
          <p:nvPr userDrawn="1"/>
        </p:nvSpPr>
        <p:spPr bwMode="auto">
          <a:xfrm>
            <a:off x="7442200" y="6538913"/>
            <a:ext cx="820738" cy="246062"/>
          </a:xfrm>
          <a:prstGeom prst="rect">
            <a:avLst/>
          </a:prstGeom>
          <a:noFill/>
          <a:ln w="12700">
            <a:noFill/>
            <a:miter lim="800000"/>
            <a:headEnd/>
            <a:tailEnd/>
          </a:ln>
          <a:effec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FFFFFF"/>
                </a:solidFill>
                <a:effectLst>
                  <a:outerShdw blurRad="38100" dist="38100" dir="2700000" algn="tl">
                    <a:srgbClr val="000000"/>
                  </a:outerShdw>
                </a:effectLst>
                <a:latin typeface="Comic Sans MS" panose="030F0902030302020204" pitchFamily="66" charset="0"/>
              </a:rPr>
              <a:t>9.65.03d.</a:t>
            </a:r>
          </a:p>
        </p:txBody>
      </p:sp>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4823694"/>
      </p:ext>
    </p:extLst>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2159792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65835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841120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15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39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38594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07768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446806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5096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70.xml"/><Relationship Id="rId1" Type="http://schemas.openxmlformats.org/officeDocument/2006/relationships/slideLayout" Target="../slideLayouts/slideLayout6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11.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12.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13.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image" Target="../media/image6.png"/><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5.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image" Target="../media/image7.png"/></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28.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130.xml"/><Relationship Id="rId1" Type="http://schemas.openxmlformats.org/officeDocument/2006/relationships/slideLayout" Target="../slideLayouts/slideLayout129.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theme" Target="../theme/theme18.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image" Target="../media/image5.jpeg"/><Relationship Id="rId5" Type="http://schemas.openxmlformats.org/officeDocument/2006/relationships/theme" Target="../theme/theme6.xml"/><Relationship Id="rId4"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4.xml"/><Relationship Id="rId7" Type="http://schemas.openxmlformats.org/officeDocument/2006/relationships/image" Target="../media/image7.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image" Target="../media/image6.png"/><Relationship Id="rId5" Type="http://schemas.openxmlformats.org/officeDocument/2006/relationships/theme" Target="../theme/theme7.xml"/><Relationship Id="rId4"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67.xml"/><Relationship Id="rId1" Type="http://schemas.openxmlformats.org/officeDocument/2006/relationships/slideLayout" Target="../slideLayouts/slideLayout66.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9.xml"/><Relationship Id="rId1"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12B133D-E8D7-5E4D-B0BB-3D076F379AD0}"/>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8DAF4B1-E17E-6E48-B6C4-608B5B72F7B9}"/>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1132F1F-3E1D-D64A-A26E-F4109A8E6A65}"/>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mn-cs"/>
              </a:defRPr>
            </a:lvl1pPr>
          </a:lstStyle>
          <a:p>
            <a:pPr>
              <a:defRPr/>
            </a:pPr>
            <a:endParaRPr lang="en-US"/>
          </a:p>
        </p:txBody>
      </p:sp>
      <p:sp>
        <p:nvSpPr>
          <p:cNvPr id="1029" name="Rectangle 5">
            <a:extLst>
              <a:ext uri="{FF2B5EF4-FFF2-40B4-BE49-F238E27FC236}">
                <a16:creationId xmlns:a16="http://schemas.microsoft.com/office/drawing/2014/main" id="{12ECE157-735C-5244-8E20-F06C57732DF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cs typeface="+mn-cs"/>
              </a:defRPr>
            </a:lvl1pPr>
          </a:lstStyle>
          <a:p>
            <a:pPr>
              <a:defRPr/>
            </a:pPr>
            <a:endParaRPr lang="en-US"/>
          </a:p>
        </p:txBody>
      </p:sp>
      <p:sp>
        <p:nvSpPr>
          <p:cNvPr id="1030" name="Rectangle 6">
            <a:extLst>
              <a:ext uri="{FF2B5EF4-FFF2-40B4-BE49-F238E27FC236}">
                <a16:creationId xmlns:a16="http://schemas.microsoft.com/office/drawing/2014/main" id="{5C9BC9E7-D4C5-FE44-BD69-3D026AE25C1C}"/>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23C1666E-D7B6-AE41-A77F-1EEF80C53C4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633" r:id="rId1"/>
    <p:sldLayoutId id="2147484634" r:id="rId2"/>
    <p:sldLayoutId id="2147484635" r:id="rId3"/>
    <p:sldLayoutId id="2147484636" r:id="rId4"/>
    <p:sldLayoutId id="2147484637" r:id="rId5"/>
    <p:sldLayoutId id="2147484638" r:id="rId6"/>
    <p:sldLayoutId id="2147484639" r:id="rId7"/>
    <p:sldLayoutId id="2147484640" r:id="rId8"/>
    <p:sldLayoutId id="2147484641" r:id="rId9"/>
    <p:sldLayoutId id="2147484642" r:id="rId10"/>
    <p:sldLayoutId id="21474846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D120DC21-25D6-2649-90B4-3AFA55850107}"/>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7827" name="Rectangle 3">
            <a:extLst>
              <a:ext uri="{FF2B5EF4-FFF2-40B4-BE49-F238E27FC236}">
                <a16:creationId xmlns:a16="http://schemas.microsoft.com/office/drawing/2014/main" id="{FAB36F19-53F5-BC45-A683-880FC077E1AC}"/>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364" name="Rectangle 4">
            <a:extLst>
              <a:ext uri="{FF2B5EF4-FFF2-40B4-BE49-F238E27FC236}">
                <a16:creationId xmlns:a16="http://schemas.microsoft.com/office/drawing/2014/main" id="{78E4396E-236F-A248-8229-F57BAD026869}"/>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12" charset="0"/>
                <a:ea typeface="ＭＳ Ｐゴシック" pitchFamily="-112" charset="-128"/>
                <a:cs typeface="ＭＳ Ｐゴシック" pitchFamily="-112" charset="-128"/>
              </a:defRPr>
            </a:lvl1pPr>
          </a:lstStyle>
          <a:p>
            <a:pPr>
              <a:defRPr/>
            </a:pPr>
            <a:endParaRPr lang="en-US"/>
          </a:p>
        </p:txBody>
      </p:sp>
      <p:sp>
        <p:nvSpPr>
          <p:cNvPr id="143365" name="Rectangle 5">
            <a:extLst>
              <a:ext uri="{FF2B5EF4-FFF2-40B4-BE49-F238E27FC236}">
                <a16:creationId xmlns:a16="http://schemas.microsoft.com/office/drawing/2014/main" id="{3641C7DE-8115-754C-843B-B140371E4F84}"/>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12" charset="0"/>
                <a:ea typeface="ＭＳ Ｐゴシック" pitchFamily="-112" charset="-128"/>
                <a:cs typeface="ＭＳ Ｐゴシック" pitchFamily="-112" charset="-128"/>
              </a:defRPr>
            </a:lvl1pPr>
          </a:lstStyle>
          <a:p>
            <a:pPr>
              <a:defRPr/>
            </a:pPr>
            <a:endParaRPr lang="en-US"/>
          </a:p>
        </p:txBody>
      </p:sp>
      <p:sp>
        <p:nvSpPr>
          <p:cNvPr id="143366" name="Rectangle 6">
            <a:extLst>
              <a:ext uri="{FF2B5EF4-FFF2-40B4-BE49-F238E27FC236}">
                <a16:creationId xmlns:a16="http://schemas.microsoft.com/office/drawing/2014/main" id="{BF3BC0DE-86C1-C14B-8DFC-A015F775EDD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anose="02020603050405020304" pitchFamily="18" charset="0"/>
              </a:defRPr>
            </a:lvl1pPr>
          </a:lstStyle>
          <a:p>
            <a:fld id="{9AF42439-719B-AA45-B3EF-9FB4347AF8E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689" r:id="rId1"/>
    <p:sldLayoutId id="2147484690" r:id="rId2"/>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chemeClr val="tx2"/>
          </a:solidFill>
          <a:latin typeface="Times New Roman" pitchFamily="-112"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latin typeface="Times New Roman" pitchFamily="-112"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latin typeface="Times New Roman" pitchFamily="-112"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latin typeface="Times New Roman" pitchFamily="-112"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cs typeface="Geneva"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Geneva" charset="0"/>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cs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0898" name="Group 31">
            <a:extLst>
              <a:ext uri="{FF2B5EF4-FFF2-40B4-BE49-F238E27FC236}">
                <a16:creationId xmlns:a16="http://schemas.microsoft.com/office/drawing/2014/main" id="{69E68D7E-2D8F-7447-80B3-2E07B9464F09}"/>
              </a:ext>
            </a:extLst>
          </p:cNvPr>
          <p:cNvGrpSpPr>
            <a:grpSpLocks/>
          </p:cNvGrpSpPr>
          <p:nvPr/>
        </p:nvGrpSpPr>
        <p:grpSpPr bwMode="auto">
          <a:xfrm>
            <a:off x="0" y="0"/>
            <a:ext cx="9132888" cy="6845300"/>
            <a:chOff x="0" y="0"/>
            <a:chExt cx="5753" cy="4312"/>
          </a:xfrm>
        </p:grpSpPr>
        <p:sp>
          <p:nvSpPr>
            <p:cNvPr id="80903" name="Rectangle 2">
              <a:extLst>
                <a:ext uri="{FF2B5EF4-FFF2-40B4-BE49-F238E27FC236}">
                  <a16:creationId xmlns:a16="http://schemas.microsoft.com/office/drawing/2014/main" id="{7C491006-9DD5-2945-894C-DF7C4EDF4966}"/>
                </a:ext>
              </a:extLst>
            </p:cNvPr>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800">
                <a:solidFill>
                  <a:srgbClr val="00DFCA"/>
                </a:solidFill>
                <a:latin typeface="Matura MT Script Capitals" panose="03020802060602070202" pitchFamily="66" charset="77"/>
              </a:endParaRPr>
            </a:p>
          </p:txBody>
        </p:sp>
        <p:grpSp>
          <p:nvGrpSpPr>
            <p:cNvPr id="80904" name="Group 26">
              <a:extLst>
                <a:ext uri="{FF2B5EF4-FFF2-40B4-BE49-F238E27FC236}">
                  <a16:creationId xmlns:a16="http://schemas.microsoft.com/office/drawing/2014/main" id="{0AFB8B2B-37E7-0744-BCDC-3D265E5D096A}"/>
                </a:ext>
              </a:extLst>
            </p:cNvPr>
            <p:cNvGrpSpPr>
              <a:grpSpLocks/>
            </p:cNvGrpSpPr>
            <p:nvPr/>
          </p:nvGrpSpPr>
          <p:grpSpPr bwMode="auto">
            <a:xfrm>
              <a:off x="246" y="204"/>
              <a:ext cx="5271" cy="3889"/>
              <a:chOff x="246" y="204"/>
              <a:chExt cx="5271" cy="3889"/>
            </a:xfrm>
          </p:grpSpPr>
          <p:sp>
            <p:nvSpPr>
              <p:cNvPr id="11277" name="Rectangle 3">
                <a:extLst>
                  <a:ext uri="{FF2B5EF4-FFF2-40B4-BE49-F238E27FC236}">
                    <a16:creationId xmlns:a16="http://schemas.microsoft.com/office/drawing/2014/main" id="{7E084D46-CC10-7346-9908-69638C969056}"/>
                  </a:ext>
                </a:extLst>
              </p:cNvPr>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chemeClr val="bg2">
                    <a:alpha val="74998"/>
                  </a:schemeClr>
                </a:outerShdw>
              </a:effectLst>
              <a:extLst/>
            </p:spPr>
            <p:txBody>
              <a:bodyPr wrap="none" anchor="ctr"/>
              <a:lstStyle/>
              <a:p>
                <a:pPr>
                  <a:defRPr/>
                </a:pPr>
                <a:endParaRPr lang="en-US" sz="2800">
                  <a:solidFill>
                    <a:srgbClr val="00DFCA"/>
                  </a:solidFill>
                  <a:latin typeface="Matura MT Script Capitals" charset="0"/>
                  <a:ea typeface="ＭＳ Ｐゴシック" charset="0"/>
                  <a:cs typeface="ＭＳ Ｐゴシック" charset="0"/>
                </a:endParaRPr>
              </a:p>
            </p:txBody>
          </p:sp>
          <p:sp>
            <p:nvSpPr>
              <p:cNvPr id="80910" name="Freeform 4">
                <a:extLst>
                  <a:ext uri="{FF2B5EF4-FFF2-40B4-BE49-F238E27FC236}">
                    <a16:creationId xmlns:a16="http://schemas.microsoft.com/office/drawing/2014/main" id="{80D0E563-16E1-E445-BEA6-FBEE3CB4478E}"/>
                  </a:ext>
                </a:extLst>
              </p:cNvPr>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80911" name="Freeform 5">
                <a:extLst>
                  <a:ext uri="{FF2B5EF4-FFF2-40B4-BE49-F238E27FC236}">
                    <a16:creationId xmlns:a16="http://schemas.microsoft.com/office/drawing/2014/main" id="{26EF6950-5FD9-4141-B3DE-5B47E50DE092}"/>
                  </a:ext>
                </a:extLst>
              </p:cNvPr>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80912" name="Freeform 6">
                <a:extLst>
                  <a:ext uri="{FF2B5EF4-FFF2-40B4-BE49-F238E27FC236}">
                    <a16:creationId xmlns:a16="http://schemas.microsoft.com/office/drawing/2014/main" id="{C8E0DCE6-CF8A-2549-B82E-7F46903B29A6}"/>
                  </a:ext>
                </a:extLst>
              </p:cNvPr>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80913" name="Freeform 7">
                <a:extLst>
                  <a:ext uri="{FF2B5EF4-FFF2-40B4-BE49-F238E27FC236}">
                    <a16:creationId xmlns:a16="http://schemas.microsoft.com/office/drawing/2014/main" id="{10519195-D5C6-AD47-AED3-5A8FAA83ACB8}"/>
                  </a:ext>
                </a:extLst>
              </p:cNvPr>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80914" name="Freeform 8">
                <a:extLst>
                  <a:ext uri="{FF2B5EF4-FFF2-40B4-BE49-F238E27FC236}">
                    <a16:creationId xmlns:a16="http://schemas.microsoft.com/office/drawing/2014/main" id="{804764E7-35C1-A946-911B-2CB68E4BFB2B}"/>
                  </a:ext>
                </a:extLst>
              </p:cNvPr>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80915" name="Freeform 9">
                <a:extLst>
                  <a:ext uri="{FF2B5EF4-FFF2-40B4-BE49-F238E27FC236}">
                    <a16:creationId xmlns:a16="http://schemas.microsoft.com/office/drawing/2014/main" id="{0422C7F1-29F6-F34F-9AA9-8CA6C1A63878}"/>
                  </a:ext>
                </a:extLst>
              </p:cNvPr>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80916" name="Freeform 10">
                <a:extLst>
                  <a:ext uri="{FF2B5EF4-FFF2-40B4-BE49-F238E27FC236}">
                    <a16:creationId xmlns:a16="http://schemas.microsoft.com/office/drawing/2014/main" id="{D90FB033-E3C0-9548-BB98-396CEE92FFBC}"/>
                  </a:ext>
                </a:extLst>
              </p:cNvPr>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80917" name="Freeform 11">
                <a:extLst>
                  <a:ext uri="{FF2B5EF4-FFF2-40B4-BE49-F238E27FC236}">
                    <a16:creationId xmlns:a16="http://schemas.microsoft.com/office/drawing/2014/main" id="{5EC690EB-2C19-004E-A93C-EB434CE9CB8B}"/>
                  </a:ext>
                </a:extLst>
              </p:cNvPr>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80918" name="Freeform 12">
                <a:extLst>
                  <a:ext uri="{FF2B5EF4-FFF2-40B4-BE49-F238E27FC236}">
                    <a16:creationId xmlns:a16="http://schemas.microsoft.com/office/drawing/2014/main" id="{8327184A-95C7-8A4E-AC27-D096AED4ECDA}"/>
                  </a:ext>
                </a:extLst>
              </p:cNvPr>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80919" name="Freeform 13">
                <a:extLst>
                  <a:ext uri="{FF2B5EF4-FFF2-40B4-BE49-F238E27FC236}">
                    <a16:creationId xmlns:a16="http://schemas.microsoft.com/office/drawing/2014/main" id="{53979DCD-7544-874E-8103-44FF999A6AF0}"/>
                  </a:ext>
                </a:extLst>
              </p:cNvPr>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80920" name="Freeform 14">
                <a:extLst>
                  <a:ext uri="{FF2B5EF4-FFF2-40B4-BE49-F238E27FC236}">
                    <a16:creationId xmlns:a16="http://schemas.microsoft.com/office/drawing/2014/main" id="{985DFB9F-D93C-1947-B530-A2AE2AB25956}"/>
                  </a:ext>
                </a:extLst>
              </p:cNvPr>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80921" name="Freeform 15">
                <a:extLst>
                  <a:ext uri="{FF2B5EF4-FFF2-40B4-BE49-F238E27FC236}">
                    <a16:creationId xmlns:a16="http://schemas.microsoft.com/office/drawing/2014/main" id="{15E42B8B-529B-744A-9452-9C03929BE27C}"/>
                  </a:ext>
                </a:extLst>
              </p:cNvPr>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80922" name="Freeform 16">
                <a:extLst>
                  <a:ext uri="{FF2B5EF4-FFF2-40B4-BE49-F238E27FC236}">
                    <a16:creationId xmlns:a16="http://schemas.microsoft.com/office/drawing/2014/main" id="{C1CBE5AB-C1C8-B441-AED3-10FDB722B2D8}"/>
                  </a:ext>
                </a:extLst>
              </p:cNvPr>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80923" name="Freeform 17">
                <a:extLst>
                  <a:ext uri="{FF2B5EF4-FFF2-40B4-BE49-F238E27FC236}">
                    <a16:creationId xmlns:a16="http://schemas.microsoft.com/office/drawing/2014/main" id="{AF552113-D615-CE40-A885-6ADF6E9D3E0A}"/>
                  </a:ext>
                </a:extLst>
              </p:cNvPr>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80924" name="Freeform 18">
                <a:extLst>
                  <a:ext uri="{FF2B5EF4-FFF2-40B4-BE49-F238E27FC236}">
                    <a16:creationId xmlns:a16="http://schemas.microsoft.com/office/drawing/2014/main" id="{E33D85D5-13E8-4442-9AFC-A0C45D1B5925}"/>
                  </a:ext>
                </a:extLst>
              </p:cNvPr>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80925" name="Freeform 19">
                <a:extLst>
                  <a:ext uri="{FF2B5EF4-FFF2-40B4-BE49-F238E27FC236}">
                    <a16:creationId xmlns:a16="http://schemas.microsoft.com/office/drawing/2014/main" id="{622C2AE2-CFF8-D14A-A7E7-673256F40E78}"/>
                  </a:ext>
                </a:extLst>
              </p:cNvPr>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80926" name="Freeform 20">
                <a:extLst>
                  <a:ext uri="{FF2B5EF4-FFF2-40B4-BE49-F238E27FC236}">
                    <a16:creationId xmlns:a16="http://schemas.microsoft.com/office/drawing/2014/main" id="{0387AFF7-F5E8-234A-817B-4995CD5701FF}"/>
                  </a:ext>
                </a:extLst>
              </p:cNvPr>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80927" name="Freeform 21">
                <a:extLst>
                  <a:ext uri="{FF2B5EF4-FFF2-40B4-BE49-F238E27FC236}">
                    <a16:creationId xmlns:a16="http://schemas.microsoft.com/office/drawing/2014/main" id="{EE4CFCA0-4775-424E-B8A9-941A4E97EAC5}"/>
                  </a:ext>
                </a:extLst>
              </p:cNvPr>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80928" name="Freeform 22">
                <a:extLst>
                  <a:ext uri="{FF2B5EF4-FFF2-40B4-BE49-F238E27FC236}">
                    <a16:creationId xmlns:a16="http://schemas.microsoft.com/office/drawing/2014/main" id="{3CBEA39D-22D4-D040-9504-A8326F2DFE0A}"/>
                  </a:ext>
                </a:extLst>
              </p:cNvPr>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80929" name="Freeform 23">
                <a:extLst>
                  <a:ext uri="{FF2B5EF4-FFF2-40B4-BE49-F238E27FC236}">
                    <a16:creationId xmlns:a16="http://schemas.microsoft.com/office/drawing/2014/main" id="{C1F485AF-7A67-4B42-8C7A-545F878524F0}"/>
                  </a:ext>
                </a:extLst>
              </p:cNvPr>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80930" name="Freeform 24">
                <a:extLst>
                  <a:ext uri="{FF2B5EF4-FFF2-40B4-BE49-F238E27FC236}">
                    <a16:creationId xmlns:a16="http://schemas.microsoft.com/office/drawing/2014/main" id="{84CF6304-1F87-9F47-8240-3F6A5A479E3A}"/>
                  </a:ext>
                </a:extLst>
              </p:cNvPr>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80931" name="Freeform 25">
                <a:extLst>
                  <a:ext uri="{FF2B5EF4-FFF2-40B4-BE49-F238E27FC236}">
                    <a16:creationId xmlns:a16="http://schemas.microsoft.com/office/drawing/2014/main" id="{E67BC42C-C0D2-8748-80EE-0C718289DC6E}"/>
                  </a:ext>
                </a:extLst>
              </p:cNvPr>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80905" name="Group 30">
              <a:extLst>
                <a:ext uri="{FF2B5EF4-FFF2-40B4-BE49-F238E27FC236}">
                  <a16:creationId xmlns:a16="http://schemas.microsoft.com/office/drawing/2014/main" id="{38FC36BD-B7C2-1343-9744-061C672ED8CA}"/>
                </a:ext>
              </a:extLst>
            </p:cNvPr>
            <p:cNvGrpSpPr>
              <a:grpSpLocks/>
            </p:cNvGrpSpPr>
            <p:nvPr/>
          </p:nvGrpSpPr>
          <p:grpSpPr bwMode="auto">
            <a:xfrm>
              <a:off x="0" y="0"/>
              <a:ext cx="1246" cy="1232"/>
              <a:chOff x="0" y="0"/>
              <a:chExt cx="1246" cy="1232"/>
            </a:xfrm>
          </p:grpSpPr>
          <p:sp>
            <p:nvSpPr>
              <p:cNvPr id="80906" name="Rectangle 27">
                <a:extLst>
                  <a:ext uri="{FF2B5EF4-FFF2-40B4-BE49-F238E27FC236}">
                    <a16:creationId xmlns:a16="http://schemas.microsoft.com/office/drawing/2014/main" id="{C4FE43BB-E947-2B4A-AD5C-7EADD7882931}"/>
                  </a:ext>
                </a:extLst>
              </p:cNvPr>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800">
                  <a:solidFill>
                    <a:srgbClr val="00DFCA"/>
                  </a:solidFill>
                  <a:latin typeface="Matura MT Script Capitals" panose="03020802060602070202" pitchFamily="66" charset="77"/>
                </a:endParaRPr>
              </a:p>
            </p:txBody>
          </p:sp>
          <p:sp>
            <p:nvSpPr>
              <p:cNvPr id="80907" name="Rectangle 28">
                <a:extLst>
                  <a:ext uri="{FF2B5EF4-FFF2-40B4-BE49-F238E27FC236}">
                    <a16:creationId xmlns:a16="http://schemas.microsoft.com/office/drawing/2014/main" id="{A1D39728-8285-E642-9F50-F27520FB699B}"/>
                  </a:ext>
                </a:extLst>
              </p:cNvPr>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800">
                  <a:solidFill>
                    <a:srgbClr val="00DFCA"/>
                  </a:solidFill>
                  <a:latin typeface="Matura MT Script Capitals" panose="03020802060602070202" pitchFamily="66" charset="77"/>
                </a:endParaRPr>
              </a:p>
            </p:txBody>
          </p:sp>
          <p:sp>
            <p:nvSpPr>
              <p:cNvPr id="80908" name="Rectangle 29">
                <a:extLst>
                  <a:ext uri="{FF2B5EF4-FFF2-40B4-BE49-F238E27FC236}">
                    <a16:creationId xmlns:a16="http://schemas.microsoft.com/office/drawing/2014/main" id="{094A10C6-B2B6-BF42-9EB2-33C962A575B5}"/>
                  </a:ext>
                </a:extLst>
              </p:cNvPr>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800">
                  <a:solidFill>
                    <a:srgbClr val="00DFCA"/>
                  </a:solidFill>
                  <a:latin typeface="Matura MT Script Capitals" panose="03020802060602070202" pitchFamily="66" charset="77"/>
                </a:endParaRPr>
              </a:p>
            </p:txBody>
          </p:sp>
        </p:grpSp>
      </p:grpSp>
      <p:sp>
        <p:nvSpPr>
          <p:cNvPr id="1059" name="Text Box 35">
            <a:extLst>
              <a:ext uri="{FF2B5EF4-FFF2-40B4-BE49-F238E27FC236}">
                <a16:creationId xmlns:a16="http://schemas.microsoft.com/office/drawing/2014/main" id="{233DBAD3-DE4D-834B-842F-90971022DD88}"/>
              </a:ext>
            </a:extLst>
          </p:cNvPr>
          <p:cNvSpPr txBox="1">
            <a:spLocks noChangeArrowheads="1"/>
          </p:cNvSpPr>
          <p:nvPr userDrawn="1"/>
        </p:nvSpPr>
        <p:spPr bwMode="auto">
          <a:xfrm>
            <a:off x="419100" y="6569075"/>
            <a:ext cx="1008063" cy="244475"/>
          </a:xfrm>
          <a:prstGeom prst="rect">
            <a:avLst/>
          </a:prstGeom>
          <a:noFill/>
          <a:ln w="12700">
            <a:noFill/>
            <a:miter lim="800000"/>
            <a:headEnd/>
            <a:tailEnd/>
          </a:ln>
          <a:effec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900" b="1">
                <a:solidFill>
                  <a:srgbClr val="FFFFFF"/>
                </a:solidFill>
              </a:rPr>
              <a:t>© </a:t>
            </a:r>
            <a:r>
              <a:rPr lang="en-US" altLang="en-US" sz="1000" b="1">
                <a:solidFill>
                  <a:srgbClr val="FFFFFF"/>
                </a:solidFill>
              </a:rPr>
              <a:t>2006 </a:t>
            </a:r>
            <a:r>
              <a:rPr lang="en-US" altLang="en-US" sz="900" b="1">
                <a:solidFill>
                  <a:srgbClr val="FFFFFF"/>
                </a:solidFill>
              </a:rPr>
              <a:t> TBBMI</a:t>
            </a:r>
          </a:p>
        </p:txBody>
      </p:sp>
      <p:sp>
        <p:nvSpPr>
          <p:cNvPr id="1060" name="Rectangle 36">
            <a:extLst>
              <a:ext uri="{FF2B5EF4-FFF2-40B4-BE49-F238E27FC236}">
                <a16:creationId xmlns:a16="http://schemas.microsoft.com/office/drawing/2014/main" id="{66748FF2-9BAC-8447-A155-2693983EF4A8}"/>
              </a:ext>
            </a:extLst>
          </p:cNvPr>
          <p:cNvSpPr>
            <a:spLocks noChangeArrowheads="1"/>
          </p:cNvSpPr>
          <p:nvPr userDrawn="1"/>
        </p:nvSpPr>
        <p:spPr bwMode="auto">
          <a:xfrm>
            <a:off x="7540625" y="6543675"/>
            <a:ext cx="736600" cy="244475"/>
          </a:xfrm>
          <a:prstGeom prst="rect">
            <a:avLst/>
          </a:prstGeom>
          <a:noFill/>
          <a:ln w="12700">
            <a:noFill/>
            <a:miter lim="800000"/>
            <a:headEnd/>
            <a:tailEnd/>
          </a:ln>
          <a:effec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rgbClr val="FFFFFF"/>
                </a:solidFill>
                <a:effectLst>
                  <a:outerShdw blurRad="38100" dist="38100" dir="2700000" algn="tl">
                    <a:srgbClr val="000000"/>
                  </a:outerShdw>
                </a:effectLst>
                <a:latin typeface="Comic Sans MS" panose="030F0902030302020204" pitchFamily="66" charset="0"/>
              </a:rPr>
              <a:t>9.6.03d.</a:t>
            </a:r>
          </a:p>
        </p:txBody>
      </p:sp>
      <p:sp>
        <p:nvSpPr>
          <p:cNvPr id="11269" name="Rectangle 75">
            <a:extLst>
              <a:ext uri="{FF2B5EF4-FFF2-40B4-BE49-F238E27FC236}">
                <a16:creationId xmlns:a16="http://schemas.microsoft.com/office/drawing/2014/main" id="{2635DC24-5081-A041-811F-76A19FCED015}"/>
              </a:ext>
            </a:extLst>
          </p:cNvPr>
          <p:cNvSpPr>
            <a:spLocks noChangeArrowheads="1"/>
          </p:cNvSpPr>
          <p:nvPr userDrawn="1"/>
        </p:nvSpPr>
        <p:spPr bwMode="auto">
          <a:xfrm>
            <a:off x="519113" y="0"/>
            <a:ext cx="854075" cy="1704975"/>
          </a:xfrm>
          <a:prstGeom prst="rect">
            <a:avLst/>
          </a:prstGeom>
          <a:noFill/>
          <a:ln>
            <a:noFill/>
          </a:ln>
          <a:effectLst>
            <a:outerShdw blurRad="63500" dist="107763" dir="2700000" algn="ctr" rotWithShape="0">
              <a:schemeClr val="bg2">
                <a:alpha val="74998"/>
              </a:schemeClr>
            </a:outerShdw>
          </a:effectLst>
          <a:extLst/>
        </p:spPr>
        <p:txBody>
          <a:bodyPr wrap="none" lIns="90487" tIns="44450" rIns="90487" bIns="44450">
            <a:spAutoFit/>
          </a:bodyPr>
          <a:lstStyle/>
          <a:p>
            <a:pPr>
              <a:defRPr/>
            </a:pPr>
            <a:r>
              <a:rPr lang="en-US" sz="10600">
                <a:solidFill>
                  <a:srgbClr val="FFFF00"/>
                </a:solidFill>
                <a:latin typeface="Times" charset="0"/>
                <a:ea typeface="ＭＳ Ｐゴシック" charset="0"/>
                <a:cs typeface="ＭＳ Ｐゴシック" charset="0"/>
              </a:rPr>
              <a:t>7</a:t>
            </a:r>
            <a:endParaRPr lang="en-US" sz="2800">
              <a:solidFill>
                <a:srgbClr val="00DFCA"/>
              </a:solidFill>
              <a:latin typeface="Matura MT Script Capitals" charset="0"/>
              <a:ea typeface="ＭＳ Ｐゴシック" charset="0"/>
              <a:cs typeface="ＭＳ Ｐゴシック" charset="0"/>
            </a:endParaRPr>
          </a:p>
        </p:txBody>
      </p:sp>
      <p:sp>
        <p:nvSpPr>
          <p:cNvPr id="11270" name="Line 76">
            <a:extLst>
              <a:ext uri="{FF2B5EF4-FFF2-40B4-BE49-F238E27FC236}">
                <a16:creationId xmlns:a16="http://schemas.microsoft.com/office/drawing/2014/main" id="{F4EFC7F6-D084-A446-9ACC-6C36B906ADA1}"/>
              </a:ext>
            </a:extLst>
          </p:cNvPr>
          <p:cNvSpPr>
            <a:spLocks noChangeShapeType="1"/>
          </p:cNvSpPr>
          <p:nvPr userDrawn="1"/>
        </p:nvSpPr>
        <p:spPr bwMode="auto">
          <a:xfrm flipV="1">
            <a:off x="830263" y="889000"/>
            <a:ext cx="396875"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a:extLst/>
        </p:spPr>
        <p:txBody>
          <a:bodyPr wrap="none" anchor="ctr"/>
          <a:lstStyle/>
          <a:p>
            <a:pPr>
              <a:defRPr/>
            </a:pPr>
            <a:endParaRPr lang="en-US">
              <a:latin typeface="Arial" charset="0"/>
              <a:ea typeface="ＭＳ Ｐゴシック" charset="0"/>
              <a:cs typeface="ＭＳ Ｐゴシック" charset="0"/>
            </a:endParaRPr>
          </a:p>
        </p:txBody>
      </p:sp>
    </p:spTree>
  </p:cSld>
  <p:clrMap bg1="dk2" tx1="lt1" bg2="dk1" tx2="lt2" accent1="accent1" accent2="accent2" accent3="accent3" accent4="accent4" accent5="accent5" accent6="accent6" hlink="hlink" folHlink="folHlink"/>
  <p:sldLayoutIdLst>
    <p:sldLayoutId id="2147484691" r:id="rId1"/>
    <p:sldLayoutId id="2147484692" r:id="rId2"/>
    <p:sldLayoutId id="2147484693" r:id="rId3"/>
    <p:sldLayoutId id="2147484694" r:id="rId4"/>
    <p:sldLayoutId id="2147484695" r:id="rId5"/>
    <p:sldLayoutId id="2147484696" r:id="rId6"/>
    <p:sldLayoutId id="2147484751" r:id="rId7"/>
    <p:sldLayoutId id="2147484752" r:id="rId8"/>
    <p:sldLayoutId id="2147484753" r:id="rId9"/>
    <p:sldLayoutId id="2147484754" r:id="rId10"/>
    <p:sldLayoutId id="2147484755" r:id="rId11"/>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0"/>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0"/>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7042" name="Group 31">
            <a:extLst>
              <a:ext uri="{FF2B5EF4-FFF2-40B4-BE49-F238E27FC236}">
                <a16:creationId xmlns:a16="http://schemas.microsoft.com/office/drawing/2014/main" id="{5F6AB2EB-A281-864E-B4F2-7548434A93D8}"/>
              </a:ext>
            </a:extLst>
          </p:cNvPr>
          <p:cNvGrpSpPr>
            <a:grpSpLocks/>
          </p:cNvGrpSpPr>
          <p:nvPr/>
        </p:nvGrpSpPr>
        <p:grpSpPr bwMode="auto">
          <a:xfrm>
            <a:off x="0" y="0"/>
            <a:ext cx="9132888" cy="6845300"/>
            <a:chOff x="0" y="0"/>
            <a:chExt cx="5753" cy="4312"/>
          </a:xfrm>
        </p:grpSpPr>
        <p:sp>
          <p:nvSpPr>
            <p:cNvPr id="87047" name="Rectangle 2">
              <a:extLst>
                <a:ext uri="{FF2B5EF4-FFF2-40B4-BE49-F238E27FC236}">
                  <a16:creationId xmlns:a16="http://schemas.microsoft.com/office/drawing/2014/main" id="{5AB1F020-B85F-F740-8CF7-B84B8806310A}"/>
                </a:ext>
              </a:extLst>
            </p:cNvPr>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800">
                <a:solidFill>
                  <a:srgbClr val="00DFCA"/>
                </a:solidFill>
                <a:latin typeface="Matura MT Script Capitals" panose="03020802060602070202" pitchFamily="66" charset="77"/>
              </a:endParaRPr>
            </a:p>
          </p:txBody>
        </p:sp>
        <p:grpSp>
          <p:nvGrpSpPr>
            <p:cNvPr id="87048" name="Group 26">
              <a:extLst>
                <a:ext uri="{FF2B5EF4-FFF2-40B4-BE49-F238E27FC236}">
                  <a16:creationId xmlns:a16="http://schemas.microsoft.com/office/drawing/2014/main" id="{B67A53B3-E1EF-524C-AF5A-EE5D20145439}"/>
                </a:ext>
              </a:extLst>
            </p:cNvPr>
            <p:cNvGrpSpPr>
              <a:grpSpLocks/>
            </p:cNvGrpSpPr>
            <p:nvPr/>
          </p:nvGrpSpPr>
          <p:grpSpPr bwMode="auto">
            <a:xfrm>
              <a:off x="246" y="204"/>
              <a:ext cx="5271" cy="3889"/>
              <a:chOff x="246" y="204"/>
              <a:chExt cx="5271" cy="3889"/>
            </a:xfrm>
          </p:grpSpPr>
          <p:sp>
            <p:nvSpPr>
              <p:cNvPr id="12301" name="Rectangle 3">
                <a:extLst>
                  <a:ext uri="{FF2B5EF4-FFF2-40B4-BE49-F238E27FC236}">
                    <a16:creationId xmlns:a16="http://schemas.microsoft.com/office/drawing/2014/main" id="{F0FEEB96-876D-EB4B-920B-4128AF6FDE5A}"/>
                  </a:ext>
                </a:extLst>
              </p:cNvPr>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chemeClr val="bg2">
                    <a:alpha val="74998"/>
                  </a:schemeClr>
                </a:outerShdw>
              </a:effectLst>
              <a:extLst/>
            </p:spPr>
            <p:txBody>
              <a:bodyPr wrap="none" anchor="ctr"/>
              <a:lstStyle/>
              <a:p>
                <a:pPr>
                  <a:defRPr/>
                </a:pPr>
                <a:endParaRPr lang="en-US" sz="2800">
                  <a:solidFill>
                    <a:srgbClr val="00DFCA"/>
                  </a:solidFill>
                  <a:latin typeface="Matura MT Script Capitals" charset="0"/>
                  <a:ea typeface="ＭＳ Ｐゴシック" charset="0"/>
                  <a:cs typeface="ＭＳ Ｐゴシック" charset="0"/>
                </a:endParaRPr>
              </a:p>
            </p:txBody>
          </p:sp>
          <p:sp>
            <p:nvSpPr>
              <p:cNvPr id="87054" name="Freeform 4">
                <a:extLst>
                  <a:ext uri="{FF2B5EF4-FFF2-40B4-BE49-F238E27FC236}">
                    <a16:creationId xmlns:a16="http://schemas.microsoft.com/office/drawing/2014/main" id="{7DABE5A8-131F-EB44-B860-C365BB760345}"/>
                  </a:ext>
                </a:extLst>
              </p:cNvPr>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87055" name="Freeform 5">
                <a:extLst>
                  <a:ext uri="{FF2B5EF4-FFF2-40B4-BE49-F238E27FC236}">
                    <a16:creationId xmlns:a16="http://schemas.microsoft.com/office/drawing/2014/main" id="{C1F225B0-525E-1E4B-B63F-B28001F34754}"/>
                  </a:ext>
                </a:extLst>
              </p:cNvPr>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87056" name="Freeform 6">
                <a:extLst>
                  <a:ext uri="{FF2B5EF4-FFF2-40B4-BE49-F238E27FC236}">
                    <a16:creationId xmlns:a16="http://schemas.microsoft.com/office/drawing/2014/main" id="{B4B393C6-B9E9-024E-9187-AD3F24629323}"/>
                  </a:ext>
                </a:extLst>
              </p:cNvPr>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87057" name="Freeform 7">
                <a:extLst>
                  <a:ext uri="{FF2B5EF4-FFF2-40B4-BE49-F238E27FC236}">
                    <a16:creationId xmlns:a16="http://schemas.microsoft.com/office/drawing/2014/main" id="{9A9FF3BA-B500-DB46-B2A9-865369D14069}"/>
                  </a:ext>
                </a:extLst>
              </p:cNvPr>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87058" name="Freeform 8">
                <a:extLst>
                  <a:ext uri="{FF2B5EF4-FFF2-40B4-BE49-F238E27FC236}">
                    <a16:creationId xmlns:a16="http://schemas.microsoft.com/office/drawing/2014/main" id="{39F8704C-CEB1-F243-867D-D50F9D421747}"/>
                  </a:ext>
                </a:extLst>
              </p:cNvPr>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87059" name="Freeform 9">
                <a:extLst>
                  <a:ext uri="{FF2B5EF4-FFF2-40B4-BE49-F238E27FC236}">
                    <a16:creationId xmlns:a16="http://schemas.microsoft.com/office/drawing/2014/main" id="{9DA409C7-9D53-CD4A-9E91-0294A6BE62E0}"/>
                  </a:ext>
                </a:extLst>
              </p:cNvPr>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87060" name="Freeform 10">
                <a:extLst>
                  <a:ext uri="{FF2B5EF4-FFF2-40B4-BE49-F238E27FC236}">
                    <a16:creationId xmlns:a16="http://schemas.microsoft.com/office/drawing/2014/main" id="{35DABF81-F50E-944A-A802-DAB1B52D7D27}"/>
                  </a:ext>
                </a:extLst>
              </p:cNvPr>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87061" name="Freeform 11">
                <a:extLst>
                  <a:ext uri="{FF2B5EF4-FFF2-40B4-BE49-F238E27FC236}">
                    <a16:creationId xmlns:a16="http://schemas.microsoft.com/office/drawing/2014/main" id="{F3B4849D-9007-A740-85CD-33ED081A46FC}"/>
                  </a:ext>
                </a:extLst>
              </p:cNvPr>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87062" name="Freeform 12">
                <a:extLst>
                  <a:ext uri="{FF2B5EF4-FFF2-40B4-BE49-F238E27FC236}">
                    <a16:creationId xmlns:a16="http://schemas.microsoft.com/office/drawing/2014/main" id="{297CCDC8-3D19-7D48-8886-7B1DFC55A3F0}"/>
                  </a:ext>
                </a:extLst>
              </p:cNvPr>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87063" name="Freeform 13">
                <a:extLst>
                  <a:ext uri="{FF2B5EF4-FFF2-40B4-BE49-F238E27FC236}">
                    <a16:creationId xmlns:a16="http://schemas.microsoft.com/office/drawing/2014/main" id="{720446C1-661A-ED40-B76D-B7EE2CF64B4E}"/>
                  </a:ext>
                </a:extLst>
              </p:cNvPr>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87064" name="Freeform 14">
                <a:extLst>
                  <a:ext uri="{FF2B5EF4-FFF2-40B4-BE49-F238E27FC236}">
                    <a16:creationId xmlns:a16="http://schemas.microsoft.com/office/drawing/2014/main" id="{62839690-3697-BB41-B96C-BF26B0F2ED78}"/>
                  </a:ext>
                </a:extLst>
              </p:cNvPr>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87065" name="Freeform 15">
                <a:extLst>
                  <a:ext uri="{FF2B5EF4-FFF2-40B4-BE49-F238E27FC236}">
                    <a16:creationId xmlns:a16="http://schemas.microsoft.com/office/drawing/2014/main" id="{E2777382-E618-0547-A0C7-9CC4D8A777DC}"/>
                  </a:ext>
                </a:extLst>
              </p:cNvPr>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87066" name="Freeform 16">
                <a:extLst>
                  <a:ext uri="{FF2B5EF4-FFF2-40B4-BE49-F238E27FC236}">
                    <a16:creationId xmlns:a16="http://schemas.microsoft.com/office/drawing/2014/main" id="{893FA43E-9BA4-3E4E-88B7-A529EBCB63B2}"/>
                  </a:ext>
                </a:extLst>
              </p:cNvPr>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87067" name="Freeform 17">
                <a:extLst>
                  <a:ext uri="{FF2B5EF4-FFF2-40B4-BE49-F238E27FC236}">
                    <a16:creationId xmlns:a16="http://schemas.microsoft.com/office/drawing/2014/main" id="{04A0E32E-D433-8843-B0D5-15328254661C}"/>
                  </a:ext>
                </a:extLst>
              </p:cNvPr>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87068" name="Freeform 18">
                <a:extLst>
                  <a:ext uri="{FF2B5EF4-FFF2-40B4-BE49-F238E27FC236}">
                    <a16:creationId xmlns:a16="http://schemas.microsoft.com/office/drawing/2014/main" id="{0BAAA015-7FF2-4F48-95FB-A490EA370C06}"/>
                  </a:ext>
                </a:extLst>
              </p:cNvPr>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87069" name="Freeform 19">
                <a:extLst>
                  <a:ext uri="{FF2B5EF4-FFF2-40B4-BE49-F238E27FC236}">
                    <a16:creationId xmlns:a16="http://schemas.microsoft.com/office/drawing/2014/main" id="{14A58108-D442-144A-8440-168E2A947701}"/>
                  </a:ext>
                </a:extLst>
              </p:cNvPr>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87070" name="Freeform 20">
                <a:extLst>
                  <a:ext uri="{FF2B5EF4-FFF2-40B4-BE49-F238E27FC236}">
                    <a16:creationId xmlns:a16="http://schemas.microsoft.com/office/drawing/2014/main" id="{95161430-3F84-224B-8D08-9945AF630B04}"/>
                  </a:ext>
                </a:extLst>
              </p:cNvPr>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87071" name="Freeform 21">
                <a:extLst>
                  <a:ext uri="{FF2B5EF4-FFF2-40B4-BE49-F238E27FC236}">
                    <a16:creationId xmlns:a16="http://schemas.microsoft.com/office/drawing/2014/main" id="{8C97E8C7-F8F5-2B4F-82E6-B295B27934A5}"/>
                  </a:ext>
                </a:extLst>
              </p:cNvPr>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87072" name="Freeform 22">
                <a:extLst>
                  <a:ext uri="{FF2B5EF4-FFF2-40B4-BE49-F238E27FC236}">
                    <a16:creationId xmlns:a16="http://schemas.microsoft.com/office/drawing/2014/main" id="{4E8B58E3-C764-FB4B-B516-7146BF4A3A81}"/>
                  </a:ext>
                </a:extLst>
              </p:cNvPr>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87073" name="Freeform 23">
                <a:extLst>
                  <a:ext uri="{FF2B5EF4-FFF2-40B4-BE49-F238E27FC236}">
                    <a16:creationId xmlns:a16="http://schemas.microsoft.com/office/drawing/2014/main" id="{A4D3F58C-1565-AB47-A8E0-DEEDD890FF51}"/>
                  </a:ext>
                </a:extLst>
              </p:cNvPr>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87074" name="Freeform 24">
                <a:extLst>
                  <a:ext uri="{FF2B5EF4-FFF2-40B4-BE49-F238E27FC236}">
                    <a16:creationId xmlns:a16="http://schemas.microsoft.com/office/drawing/2014/main" id="{6C5D1F14-4C76-DE48-ADA3-E44F09A4B55E}"/>
                  </a:ext>
                </a:extLst>
              </p:cNvPr>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87075" name="Freeform 25">
                <a:extLst>
                  <a:ext uri="{FF2B5EF4-FFF2-40B4-BE49-F238E27FC236}">
                    <a16:creationId xmlns:a16="http://schemas.microsoft.com/office/drawing/2014/main" id="{41D8B359-C61E-554B-905F-265303145E85}"/>
                  </a:ext>
                </a:extLst>
              </p:cNvPr>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87049" name="Group 30">
              <a:extLst>
                <a:ext uri="{FF2B5EF4-FFF2-40B4-BE49-F238E27FC236}">
                  <a16:creationId xmlns:a16="http://schemas.microsoft.com/office/drawing/2014/main" id="{7412A632-A22B-B540-9D66-1EFEC13EE797}"/>
                </a:ext>
              </a:extLst>
            </p:cNvPr>
            <p:cNvGrpSpPr>
              <a:grpSpLocks/>
            </p:cNvGrpSpPr>
            <p:nvPr/>
          </p:nvGrpSpPr>
          <p:grpSpPr bwMode="auto">
            <a:xfrm>
              <a:off x="0" y="0"/>
              <a:ext cx="1246" cy="1232"/>
              <a:chOff x="0" y="0"/>
              <a:chExt cx="1246" cy="1232"/>
            </a:xfrm>
          </p:grpSpPr>
          <p:sp>
            <p:nvSpPr>
              <p:cNvPr id="87050" name="Rectangle 27">
                <a:extLst>
                  <a:ext uri="{FF2B5EF4-FFF2-40B4-BE49-F238E27FC236}">
                    <a16:creationId xmlns:a16="http://schemas.microsoft.com/office/drawing/2014/main" id="{C9B12E63-9BA6-4A40-A753-910839169B3B}"/>
                  </a:ext>
                </a:extLst>
              </p:cNvPr>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800">
                  <a:solidFill>
                    <a:srgbClr val="00DFCA"/>
                  </a:solidFill>
                  <a:latin typeface="Matura MT Script Capitals" panose="03020802060602070202" pitchFamily="66" charset="77"/>
                </a:endParaRPr>
              </a:p>
            </p:txBody>
          </p:sp>
          <p:sp>
            <p:nvSpPr>
              <p:cNvPr id="87051" name="Rectangle 28">
                <a:extLst>
                  <a:ext uri="{FF2B5EF4-FFF2-40B4-BE49-F238E27FC236}">
                    <a16:creationId xmlns:a16="http://schemas.microsoft.com/office/drawing/2014/main" id="{EBCC5D80-C247-354A-889E-3E22FF9A8749}"/>
                  </a:ext>
                </a:extLst>
              </p:cNvPr>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800">
                  <a:solidFill>
                    <a:srgbClr val="00DFCA"/>
                  </a:solidFill>
                  <a:latin typeface="Matura MT Script Capitals" panose="03020802060602070202" pitchFamily="66" charset="77"/>
                </a:endParaRPr>
              </a:p>
            </p:txBody>
          </p:sp>
          <p:sp>
            <p:nvSpPr>
              <p:cNvPr id="87052" name="Rectangle 29">
                <a:extLst>
                  <a:ext uri="{FF2B5EF4-FFF2-40B4-BE49-F238E27FC236}">
                    <a16:creationId xmlns:a16="http://schemas.microsoft.com/office/drawing/2014/main" id="{C4A74EB9-5C0B-9B4D-B889-AE3EA24541DB}"/>
                  </a:ext>
                </a:extLst>
              </p:cNvPr>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800">
                  <a:solidFill>
                    <a:srgbClr val="00DFCA"/>
                  </a:solidFill>
                  <a:latin typeface="Matura MT Script Capitals" panose="03020802060602070202" pitchFamily="66" charset="77"/>
                </a:endParaRPr>
              </a:p>
            </p:txBody>
          </p:sp>
        </p:grpSp>
      </p:grpSp>
      <p:sp>
        <p:nvSpPr>
          <p:cNvPr id="1059" name="Text Box 35">
            <a:extLst>
              <a:ext uri="{FF2B5EF4-FFF2-40B4-BE49-F238E27FC236}">
                <a16:creationId xmlns:a16="http://schemas.microsoft.com/office/drawing/2014/main" id="{142F8996-C6B9-8C46-8431-7351C809A34F}"/>
              </a:ext>
            </a:extLst>
          </p:cNvPr>
          <p:cNvSpPr txBox="1">
            <a:spLocks noChangeArrowheads="1"/>
          </p:cNvSpPr>
          <p:nvPr userDrawn="1"/>
        </p:nvSpPr>
        <p:spPr bwMode="auto">
          <a:xfrm>
            <a:off x="419100" y="6569075"/>
            <a:ext cx="1008063" cy="244475"/>
          </a:xfrm>
          <a:prstGeom prst="rect">
            <a:avLst/>
          </a:prstGeom>
          <a:noFill/>
          <a:ln w="12700">
            <a:noFill/>
            <a:miter lim="800000"/>
            <a:headEnd/>
            <a:tailEnd/>
          </a:ln>
          <a:effec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900" b="1">
                <a:solidFill>
                  <a:srgbClr val="FFFFFF"/>
                </a:solidFill>
              </a:rPr>
              <a:t>© </a:t>
            </a:r>
            <a:r>
              <a:rPr lang="en-US" altLang="en-US" sz="1000" b="1">
                <a:solidFill>
                  <a:srgbClr val="FFFFFF"/>
                </a:solidFill>
              </a:rPr>
              <a:t>2006 </a:t>
            </a:r>
            <a:r>
              <a:rPr lang="en-US" altLang="en-US" sz="900" b="1">
                <a:solidFill>
                  <a:srgbClr val="FFFFFF"/>
                </a:solidFill>
              </a:rPr>
              <a:t> TBBMI</a:t>
            </a:r>
          </a:p>
        </p:txBody>
      </p:sp>
      <p:sp>
        <p:nvSpPr>
          <p:cNvPr id="1060" name="Rectangle 36">
            <a:extLst>
              <a:ext uri="{FF2B5EF4-FFF2-40B4-BE49-F238E27FC236}">
                <a16:creationId xmlns:a16="http://schemas.microsoft.com/office/drawing/2014/main" id="{03AEF3B8-7C56-B74B-9885-3BFEB2C760C1}"/>
              </a:ext>
            </a:extLst>
          </p:cNvPr>
          <p:cNvSpPr>
            <a:spLocks noChangeArrowheads="1"/>
          </p:cNvSpPr>
          <p:nvPr userDrawn="1"/>
        </p:nvSpPr>
        <p:spPr bwMode="auto">
          <a:xfrm>
            <a:off x="7540625" y="6543675"/>
            <a:ext cx="736600" cy="244475"/>
          </a:xfrm>
          <a:prstGeom prst="rect">
            <a:avLst/>
          </a:prstGeom>
          <a:noFill/>
          <a:ln w="12700">
            <a:noFill/>
            <a:miter lim="800000"/>
            <a:headEnd/>
            <a:tailEnd/>
          </a:ln>
          <a:effec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rgbClr val="FFFFFF"/>
                </a:solidFill>
                <a:effectLst>
                  <a:outerShdw blurRad="38100" dist="38100" dir="2700000" algn="tl">
                    <a:srgbClr val="000000"/>
                  </a:outerShdw>
                </a:effectLst>
                <a:latin typeface="Comic Sans MS" panose="030F0902030302020204" pitchFamily="66" charset="0"/>
              </a:rPr>
              <a:t>9.6.03d.</a:t>
            </a:r>
          </a:p>
        </p:txBody>
      </p:sp>
      <p:sp>
        <p:nvSpPr>
          <p:cNvPr id="12293" name="Rectangle 75">
            <a:extLst>
              <a:ext uri="{FF2B5EF4-FFF2-40B4-BE49-F238E27FC236}">
                <a16:creationId xmlns:a16="http://schemas.microsoft.com/office/drawing/2014/main" id="{79793BD9-5C8E-004D-83D6-CE5AD4505FF4}"/>
              </a:ext>
            </a:extLst>
          </p:cNvPr>
          <p:cNvSpPr>
            <a:spLocks noChangeArrowheads="1"/>
          </p:cNvSpPr>
          <p:nvPr userDrawn="1"/>
        </p:nvSpPr>
        <p:spPr bwMode="auto">
          <a:xfrm>
            <a:off x="519113" y="0"/>
            <a:ext cx="854075" cy="1704975"/>
          </a:xfrm>
          <a:prstGeom prst="rect">
            <a:avLst/>
          </a:prstGeom>
          <a:noFill/>
          <a:ln>
            <a:noFill/>
          </a:ln>
          <a:effectLst>
            <a:outerShdw blurRad="63500" dist="107763" dir="2700000" algn="ctr" rotWithShape="0">
              <a:schemeClr val="bg2">
                <a:alpha val="74998"/>
              </a:schemeClr>
            </a:outerShdw>
          </a:effectLst>
          <a:extLst/>
        </p:spPr>
        <p:txBody>
          <a:bodyPr wrap="none" lIns="90487" tIns="44450" rIns="90487" bIns="44450">
            <a:spAutoFit/>
          </a:bodyPr>
          <a:lstStyle/>
          <a:p>
            <a:pPr>
              <a:defRPr/>
            </a:pPr>
            <a:r>
              <a:rPr lang="en-US" sz="10600">
                <a:solidFill>
                  <a:srgbClr val="FFFF00"/>
                </a:solidFill>
                <a:latin typeface="Times" charset="0"/>
                <a:ea typeface="ＭＳ Ｐゴシック" charset="0"/>
                <a:cs typeface="ＭＳ Ｐゴシック" charset="0"/>
              </a:rPr>
              <a:t>7</a:t>
            </a:r>
            <a:endParaRPr lang="en-US" sz="2800">
              <a:solidFill>
                <a:srgbClr val="00DFCA"/>
              </a:solidFill>
              <a:latin typeface="Matura MT Script Capitals" charset="0"/>
              <a:ea typeface="ＭＳ Ｐゴシック" charset="0"/>
              <a:cs typeface="ＭＳ Ｐゴシック" charset="0"/>
            </a:endParaRPr>
          </a:p>
        </p:txBody>
      </p:sp>
      <p:sp>
        <p:nvSpPr>
          <p:cNvPr id="12294" name="Line 76">
            <a:extLst>
              <a:ext uri="{FF2B5EF4-FFF2-40B4-BE49-F238E27FC236}">
                <a16:creationId xmlns:a16="http://schemas.microsoft.com/office/drawing/2014/main" id="{E7A3483C-48A4-0546-9A1A-29D09B5F78EA}"/>
              </a:ext>
            </a:extLst>
          </p:cNvPr>
          <p:cNvSpPr>
            <a:spLocks noChangeShapeType="1"/>
          </p:cNvSpPr>
          <p:nvPr userDrawn="1"/>
        </p:nvSpPr>
        <p:spPr bwMode="auto">
          <a:xfrm flipV="1">
            <a:off x="830263" y="889000"/>
            <a:ext cx="396875"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a:extLst/>
        </p:spPr>
        <p:txBody>
          <a:bodyPr wrap="none" anchor="ctr"/>
          <a:lstStyle/>
          <a:p>
            <a:pPr>
              <a:defRPr/>
            </a:pPr>
            <a:endParaRPr lang="en-US">
              <a:latin typeface="Arial" charset="0"/>
              <a:ea typeface="ＭＳ Ｐゴシック" charset="0"/>
              <a:cs typeface="ＭＳ Ｐゴシック" charset="0"/>
            </a:endParaRPr>
          </a:p>
        </p:txBody>
      </p:sp>
    </p:spTree>
  </p:cSld>
  <p:clrMap bg1="dk2" tx1="lt1" bg2="dk1" tx2="lt2" accent1="accent1" accent2="accent2" accent3="accent3" accent4="accent4" accent5="accent5" accent6="accent6" hlink="hlink" folHlink="folHlink"/>
  <p:sldLayoutIdLst>
    <p:sldLayoutId id="2147484697" r:id="rId1"/>
    <p:sldLayoutId id="2147484698" r:id="rId2"/>
    <p:sldLayoutId id="2147484699" r:id="rId3"/>
    <p:sldLayoutId id="2147484700" r:id="rId4"/>
    <p:sldLayoutId id="2147484701" r:id="rId5"/>
    <p:sldLayoutId id="2147484702" r:id="rId6"/>
    <p:sldLayoutId id="2147484756" r:id="rId7"/>
    <p:sldLayoutId id="2147484757" r:id="rId8"/>
    <p:sldLayoutId id="2147484758" r:id="rId9"/>
    <p:sldLayoutId id="2147484759" r:id="rId10"/>
    <p:sldLayoutId id="2147484760" r:id="rId11"/>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0"/>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0"/>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3186" name="Group 2">
            <a:extLst>
              <a:ext uri="{FF2B5EF4-FFF2-40B4-BE49-F238E27FC236}">
                <a16:creationId xmlns:a16="http://schemas.microsoft.com/office/drawing/2014/main" id="{BD824DA8-B2E9-0D4F-8208-30CDEB010172}"/>
              </a:ext>
            </a:extLst>
          </p:cNvPr>
          <p:cNvGrpSpPr>
            <a:grpSpLocks/>
          </p:cNvGrpSpPr>
          <p:nvPr/>
        </p:nvGrpSpPr>
        <p:grpSpPr bwMode="auto">
          <a:xfrm>
            <a:off x="6350" y="6350"/>
            <a:ext cx="9118600" cy="6832600"/>
            <a:chOff x="4" y="4"/>
            <a:chExt cx="5744" cy="4304"/>
          </a:xfrm>
        </p:grpSpPr>
        <p:sp>
          <p:nvSpPr>
            <p:cNvPr id="93189" name="Rectangle 3">
              <a:extLst>
                <a:ext uri="{FF2B5EF4-FFF2-40B4-BE49-F238E27FC236}">
                  <a16:creationId xmlns:a16="http://schemas.microsoft.com/office/drawing/2014/main" id="{220E028B-6C6C-3B40-9EFE-20640A95AC39}"/>
                </a:ext>
              </a:extLst>
            </p:cNvPr>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grpSp>
          <p:nvGrpSpPr>
            <p:cNvPr id="93190" name="Group 4">
              <a:extLst>
                <a:ext uri="{FF2B5EF4-FFF2-40B4-BE49-F238E27FC236}">
                  <a16:creationId xmlns:a16="http://schemas.microsoft.com/office/drawing/2014/main" id="{3AEFDA5A-C02C-FA44-AE90-82978CBA515B}"/>
                </a:ext>
              </a:extLst>
            </p:cNvPr>
            <p:cNvGrpSpPr>
              <a:grpSpLocks/>
            </p:cNvGrpSpPr>
            <p:nvPr/>
          </p:nvGrpSpPr>
          <p:grpSpPr bwMode="auto">
            <a:xfrm>
              <a:off x="288" y="225"/>
              <a:ext cx="5185" cy="3895"/>
              <a:chOff x="288" y="225"/>
              <a:chExt cx="5185" cy="3895"/>
            </a:xfrm>
          </p:grpSpPr>
          <p:sp>
            <p:nvSpPr>
              <p:cNvPr id="93191" name="Freeform 5">
                <a:extLst>
                  <a:ext uri="{FF2B5EF4-FFF2-40B4-BE49-F238E27FC236}">
                    <a16:creationId xmlns:a16="http://schemas.microsoft.com/office/drawing/2014/main" id="{75DEE9BB-38C1-BA4E-970E-B373319D4309}"/>
                  </a:ext>
                </a:extLst>
              </p:cNvPr>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93192" name="Group 6">
                <a:extLst>
                  <a:ext uri="{FF2B5EF4-FFF2-40B4-BE49-F238E27FC236}">
                    <a16:creationId xmlns:a16="http://schemas.microsoft.com/office/drawing/2014/main" id="{855195F9-A694-C244-A5E3-D2AE8B9E2CFA}"/>
                  </a:ext>
                </a:extLst>
              </p:cNvPr>
              <p:cNvGrpSpPr>
                <a:grpSpLocks/>
              </p:cNvGrpSpPr>
              <p:nvPr/>
            </p:nvGrpSpPr>
            <p:grpSpPr bwMode="auto">
              <a:xfrm>
                <a:off x="288" y="231"/>
                <a:ext cx="86" cy="3889"/>
                <a:chOff x="288" y="231"/>
                <a:chExt cx="86" cy="3889"/>
              </a:xfrm>
            </p:grpSpPr>
            <p:sp>
              <p:nvSpPr>
                <p:cNvPr id="93198" name="Freeform 7">
                  <a:extLst>
                    <a:ext uri="{FF2B5EF4-FFF2-40B4-BE49-F238E27FC236}">
                      <a16:creationId xmlns:a16="http://schemas.microsoft.com/office/drawing/2014/main" id="{EB352856-8716-554E-8AB4-6E462866E7E4}"/>
                    </a:ext>
                  </a:extLst>
                </p:cNvPr>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93199" name="Freeform 8">
                  <a:extLst>
                    <a:ext uri="{FF2B5EF4-FFF2-40B4-BE49-F238E27FC236}">
                      <a16:creationId xmlns:a16="http://schemas.microsoft.com/office/drawing/2014/main" id="{19C442C2-41D5-0442-8DC7-BB8E32782ACB}"/>
                    </a:ext>
                  </a:extLst>
                </p:cNvPr>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93193" name="Group 9">
                <a:extLst>
                  <a:ext uri="{FF2B5EF4-FFF2-40B4-BE49-F238E27FC236}">
                    <a16:creationId xmlns:a16="http://schemas.microsoft.com/office/drawing/2014/main" id="{1BC5C7E2-F8B2-A84C-B476-4208DC807F56}"/>
                  </a:ext>
                </a:extLst>
              </p:cNvPr>
              <p:cNvGrpSpPr>
                <a:grpSpLocks/>
              </p:cNvGrpSpPr>
              <p:nvPr/>
            </p:nvGrpSpPr>
            <p:grpSpPr bwMode="auto">
              <a:xfrm>
                <a:off x="5386" y="225"/>
                <a:ext cx="87" cy="3886"/>
                <a:chOff x="5386" y="225"/>
                <a:chExt cx="87" cy="3886"/>
              </a:xfrm>
            </p:grpSpPr>
            <p:sp>
              <p:nvSpPr>
                <p:cNvPr id="93196" name="Freeform 10">
                  <a:extLst>
                    <a:ext uri="{FF2B5EF4-FFF2-40B4-BE49-F238E27FC236}">
                      <a16:creationId xmlns:a16="http://schemas.microsoft.com/office/drawing/2014/main" id="{CFA7FEFB-9679-9642-8696-30700A2315A2}"/>
                    </a:ext>
                  </a:extLst>
                </p:cNvPr>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93197" name="Freeform 11">
                  <a:extLst>
                    <a:ext uri="{FF2B5EF4-FFF2-40B4-BE49-F238E27FC236}">
                      <a16:creationId xmlns:a16="http://schemas.microsoft.com/office/drawing/2014/main" id="{5735511E-7F87-4340-852C-43ABE2CCADB8}"/>
                    </a:ext>
                  </a:extLst>
                </p:cNvPr>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93194" name="Freeform 12">
                <a:extLst>
                  <a:ext uri="{FF2B5EF4-FFF2-40B4-BE49-F238E27FC236}">
                    <a16:creationId xmlns:a16="http://schemas.microsoft.com/office/drawing/2014/main" id="{1EF679C4-1F3A-4A44-8F75-3BD7F43D6147}"/>
                  </a:ext>
                </a:extLst>
              </p:cNvPr>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93195" name="Rectangle 13">
                <a:extLst>
                  <a:ext uri="{FF2B5EF4-FFF2-40B4-BE49-F238E27FC236}">
                    <a16:creationId xmlns:a16="http://schemas.microsoft.com/office/drawing/2014/main" id="{4BB42878-8CC8-964D-9D22-E25417BBE6A3}"/>
                  </a:ext>
                </a:extLst>
              </p:cNvPr>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grpSp>
      </p:grpSp>
      <p:sp>
        <p:nvSpPr>
          <p:cNvPr id="3086" name="Rectangle 14">
            <a:extLst>
              <a:ext uri="{FF2B5EF4-FFF2-40B4-BE49-F238E27FC236}">
                <a16:creationId xmlns:a16="http://schemas.microsoft.com/office/drawing/2014/main" id="{DFAABE0F-0B57-DB42-B3E4-E59C537324C6}"/>
              </a:ext>
            </a:extLst>
          </p:cNvPr>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3087" name="Rectangle 15">
            <a:extLst>
              <a:ext uri="{FF2B5EF4-FFF2-40B4-BE49-F238E27FC236}">
                <a16:creationId xmlns:a16="http://schemas.microsoft.com/office/drawing/2014/main" id="{3FE5785F-E851-034B-A03F-ECF2F178A0F0}"/>
              </a:ext>
            </a:extLst>
          </p:cNvPr>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703" r:id="rId1"/>
    <p:sldLayoutId id="2147484704" r:id="rId2"/>
    <p:sldLayoutId id="2147484705" r:id="rId3"/>
    <p:sldLayoutId id="2147484706" r:id="rId4"/>
    <p:sldLayoutId id="2147484707" r:id="rId5"/>
    <p:sldLayoutId id="2147484708" r:id="rId6"/>
    <p:sldLayoutId id="2147484709" r:id="rId7"/>
    <p:sldLayoutId id="2147484710" r:id="rId8"/>
    <p:sldLayoutId id="2147484711" r:id="rId9"/>
    <p:sldLayoutId id="2147484712" r:id="rId10"/>
    <p:sldLayoutId id="214748471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C0FF40AD-CEB4-3045-A42D-B6978FB446FF}"/>
              </a:ext>
            </a:extLst>
          </p:cNvPr>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6499" name="Rectangle 3">
            <a:extLst>
              <a:ext uri="{FF2B5EF4-FFF2-40B4-BE49-F238E27FC236}">
                <a16:creationId xmlns:a16="http://schemas.microsoft.com/office/drawing/2014/main" id="{459FEE3E-5D0C-4F48-AEE5-82FC0B29A9E1}"/>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1AA5AE0-0094-7642-81F5-610FD8A75CF9}"/>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11"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F7A9D05B-1444-FC46-85F1-327EE27CE52D}"/>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243D1AE5-33D3-A243-9574-D3FF1F8B7862}"/>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anose="02020603050405020304" pitchFamily="18" charset="0"/>
              </a:defRPr>
            </a:lvl1pPr>
          </a:lstStyle>
          <a:p>
            <a:fld id="{62186D4E-BD0A-904D-84DB-97B64C4DDFC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761" r:id="rId1"/>
    <p:sldLayoutId id="2147484725" r:id="rId2"/>
    <p:sldLayoutId id="2147484762" r:id="rId3"/>
    <p:sldLayoutId id="2147484763" r:id="rId4"/>
    <p:sldLayoutId id="2147484764" r:id="rId5"/>
    <p:sldLayoutId id="2147484765" r:id="rId6"/>
    <p:sldLayoutId id="2147484766" r:id="rId7"/>
    <p:sldLayoutId id="2147484767" r:id="rId8"/>
    <p:sldLayoutId id="2147484768" r:id="rId9"/>
    <p:sldLayoutId id="2147484769" r:id="rId10"/>
    <p:sldLayoutId id="2147484770" r:id="rId11"/>
    <p:sldLayoutId id="2147484771" r:id="rId12"/>
    <p:sldLayoutId id="2147484772" r:id="rId13"/>
  </p:sldLayoutIdLst>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0834" name="Group 1026">
            <a:extLst>
              <a:ext uri="{FF2B5EF4-FFF2-40B4-BE49-F238E27FC236}">
                <a16:creationId xmlns:a16="http://schemas.microsoft.com/office/drawing/2014/main" id="{F2492607-0309-E143-8E3F-87E7C7DC1CE1}"/>
              </a:ext>
            </a:extLst>
          </p:cNvPr>
          <p:cNvGrpSpPr>
            <a:grpSpLocks/>
          </p:cNvGrpSpPr>
          <p:nvPr/>
        </p:nvGrpSpPr>
        <p:grpSpPr bwMode="auto">
          <a:xfrm>
            <a:off x="0" y="0"/>
            <a:ext cx="9144000" cy="6858000"/>
            <a:chOff x="0" y="0"/>
            <a:chExt cx="5760" cy="4320"/>
          </a:xfrm>
        </p:grpSpPr>
        <p:sp>
          <p:nvSpPr>
            <p:cNvPr id="120840" name="Rectangle 1027">
              <a:extLst>
                <a:ext uri="{FF2B5EF4-FFF2-40B4-BE49-F238E27FC236}">
                  <a16:creationId xmlns:a16="http://schemas.microsoft.com/office/drawing/2014/main" id="{540E2E72-5B4A-4245-9B6B-D4E8A75BFA05}"/>
                </a:ext>
              </a:extLst>
            </p:cNvPr>
            <p:cNvSpPr>
              <a:spLocks noChangeArrowheads="1"/>
            </p:cNvSpPr>
            <p:nvPr/>
          </p:nvSpPr>
          <p:spPr bwMode="white">
            <a:xfrm>
              <a:off x="0" y="0"/>
              <a:ext cx="5760" cy="1200"/>
            </a:xfrm>
            <a:prstGeom prst="rect">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solidFill>
                  <a:srgbClr val="EAE8E2"/>
                </a:solidFill>
                <a:latin typeface="Times New Roman" panose="02020603050405020304" pitchFamily="18" charset="0"/>
              </a:endParaRPr>
            </a:p>
          </p:txBody>
        </p:sp>
        <p:sp>
          <p:nvSpPr>
            <p:cNvPr id="120841" name="Rectangle 1028">
              <a:extLst>
                <a:ext uri="{FF2B5EF4-FFF2-40B4-BE49-F238E27FC236}">
                  <a16:creationId xmlns:a16="http://schemas.microsoft.com/office/drawing/2014/main" id="{798D7CD7-954C-724F-8658-C88051B8E60B}"/>
                </a:ext>
              </a:extLst>
            </p:cNvPr>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solidFill>
                  <a:srgbClr val="EAE8E2"/>
                </a:solidFill>
                <a:latin typeface="Times New Roman" panose="02020603050405020304" pitchFamily="18" charset="0"/>
              </a:endParaRPr>
            </a:p>
          </p:txBody>
        </p:sp>
        <p:pic>
          <p:nvPicPr>
            <p:cNvPr id="120842" name="Picture 1029" descr="URBBANND">
              <a:extLst>
                <a:ext uri="{FF2B5EF4-FFF2-40B4-BE49-F238E27FC236}">
                  <a16:creationId xmlns:a16="http://schemas.microsoft.com/office/drawing/2014/main" id="{2BA505E2-3B89-DD45-A66E-7CEBCA0F3A4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t="66667"/>
            <a:stretch>
              <a:fillRect/>
            </a:stretch>
          </p:blipFill>
          <p:spPr bwMode="ltGray">
            <a:xfrm>
              <a:off x="0" y="0"/>
              <a:ext cx="57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7382" name="Rectangle 1030">
            <a:extLst>
              <a:ext uri="{FF2B5EF4-FFF2-40B4-BE49-F238E27FC236}">
                <a16:creationId xmlns:a16="http://schemas.microsoft.com/office/drawing/2014/main" id="{2C030327-6FF1-C04C-8D3E-2EB3C528AA8C}"/>
              </a:ext>
            </a:extLst>
          </p:cNvPr>
          <p:cNvSpPr>
            <a:spLocks noGrp="1" noChangeArrowheads="1"/>
          </p:cNvSpPr>
          <p:nvPr>
            <p:ph type="title"/>
          </p:nvPr>
        </p:nvSpPr>
        <p:spPr bwMode="auto">
          <a:xfrm>
            <a:off x="685800" y="533400"/>
            <a:ext cx="7772400" cy="1143000"/>
          </a:xfrm>
          <a:prstGeom prst="rect">
            <a:avLst/>
          </a:prstGeom>
          <a:noFill/>
          <a:ln w="9525">
            <a:noFill/>
            <a:miter lim="800000"/>
            <a:headEnd/>
            <a:tailEnd/>
          </a:ln>
          <a:effectLst>
            <a:outerShdw blurRad="63500" dist="38099" dir="2700000" algn="ctr" rotWithShape="0">
              <a:schemeClr val="bg2">
                <a:alpha val="50000"/>
              </a:schemeClr>
            </a:outerShdw>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20836" name="Rectangle 1031">
            <a:extLst>
              <a:ext uri="{FF2B5EF4-FFF2-40B4-BE49-F238E27FC236}">
                <a16:creationId xmlns:a16="http://schemas.microsoft.com/office/drawing/2014/main" id="{005BBC64-027E-634F-AE16-C1C608035349}"/>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57384" name="Rectangle 1032">
            <a:extLst>
              <a:ext uri="{FF2B5EF4-FFF2-40B4-BE49-F238E27FC236}">
                <a16:creationId xmlns:a16="http://schemas.microsoft.com/office/drawing/2014/main" id="{72060AA6-0A55-0742-9F13-251BA23B1B86}"/>
              </a:ext>
            </a:extLst>
          </p:cNvPr>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EAE8E2"/>
                </a:solidFill>
                <a:latin typeface="Arial Narrow" panose="020B0604020202020204" pitchFamily="34" charset="0"/>
              </a:defRPr>
            </a:lvl1pPr>
          </a:lstStyle>
          <a:p>
            <a:fld id="{A379A602-7360-A74A-A426-49E783783BAD}" type="datetime1">
              <a:rPr lang="en-US" altLang="en-US"/>
              <a:pPr/>
              <a:t>12/18/18</a:t>
            </a:fld>
            <a:endParaRPr lang="en-US" altLang="en-US"/>
          </a:p>
        </p:txBody>
      </p:sp>
      <p:sp>
        <p:nvSpPr>
          <p:cNvPr id="357385" name="Rectangle 1033">
            <a:extLst>
              <a:ext uri="{FF2B5EF4-FFF2-40B4-BE49-F238E27FC236}">
                <a16:creationId xmlns:a16="http://schemas.microsoft.com/office/drawing/2014/main" id="{089E8C8A-D115-594A-AB73-334F7A302445}"/>
              </a:ext>
            </a:extLst>
          </p:cNvPr>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EAE8E2"/>
                </a:solidFill>
                <a:latin typeface="Arial Narrow" pitchFamily="-108" charset="0"/>
                <a:ea typeface="+mn-ea"/>
                <a:cs typeface="+mn-cs"/>
              </a:defRPr>
            </a:lvl1pPr>
          </a:lstStyle>
          <a:p>
            <a:pPr>
              <a:defRPr/>
            </a:pPr>
            <a:endParaRPr lang="en-US"/>
          </a:p>
        </p:txBody>
      </p:sp>
      <p:sp>
        <p:nvSpPr>
          <p:cNvPr id="357386" name="Rectangle 1034">
            <a:extLst>
              <a:ext uri="{FF2B5EF4-FFF2-40B4-BE49-F238E27FC236}">
                <a16:creationId xmlns:a16="http://schemas.microsoft.com/office/drawing/2014/main" id="{FDD6358B-3815-3C4C-B807-17AE9435430D}"/>
              </a:ext>
            </a:extLst>
          </p:cNvPr>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EAE8E2"/>
                </a:solidFill>
                <a:latin typeface="Arial Narrow" panose="020B0604020202020204" pitchFamily="34" charset="0"/>
              </a:defRPr>
            </a:lvl1pPr>
          </a:lstStyle>
          <a:p>
            <a:fld id="{DEB3545F-612B-E148-AB3F-7FD7C07E85C2}"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773" r:id="rId1"/>
    <p:sldLayoutId id="2147484726" r:id="rId2"/>
    <p:sldLayoutId id="2147484727" r:id="rId3"/>
    <p:sldLayoutId id="2147484728" r:id="rId4"/>
    <p:sldLayoutId id="2147484729" r:id="rId5"/>
    <p:sldLayoutId id="2147484730" r:id="rId6"/>
    <p:sldLayoutId id="2147484731" r:id="rId7"/>
    <p:sldLayoutId id="2147484732" r:id="rId8"/>
    <p:sldLayoutId id="2147484733" r:id="rId9"/>
    <p:sldLayoutId id="2147484734" r:id="rId10"/>
    <p:sldLayoutId id="2147484735" r:id="rId11"/>
  </p:sldLayoutIdLst>
  <p:txStyles>
    <p:titleStyle>
      <a:lvl1pPr algn="l"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latin typeface="Impact" pitchFamily="-108"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Impact" pitchFamily="-108"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Impact" pitchFamily="-108"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Impact" pitchFamily="-108"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Impact" pitchFamily="-108" charset="0"/>
        </a:defRPr>
      </a:lvl6pPr>
      <a:lvl7pPr marL="914400" algn="l" rtl="0" fontAlgn="base">
        <a:spcBef>
          <a:spcPct val="0"/>
        </a:spcBef>
        <a:spcAft>
          <a:spcPct val="0"/>
        </a:spcAft>
        <a:defRPr sz="4400">
          <a:solidFill>
            <a:schemeClr val="tx2"/>
          </a:solidFill>
          <a:latin typeface="Impact" pitchFamily="-108" charset="0"/>
        </a:defRPr>
      </a:lvl7pPr>
      <a:lvl8pPr marL="1371600" algn="l" rtl="0" fontAlgn="base">
        <a:spcBef>
          <a:spcPct val="0"/>
        </a:spcBef>
        <a:spcAft>
          <a:spcPct val="0"/>
        </a:spcAft>
        <a:defRPr sz="4400">
          <a:solidFill>
            <a:schemeClr val="tx2"/>
          </a:solidFill>
          <a:latin typeface="Impact" pitchFamily="-108" charset="0"/>
        </a:defRPr>
      </a:lvl8pPr>
      <a:lvl9pPr marL="1828800" algn="l" rtl="0" fontAlgn="base">
        <a:spcBef>
          <a:spcPct val="0"/>
        </a:spcBef>
        <a:spcAft>
          <a:spcPct val="0"/>
        </a:spcAft>
        <a:defRPr sz="4400">
          <a:solidFill>
            <a:schemeClr val="tx2"/>
          </a:solidFill>
          <a:latin typeface="Impact" pitchFamily="-108"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Ü"/>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SzPct val="130000"/>
        <a:buBlip>
          <a:blip r:embed="rId14"/>
        </a:buBlip>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lr>
          <a:schemeClr val="accent1"/>
        </a:buClr>
        <a:buFont typeface="Wingdings" pitchFamily="2" charset="2"/>
        <a:buChar char="w"/>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SzPct val="115000"/>
        <a:buBlip>
          <a:blip r:embed="rId14"/>
        </a:buBlip>
        <a:defRPr sz="2000">
          <a:solidFill>
            <a:schemeClr val="tx1"/>
          </a:solidFill>
          <a:latin typeface="+mn-lt"/>
          <a:ea typeface="ＭＳ Ｐゴシック" pitchFamily="-108" charset="-128"/>
        </a:defRPr>
      </a:lvl5pPr>
      <a:lvl6pPr marL="2514600" indent="-228600" algn="l" rtl="0" fontAlgn="base">
        <a:spcBef>
          <a:spcPct val="20000"/>
        </a:spcBef>
        <a:spcAft>
          <a:spcPct val="0"/>
        </a:spcAft>
        <a:buSzPct val="115000"/>
        <a:buBlip>
          <a:blip r:embed="rId14"/>
        </a:buBlip>
        <a:defRPr sz="2000">
          <a:solidFill>
            <a:schemeClr val="tx1"/>
          </a:solidFill>
          <a:latin typeface="+mn-lt"/>
          <a:ea typeface="ＭＳ Ｐゴシック" pitchFamily="-108" charset="-128"/>
        </a:defRPr>
      </a:lvl6pPr>
      <a:lvl7pPr marL="2971800" indent="-228600" algn="l" rtl="0" fontAlgn="base">
        <a:spcBef>
          <a:spcPct val="20000"/>
        </a:spcBef>
        <a:spcAft>
          <a:spcPct val="0"/>
        </a:spcAft>
        <a:buSzPct val="115000"/>
        <a:buBlip>
          <a:blip r:embed="rId14"/>
        </a:buBlip>
        <a:defRPr sz="2000">
          <a:solidFill>
            <a:schemeClr val="tx1"/>
          </a:solidFill>
          <a:latin typeface="+mn-lt"/>
          <a:ea typeface="ＭＳ Ｐゴシック" pitchFamily="-108" charset="-128"/>
        </a:defRPr>
      </a:lvl7pPr>
      <a:lvl8pPr marL="3429000" indent="-228600" algn="l" rtl="0" fontAlgn="base">
        <a:spcBef>
          <a:spcPct val="20000"/>
        </a:spcBef>
        <a:spcAft>
          <a:spcPct val="0"/>
        </a:spcAft>
        <a:buSzPct val="115000"/>
        <a:buBlip>
          <a:blip r:embed="rId14"/>
        </a:buBlip>
        <a:defRPr sz="2000">
          <a:solidFill>
            <a:schemeClr val="tx1"/>
          </a:solidFill>
          <a:latin typeface="+mn-lt"/>
          <a:ea typeface="ＭＳ Ｐゴシック" pitchFamily="-108" charset="-128"/>
        </a:defRPr>
      </a:lvl8pPr>
      <a:lvl9pPr marL="3886200" indent="-228600" algn="l" rtl="0" fontAlgn="base">
        <a:spcBef>
          <a:spcPct val="20000"/>
        </a:spcBef>
        <a:spcAft>
          <a:spcPct val="0"/>
        </a:spcAft>
        <a:buSzPct val="115000"/>
        <a:buBlip>
          <a:blip r:embed="rId14"/>
        </a:buBlip>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chemeClr val="bg1"/>
            </a:gs>
          </a:gsLst>
          <a:lin ang="5400000" scaled="1"/>
        </a:gradFill>
        <a:effectLst/>
      </p:bgPr>
    </p:bg>
    <p:spTree>
      <p:nvGrpSpPr>
        <p:cNvPr id="1" name=""/>
        <p:cNvGrpSpPr/>
        <p:nvPr/>
      </p:nvGrpSpPr>
      <p:grpSpPr>
        <a:xfrm>
          <a:off x="0" y="0"/>
          <a:ext cx="0" cy="0"/>
          <a:chOff x="0" y="0"/>
          <a:chExt cx="0" cy="0"/>
        </a:xfrm>
      </p:grpSpPr>
      <p:grpSp>
        <p:nvGrpSpPr>
          <p:cNvPr id="133122" name="Group 2">
            <a:extLst>
              <a:ext uri="{FF2B5EF4-FFF2-40B4-BE49-F238E27FC236}">
                <a16:creationId xmlns:a16="http://schemas.microsoft.com/office/drawing/2014/main" id="{60EA5FF0-EC1A-3E4F-A100-6ED816AC30C5}"/>
              </a:ext>
            </a:extLst>
          </p:cNvPr>
          <p:cNvGrpSpPr>
            <a:grpSpLocks/>
          </p:cNvGrpSpPr>
          <p:nvPr/>
        </p:nvGrpSpPr>
        <p:grpSpPr bwMode="auto">
          <a:xfrm>
            <a:off x="0" y="0"/>
            <a:ext cx="9145588" cy="6845300"/>
            <a:chOff x="0" y="0"/>
            <a:chExt cx="5761" cy="4312"/>
          </a:xfrm>
        </p:grpSpPr>
        <p:sp>
          <p:nvSpPr>
            <p:cNvPr id="133125" name="Rectangle 3">
              <a:extLst>
                <a:ext uri="{FF2B5EF4-FFF2-40B4-BE49-F238E27FC236}">
                  <a16:creationId xmlns:a16="http://schemas.microsoft.com/office/drawing/2014/main" id="{71D1AEE9-73CE-ED4F-8C8B-D6AC2BF9D6AB}"/>
                </a:ext>
              </a:extLst>
            </p:cNvPr>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FFFFFF"/>
                </a:solidFill>
                <a:latin typeface="Times New Roman" panose="02020603050405020304" pitchFamily="18" charset="0"/>
              </a:endParaRPr>
            </a:p>
          </p:txBody>
        </p:sp>
        <p:sp useBgFill="1">
          <p:nvSpPr>
            <p:cNvPr id="133126" name="Freeform 4">
              <a:extLst>
                <a:ext uri="{FF2B5EF4-FFF2-40B4-BE49-F238E27FC236}">
                  <a16:creationId xmlns:a16="http://schemas.microsoft.com/office/drawing/2014/main" id="{5247A7D1-D17C-A740-A43C-874564BAAAC3}"/>
                </a:ext>
              </a:extLst>
            </p:cNvPr>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133123" name="Rectangle 5">
            <a:extLst>
              <a:ext uri="{FF2B5EF4-FFF2-40B4-BE49-F238E27FC236}">
                <a16:creationId xmlns:a16="http://schemas.microsoft.com/office/drawing/2014/main" id="{BF3AFD93-A0F6-8149-ADE2-62F2E354D7AE}"/>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sp>
        <p:nvSpPr>
          <p:cNvPr id="133124" name="Rectangle 6">
            <a:extLst>
              <a:ext uri="{FF2B5EF4-FFF2-40B4-BE49-F238E27FC236}">
                <a16:creationId xmlns:a16="http://schemas.microsoft.com/office/drawing/2014/main" id="{B4463995-57AA-C744-8B13-3D170E0E3472}"/>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4736"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chemeClr val="bg1"/>
            </a:gs>
          </a:gsLst>
          <a:lin ang="5400000" scaled="1"/>
        </a:gradFill>
        <a:effectLst/>
      </p:bgPr>
    </p:bg>
    <p:spTree>
      <p:nvGrpSpPr>
        <p:cNvPr id="1" name=""/>
        <p:cNvGrpSpPr/>
        <p:nvPr/>
      </p:nvGrpSpPr>
      <p:grpSpPr>
        <a:xfrm>
          <a:off x="0" y="0"/>
          <a:ext cx="0" cy="0"/>
          <a:chOff x="0" y="0"/>
          <a:chExt cx="0" cy="0"/>
        </a:xfrm>
      </p:grpSpPr>
      <p:grpSp>
        <p:nvGrpSpPr>
          <p:cNvPr id="134146" name="Group 2">
            <a:extLst>
              <a:ext uri="{FF2B5EF4-FFF2-40B4-BE49-F238E27FC236}">
                <a16:creationId xmlns:a16="http://schemas.microsoft.com/office/drawing/2014/main" id="{0635DDCF-4494-AB40-BE33-338D2800A3AF}"/>
              </a:ext>
            </a:extLst>
          </p:cNvPr>
          <p:cNvGrpSpPr>
            <a:grpSpLocks/>
          </p:cNvGrpSpPr>
          <p:nvPr/>
        </p:nvGrpSpPr>
        <p:grpSpPr bwMode="auto">
          <a:xfrm>
            <a:off x="0" y="0"/>
            <a:ext cx="9145588" cy="6845300"/>
            <a:chOff x="0" y="0"/>
            <a:chExt cx="5761" cy="4312"/>
          </a:xfrm>
        </p:grpSpPr>
        <p:sp>
          <p:nvSpPr>
            <p:cNvPr id="134149" name="Rectangle 3">
              <a:extLst>
                <a:ext uri="{FF2B5EF4-FFF2-40B4-BE49-F238E27FC236}">
                  <a16:creationId xmlns:a16="http://schemas.microsoft.com/office/drawing/2014/main" id="{7D7D5D8B-4AB9-B94F-92FC-5D121BF4AFB0}"/>
                </a:ext>
              </a:extLst>
            </p:cNvPr>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useBgFill="1">
          <p:nvSpPr>
            <p:cNvPr id="134150" name="Freeform 4">
              <a:extLst>
                <a:ext uri="{FF2B5EF4-FFF2-40B4-BE49-F238E27FC236}">
                  <a16:creationId xmlns:a16="http://schemas.microsoft.com/office/drawing/2014/main" id="{65557749-8834-4540-9C5E-F61200DFDD80}"/>
                </a:ext>
              </a:extLst>
            </p:cNvPr>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134147" name="Rectangle 5">
            <a:extLst>
              <a:ext uri="{FF2B5EF4-FFF2-40B4-BE49-F238E27FC236}">
                <a16:creationId xmlns:a16="http://schemas.microsoft.com/office/drawing/2014/main" id="{65236727-C3CF-5F41-B30B-FE4E7771681D}"/>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sp>
        <p:nvSpPr>
          <p:cNvPr id="134148" name="Rectangle 6">
            <a:extLst>
              <a:ext uri="{FF2B5EF4-FFF2-40B4-BE49-F238E27FC236}">
                <a16:creationId xmlns:a16="http://schemas.microsoft.com/office/drawing/2014/main" id="{0BA90B22-D2D7-D546-898E-95885975B0FF}"/>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4737" r:id="rId1"/>
    <p:sldLayoutId id="2147484738" r:id="rId2"/>
  </p:sldLayoutIdLst>
  <p:txStyles>
    <p:titleStyle>
      <a:lvl1pPr algn="ctr" rtl="0" eaLnBrk="0" fontAlgn="base" hangingPunct="0">
        <a:spcBef>
          <a:spcPct val="0"/>
        </a:spcBef>
        <a:spcAft>
          <a:spcPct val="0"/>
        </a:spcAft>
        <a:defRPr sz="4400">
          <a:solidFill>
            <a:schemeClr val="tx2"/>
          </a:solidFill>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09" charset="-128"/>
          <a:cs typeface="ＭＳ Ｐゴシック" pitchFamily="-109"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charset="0"/>
          <a:cs typeface="Geneva" pitchFamily="-108"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pitchFamily="-108"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7" charset="-128"/>
          <a:cs typeface="ＭＳ Ｐゴシック" pitchFamily="-107"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bwMode="auto">
          <a:xfrm>
            <a:off x="38105" y="60960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0" tIns="45715" rIns="91430" bIns="45715" numCol="1" anchor="ctr" anchorCtr="0" compatLnSpc="1">
            <a:prstTxWarp prst="textNoShape">
              <a:avLst/>
            </a:prstTxWarp>
          </a:bodyPr>
          <a:lstStyle/>
          <a:p>
            <a:pPr lvl="0"/>
            <a:r>
              <a:rPr lang="en-US"/>
              <a:t>Click to edit Master title style</a:t>
            </a:r>
          </a:p>
        </p:txBody>
      </p:sp>
      <p:sp>
        <p:nvSpPr>
          <p:cNvPr id="602115" name="Rectangle 3"/>
          <p:cNvSpPr>
            <a:spLocks noGrp="1" noChangeArrowheads="1"/>
          </p:cNvSpPr>
          <p:nvPr>
            <p:ph type="body" idx="1"/>
          </p:nvPr>
        </p:nvSpPr>
        <p:spPr bwMode="auto">
          <a:xfrm>
            <a:off x="38105" y="1981200"/>
            <a:ext cx="907097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5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eaLnBrk="1" hangingPunct="1">
              <a:defRPr sz="1400">
                <a:solidFill>
                  <a:srgbClr val="000000"/>
                </a:solidFill>
                <a:latin typeface="Times New Roman" charset="0"/>
                <a:ea typeface="+mn-ea"/>
                <a:cs typeface="+mn-cs"/>
              </a:defRPr>
            </a:lvl1pPr>
          </a:lstStyle>
          <a:p>
            <a:pPr defTabSz="914300" fontAlgn="base">
              <a:spcBef>
                <a:spcPct val="0"/>
              </a:spcBef>
              <a:spcAft>
                <a:spcPct val="0"/>
              </a:spcAft>
              <a:defRPr/>
            </a:pPr>
            <a:endParaRPr lang="en-US"/>
          </a:p>
        </p:txBody>
      </p:sp>
      <p:sp>
        <p:nvSpPr>
          <p:cNvPr id="425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eaLnBrk="1" hangingPunct="1">
              <a:defRPr sz="1400">
                <a:solidFill>
                  <a:srgbClr val="000000"/>
                </a:solidFill>
                <a:latin typeface="Times New Roman" charset="0"/>
                <a:ea typeface="+mn-ea"/>
                <a:cs typeface="+mn-cs"/>
              </a:defRPr>
            </a:lvl1pPr>
          </a:lstStyle>
          <a:p>
            <a:pPr defTabSz="914300" fontAlgn="base">
              <a:spcBef>
                <a:spcPct val="0"/>
              </a:spcBef>
              <a:spcAft>
                <a:spcPct val="0"/>
              </a:spcAft>
              <a:defRPr/>
            </a:pPr>
            <a:endParaRPr lang="en-US"/>
          </a:p>
        </p:txBody>
      </p:sp>
      <p:sp>
        <p:nvSpPr>
          <p:cNvPr id="425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eaLnBrk="1" hangingPunct="1">
              <a:defRPr sz="1400">
                <a:solidFill>
                  <a:srgbClr val="000000"/>
                </a:solidFill>
                <a:latin typeface="Times New Roman" charset="0"/>
              </a:defRPr>
            </a:lvl1pPr>
          </a:lstStyle>
          <a:p>
            <a:pPr defTabSz="914300" fontAlgn="base">
              <a:spcBef>
                <a:spcPct val="0"/>
              </a:spcBef>
              <a:spcAft>
                <a:spcPct val="0"/>
              </a:spcAft>
              <a:defRPr/>
            </a:pPr>
            <a:fld id="{4BDAEAEC-9514-8348-98E3-9F58B798E1A6}" type="slidenum">
              <a:rPr lang="en-US">
                <a:ea typeface="ＭＳ Ｐゴシック" charset="0"/>
                <a:cs typeface="ＭＳ Ｐゴシック" charset="0"/>
              </a:rPr>
              <a:pPr defTabSz="914300"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4057391412"/>
      </p:ext>
    </p:extLst>
  </p:cSld>
  <p:clrMap bg1="lt1" tx1="dk1" bg2="lt2" tx2="dk2" accent1="accent1" accent2="accent2" accent3="accent3" accent4="accent4" accent5="accent5" accent6="accent6" hlink="hlink" folHlink="folHlink"/>
  <p:sldLayoutIdLst>
    <p:sldLayoutId id="2147484775" r:id="rId1"/>
    <p:sldLayoutId id="2147484776" r:id="rId2"/>
    <p:sldLayoutId id="2147484777" r:id="rId3"/>
    <p:sldLayoutId id="2147484778" r:id="rId4"/>
    <p:sldLayoutId id="2147484779" r:id="rId5"/>
    <p:sldLayoutId id="2147484780" r:id="rId6"/>
    <p:sldLayoutId id="2147484781" r:id="rId7"/>
    <p:sldLayoutId id="2147484782" r:id="rId8"/>
    <p:sldLayoutId id="2147484783" r:id="rId9"/>
    <p:sldLayoutId id="2147484784" r:id="rId10"/>
    <p:sldLayoutId id="2147484785" r:id="rId11"/>
  </p:sldLayoutIdLst>
  <p:transitio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pitchFamily="-111"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latin typeface="Times New Roman" pitchFamily="-111" charset="0"/>
        </a:defRPr>
      </a:lvl6pPr>
      <a:lvl7pPr marL="914300" algn="ctr" rtl="0" fontAlgn="base">
        <a:spcBef>
          <a:spcPct val="0"/>
        </a:spcBef>
        <a:spcAft>
          <a:spcPct val="0"/>
        </a:spcAft>
        <a:defRPr sz="4400">
          <a:solidFill>
            <a:schemeClr val="tx2"/>
          </a:solidFill>
          <a:latin typeface="Times New Roman" pitchFamily="-111" charset="0"/>
        </a:defRPr>
      </a:lvl7pPr>
      <a:lvl8pPr marL="1371450" algn="ctr" rtl="0" fontAlgn="base">
        <a:spcBef>
          <a:spcPct val="0"/>
        </a:spcBef>
        <a:spcAft>
          <a:spcPct val="0"/>
        </a:spcAft>
        <a:defRPr sz="4400">
          <a:solidFill>
            <a:schemeClr val="tx2"/>
          </a:solidFill>
          <a:latin typeface="Times New Roman" pitchFamily="-111" charset="0"/>
        </a:defRPr>
      </a:lvl8pPr>
      <a:lvl9pPr marL="1828600" algn="ctr" rtl="0" fontAlgn="base">
        <a:spcBef>
          <a:spcPct val="0"/>
        </a:spcBef>
        <a:spcAft>
          <a:spcPct val="0"/>
        </a:spcAft>
        <a:defRPr sz="4400">
          <a:solidFill>
            <a:schemeClr val="tx2"/>
          </a:solidFill>
          <a:latin typeface="Times New Roman" pitchFamily="-111" charset="0"/>
        </a:defRPr>
      </a:lvl9pPr>
    </p:titleStyle>
    <p:bodyStyle>
      <a:lvl1pPr marL="342862" indent="-342862" algn="l" rtl="0" eaLnBrk="0" fontAlgn="base" hangingPunct="0">
        <a:spcBef>
          <a:spcPct val="20000"/>
        </a:spcBef>
        <a:spcAft>
          <a:spcPct val="0"/>
        </a:spcAft>
        <a:buChar char="•"/>
        <a:defRPr sz="3200">
          <a:solidFill>
            <a:srgbClr val="FFFFFF"/>
          </a:solidFill>
          <a:latin typeface="Arial"/>
          <a:ea typeface="ＭＳ Ｐゴシック" pitchFamily="-111" charset="-128"/>
          <a:cs typeface="Arial"/>
        </a:defRPr>
      </a:lvl1pPr>
      <a:lvl2pPr marL="742869" indent="-285720" algn="l" rtl="0" eaLnBrk="0" fontAlgn="base" hangingPunct="0">
        <a:spcBef>
          <a:spcPct val="20000"/>
        </a:spcBef>
        <a:spcAft>
          <a:spcPct val="0"/>
        </a:spcAft>
        <a:buChar char="–"/>
        <a:defRPr sz="2800">
          <a:solidFill>
            <a:srgbClr val="FFFFFF"/>
          </a:solidFill>
          <a:latin typeface="Arial"/>
          <a:ea typeface="ＭＳ Ｐゴシック" pitchFamily="-111" charset="-128"/>
          <a:cs typeface="Arial"/>
        </a:defRPr>
      </a:lvl2pPr>
      <a:lvl3pPr marL="1142875" indent="-228575" algn="l" rtl="0" eaLnBrk="0" fontAlgn="base" hangingPunct="0">
        <a:spcBef>
          <a:spcPct val="20000"/>
        </a:spcBef>
        <a:spcAft>
          <a:spcPct val="0"/>
        </a:spcAft>
        <a:buChar char="•"/>
        <a:defRPr sz="2400">
          <a:solidFill>
            <a:srgbClr val="FFFFFF"/>
          </a:solidFill>
          <a:latin typeface="Arial"/>
          <a:ea typeface="ＭＳ Ｐゴシック" pitchFamily="-111" charset="-128"/>
          <a:cs typeface="Arial"/>
        </a:defRPr>
      </a:lvl3pPr>
      <a:lvl4pPr marL="1600025" indent="-228575"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4pPr>
      <a:lvl5pPr marL="2057175" indent="-228575"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5pPr>
      <a:lvl6pPr marL="2514325" indent="-228575" algn="l" rtl="0" fontAlgn="base">
        <a:spcBef>
          <a:spcPct val="20000"/>
        </a:spcBef>
        <a:spcAft>
          <a:spcPct val="0"/>
        </a:spcAft>
        <a:buChar char="»"/>
        <a:defRPr sz="2000">
          <a:solidFill>
            <a:schemeClr val="tx1"/>
          </a:solidFill>
          <a:latin typeface="+mn-lt"/>
          <a:ea typeface="ＭＳ Ｐゴシック" pitchFamily="-111" charset="-128"/>
        </a:defRPr>
      </a:lvl6pPr>
      <a:lvl7pPr marL="2971474" indent="-228575" algn="l" rtl="0" fontAlgn="base">
        <a:spcBef>
          <a:spcPct val="20000"/>
        </a:spcBef>
        <a:spcAft>
          <a:spcPct val="0"/>
        </a:spcAft>
        <a:buChar char="»"/>
        <a:defRPr sz="2000">
          <a:solidFill>
            <a:schemeClr val="tx1"/>
          </a:solidFill>
          <a:latin typeface="+mn-lt"/>
          <a:ea typeface="ＭＳ Ｐゴシック" pitchFamily="-111" charset="-128"/>
        </a:defRPr>
      </a:lvl7pPr>
      <a:lvl8pPr marL="3428623" indent="-228575" algn="l" rtl="0" fontAlgn="base">
        <a:spcBef>
          <a:spcPct val="20000"/>
        </a:spcBef>
        <a:spcAft>
          <a:spcPct val="0"/>
        </a:spcAft>
        <a:buChar char="»"/>
        <a:defRPr sz="2000">
          <a:solidFill>
            <a:schemeClr val="tx1"/>
          </a:solidFill>
          <a:latin typeface="+mn-lt"/>
          <a:ea typeface="ＭＳ Ｐゴシック" pitchFamily="-111" charset="-128"/>
        </a:defRPr>
      </a:lvl8pPr>
      <a:lvl9pPr marL="3885772" indent="-228575"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FBB6BEF-C259-8C47-9312-9B1B3C4BF1A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243CDBCC-B316-DF46-AD4E-01FF20663FD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24" name="Rectangle 4">
            <a:extLst>
              <a:ext uri="{FF2B5EF4-FFF2-40B4-BE49-F238E27FC236}">
                <a16:creationId xmlns:a16="http://schemas.microsoft.com/office/drawing/2014/main" id="{A1A80A87-70D9-1C4B-924C-2D3D6AEF1F2A}"/>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128"/>
                <a:cs typeface="ＭＳ Ｐゴシック" charset="-128"/>
              </a:defRPr>
            </a:lvl1pPr>
          </a:lstStyle>
          <a:p>
            <a:pPr>
              <a:defRPr/>
            </a:pPr>
            <a:endParaRPr lang="en-US"/>
          </a:p>
        </p:txBody>
      </p:sp>
      <p:sp>
        <p:nvSpPr>
          <p:cNvPr id="30725" name="Rectangle 5">
            <a:extLst>
              <a:ext uri="{FF2B5EF4-FFF2-40B4-BE49-F238E27FC236}">
                <a16:creationId xmlns:a16="http://schemas.microsoft.com/office/drawing/2014/main" id="{284C92F1-839F-0A44-8C76-0D98F44D990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128"/>
                <a:cs typeface="ＭＳ Ｐゴシック" charset="-128"/>
              </a:defRPr>
            </a:lvl1pPr>
          </a:lstStyle>
          <a:p>
            <a:pPr>
              <a:defRPr/>
            </a:pPr>
            <a:endParaRPr lang="en-US"/>
          </a:p>
        </p:txBody>
      </p:sp>
      <p:sp>
        <p:nvSpPr>
          <p:cNvPr id="30726" name="Rectangle 6">
            <a:extLst>
              <a:ext uri="{FF2B5EF4-FFF2-40B4-BE49-F238E27FC236}">
                <a16:creationId xmlns:a16="http://schemas.microsoft.com/office/drawing/2014/main" id="{E939963E-61B2-1E4E-8146-CD357A2B119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D7CA5E44-CDC3-E84C-9EE7-EE337F82F91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68AE64A-13DD-4840-A6B5-A36383E109B1}"/>
              </a:ext>
            </a:extLst>
          </p:cNvPr>
          <p:cNvSpPr>
            <a:spLocks noGrp="1" noChangeArrowheads="1"/>
          </p:cNvSpPr>
          <p:nvPr>
            <p:ph type="title"/>
          </p:nvPr>
        </p:nvSpPr>
        <p:spPr bwMode="auto">
          <a:xfrm>
            <a:off x="457200" y="381000"/>
            <a:ext cx="8229600" cy="1371600"/>
          </a:xfrm>
          <a:prstGeom prst="rect">
            <a:avLst/>
          </a:prstGeom>
          <a:noFill/>
          <a:ln>
            <a:noFill/>
          </a:ln>
          <a:effectLst>
            <a:outerShdw blurRad="63500" dist="35907" dir="16979964"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Rectangle 3">
            <a:extLst>
              <a:ext uri="{FF2B5EF4-FFF2-40B4-BE49-F238E27FC236}">
                <a16:creationId xmlns:a16="http://schemas.microsoft.com/office/drawing/2014/main" id="{6425F796-9472-324F-B3EA-569536BCC415}"/>
              </a:ext>
            </a:extLst>
          </p:cNvPr>
          <p:cNvSpPr>
            <a:spLocks noGrp="1" noChangeArrowheads="1"/>
          </p:cNvSpPr>
          <p:nvPr>
            <p:ph type="body" idx="1"/>
          </p:nvPr>
        </p:nvSpPr>
        <p:spPr bwMode="auto">
          <a:xfrm>
            <a:off x="457200" y="1981200"/>
            <a:ext cx="8229600" cy="41148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36" name="Rectangle 4">
            <a:extLst>
              <a:ext uri="{FF2B5EF4-FFF2-40B4-BE49-F238E27FC236}">
                <a16:creationId xmlns:a16="http://schemas.microsoft.com/office/drawing/2014/main" id="{566B2F26-3B43-3340-9AC3-A7D914A80E1A}"/>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Arial" charset="0"/>
                <a:ea typeface="ＭＳ Ｐゴシック" charset="-128"/>
                <a:cs typeface="ＭＳ Ｐゴシック" charset="-128"/>
              </a:defRPr>
            </a:lvl1pPr>
          </a:lstStyle>
          <a:p>
            <a:pPr>
              <a:defRPr/>
            </a:pPr>
            <a:endParaRPr lang="en-US"/>
          </a:p>
        </p:txBody>
      </p:sp>
      <p:sp>
        <p:nvSpPr>
          <p:cNvPr id="18437" name="Rectangle 5">
            <a:extLst>
              <a:ext uri="{FF2B5EF4-FFF2-40B4-BE49-F238E27FC236}">
                <a16:creationId xmlns:a16="http://schemas.microsoft.com/office/drawing/2014/main" id="{0ADD005A-99B0-394F-9E4E-5457A102402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Arial" charset="0"/>
                <a:ea typeface="ＭＳ Ｐゴシック" charset="-128"/>
                <a:cs typeface="ＭＳ Ｐゴシック" charset="-128"/>
              </a:defRPr>
            </a:lvl1pPr>
          </a:lstStyle>
          <a:p>
            <a:pPr>
              <a:defRPr/>
            </a:pPr>
            <a:endParaRPr lang="en-US"/>
          </a:p>
        </p:txBody>
      </p:sp>
      <p:sp>
        <p:nvSpPr>
          <p:cNvPr id="18438" name="Rectangle 6">
            <a:extLst>
              <a:ext uri="{FF2B5EF4-FFF2-40B4-BE49-F238E27FC236}">
                <a16:creationId xmlns:a16="http://schemas.microsoft.com/office/drawing/2014/main" id="{D25A0C03-155A-3848-9351-80729FC7E611}"/>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fld id="{E441770A-2573-6D49-8E60-9FD281C81A59}"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655" r:id="rId1"/>
    <p:sldLayoutId id="2147484656" r:id="rId2"/>
    <p:sldLayoutId id="2147484657" r:id="rId3"/>
    <p:sldLayoutId id="2147484658" r:id="rId4"/>
    <p:sldLayoutId id="2147484659" r:id="rId5"/>
    <p:sldLayoutId id="2147484660" r:id="rId6"/>
    <p:sldLayoutId id="2147484661" r:id="rId7"/>
    <p:sldLayoutId id="2147484662" r:id="rId8"/>
    <p:sldLayoutId id="2147484663" r:id="rId9"/>
    <p:sldLayoutId id="2147484664" r:id="rId10"/>
    <p:sldLayoutId id="2147484665"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67F1177-AB12-E34F-A0D3-F33D0A7DF0C8}"/>
              </a:ext>
            </a:extLst>
          </p:cNvPr>
          <p:cNvSpPr>
            <a:spLocks noGrp="1" noChangeArrowheads="1"/>
          </p:cNvSpPr>
          <p:nvPr>
            <p:ph type="title"/>
          </p:nvPr>
        </p:nvSpPr>
        <p:spPr bwMode="auto">
          <a:xfrm>
            <a:off x="685800" y="609600"/>
            <a:ext cx="7772400" cy="1143000"/>
          </a:xfrm>
          <a:prstGeom prst="rect">
            <a:avLst/>
          </a:prstGeom>
          <a:noFill/>
          <a:ln>
            <a:noFill/>
          </a:ln>
          <a:effectLst>
            <a:outerShdw blurRad="63500" dist="25399" dir="27000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a:extLst>
              <a:ext uri="{FF2B5EF4-FFF2-40B4-BE49-F238E27FC236}">
                <a16:creationId xmlns:a16="http://schemas.microsoft.com/office/drawing/2014/main" id="{F54D23F7-2540-7548-B3E4-1692A7424DAC}"/>
              </a:ext>
            </a:extLst>
          </p:cNvPr>
          <p:cNvSpPr>
            <a:spLocks noGrp="1" noChangeArrowheads="1"/>
          </p:cNvSpPr>
          <p:nvPr>
            <p:ph type="body" idx="1"/>
          </p:nvPr>
        </p:nvSpPr>
        <p:spPr bwMode="auto">
          <a:xfrm>
            <a:off x="685800" y="1981200"/>
            <a:ext cx="7772400" cy="4114800"/>
          </a:xfrm>
          <a:prstGeom prst="rect">
            <a:avLst/>
          </a:prstGeom>
          <a:noFill/>
          <a:ln>
            <a:noFill/>
          </a:ln>
          <a:effectLst>
            <a:outerShdw blurRad="63500" dist="25399" dir="27000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a:extLst>
              <a:ext uri="{FF2B5EF4-FFF2-40B4-BE49-F238E27FC236}">
                <a16:creationId xmlns:a16="http://schemas.microsoft.com/office/drawing/2014/main" id="{F9B9F1B9-2DBD-4945-ADE2-30E1AB5174C3}"/>
              </a:ext>
            </a:extLst>
          </p:cNvPr>
          <p:cNvSpPr>
            <a:spLocks noGrp="1" noChangeArrowheads="1"/>
          </p:cNvSpPr>
          <p:nvPr>
            <p:ph type="dt" sz="half" idx="2"/>
          </p:nvPr>
        </p:nvSpPr>
        <p:spPr bwMode="auto">
          <a:xfrm>
            <a:off x="685800" y="6248400"/>
            <a:ext cx="1905000" cy="457200"/>
          </a:xfrm>
          <a:prstGeom prst="rect">
            <a:avLst/>
          </a:prstGeom>
          <a:noFill/>
          <a:ln>
            <a:noFill/>
          </a:ln>
          <a:effectLst>
            <a:outerShdw blurRad="63500" dist="25399" dir="27000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atin typeface="+mn-lt"/>
                <a:ea typeface="ＭＳ Ｐゴシック" charset="-128"/>
                <a:cs typeface="+mn-cs"/>
              </a:defRPr>
            </a:lvl1pPr>
          </a:lstStyle>
          <a:p>
            <a:pPr>
              <a:defRPr/>
            </a:pPr>
            <a:endParaRPr lang="en-US"/>
          </a:p>
        </p:txBody>
      </p:sp>
      <p:sp>
        <p:nvSpPr>
          <p:cNvPr id="8197" name="Rectangle 5">
            <a:extLst>
              <a:ext uri="{FF2B5EF4-FFF2-40B4-BE49-F238E27FC236}">
                <a16:creationId xmlns:a16="http://schemas.microsoft.com/office/drawing/2014/main" id="{8EE26C09-D06E-234D-9649-A29ADFC82FB6}"/>
              </a:ext>
            </a:extLst>
          </p:cNvPr>
          <p:cNvSpPr>
            <a:spLocks noGrp="1" noChangeArrowheads="1"/>
          </p:cNvSpPr>
          <p:nvPr>
            <p:ph type="ftr" sz="quarter" idx="3"/>
          </p:nvPr>
        </p:nvSpPr>
        <p:spPr bwMode="auto">
          <a:xfrm>
            <a:off x="3124200" y="6248400"/>
            <a:ext cx="2895600" cy="457200"/>
          </a:xfrm>
          <a:prstGeom prst="rect">
            <a:avLst/>
          </a:prstGeom>
          <a:noFill/>
          <a:ln>
            <a:noFill/>
          </a:ln>
          <a:effectLst>
            <a:outerShdw blurRad="63500" dist="25399" dir="27000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128"/>
                <a:cs typeface="+mn-cs"/>
              </a:defRPr>
            </a:lvl1pPr>
          </a:lstStyle>
          <a:p>
            <a:pPr>
              <a:defRPr/>
            </a:pPr>
            <a:endParaRPr lang="en-US"/>
          </a:p>
        </p:txBody>
      </p:sp>
      <p:sp>
        <p:nvSpPr>
          <p:cNvPr id="8198" name="Rectangle 6">
            <a:extLst>
              <a:ext uri="{FF2B5EF4-FFF2-40B4-BE49-F238E27FC236}">
                <a16:creationId xmlns:a16="http://schemas.microsoft.com/office/drawing/2014/main" id="{0F2DFB54-1D59-3147-A6DF-225B46BE79FE}"/>
              </a:ext>
            </a:extLst>
          </p:cNvPr>
          <p:cNvSpPr>
            <a:spLocks noGrp="1" noChangeArrowheads="1"/>
          </p:cNvSpPr>
          <p:nvPr>
            <p:ph type="sldNum" sz="quarter" idx="4"/>
          </p:nvPr>
        </p:nvSpPr>
        <p:spPr bwMode="auto">
          <a:xfrm>
            <a:off x="6553200" y="6248400"/>
            <a:ext cx="1905000" cy="457200"/>
          </a:xfrm>
          <a:prstGeom prst="rect">
            <a:avLst/>
          </a:prstGeom>
          <a:noFill/>
          <a:ln>
            <a:noFill/>
          </a:ln>
          <a:effectLst>
            <a:outerShdw blurRad="63500" dist="25399" dir="27000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atin typeface="Tahoma" panose="020B0604030504040204" pitchFamily="34" charset="0"/>
              </a:defRPr>
            </a:lvl1pPr>
          </a:lstStyle>
          <a:p>
            <a:fld id="{BD8D0674-329E-0C45-A5A9-2EA27AE6A8B1}"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666" r:id="rId1"/>
    <p:sldLayoutId id="2147484667" r:id="rId2"/>
    <p:sldLayoutId id="2147484668" r:id="rId3"/>
    <p:sldLayoutId id="2147484669" r:id="rId4"/>
    <p:sldLayoutId id="2147484670" r:id="rId5"/>
    <p:sldLayoutId id="2147484671" r:id="rId6"/>
    <p:sldLayoutId id="2147484672" r:id="rId7"/>
    <p:sldLayoutId id="2147484673" r:id="rId8"/>
    <p:sldLayoutId id="2147484674" r:id="rId9"/>
    <p:sldLayoutId id="2147484675" r:id="rId10"/>
    <p:sldLayoutId id="2147484676" r:id="rId11"/>
    <p:sldLayoutId id="2147484677" r:id="rId12"/>
  </p:sldLayoutIdLst>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ahoma" charset="-52"/>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Tahoma" charset="-52"/>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Tahoma" charset="-52"/>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Tahoma"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Tahoma" panose="020B060403050404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Tahoma" panose="020B060403050404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Tahoma" panose="020B0604030504040204" pitchFamily="34" charset="0"/>
        <a:buChar char="•"/>
        <a:defRPr sz="2000">
          <a:solidFill>
            <a:schemeClr val="tx1"/>
          </a:solidFill>
          <a:latin typeface="+mn-lt"/>
          <a:ea typeface="+mn-ea"/>
        </a:defRPr>
      </a:lvl5pPr>
      <a:lvl6pPr marL="2514600" indent="-228600" algn="l" rtl="0" fontAlgn="base">
        <a:spcBef>
          <a:spcPct val="20000"/>
        </a:spcBef>
        <a:spcAft>
          <a:spcPct val="0"/>
        </a:spcAft>
        <a:buFont typeface="Tahoma" charset="-52"/>
        <a:buChar char="•"/>
        <a:defRPr sz="2000">
          <a:solidFill>
            <a:schemeClr val="tx1"/>
          </a:solidFill>
          <a:latin typeface="+mn-lt"/>
          <a:ea typeface="+mn-ea"/>
        </a:defRPr>
      </a:lvl6pPr>
      <a:lvl7pPr marL="2971800" indent="-228600" algn="l" rtl="0" fontAlgn="base">
        <a:spcBef>
          <a:spcPct val="20000"/>
        </a:spcBef>
        <a:spcAft>
          <a:spcPct val="0"/>
        </a:spcAft>
        <a:buFont typeface="Tahoma" charset="-52"/>
        <a:buChar char="•"/>
        <a:defRPr sz="2000">
          <a:solidFill>
            <a:schemeClr val="tx1"/>
          </a:solidFill>
          <a:latin typeface="+mn-lt"/>
          <a:ea typeface="+mn-ea"/>
        </a:defRPr>
      </a:lvl7pPr>
      <a:lvl8pPr marL="3429000" indent="-228600" algn="l" rtl="0" fontAlgn="base">
        <a:spcBef>
          <a:spcPct val="20000"/>
        </a:spcBef>
        <a:spcAft>
          <a:spcPct val="0"/>
        </a:spcAft>
        <a:buFont typeface="Tahoma" charset="-52"/>
        <a:buChar char="•"/>
        <a:defRPr sz="2000">
          <a:solidFill>
            <a:schemeClr val="tx1"/>
          </a:solidFill>
          <a:latin typeface="+mn-lt"/>
          <a:ea typeface="+mn-ea"/>
        </a:defRPr>
      </a:lvl8pPr>
      <a:lvl9pPr marL="3886200" indent="-228600" algn="l" rtl="0" fontAlgn="base">
        <a:spcBef>
          <a:spcPct val="20000"/>
        </a:spcBef>
        <a:spcAft>
          <a:spcPct val="0"/>
        </a:spcAft>
        <a:buFont typeface="Tahoma" charset="-5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E4ED2B55-622E-5C41-99D3-F4D2D1C1599D}"/>
              </a:ext>
            </a:extLst>
          </p:cNvPr>
          <p:cNvSpPr>
            <a:spLocks noGrp="1" noChangeArrowheads="1"/>
          </p:cNvSpPr>
          <p:nvPr>
            <p:ph type="title"/>
          </p:nvPr>
        </p:nvSpPr>
        <p:spPr bwMode="auto">
          <a:xfrm>
            <a:off x="685800" y="609600"/>
            <a:ext cx="7772400" cy="990600"/>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03" name="Rectangle 3">
            <a:extLst>
              <a:ext uri="{FF2B5EF4-FFF2-40B4-BE49-F238E27FC236}">
                <a16:creationId xmlns:a16="http://schemas.microsoft.com/office/drawing/2014/main" id="{830F434C-EF92-9140-BBFF-4C52B3D18E98}"/>
              </a:ext>
            </a:extLst>
          </p:cNvPr>
          <p:cNvSpPr>
            <a:spLocks noGrp="1" noChangeArrowheads="1"/>
          </p:cNvSpPr>
          <p:nvPr>
            <p:ph type="body" idx="1"/>
          </p:nvPr>
        </p:nvSpPr>
        <p:spPr bwMode="auto">
          <a:xfrm>
            <a:off x="685800" y="1828800"/>
            <a:ext cx="7772400" cy="4114800"/>
          </a:xfrm>
          <a:prstGeom prst="rect">
            <a:avLst/>
          </a:prstGeom>
          <a:noFill/>
          <a:ln>
            <a:noFill/>
          </a:ln>
          <a:effectLst>
            <a:outerShdw dist="25399"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a:extLst>
              <a:ext uri="{FF2B5EF4-FFF2-40B4-BE49-F238E27FC236}">
                <a16:creationId xmlns:a16="http://schemas.microsoft.com/office/drawing/2014/main" id="{5B83AF64-9206-954C-B94C-CA3AFC1995D0}"/>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Arial" charset="0"/>
                <a:ea typeface="ＭＳ Ｐゴシック" charset="-128"/>
                <a:cs typeface="ＭＳ Ｐゴシック" charset="-128"/>
              </a:defRPr>
            </a:lvl1pPr>
          </a:lstStyle>
          <a:p>
            <a:pPr>
              <a:defRPr/>
            </a:pPr>
            <a:endParaRPr lang="en-US"/>
          </a:p>
        </p:txBody>
      </p:sp>
      <p:sp>
        <p:nvSpPr>
          <p:cNvPr id="3077" name="Rectangle 5">
            <a:extLst>
              <a:ext uri="{FF2B5EF4-FFF2-40B4-BE49-F238E27FC236}">
                <a16:creationId xmlns:a16="http://schemas.microsoft.com/office/drawing/2014/main" id="{563E7702-8292-2A44-A71C-6D3140F9B5B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Arial" charset="0"/>
                <a:ea typeface="ＭＳ Ｐゴシック" charset="-128"/>
                <a:cs typeface="ＭＳ Ｐゴシック" charset="-128"/>
              </a:defRPr>
            </a:lvl1pPr>
          </a:lstStyle>
          <a:p>
            <a:pPr>
              <a:defRPr/>
            </a:pPr>
            <a:endParaRPr lang="en-US"/>
          </a:p>
        </p:txBody>
      </p:sp>
      <p:sp>
        <p:nvSpPr>
          <p:cNvPr id="3078" name="Rectangle 6">
            <a:extLst>
              <a:ext uri="{FF2B5EF4-FFF2-40B4-BE49-F238E27FC236}">
                <a16:creationId xmlns:a16="http://schemas.microsoft.com/office/drawing/2014/main" id="{BF5F8B0D-E219-ED48-8B75-11E358A41197}"/>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438F5B7C-9A39-914F-B53F-607C1FA88719}"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739" r:id="rId1"/>
    <p:sldLayoutId id="2147484678" r:id="rId2"/>
    <p:sldLayoutId id="2147484679" r:id="rId3"/>
    <p:sldLayoutId id="2147484680" r:id="rId4"/>
    <p:sldLayoutId id="2147484681" r:id="rId5"/>
    <p:sldLayoutId id="2147484682" r:id="rId6"/>
    <p:sldLayoutId id="2147484683" r:id="rId7"/>
    <p:sldLayoutId id="2147484684" r:id="rId8"/>
    <p:sldLayoutId id="2147484685" r:id="rId9"/>
    <p:sldLayoutId id="2147484686" r:id="rId10"/>
    <p:sldLayoutId id="2147484687" r:id="rId11"/>
    <p:sldLayoutId id="2147484688" r:id="rId12"/>
  </p:sldLayoutIdLst>
  <p:txStyles>
    <p:titleStyle>
      <a:lvl1pPr algn="r" rtl="0" eaLnBrk="0" fontAlgn="base" hangingPunct="0">
        <a:lnSpc>
          <a:spcPct val="90000"/>
        </a:lnSpc>
        <a:spcBef>
          <a:spcPct val="0"/>
        </a:spcBef>
        <a:spcAft>
          <a:spcPct val="0"/>
        </a:spcAft>
        <a:defRPr sz="4400" i="1">
          <a:solidFill>
            <a:schemeClr val="tx2"/>
          </a:solidFill>
          <a:latin typeface="+mj-lt"/>
          <a:ea typeface="ＭＳ Ｐゴシック" charset="-128"/>
          <a:cs typeface="ＭＳ Ｐゴシック" charset="-128"/>
        </a:defRPr>
      </a:lvl1pPr>
      <a:lvl2pPr algn="r" rtl="0" eaLnBrk="0" fontAlgn="base" hangingPunct="0">
        <a:lnSpc>
          <a:spcPct val="90000"/>
        </a:lnSpc>
        <a:spcBef>
          <a:spcPct val="0"/>
        </a:spcBef>
        <a:spcAft>
          <a:spcPct val="0"/>
        </a:spcAft>
        <a:defRPr sz="4400" i="1">
          <a:solidFill>
            <a:schemeClr val="tx2"/>
          </a:solidFill>
          <a:latin typeface="Arial" charset="0"/>
          <a:ea typeface="ＭＳ Ｐゴシック" charset="-128"/>
          <a:cs typeface="ＭＳ Ｐゴシック" charset="-128"/>
        </a:defRPr>
      </a:lvl2pPr>
      <a:lvl3pPr algn="r" rtl="0" eaLnBrk="0" fontAlgn="base" hangingPunct="0">
        <a:lnSpc>
          <a:spcPct val="90000"/>
        </a:lnSpc>
        <a:spcBef>
          <a:spcPct val="0"/>
        </a:spcBef>
        <a:spcAft>
          <a:spcPct val="0"/>
        </a:spcAft>
        <a:defRPr sz="4400" i="1">
          <a:solidFill>
            <a:schemeClr val="tx2"/>
          </a:solidFill>
          <a:latin typeface="Arial" charset="0"/>
          <a:ea typeface="ＭＳ Ｐゴシック" charset="-128"/>
          <a:cs typeface="ＭＳ Ｐゴシック" charset="-128"/>
        </a:defRPr>
      </a:lvl3pPr>
      <a:lvl4pPr algn="r" rtl="0" eaLnBrk="0" fontAlgn="base" hangingPunct="0">
        <a:lnSpc>
          <a:spcPct val="90000"/>
        </a:lnSpc>
        <a:spcBef>
          <a:spcPct val="0"/>
        </a:spcBef>
        <a:spcAft>
          <a:spcPct val="0"/>
        </a:spcAft>
        <a:defRPr sz="4400" i="1">
          <a:solidFill>
            <a:schemeClr val="tx2"/>
          </a:solidFill>
          <a:latin typeface="Arial" charset="0"/>
          <a:ea typeface="ＭＳ Ｐゴシック" charset="-128"/>
          <a:cs typeface="ＭＳ Ｐゴシック" charset="-128"/>
        </a:defRPr>
      </a:lvl4pPr>
      <a:lvl5pPr algn="r" rtl="0" eaLnBrk="0" fontAlgn="base" hangingPunct="0">
        <a:lnSpc>
          <a:spcPct val="90000"/>
        </a:lnSpc>
        <a:spcBef>
          <a:spcPct val="0"/>
        </a:spcBef>
        <a:spcAft>
          <a:spcPct val="0"/>
        </a:spcAft>
        <a:defRPr sz="4400" i="1">
          <a:solidFill>
            <a:schemeClr val="tx2"/>
          </a:solidFill>
          <a:latin typeface="Arial" charset="0"/>
          <a:ea typeface="ＭＳ Ｐゴシック" charset="-128"/>
          <a:cs typeface="ＭＳ Ｐゴシック" charset="-128"/>
        </a:defRPr>
      </a:lvl5pPr>
      <a:lvl6pPr marL="457200" algn="r" rtl="0" eaLnBrk="0" fontAlgn="base" hangingPunct="0">
        <a:lnSpc>
          <a:spcPct val="90000"/>
        </a:lnSpc>
        <a:spcBef>
          <a:spcPct val="0"/>
        </a:spcBef>
        <a:spcAft>
          <a:spcPct val="0"/>
        </a:spcAft>
        <a:defRPr sz="4400" i="1">
          <a:solidFill>
            <a:schemeClr val="tx2"/>
          </a:solidFill>
          <a:latin typeface="Arial" charset="0"/>
        </a:defRPr>
      </a:lvl6pPr>
      <a:lvl7pPr marL="914400" algn="r" rtl="0" eaLnBrk="0" fontAlgn="base" hangingPunct="0">
        <a:lnSpc>
          <a:spcPct val="90000"/>
        </a:lnSpc>
        <a:spcBef>
          <a:spcPct val="0"/>
        </a:spcBef>
        <a:spcAft>
          <a:spcPct val="0"/>
        </a:spcAft>
        <a:defRPr sz="4400" i="1">
          <a:solidFill>
            <a:schemeClr val="tx2"/>
          </a:solidFill>
          <a:latin typeface="Arial" charset="0"/>
        </a:defRPr>
      </a:lvl7pPr>
      <a:lvl8pPr marL="1371600" algn="r" rtl="0" eaLnBrk="0" fontAlgn="base" hangingPunct="0">
        <a:lnSpc>
          <a:spcPct val="90000"/>
        </a:lnSpc>
        <a:spcBef>
          <a:spcPct val="0"/>
        </a:spcBef>
        <a:spcAft>
          <a:spcPct val="0"/>
        </a:spcAft>
        <a:defRPr sz="4400" i="1">
          <a:solidFill>
            <a:schemeClr val="tx2"/>
          </a:solidFill>
          <a:latin typeface="Arial" charset="0"/>
        </a:defRPr>
      </a:lvl8pPr>
      <a:lvl9pPr marL="1828800" algn="r" rtl="0" eaLnBrk="0" fontAlgn="base" hangingPunct="0">
        <a:lnSpc>
          <a:spcPct val="90000"/>
        </a:lnSpc>
        <a:spcBef>
          <a:spcPct val="0"/>
        </a:spcBef>
        <a:spcAft>
          <a:spcPct val="0"/>
        </a:spcAft>
        <a:defRPr sz="4400" i="1">
          <a:solidFill>
            <a:schemeClr val="tx2"/>
          </a:solidFill>
          <a:latin typeface="Arial" charset="0"/>
        </a:defRPr>
      </a:lvl9pPr>
    </p:titleStyle>
    <p:bodyStyle>
      <a:lvl1pPr marL="342900" indent="-342900" algn="l" rtl="0" eaLnBrk="0" fontAlgn="base" hangingPunct="0">
        <a:lnSpc>
          <a:spcPct val="90000"/>
        </a:lnSpc>
        <a:spcBef>
          <a:spcPct val="20000"/>
        </a:spcBef>
        <a:spcAft>
          <a:spcPct val="0"/>
        </a:spcAft>
        <a:buSzPct val="80000"/>
        <a:buFont typeface="Wingdings" pitchFamily="2" charset="2"/>
        <a:buChar char="l"/>
        <a:defRPr sz="3200">
          <a:solidFill>
            <a:schemeClr val="tx1"/>
          </a:solidFill>
          <a:latin typeface="+mn-lt"/>
          <a:ea typeface="ＭＳ Ｐゴシック" charset="-128"/>
          <a:cs typeface="ＭＳ Ｐゴシック" charset="-128"/>
        </a:defRPr>
      </a:lvl1pPr>
      <a:lvl2pPr marL="742950" indent="-285750" algn="l" rtl="0" eaLnBrk="0" fontAlgn="base" hangingPunct="0">
        <a:lnSpc>
          <a:spcPct val="90000"/>
        </a:lnSpc>
        <a:spcBef>
          <a:spcPct val="20000"/>
        </a:spcBef>
        <a:spcAft>
          <a:spcPct val="0"/>
        </a:spcAft>
        <a:buSzPct val="80000"/>
        <a:buFont typeface="Wingdings" pitchFamily="2" charset="2"/>
        <a:buChar char="n"/>
        <a:defRPr sz="2800">
          <a:solidFill>
            <a:schemeClr val="tx1"/>
          </a:solidFill>
          <a:latin typeface="+mn-lt"/>
          <a:ea typeface="ＭＳ Ｐゴシック" charset="-128"/>
        </a:defRPr>
      </a:lvl2pPr>
      <a:lvl3pPr marL="1143000" indent="-228600" algn="l" rtl="0" eaLnBrk="0" fontAlgn="base" hangingPunct="0">
        <a:lnSpc>
          <a:spcPct val="90000"/>
        </a:lnSpc>
        <a:spcBef>
          <a:spcPct val="20000"/>
        </a:spcBef>
        <a:spcAft>
          <a:spcPct val="0"/>
        </a:spcAft>
        <a:buSzPct val="80000"/>
        <a:buFont typeface="Wingdings" pitchFamily="2" charset="2"/>
        <a:buChar char="l"/>
        <a:defRPr sz="2400">
          <a:solidFill>
            <a:schemeClr val="tx1"/>
          </a:solidFill>
          <a:latin typeface="+mn-lt"/>
          <a:ea typeface="ＭＳ Ｐゴシック" charset="-128"/>
        </a:defRPr>
      </a:lvl3pPr>
      <a:lvl4pPr marL="1600200" indent="-228600" algn="l" rtl="0" eaLnBrk="0" fontAlgn="base" hangingPunct="0">
        <a:lnSpc>
          <a:spcPct val="90000"/>
        </a:lnSpc>
        <a:spcBef>
          <a:spcPct val="20000"/>
        </a:spcBef>
        <a:spcAft>
          <a:spcPct val="0"/>
        </a:spcAft>
        <a:buSzPct val="80000"/>
        <a:buFont typeface="Wingdings" pitchFamily="2" charset="2"/>
        <a:buChar char="n"/>
        <a:defRPr sz="2000">
          <a:solidFill>
            <a:schemeClr val="tx1"/>
          </a:solidFill>
          <a:latin typeface="+mn-lt"/>
          <a:ea typeface="ＭＳ Ｐゴシック" charset="-128"/>
        </a:defRPr>
      </a:lvl4pPr>
      <a:lvl5pPr marL="2057400" indent="-228600" algn="l" rtl="0" eaLnBrk="0" fontAlgn="base" hangingPunct="0">
        <a:lnSpc>
          <a:spcPct val="90000"/>
        </a:lnSpc>
        <a:spcBef>
          <a:spcPct val="20000"/>
        </a:spcBef>
        <a:spcAft>
          <a:spcPct val="0"/>
        </a:spcAft>
        <a:buSzPct val="80000"/>
        <a:buFont typeface="Wingdings" pitchFamily="2" charset="2"/>
        <a:buChar char="l"/>
        <a:defRPr sz="2000">
          <a:solidFill>
            <a:schemeClr val="tx1"/>
          </a:solidFill>
          <a:latin typeface="+mn-lt"/>
          <a:ea typeface="ＭＳ Ｐゴシック" charset="-128"/>
        </a:defRPr>
      </a:lvl5pPr>
      <a:lvl6pPr marL="25146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ＭＳ Ｐゴシック" charset="-128"/>
        </a:defRPr>
      </a:lvl6pPr>
      <a:lvl7pPr marL="29718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ＭＳ Ｐゴシック" charset="-128"/>
        </a:defRPr>
      </a:lvl7pPr>
      <a:lvl8pPr marL="34290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ＭＳ Ｐゴシック" charset="-128"/>
        </a:defRPr>
      </a:lvl8pPr>
      <a:lvl9pPr marL="38862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64514" name="Rectangle 1026">
            <a:extLst>
              <a:ext uri="{FF2B5EF4-FFF2-40B4-BE49-F238E27FC236}">
                <a16:creationId xmlns:a16="http://schemas.microsoft.com/office/drawing/2014/main" id="{DA67B397-C4B3-6042-9211-F3E5FCB7FB44}"/>
              </a:ext>
            </a:extLst>
          </p:cNvPr>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64515" name="Rectangle 1027">
            <a:extLst>
              <a:ext uri="{FF2B5EF4-FFF2-40B4-BE49-F238E27FC236}">
                <a16:creationId xmlns:a16="http://schemas.microsoft.com/office/drawing/2014/main" id="{B372AE35-D5D9-D647-93B5-BE579A90CE5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53284" name="Rectangle 1028">
            <a:extLst>
              <a:ext uri="{FF2B5EF4-FFF2-40B4-BE49-F238E27FC236}">
                <a16:creationId xmlns:a16="http://schemas.microsoft.com/office/drawing/2014/main" id="{03CA47AE-CE8E-8846-B71C-B6C48563B35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rgbClr val="578963"/>
                </a:solidFill>
                <a:latin typeface="Times New Roman" panose="02020603050405020304" pitchFamily="18" charset="0"/>
              </a:defRPr>
            </a:lvl1pPr>
          </a:lstStyle>
          <a:p>
            <a:fld id="{67D44141-EFCB-DB49-A515-EE5581A4CE93}" type="datetime1">
              <a:rPr lang="en-US" altLang="en-US"/>
              <a:pPr/>
              <a:t>12/18/18</a:t>
            </a:fld>
            <a:endParaRPr lang="en-US" altLang="en-US"/>
          </a:p>
        </p:txBody>
      </p:sp>
      <p:sp>
        <p:nvSpPr>
          <p:cNvPr id="353285" name="Rectangle 1029">
            <a:extLst>
              <a:ext uri="{FF2B5EF4-FFF2-40B4-BE49-F238E27FC236}">
                <a16:creationId xmlns:a16="http://schemas.microsoft.com/office/drawing/2014/main" id="{4682706F-93B3-FE4D-90D9-06FC08B5A5D5}"/>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rgbClr val="578963"/>
                </a:solidFill>
                <a:latin typeface="Times New Roman" charset="0"/>
                <a:ea typeface="+mn-ea"/>
                <a:cs typeface="+mn-cs"/>
              </a:defRPr>
            </a:lvl1pPr>
          </a:lstStyle>
          <a:p>
            <a:pPr>
              <a:defRPr/>
            </a:pPr>
            <a:endParaRPr lang="en-US"/>
          </a:p>
        </p:txBody>
      </p:sp>
      <p:sp>
        <p:nvSpPr>
          <p:cNvPr id="353286" name="Rectangle 1030">
            <a:extLst>
              <a:ext uri="{FF2B5EF4-FFF2-40B4-BE49-F238E27FC236}">
                <a16:creationId xmlns:a16="http://schemas.microsoft.com/office/drawing/2014/main" id="{6EA8B796-BF7D-444E-AF27-15973409FE02}"/>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rgbClr val="578963"/>
                </a:solidFill>
                <a:latin typeface="Times New Roman" panose="02020603050405020304" pitchFamily="18" charset="0"/>
              </a:defRPr>
            </a:lvl1pPr>
          </a:lstStyle>
          <a:p>
            <a:fld id="{D6BF5832-FB47-184E-883C-C6AB7C3E4A4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740" r:id="rId1"/>
    <p:sldLayoutId id="2147484741" r:id="rId2"/>
    <p:sldLayoutId id="2147484742" r:id="rId3"/>
    <p:sldLayoutId id="2147484743" r:id="rId4"/>
  </p:sldLayoutIdLst>
  <p:txStyles>
    <p:titleStyle>
      <a:lvl1pPr algn="l" rtl="0" eaLnBrk="0" fontAlgn="base" hangingPunct="0">
        <a:spcBef>
          <a:spcPct val="0"/>
        </a:spcBef>
        <a:spcAft>
          <a:spcPct val="0"/>
        </a:spcAft>
        <a:defRPr kumimoji="1" sz="44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kumimoji="1" sz="4400">
          <a:solidFill>
            <a:schemeClr val="tx2"/>
          </a:solidFill>
          <a:latin typeface="Times New Roman" pitchFamily="-108" charset="0"/>
          <a:ea typeface="ＭＳ Ｐゴシック" charset="-128"/>
          <a:cs typeface="ＭＳ Ｐゴシック" charset="-128"/>
        </a:defRPr>
      </a:lvl2pPr>
      <a:lvl3pPr algn="l" rtl="0" eaLnBrk="0" fontAlgn="base" hangingPunct="0">
        <a:spcBef>
          <a:spcPct val="0"/>
        </a:spcBef>
        <a:spcAft>
          <a:spcPct val="0"/>
        </a:spcAft>
        <a:defRPr kumimoji="1" sz="4400">
          <a:solidFill>
            <a:schemeClr val="tx2"/>
          </a:solidFill>
          <a:latin typeface="Times New Roman" pitchFamily="-108" charset="0"/>
          <a:ea typeface="ＭＳ Ｐゴシック" charset="-128"/>
          <a:cs typeface="ＭＳ Ｐゴシック" charset="-128"/>
        </a:defRPr>
      </a:lvl3pPr>
      <a:lvl4pPr algn="l" rtl="0" eaLnBrk="0" fontAlgn="base" hangingPunct="0">
        <a:spcBef>
          <a:spcPct val="0"/>
        </a:spcBef>
        <a:spcAft>
          <a:spcPct val="0"/>
        </a:spcAft>
        <a:defRPr kumimoji="1" sz="4400">
          <a:solidFill>
            <a:schemeClr val="tx2"/>
          </a:solidFill>
          <a:latin typeface="Times New Roman" pitchFamily="-108" charset="0"/>
          <a:ea typeface="ＭＳ Ｐゴシック" charset="-128"/>
          <a:cs typeface="ＭＳ Ｐゴシック" charset="-128"/>
        </a:defRPr>
      </a:lvl4pPr>
      <a:lvl5pPr algn="l" rtl="0" eaLnBrk="0" fontAlgn="base" hangingPunct="0">
        <a:spcBef>
          <a:spcPct val="0"/>
        </a:spcBef>
        <a:spcAft>
          <a:spcPct val="0"/>
        </a:spcAft>
        <a:defRPr kumimoji="1" sz="4400">
          <a:solidFill>
            <a:schemeClr val="tx2"/>
          </a:solidFill>
          <a:latin typeface="Times New Roman" pitchFamily="-108" charset="0"/>
          <a:ea typeface="ＭＳ Ｐゴシック" charset="-128"/>
          <a:cs typeface="ＭＳ Ｐゴシック" charset="-128"/>
        </a:defRPr>
      </a:lvl5pPr>
      <a:lvl6pPr marL="457200" algn="l" rtl="0" eaLnBrk="0" fontAlgn="base" hangingPunct="0">
        <a:spcBef>
          <a:spcPct val="0"/>
        </a:spcBef>
        <a:spcAft>
          <a:spcPct val="0"/>
        </a:spcAft>
        <a:defRPr kumimoji="1" sz="4400">
          <a:solidFill>
            <a:schemeClr val="tx2"/>
          </a:solidFill>
          <a:latin typeface="Times New Roman" pitchFamily="-108" charset="0"/>
        </a:defRPr>
      </a:lvl6pPr>
      <a:lvl7pPr marL="914400" algn="l" rtl="0" eaLnBrk="0" fontAlgn="base" hangingPunct="0">
        <a:spcBef>
          <a:spcPct val="0"/>
        </a:spcBef>
        <a:spcAft>
          <a:spcPct val="0"/>
        </a:spcAft>
        <a:defRPr kumimoji="1" sz="4400">
          <a:solidFill>
            <a:schemeClr val="tx2"/>
          </a:solidFill>
          <a:latin typeface="Times New Roman" pitchFamily="-108" charset="0"/>
        </a:defRPr>
      </a:lvl7pPr>
      <a:lvl8pPr marL="1371600" algn="l" rtl="0" eaLnBrk="0" fontAlgn="base" hangingPunct="0">
        <a:spcBef>
          <a:spcPct val="0"/>
        </a:spcBef>
        <a:spcAft>
          <a:spcPct val="0"/>
        </a:spcAft>
        <a:defRPr kumimoji="1" sz="4400">
          <a:solidFill>
            <a:schemeClr val="tx2"/>
          </a:solidFill>
          <a:latin typeface="Times New Roman" pitchFamily="-108" charset="0"/>
        </a:defRPr>
      </a:lvl8pPr>
      <a:lvl9pPr marL="1828800" algn="l" rtl="0" eaLnBrk="0" fontAlgn="base" hangingPunct="0">
        <a:spcBef>
          <a:spcPct val="0"/>
        </a:spcBef>
        <a:spcAft>
          <a:spcPct val="0"/>
        </a:spcAft>
        <a:defRPr kumimoji="1"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9634" name="Group 1026">
            <a:extLst>
              <a:ext uri="{FF2B5EF4-FFF2-40B4-BE49-F238E27FC236}">
                <a16:creationId xmlns:a16="http://schemas.microsoft.com/office/drawing/2014/main" id="{59EF5BAD-5B90-D544-A1EC-6C6F4A13A646}"/>
              </a:ext>
            </a:extLst>
          </p:cNvPr>
          <p:cNvGrpSpPr>
            <a:grpSpLocks/>
          </p:cNvGrpSpPr>
          <p:nvPr/>
        </p:nvGrpSpPr>
        <p:grpSpPr bwMode="auto">
          <a:xfrm>
            <a:off x="0" y="0"/>
            <a:ext cx="9144000" cy="6858000"/>
            <a:chOff x="0" y="0"/>
            <a:chExt cx="5760" cy="4320"/>
          </a:xfrm>
        </p:grpSpPr>
        <p:sp>
          <p:nvSpPr>
            <p:cNvPr id="69640" name="Rectangle 1027">
              <a:extLst>
                <a:ext uri="{FF2B5EF4-FFF2-40B4-BE49-F238E27FC236}">
                  <a16:creationId xmlns:a16="http://schemas.microsoft.com/office/drawing/2014/main" id="{DC4777F6-4DD4-E944-9FC0-DB5894CC97FF}"/>
                </a:ext>
              </a:extLst>
            </p:cNvPr>
            <p:cNvSpPr>
              <a:spLocks noChangeArrowheads="1"/>
            </p:cNvSpPr>
            <p:nvPr/>
          </p:nvSpPr>
          <p:spPr bwMode="white">
            <a:xfrm>
              <a:off x="0" y="0"/>
              <a:ext cx="5760" cy="1200"/>
            </a:xfrm>
            <a:prstGeom prst="rect">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solidFill>
                  <a:srgbClr val="EAE8E2"/>
                </a:solidFill>
                <a:latin typeface="Times New Roman" panose="02020603050405020304" pitchFamily="18" charset="0"/>
              </a:endParaRPr>
            </a:p>
          </p:txBody>
        </p:sp>
        <p:sp>
          <p:nvSpPr>
            <p:cNvPr id="69641" name="Rectangle 1028">
              <a:extLst>
                <a:ext uri="{FF2B5EF4-FFF2-40B4-BE49-F238E27FC236}">
                  <a16:creationId xmlns:a16="http://schemas.microsoft.com/office/drawing/2014/main" id="{D59CC799-3268-A540-9730-21634A7E9645}"/>
                </a:ext>
              </a:extLst>
            </p:cNvPr>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solidFill>
                  <a:srgbClr val="EAE8E2"/>
                </a:solidFill>
                <a:latin typeface="Times New Roman" panose="02020603050405020304" pitchFamily="18" charset="0"/>
              </a:endParaRPr>
            </a:p>
          </p:txBody>
        </p:sp>
        <p:pic>
          <p:nvPicPr>
            <p:cNvPr id="69642" name="Picture 1029" descr="URBBANND">
              <a:extLst>
                <a:ext uri="{FF2B5EF4-FFF2-40B4-BE49-F238E27FC236}">
                  <a16:creationId xmlns:a16="http://schemas.microsoft.com/office/drawing/2014/main" id="{9A64F2B5-27EB-7D43-8BAB-DC68EA79CE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66667"/>
            <a:stretch>
              <a:fillRect/>
            </a:stretch>
          </p:blipFill>
          <p:spPr bwMode="ltGray">
            <a:xfrm>
              <a:off x="0" y="0"/>
              <a:ext cx="57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7382" name="Rectangle 1030">
            <a:extLst>
              <a:ext uri="{FF2B5EF4-FFF2-40B4-BE49-F238E27FC236}">
                <a16:creationId xmlns:a16="http://schemas.microsoft.com/office/drawing/2014/main" id="{A8CBCDA2-1D32-694E-BFF1-9FA538D6634D}"/>
              </a:ext>
            </a:extLst>
          </p:cNvPr>
          <p:cNvSpPr>
            <a:spLocks noGrp="1" noChangeArrowheads="1"/>
          </p:cNvSpPr>
          <p:nvPr>
            <p:ph type="title"/>
          </p:nvPr>
        </p:nvSpPr>
        <p:spPr bwMode="auto">
          <a:xfrm>
            <a:off x="685800" y="533400"/>
            <a:ext cx="7772400" cy="1143000"/>
          </a:xfrm>
          <a:prstGeom prst="rect">
            <a:avLst/>
          </a:prstGeom>
          <a:noFill/>
          <a:ln>
            <a:noFill/>
          </a:ln>
          <a:effectLst>
            <a:outerShdw blurRad="63500" dist="38099"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69636" name="Rectangle 1031">
            <a:extLst>
              <a:ext uri="{FF2B5EF4-FFF2-40B4-BE49-F238E27FC236}">
                <a16:creationId xmlns:a16="http://schemas.microsoft.com/office/drawing/2014/main" id="{CF7272D7-134A-794D-AD8F-82E0D534B7E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57384" name="Rectangle 1032">
            <a:extLst>
              <a:ext uri="{FF2B5EF4-FFF2-40B4-BE49-F238E27FC236}">
                <a16:creationId xmlns:a16="http://schemas.microsoft.com/office/drawing/2014/main" id="{320B94DD-A2F3-C046-87A8-C07E647D8E6A}"/>
              </a:ext>
            </a:extLst>
          </p:cNvPr>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EAE8E2"/>
                </a:solidFill>
                <a:latin typeface="Arial Narrow" panose="020B0604020202020204" pitchFamily="34" charset="0"/>
              </a:defRPr>
            </a:lvl1pPr>
          </a:lstStyle>
          <a:p>
            <a:fld id="{82E948F2-C19C-024D-A22E-4F19645A78BD}" type="datetime1">
              <a:rPr lang="en-US" altLang="en-US"/>
              <a:pPr/>
              <a:t>12/18/18</a:t>
            </a:fld>
            <a:endParaRPr lang="en-US" altLang="en-US"/>
          </a:p>
        </p:txBody>
      </p:sp>
      <p:sp>
        <p:nvSpPr>
          <p:cNvPr id="357385" name="Rectangle 1033">
            <a:extLst>
              <a:ext uri="{FF2B5EF4-FFF2-40B4-BE49-F238E27FC236}">
                <a16:creationId xmlns:a16="http://schemas.microsoft.com/office/drawing/2014/main" id="{6CEB1AB5-E9B7-A14A-81B5-273E2509627A}"/>
              </a:ext>
            </a:extLst>
          </p:cNvPr>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EAE8E2"/>
                </a:solidFill>
                <a:latin typeface="Arial Narrow" pitchFamily="-108" charset="0"/>
                <a:ea typeface="+mn-ea"/>
                <a:cs typeface="+mn-cs"/>
              </a:defRPr>
            </a:lvl1pPr>
          </a:lstStyle>
          <a:p>
            <a:pPr>
              <a:defRPr/>
            </a:pPr>
            <a:endParaRPr lang="en-US"/>
          </a:p>
        </p:txBody>
      </p:sp>
      <p:sp>
        <p:nvSpPr>
          <p:cNvPr id="357386" name="Rectangle 1034">
            <a:extLst>
              <a:ext uri="{FF2B5EF4-FFF2-40B4-BE49-F238E27FC236}">
                <a16:creationId xmlns:a16="http://schemas.microsoft.com/office/drawing/2014/main" id="{9B7D59BE-8077-9B4D-BE39-90FED9D101C5}"/>
              </a:ext>
            </a:extLst>
          </p:cNvPr>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EAE8E2"/>
                </a:solidFill>
                <a:latin typeface="Arial Narrow" panose="020B0604020202020204" pitchFamily="34" charset="0"/>
              </a:defRPr>
            </a:lvl1pPr>
          </a:lstStyle>
          <a:p>
            <a:fld id="{0F3D8BE4-BC19-2D42-911C-53A24E8A3B17}"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744" r:id="rId1"/>
    <p:sldLayoutId id="2147484745" r:id="rId2"/>
    <p:sldLayoutId id="2147484746" r:id="rId3"/>
    <p:sldLayoutId id="2147484747" r:id="rId4"/>
  </p:sldLayoutIdLst>
  <p:txStyles>
    <p:titleStyle>
      <a:lvl1pPr algn="l"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latin typeface="Impact" pitchFamily="-108"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Impact" pitchFamily="-108"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Impact" pitchFamily="-108"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Impact" pitchFamily="-108"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Impact" pitchFamily="-108" charset="0"/>
        </a:defRPr>
      </a:lvl6pPr>
      <a:lvl7pPr marL="914400" algn="l" rtl="0" fontAlgn="base">
        <a:spcBef>
          <a:spcPct val="0"/>
        </a:spcBef>
        <a:spcAft>
          <a:spcPct val="0"/>
        </a:spcAft>
        <a:defRPr sz="4400">
          <a:solidFill>
            <a:schemeClr val="tx2"/>
          </a:solidFill>
          <a:latin typeface="Impact" pitchFamily="-108" charset="0"/>
        </a:defRPr>
      </a:lvl7pPr>
      <a:lvl8pPr marL="1371600" algn="l" rtl="0" fontAlgn="base">
        <a:spcBef>
          <a:spcPct val="0"/>
        </a:spcBef>
        <a:spcAft>
          <a:spcPct val="0"/>
        </a:spcAft>
        <a:defRPr sz="4400">
          <a:solidFill>
            <a:schemeClr val="tx2"/>
          </a:solidFill>
          <a:latin typeface="Impact" pitchFamily="-108" charset="0"/>
        </a:defRPr>
      </a:lvl8pPr>
      <a:lvl9pPr marL="1828800" algn="l" rtl="0" fontAlgn="base">
        <a:spcBef>
          <a:spcPct val="0"/>
        </a:spcBef>
        <a:spcAft>
          <a:spcPct val="0"/>
        </a:spcAft>
        <a:defRPr sz="4400">
          <a:solidFill>
            <a:schemeClr val="tx2"/>
          </a:solidFill>
          <a:latin typeface="Impact" pitchFamily="-108"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Ü"/>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SzPct val="130000"/>
        <a:buBlip>
          <a:blip r:embed="rId7"/>
        </a:buBlip>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lr>
          <a:schemeClr val="accent1"/>
        </a:buClr>
        <a:buFont typeface="Wingdings" pitchFamily="2" charset="2"/>
        <a:buChar char="w"/>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SzPct val="115000"/>
        <a:buBlip>
          <a:blip r:embed="rId7"/>
        </a:buBlip>
        <a:defRPr sz="2000">
          <a:solidFill>
            <a:schemeClr val="tx1"/>
          </a:solidFill>
          <a:latin typeface="+mn-lt"/>
          <a:ea typeface="ＭＳ Ｐゴシック" pitchFamily="-108" charset="-128"/>
        </a:defRPr>
      </a:lvl5pPr>
      <a:lvl6pPr marL="2514600" indent="-228600" algn="l" rtl="0" fontAlgn="base">
        <a:spcBef>
          <a:spcPct val="20000"/>
        </a:spcBef>
        <a:spcAft>
          <a:spcPct val="0"/>
        </a:spcAft>
        <a:buSzPct val="115000"/>
        <a:buBlip>
          <a:blip r:embed="rId7"/>
        </a:buBlip>
        <a:defRPr sz="2000">
          <a:solidFill>
            <a:schemeClr val="tx1"/>
          </a:solidFill>
          <a:latin typeface="+mn-lt"/>
          <a:ea typeface="ＭＳ Ｐゴシック" pitchFamily="-108" charset="-128"/>
        </a:defRPr>
      </a:lvl6pPr>
      <a:lvl7pPr marL="2971800" indent="-228600" algn="l" rtl="0" fontAlgn="base">
        <a:spcBef>
          <a:spcPct val="20000"/>
        </a:spcBef>
        <a:spcAft>
          <a:spcPct val="0"/>
        </a:spcAft>
        <a:buSzPct val="115000"/>
        <a:buBlip>
          <a:blip r:embed="rId7"/>
        </a:buBlip>
        <a:defRPr sz="2000">
          <a:solidFill>
            <a:schemeClr val="tx1"/>
          </a:solidFill>
          <a:latin typeface="+mn-lt"/>
          <a:ea typeface="ＭＳ Ｐゴシック" pitchFamily="-108" charset="-128"/>
        </a:defRPr>
      </a:lvl7pPr>
      <a:lvl8pPr marL="3429000" indent="-228600" algn="l" rtl="0" fontAlgn="base">
        <a:spcBef>
          <a:spcPct val="20000"/>
        </a:spcBef>
        <a:spcAft>
          <a:spcPct val="0"/>
        </a:spcAft>
        <a:buSzPct val="115000"/>
        <a:buBlip>
          <a:blip r:embed="rId7"/>
        </a:buBlip>
        <a:defRPr sz="2000">
          <a:solidFill>
            <a:schemeClr val="tx1"/>
          </a:solidFill>
          <a:latin typeface="+mn-lt"/>
          <a:ea typeface="ＭＳ Ｐゴシック" pitchFamily="-108" charset="-128"/>
        </a:defRPr>
      </a:lvl8pPr>
      <a:lvl9pPr marL="3886200" indent="-228600" algn="l" rtl="0" fontAlgn="base">
        <a:spcBef>
          <a:spcPct val="20000"/>
        </a:spcBef>
        <a:spcAft>
          <a:spcPct val="0"/>
        </a:spcAft>
        <a:buSzPct val="115000"/>
        <a:buBlip>
          <a:blip r:embed="rId7"/>
        </a:buBlip>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1F7414C5-0DDB-8941-A43E-E6C5E1CE9A8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2707" name="Rectangle 3">
            <a:extLst>
              <a:ext uri="{FF2B5EF4-FFF2-40B4-BE49-F238E27FC236}">
                <a16:creationId xmlns:a16="http://schemas.microsoft.com/office/drawing/2014/main" id="{61122FA1-8726-0A4B-BE6F-90E1C60CFE7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6" name="Rectangle 4">
            <a:extLst>
              <a:ext uri="{FF2B5EF4-FFF2-40B4-BE49-F238E27FC236}">
                <a16:creationId xmlns:a16="http://schemas.microsoft.com/office/drawing/2014/main" id="{3FDA665F-7AF4-A643-AC75-B4E73F071549}"/>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mn-ea"/>
                <a:cs typeface="+mn-cs"/>
              </a:defRPr>
            </a:lvl1pPr>
          </a:lstStyle>
          <a:p>
            <a:pPr>
              <a:defRPr/>
            </a:pPr>
            <a:endParaRPr lang="en-US"/>
          </a:p>
        </p:txBody>
      </p:sp>
      <p:sp>
        <p:nvSpPr>
          <p:cNvPr id="100357" name="Rectangle 5">
            <a:extLst>
              <a:ext uri="{FF2B5EF4-FFF2-40B4-BE49-F238E27FC236}">
                <a16:creationId xmlns:a16="http://schemas.microsoft.com/office/drawing/2014/main" id="{44379253-4AFB-B347-A243-200B3E429AB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mn-ea"/>
                <a:cs typeface="+mn-cs"/>
              </a:defRPr>
            </a:lvl1pPr>
          </a:lstStyle>
          <a:p>
            <a:pPr>
              <a:defRPr/>
            </a:pPr>
            <a:endParaRPr lang="en-US"/>
          </a:p>
        </p:txBody>
      </p:sp>
      <p:sp>
        <p:nvSpPr>
          <p:cNvPr id="100358" name="Rectangle 6">
            <a:extLst>
              <a:ext uri="{FF2B5EF4-FFF2-40B4-BE49-F238E27FC236}">
                <a16:creationId xmlns:a16="http://schemas.microsoft.com/office/drawing/2014/main" id="{C1D06DF1-ED14-3941-9BEE-C1C14FAE24BF}"/>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B634415F-3DA9-4248-8237-42AE902FFED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748" r:id="rId1"/>
    <p:sldLayoutId id="2147484749" r:id="rId2"/>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5778" name="Rectangle 1026">
            <a:extLst>
              <a:ext uri="{FF2B5EF4-FFF2-40B4-BE49-F238E27FC236}">
                <a16:creationId xmlns:a16="http://schemas.microsoft.com/office/drawing/2014/main" id="{6A6E6EC7-5957-6845-BBFD-03AB161937D4}"/>
              </a:ext>
            </a:extLst>
          </p:cNvPr>
          <p:cNvSpPr>
            <a:spLocks noGrp="1" noChangeArrowheads="1"/>
          </p:cNvSpPr>
          <p:nvPr>
            <p:ph type="title"/>
          </p:nvPr>
        </p:nvSpPr>
        <p:spPr bwMode="auto">
          <a:xfrm>
            <a:off x="685800" y="609600"/>
            <a:ext cx="7772400" cy="11430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5779" name="Rectangle 1027">
            <a:extLst>
              <a:ext uri="{FF2B5EF4-FFF2-40B4-BE49-F238E27FC236}">
                <a16:creationId xmlns:a16="http://schemas.microsoft.com/office/drawing/2014/main" id="{7E54F48D-2DB2-C846-9A71-414779F0AA98}"/>
              </a:ext>
            </a:extLst>
          </p:cNvPr>
          <p:cNvSpPr>
            <a:spLocks noGrp="1" noChangeArrowheads="1"/>
          </p:cNvSpPr>
          <p:nvPr>
            <p:ph type="body" idx="1"/>
          </p:nvPr>
        </p:nvSpPr>
        <p:spPr bwMode="auto">
          <a:xfrm>
            <a:off x="685800" y="1981200"/>
            <a:ext cx="7772400" cy="41148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93220" name="Rectangle 1028">
            <a:extLst>
              <a:ext uri="{FF2B5EF4-FFF2-40B4-BE49-F238E27FC236}">
                <a16:creationId xmlns:a16="http://schemas.microsoft.com/office/drawing/2014/main" id="{722D4FDE-A5E2-8146-843A-56E10990E1AF}"/>
              </a:ext>
            </a:extLst>
          </p:cNvPr>
          <p:cNvSpPr>
            <a:spLocks noGrp="1" noChangeArrowheads="1"/>
          </p:cNvSpPr>
          <p:nvPr>
            <p:ph type="dt" sz="half" idx="2"/>
          </p:nvPr>
        </p:nvSpPr>
        <p:spPr bwMode="auto">
          <a:xfrm>
            <a:off x="685800" y="6248400"/>
            <a:ext cx="1905000" cy="4572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rgbClr val="FFFF66"/>
                </a:solidFill>
                <a:latin typeface="Trebuchet MS" panose="020B0703020202090204" pitchFamily="34" charset="0"/>
                <a:ea typeface="Osaka" panose="020B0600000000000000" pitchFamily="34" charset="-128"/>
              </a:defRPr>
            </a:lvl1pPr>
          </a:lstStyle>
          <a:p>
            <a:fld id="{7F124A41-3D76-6F48-9127-0627E159FA5A}" type="datetime1">
              <a:rPr lang="en-US" altLang="en-US"/>
              <a:pPr/>
              <a:t>12/18/18</a:t>
            </a:fld>
            <a:endParaRPr lang="en-US" altLang="en-US"/>
          </a:p>
        </p:txBody>
      </p:sp>
      <p:sp>
        <p:nvSpPr>
          <p:cNvPr id="393221" name="Rectangle 1029">
            <a:extLst>
              <a:ext uri="{FF2B5EF4-FFF2-40B4-BE49-F238E27FC236}">
                <a16:creationId xmlns:a16="http://schemas.microsoft.com/office/drawing/2014/main" id="{97A98806-D90F-C541-86A3-2F28EBCB7B4E}"/>
              </a:ext>
            </a:extLst>
          </p:cNvPr>
          <p:cNvSpPr>
            <a:spLocks noGrp="1" noChangeArrowheads="1"/>
          </p:cNvSpPr>
          <p:nvPr>
            <p:ph type="ftr" sz="quarter" idx="3"/>
          </p:nvPr>
        </p:nvSpPr>
        <p:spPr bwMode="auto">
          <a:xfrm>
            <a:off x="3124200" y="6248400"/>
            <a:ext cx="2895600" cy="4572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solidFill>
                  <a:srgbClr val="FFFF66"/>
                </a:solidFill>
                <a:latin typeface="Trebuchet MS" panose="020B0703020202090204" pitchFamily="34" charset="0"/>
                <a:ea typeface="Osaka" panose="020B0600000000000000" pitchFamily="34" charset="-128"/>
              </a:defRPr>
            </a:lvl1pPr>
          </a:lstStyle>
          <a:p>
            <a:endParaRPr lang="en-US" altLang="en-US"/>
          </a:p>
        </p:txBody>
      </p:sp>
      <p:sp>
        <p:nvSpPr>
          <p:cNvPr id="393222" name="Rectangle 1030">
            <a:extLst>
              <a:ext uri="{FF2B5EF4-FFF2-40B4-BE49-F238E27FC236}">
                <a16:creationId xmlns:a16="http://schemas.microsoft.com/office/drawing/2014/main" id="{E058C67B-E63B-5945-8854-188E015F474B}"/>
              </a:ext>
            </a:extLst>
          </p:cNvPr>
          <p:cNvSpPr>
            <a:spLocks noGrp="1" noChangeArrowheads="1"/>
          </p:cNvSpPr>
          <p:nvPr>
            <p:ph type="sldNum" sz="quarter" idx="4"/>
          </p:nvPr>
        </p:nvSpPr>
        <p:spPr bwMode="auto">
          <a:xfrm>
            <a:off x="6553200" y="6248400"/>
            <a:ext cx="1905000" cy="4572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rgbClr val="FFFF66"/>
                </a:solidFill>
                <a:latin typeface="Trebuchet MS" panose="020B0703020202090204" pitchFamily="34" charset="0"/>
                <a:ea typeface="Osaka" panose="020B0600000000000000" pitchFamily="34" charset="-128"/>
              </a:defRPr>
            </a:lvl1pPr>
          </a:lstStyle>
          <a:p>
            <a:fld id="{E177237E-BE6A-9C4D-9E2E-764F030C4930}"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750" r:id="rId1"/>
  </p:sldLayoutIdLst>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rebuchet MS" pitchFamily="-108" charset="0"/>
          <a:ea typeface="Osaka" pitchFamily="-108" charset="-128"/>
          <a:cs typeface="Osaka" pitchFamily="-108" charset="-128"/>
        </a:defRPr>
      </a:lvl2pPr>
      <a:lvl3pPr algn="ctr" rtl="0" eaLnBrk="0" fontAlgn="base" hangingPunct="0">
        <a:spcBef>
          <a:spcPct val="0"/>
        </a:spcBef>
        <a:spcAft>
          <a:spcPct val="0"/>
        </a:spcAft>
        <a:defRPr sz="4400" b="1">
          <a:solidFill>
            <a:schemeClr val="tx2"/>
          </a:solidFill>
          <a:latin typeface="Trebuchet MS" pitchFamily="-108" charset="0"/>
          <a:ea typeface="Osaka" pitchFamily="-108" charset="-128"/>
          <a:cs typeface="Osaka" pitchFamily="-108" charset="-128"/>
        </a:defRPr>
      </a:lvl3pPr>
      <a:lvl4pPr algn="ctr" rtl="0" eaLnBrk="0" fontAlgn="base" hangingPunct="0">
        <a:spcBef>
          <a:spcPct val="0"/>
        </a:spcBef>
        <a:spcAft>
          <a:spcPct val="0"/>
        </a:spcAft>
        <a:defRPr sz="4400" b="1">
          <a:solidFill>
            <a:schemeClr val="tx2"/>
          </a:solidFill>
          <a:latin typeface="Trebuchet MS" pitchFamily="-108" charset="0"/>
          <a:ea typeface="Osaka" pitchFamily="-108" charset="-128"/>
          <a:cs typeface="Osaka" pitchFamily="-108" charset="-128"/>
        </a:defRPr>
      </a:lvl4pPr>
      <a:lvl5pPr algn="ctr" rtl="0" eaLnBrk="0" fontAlgn="base" hangingPunct="0">
        <a:spcBef>
          <a:spcPct val="0"/>
        </a:spcBef>
        <a:spcAft>
          <a:spcPct val="0"/>
        </a:spcAft>
        <a:defRPr sz="4400" b="1">
          <a:solidFill>
            <a:schemeClr val="tx2"/>
          </a:solidFill>
          <a:latin typeface="Trebuchet MS" pitchFamily="-108" charset="0"/>
          <a:ea typeface="Osaka" pitchFamily="-108" charset="-128"/>
          <a:cs typeface="Osaka" pitchFamily="-108" charset="-128"/>
        </a:defRPr>
      </a:lvl5pPr>
      <a:lvl6pPr marL="457200" algn="ctr" rtl="0" fontAlgn="base">
        <a:spcBef>
          <a:spcPct val="0"/>
        </a:spcBef>
        <a:spcAft>
          <a:spcPct val="0"/>
        </a:spcAft>
        <a:defRPr sz="4400" b="1">
          <a:solidFill>
            <a:schemeClr val="tx2"/>
          </a:solidFill>
          <a:latin typeface="Trebuchet MS" pitchFamily="-108" charset="0"/>
          <a:ea typeface="Osaka" pitchFamily="-108" charset="-128"/>
          <a:cs typeface="Osaka" pitchFamily="-108" charset="-128"/>
        </a:defRPr>
      </a:lvl6pPr>
      <a:lvl7pPr marL="914400" algn="ctr" rtl="0" fontAlgn="base">
        <a:spcBef>
          <a:spcPct val="0"/>
        </a:spcBef>
        <a:spcAft>
          <a:spcPct val="0"/>
        </a:spcAft>
        <a:defRPr sz="4400" b="1">
          <a:solidFill>
            <a:schemeClr val="tx2"/>
          </a:solidFill>
          <a:latin typeface="Trebuchet MS" pitchFamily="-108" charset="0"/>
          <a:ea typeface="Osaka" pitchFamily="-108" charset="-128"/>
          <a:cs typeface="Osaka" pitchFamily="-108" charset="-128"/>
        </a:defRPr>
      </a:lvl7pPr>
      <a:lvl8pPr marL="1371600" algn="ctr" rtl="0" fontAlgn="base">
        <a:spcBef>
          <a:spcPct val="0"/>
        </a:spcBef>
        <a:spcAft>
          <a:spcPct val="0"/>
        </a:spcAft>
        <a:defRPr sz="4400" b="1">
          <a:solidFill>
            <a:schemeClr val="tx2"/>
          </a:solidFill>
          <a:latin typeface="Trebuchet MS" pitchFamily="-108" charset="0"/>
          <a:ea typeface="Osaka" pitchFamily="-108" charset="-128"/>
          <a:cs typeface="Osaka" pitchFamily="-108" charset="-128"/>
        </a:defRPr>
      </a:lvl8pPr>
      <a:lvl9pPr marL="1828800" algn="ctr" rtl="0" fontAlgn="base">
        <a:spcBef>
          <a:spcPct val="0"/>
        </a:spcBef>
        <a:spcAft>
          <a:spcPct val="0"/>
        </a:spcAft>
        <a:defRPr sz="4400" b="1">
          <a:solidFill>
            <a:schemeClr val="tx2"/>
          </a:solidFill>
          <a:latin typeface="Trebuchet MS" pitchFamily="-108" charset="0"/>
          <a:ea typeface="Osaka" pitchFamily="-108" charset="-128"/>
          <a:cs typeface="Osaka" pitchFamily="-108" charset="-128"/>
        </a:defRPr>
      </a:lvl9pPr>
    </p:titleStyle>
    <p:bodyStyle>
      <a:lvl1pPr marL="342900" indent="-342900" algn="l" rtl="0" eaLnBrk="0" fontAlgn="base" hangingPunct="0">
        <a:spcBef>
          <a:spcPct val="20000"/>
        </a:spcBef>
        <a:spcAft>
          <a:spcPct val="0"/>
        </a:spcAft>
        <a:buFont typeface="Times" pitchFamily="2"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pitchFamily="2"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pitchFamily="2"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pitchFamily="2"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pitchFamily="2"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pitchFamily="-108"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pitchFamily="-108"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pitchFamily="-108"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pitchFamily="-108"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oleObject" Target="../embeddings/oleObject1.bin"/><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69.x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69.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69.xml"/><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59.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6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59.xml"/><Relationship Id="rId5" Type="http://schemas.openxmlformats.org/officeDocument/2006/relationships/image" Target="../media/image31.jpe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8.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68.xml"/><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120.xml"/><Relationship Id="rId5" Type="http://schemas.openxmlformats.org/officeDocument/2006/relationships/image" Target="../media/image42.jpeg"/><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62.xml"/><Relationship Id="rId5" Type="http://schemas.openxmlformats.org/officeDocument/2006/relationships/image" Target="../media/image45.jpeg"/><Relationship Id="rId4" Type="http://schemas.openxmlformats.org/officeDocument/2006/relationships/image" Target="../media/image44.jpeg"/></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1.xml"/><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6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29.xml"/><Relationship Id="rId1" Type="http://schemas.openxmlformats.org/officeDocument/2006/relationships/themeOverride" Target="../theme/themeOverride1.xml"/><Relationship Id="rId4" Type="http://schemas.openxmlformats.org/officeDocument/2006/relationships/image" Target="../media/image49.emf"/></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28.xml"/><Relationship Id="rId2" Type="http://schemas.openxmlformats.org/officeDocument/2006/relationships/vmlDrawing" Target="../drawings/vmlDrawing2.vml"/><Relationship Id="rId1" Type="http://schemas.openxmlformats.org/officeDocument/2006/relationships/themeOverride" Target="../theme/themeOverride2.xml"/><Relationship Id="rId6" Type="http://schemas.openxmlformats.org/officeDocument/2006/relationships/image" Target="../media/image50.emf"/><Relationship Id="rId5" Type="http://schemas.openxmlformats.org/officeDocument/2006/relationships/oleObject" Target="../embeddings/oleObject2.bin"/><Relationship Id="rId4"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54.jpeg"/><Relationship Id="rId2" Type="http://schemas.openxmlformats.org/officeDocument/2006/relationships/slideLayout" Target="../slideLayouts/slideLayout105.xml"/><Relationship Id="rId1" Type="http://schemas.openxmlformats.org/officeDocument/2006/relationships/themeOverride" Target="../theme/themeOverride3.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05.xml"/><Relationship Id="rId1" Type="http://schemas.openxmlformats.org/officeDocument/2006/relationships/themeOverride" Target="../theme/themeOverride4.xml"/><Relationship Id="rId4" Type="http://schemas.openxmlformats.org/officeDocument/2006/relationships/image" Target="../media/image52.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1.xml"/><Relationship Id="rId1" Type="http://schemas.openxmlformats.org/officeDocument/2006/relationships/slideLayout" Target="../slideLayouts/slideLayout131.xml"/><Relationship Id="rId4" Type="http://schemas.openxmlformats.org/officeDocument/2006/relationships/image" Target="../media/image56.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9AD799E-EDCA-6444-88E9-CE5C1525508C}"/>
              </a:ext>
            </a:extLst>
          </p:cNvPr>
          <p:cNvSpPr>
            <a:spLocks noGrp="1" noChangeArrowheads="1"/>
          </p:cNvSpPr>
          <p:nvPr>
            <p:ph type="title" sz="quarter"/>
          </p:nvPr>
        </p:nvSpPr>
        <p:spPr>
          <a:xfrm>
            <a:off x="76200" y="685800"/>
            <a:ext cx="4267200" cy="3581400"/>
          </a:xfrm>
          <a:effectLst>
            <a:outerShdw blurRad="63500" dist="107763" dir="8100000" algn="ctr" rotWithShape="0">
              <a:srgbClr val="000000">
                <a:alpha val="75000"/>
              </a:srgbClr>
            </a:outerShdw>
          </a:effectLst>
        </p:spPr>
        <p:txBody>
          <a:bodyPr/>
          <a:lstStyle/>
          <a:p>
            <a:r>
              <a:rPr lang="en-US" altLang="en-US" sz="6600" b="1">
                <a:ea typeface="ＭＳ Ｐゴシック" panose="020B0600070205080204" pitchFamily="34" charset="-128"/>
              </a:rPr>
              <a:t>Giảng Tường Thuật</a:t>
            </a:r>
            <a:endParaRPr lang="en-US" altLang="en-US" sz="6000">
              <a:ea typeface="ＭＳ Ｐゴシック" panose="020B0600070205080204" pitchFamily="34" charset="-128"/>
            </a:endParaRPr>
          </a:p>
        </p:txBody>
      </p:sp>
      <p:pic>
        <p:nvPicPr>
          <p:cNvPr id="136194" name="Picture 3" descr="j0216154">
            <a:extLst>
              <a:ext uri="{FF2B5EF4-FFF2-40B4-BE49-F238E27FC236}">
                <a16:creationId xmlns:a16="http://schemas.microsoft.com/office/drawing/2014/main" id="{E6706649-9DAA-964A-98E9-66053794DF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2AAA1401-6196-D449-92EC-412AB4FB4484}"/>
              </a:ext>
            </a:extLst>
          </p:cNvPr>
          <p:cNvSpPr txBox="1">
            <a:spLocks noChangeArrowheads="1"/>
          </p:cNvSpPr>
          <p:nvPr/>
        </p:nvSpPr>
        <p:spPr bwMode="auto">
          <a:xfrm>
            <a:off x="-25658" y="6501357"/>
            <a:ext cx="9169658" cy="338554"/>
          </a:xfrm>
          <a:prstGeom prst="rect">
            <a:avLst/>
          </a:prstGeom>
          <a:solidFill>
            <a:srgbClr val="000000"/>
          </a:solidFill>
          <a:ln w="9525">
            <a:noFill/>
            <a:miter lim="800000"/>
            <a:headEnd/>
            <a:tailEnd/>
          </a:ln>
          <a:effec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defRPr/>
            </a:pPr>
            <a:r>
              <a:rPr lang="en-US" sz="1600" b="1" dirty="0" err="1">
                <a:solidFill>
                  <a:srgbClr val="FFFFFF"/>
                </a:solidFill>
                <a:effectLst>
                  <a:glow rad="165100">
                    <a:schemeClr val="bg2"/>
                  </a:glow>
                </a:effectLst>
                <a:cs typeface="Arial" charset="0"/>
              </a:rPr>
              <a:t>Tiến</a:t>
            </a:r>
            <a:r>
              <a:rPr lang="en-US" sz="1600" b="1" dirty="0">
                <a:solidFill>
                  <a:srgbClr val="FFFFFF"/>
                </a:solidFill>
                <a:effectLst>
                  <a:glow rad="165100">
                    <a:schemeClr val="bg2"/>
                  </a:glow>
                </a:effectLst>
                <a:cs typeface="Arial" charset="0"/>
              </a:rPr>
              <a:t> </a:t>
            </a:r>
            <a:r>
              <a:rPr lang="en-US" sz="1600" b="1" dirty="0" err="1">
                <a:solidFill>
                  <a:srgbClr val="FFFFFF"/>
                </a:solidFill>
                <a:effectLst>
                  <a:glow rad="165100">
                    <a:schemeClr val="bg2"/>
                  </a:glow>
                </a:effectLst>
                <a:cs typeface="Arial" charset="0"/>
              </a:rPr>
              <a:t>sĩ</a:t>
            </a:r>
            <a:r>
              <a:rPr lang="en-US" sz="1600" b="1" dirty="0">
                <a:solidFill>
                  <a:srgbClr val="FFFFFF"/>
                </a:solidFill>
                <a:effectLst>
                  <a:glow rad="165100">
                    <a:schemeClr val="bg2"/>
                  </a:glow>
                </a:effectLst>
                <a:cs typeface="Arial" charset="0"/>
              </a:rPr>
              <a:t> Rick Griffith • </a:t>
            </a:r>
            <a:r>
              <a:rPr lang="en-US" sz="1600" b="1" dirty="0" err="1">
                <a:solidFill>
                  <a:srgbClr val="FFFFFF"/>
                </a:solidFill>
                <a:effectLst>
                  <a:glow rad="165100">
                    <a:schemeClr val="bg2"/>
                  </a:glow>
                </a:effectLst>
                <a:cs typeface="Arial" charset="0"/>
              </a:rPr>
              <a:t>Trường</a:t>
            </a:r>
            <a:r>
              <a:rPr lang="en-US" sz="1600" b="1" dirty="0">
                <a:solidFill>
                  <a:srgbClr val="FFFFFF"/>
                </a:solidFill>
                <a:effectLst>
                  <a:glow rad="165100">
                    <a:schemeClr val="bg2"/>
                  </a:glow>
                </a:effectLst>
                <a:cs typeface="Arial" charset="0"/>
              </a:rPr>
              <a:t> Kinh </a:t>
            </a:r>
            <a:r>
              <a:rPr lang="en-US" sz="1600" b="1" dirty="0" err="1">
                <a:solidFill>
                  <a:srgbClr val="FFFFFF"/>
                </a:solidFill>
                <a:effectLst>
                  <a:glow rad="165100">
                    <a:schemeClr val="bg2"/>
                  </a:glow>
                </a:effectLst>
                <a:cs typeface="Arial" charset="0"/>
              </a:rPr>
              <a:t>Thánh</a:t>
            </a:r>
            <a:r>
              <a:rPr lang="en-US" sz="1600" b="1" dirty="0">
                <a:solidFill>
                  <a:srgbClr val="FFFFFF"/>
                </a:solidFill>
                <a:effectLst>
                  <a:glow rad="165100">
                    <a:schemeClr val="bg2"/>
                  </a:glow>
                </a:effectLst>
                <a:cs typeface="Arial" charset="0"/>
              </a:rPr>
              <a:t> Singapore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a:extLst>
              <a:ext uri="{FF2B5EF4-FFF2-40B4-BE49-F238E27FC236}">
                <a16:creationId xmlns:a16="http://schemas.microsoft.com/office/drawing/2014/main" id="{EC4B9FE7-7935-E94D-8E10-CBD6C29905BB}"/>
              </a:ext>
            </a:extLst>
          </p:cNvPr>
          <p:cNvSpPr>
            <a:spLocks noGrp="1" noChangeArrowheads="1"/>
          </p:cNvSpPr>
          <p:nvPr>
            <p:ph type="title"/>
          </p:nvPr>
        </p:nvSpPr>
        <p:spPr/>
        <p:txBody>
          <a:bodyPr/>
          <a:lstStyle/>
          <a:p>
            <a:pPr eaLnBrk="1" hangingPunct="1"/>
            <a:r>
              <a:rPr lang="en-US" altLang="en-US">
                <a:solidFill>
                  <a:schemeClr val="bg1"/>
                </a:solidFill>
                <a:ea typeface="ＭＳ Ｐゴシック" panose="020B0600070205080204" pitchFamily="34" charset="-128"/>
              </a:rPr>
              <a:t>Biện minh </a:t>
            </a:r>
            <a:r>
              <a:rPr lang="en-US" altLang="en-US" i="1">
                <a:solidFill>
                  <a:schemeClr val="bg1"/>
                </a:solidFill>
                <a:ea typeface="ＭＳ Ｐゴシック" panose="020B0600070205080204" pitchFamily="34" charset="-128"/>
              </a:rPr>
              <a:t>của bạn</a:t>
            </a:r>
            <a:r>
              <a:rPr lang="en-US" altLang="en-US">
                <a:solidFill>
                  <a:schemeClr val="bg1"/>
                </a:solidFill>
                <a:ea typeface="ＭＳ Ｐゴシック" panose="020B0600070205080204" pitchFamily="34" charset="-128"/>
              </a:rPr>
              <a:t> cho giải kinh ký thuật không tốt là gì? </a:t>
            </a:r>
            <a:endParaRPr lang="en-US" altLang="en-US">
              <a:ea typeface="ＭＳ Ｐゴシック" panose="020B0600070205080204" pitchFamily="34" charset="-128"/>
            </a:endParaRPr>
          </a:p>
        </p:txBody>
      </p:sp>
      <p:pic>
        <p:nvPicPr>
          <p:cNvPr id="154626" name="Picture 4" descr="whatsyourexcuse">
            <a:extLst>
              <a:ext uri="{FF2B5EF4-FFF2-40B4-BE49-F238E27FC236}">
                <a16:creationId xmlns:a16="http://schemas.microsoft.com/office/drawing/2014/main" id="{EB56BD26-6F84-574A-9ADB-4D27E6196B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981200"/>
            <a:ext cx="5487988" cy="43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3" name="Picture 2" descr="sunsetcross">
            <a:extLst>
              <a:ext uri="{FF2B5EF4-FFF2-40B4-BE49-F238E27FC236}">
                <a16:creationId xmlns:a16="http://schemas.microsoft.com/office/drawing/2014/main" id="{797349C6-9552-9249-91CB-C739999983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a:extLst>
              <a:ext uri="{FF2B5EF4-FFF2-40B4-BE49-F238E27FC236}">
                <a16:creationId xmlns:a16="http://schemas.microsoft.com/office/drawing/2014/main" id="{967258CD-A3AB-A646-9413-E3D5020F5A61}"/>
              </a:ext>
            </a:extLst>
          </p:cNvPr>
          <p:cNvSpPr>
            <a:spLocks noGrp="1" noChangeArrowheads="1"/>
          </p:cNvSpPr>
          <p:nvPr>
            <p:ph type="ctrTitle"/>
          </p:nvPr>
        </p:nvSpPr>
        <p:spPr>
          <a:xfrm>
            <a:off x="381000" y="0"/>
            <a:ext cx="7772400" cy="762000"/>
          </a:xfrm>
          <a:effectLst>
            <a:outerShdw blurRad="63500" dist="35921" dir="2700000" algn="ctr" rotWithShape="0">
              <a:srgbClr val="000000">
                <a:alpha val="74997"/>
              </a:srgbClr>
            </a:outerShdw>
          </a:effectLst>
        </p:spPr>
        <p:txBody>
          <a:bodyPr/>
          <a:lstStyle/>
          <a:p>
            <a:pPr eaLnBrk="1" hangingPunct="1"/>
            <a:r>
              <a:rPr lang="en-US" altLang="en-US">
                <a:solidFill>
                  <a:schemeClr val="bg1"/>
                </a:solidFill>
                <a:ea typeface="ＭＳ Ｐゴシック" panose="020B0600070205080204" pitchFamily="34" charset="-128"/>
              </a:rPr>
              <a:t>Mức Ý Nghĩa</a:t>
            </a:r>
          </a:p>
        </p:txBody>
      </p:sp>
      <p:sp>
        <p:nvSpPr>
          <p:cNvPr id="45060" name="Text Box 4">
            <a:extLst>
              <a:ext uri="{FF2B5EF4-FFF2-40B4-BE49-F238E27FC236}">
                <a16:creationId xmlns:a16="http://schemas.microsoft.com/office/drawing/2014/main" id="{073899EF-14CD-DA4C-B5B8-2898EDA3B24D}"/>
              </a:ext>
            </a:extLst>
          </p:cNvPr>
          <p:cNvSpPr txBox="1">
            <a:spLocks noChangeArrowheads="1"/>
          </p:cNvSpPr>
          <p:nvPr/>
        </p:nvSpPr>
        <p:spPr bwMode="auto">
          <a:xfrm>
            <a:off x="8153400" y="0"/>
            <a:ext cx="990600"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b="1">
                <a:solidFill>
                  <a:schemeClr val="bg1"/>
                </a:solidFill>
              </a:rPr>
              <a:t>108</a:t>
            </a:r>
            <a:endParaRPr lang="en-US" b="1" i="1">
              <a:solidFill>
                <a:schemeClr val="bg1"/>
              </a:solidFill>
              <a:latin typeface="Times New Roman" pitchFamily="18" charset="0"/>
            </a:endParaRPr>
          </a:p>
        </p:txBody>
      </p:sp>
      <p:graphicFrame>
        <p:nvGraphicFramePr>
          <p:cNvPr id="156676" name="Object 2">
            <a:extLst>
              <a:ext uri="{FF2B5EF4-FFF2-40B4-BE49-F238E27FC236}">
                <a16:creationId xmlns:a16="http://schemas.microsoft.com/office/drawing/2014/main" id="{A9B483C6-CEC5-5D4E-A808-E01C22392B4B}"/>
              </a:ext>
            </a:extLst>
          </p:cNvPr>
          <p:cNvGraphicFramePr>
            <a:graphicFrameLocks noChangeAspect="1"/>
          </p:cNvGraphicFramePr>
          <p:nvPr/>
        </p:nvGraphicFramePr>
        <p:xfrm>
          <a:off x="0" y="593725"/>
          <a:ext cx="9144000" cy="6569075"/>
        </p:xfrm>
        <a:graphic>
          <a:graphicData uri="http://schemas.openxmlformats.org/presentationml/2006/ole">
            <mc:AlternateContent xmlns:mc="http://schemas.openxmlformats.org/markup-compatibility/2006">
              <mc:Choice xmlns:v="urn:schemas-microsoft-com:vml" Requires="v">
                <p:oleObj spid="_x0000_s156678" name="Document" r:id="rId5" imgW="5689600" imgH="4076700" progId="Word.Document.8">
                  <p:embed/>
                </p:oleObj>
              </mc:Choice>
              <mc:Fallback>
                <p:oleObj name="Document" r:id="rId5" imgW="5689600" imgH="4076700" progId="Word.Documen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93725"/>
                        <a:ext cx="9144000" cy="656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a:extLst>
              <a:ext uri="{FF2B5EF4-FFF2-40B4-BE49-F238E27FC236}">
                <a16:creationId xmlns:a16="http://schemas.microsoft.com/office/drawing/2014/main" id="{9DCDD68B-0CBA-364E-ABF3-91E9EA80B103}"/>
              </a:ext>
            </a:extLst>
          </p:cNvPr>
          <p:cNvSpPr>
            <a:spLocks noChangeArrowheads="1"/>
          </p:cNvSpPr>
          <p:nvPr/>
        </p:nvSpPr>
        <p:spPr bwMode="auto">
          <a:xfrm>
            <a:off x="0" y="0"/>
            <a:ext cx="9144000" cy="6858000"/>
          </a:xfrm>
          <a:prstGeom prst="rect">
            <a:avLst/>
          </a:prstGeom>
          <a:gradFill rotWithShape="0">
            <a:gsLst>
              <a:gs pos="0">
                <a:srgbClr val="FF3300"/>
              </a:gs>
              <a:gs pos="100000">
                <a:schemeClr val="accent2"/>
              </a:gs>
            </a:gsLst>
            <a:path path="shape">
              <a:fillToRect l="50000" t="50000" r="50000" b="50000"/>
            </a:path>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endParaRPr>
          </a:p>
        </p:txBody>
      </p:sp>
      <p:sp>
        <p:nvSpPr>
          <p:cNvPr id="845827" name="AutoShape 3">
            <a:extLst>
              <a:ext uri="{FF2B5EF4-FFF2-40B4-BE49-F238E27FC236}">
                <a16:creationId xmlns:a16="http://schemas.microsoft.com/office/drawing/2014/main" id="{9762A729-AC34-2047-AE21-FD5A3200B98A}"/>
              </a:ext>
            </a:extLst>
          </p:cNvPr>
          <p:cNvSpPr>
            <a:spLocks noChangeArrowheads="1"/>
          </p:cNvSpPr>
          <p:nvPr/>
        </p:nvSpPr>
        <p:spPr bwMode="auto">
          <a:xfrm>
            <a:off x="523875" y="1498600"/>
            <a:ext cx="7993063" cy="3463925"/>
          </a:xfrm>
          <a:prstGeom prst="parallelogram">
            <a:avLst>
              <a:gd name="adj" fmla="val 57688"/>
            </a:avLst>
          </a:prstGeom>
          <a:noFill/>
          <a:ln w="57150">
            <a:solidFill>
              <a:schemeClr val="bg1"/>
            </a:solidFill>
            <a:miter lim="800000"/>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solidFill>
                <a:srgbClr val="000000"/>
              </a:solidFill>
              <a:latin typeface="Arial" pitchFamily="-112" charset="0"/>
              <a:ea typeface="ＭＳ Ｐゴシック" pitchFamily="-112" charset="-128"/>
              <a:cs typeface="ＭＳ Ｐゴシック" pitchFamily="-112" charset="-128"/>
            </a:endParaRPr>
          </a:p>
        </p:txBody>
      </p:sp>
      <p:sp>
        <p:nvSpPr>
          <p:cNvPr id="845828" name="Text Box 4">
            <a:extLst>
              <a:ext uri="{FF2B5EF4-FFF2-40B4-BE49-F238E27FC236}">
                <a16:creationId xmlns:a16="http://schemas.microsoft.com/office/drawing/2014/main" id="{CE05FA83-A699-A44A-9437-B642AF52B5AE}"/>
              </a:ext>
            </a:extLst>
          </p:cNvPr>
          <p:cNvSpPr txBox="1">
            <a:spLocks noChangeArrowheads="1"/>
          </p:cNvSpPr>
          <p:nvPr/>
        </p:nvSpPr>
        <p:spPr bwMode="auto">
          <a:xfrm>
            <a:off x="457200" y="5029200"/>
            <a:ext cx="2743200" cy="584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spcBef>
                <a:spcPct val="50000"/>
              </a:spcBef>
              <a:defRPr/>
            </a:pPr>
            <a:r>
              <a:rPr lang="en-US" sz="3200" b="1" dirty="0" err="1">
                <a:solidFill>
                  <a:srgbClr val="FFFFFF"/>
                </a:solidFill>
                <a:latin typeface="Times New Roman" pitchFamily="-112" charset="0"/>
                <a:ea typeface="ＭＳ Ｐゴシック" pitchFamily="-112" charset="-128"/>
                <a:cs typeface="ＭＳ Ｐゴシック" pitchFamily="-112" charset="-128"/>
              </a:rPr>
              <a:t>SỰ</a:t>
            </a:r>
            <a:r>
              <a:rPr lang="en-US" sz="3200" b="1" dirty="0">
                <a:solidFill>
                  <a:srgbClr val="FFFFFF"/>
                </a:solidFill>
                <a:latin typeface="Times New Roman" pitchFamily="-112" charset="0"/>
                <a:ea typeface="ＭＳ Ｐゴシック" pitchFamily="-112" charset="-128"/>
                <a:cs typeface="ＭＳ Ｐゴシック" pitchFamily="-112" charset="-128"/>
              </a:rPr>
              <a:t> </a:t>
            </a:r>
            <a:r>
              <a:rPr lang="en-US" sz="3200" b="1" dirty="0" err="1">
                <a:solidFill>
                  <a:srgbClr val="FFFFFF"/>
                </a:solidFill>
                <a:latin typeface="Times New Roman" pitchFamily="-112" charset="0"/>
                <a:ea typeface="ＭＳ Ｐゴシック" pitchFamily="-112" charset="-128"/>
                <a:cs typeface="ＭＳ Ｐゴシック" pitchFamily="-112" charset="-128"/>
              </a:rPr>
              <a:t>KIỆN</a:t>
            </a:r>
            <a:r>
              <a:rPr lang="en-US" sz="3200" b="1" dirty="0">
                <a:solidFill>
                  <a:srgbClr val="FFFFFF"/>
                </a:solidFill>
                <a:latin typeface="Times New Roman" pitchFamily="-112" charset="0"/>
                <a:ea typeface="ＭＳ Ｐゴシック" pitchFamily="-112" charset="-128"/>
                <a:cs typeface="ＭＳ Ｐゴシック" pitchFamily="-112" charset="-128"/>
              </a:rPr>
              <a:t> 1-11</a:t>
            </a:r>
          </a:p>
        </p:txBody>
      </p:sp>
      <p:sp>
        <p:nvSpPr>
          <p:cNvPr id="845829" name="Text Box 5">
            <a:extLst>
              <a:ext uri="{FF2B5EF4-FFF2-40B4-BE49-F238E27FC236}">
                <a16:creationId xmlns:a16="http://schemas.microsoft.com/office/drawing/2014/main" id="{FAF99554-C2F3-9441-96AB-5F06ADE5D5D8}"/>
              </a:ext>
            </a:extLst>
          </p:cNvPr>
          <p:cNvSpPr txBox="1">
            <a:spLocks noChangeArrowheads="1"/>
          </p:cNvSpPr>
          <p:nvPr/>
        </p:nvSpPr>
        <p:spPr bwMode="auto">
          <a:xfrm>
            <a:off x="2987675" y="5029200"/>
            <a:ext cx="3686175" cy="584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spcBef>
                <a:spcPct val="50000"/>
              </a:spcBef>
              <a:defRPr/>
            </a:pPr>
            <a:r>
              <a:rPr lang="en-US" sz="3200" b="1" dirty="0">
                <a:solidFill>
                  <a:srgbClr val="FFFFFF"/>
                </a:solidFill>
                <a:latin typeface="Times New Roman" pitchFamily="-112" charset="0"/>
                <a:ea typeface="ＭＳ Ｐゴシック" pitchFamily="-112" charset="-128"/>
                <a:cs typeface="ＭＳ Ｐゴシック" pitchFamily="-112" charset="-128"/>
              </a:rPr>
              <a:t>CON </a:t>
            </a:r>
            <a:r>
              <a:rPr lang="en-US" sz="3200" b="1" dirty="0" err="1">
                <a:solidFill>
                  <a:srgbClr val="FFFFFF"/>
                </a:solidFill>
                <a:latin typeface="Times New Roman" pitchFamily="-112" charset="0"/>
                <a:ea typeface="ＭＳ Ｐゴシック" pitchFamily="-112" charset="-128"/>
                <a:cs typeface="ＭＳ Ｐゴシック" pitchFamily="-112" charset="-128"/>
              </a:rPr>
              <a:t>NGƯỜI</a:t>
            </a:r>
            <a:r>
              <a:rPr lang="en-US" sz="3200" b="1" dirty="0">
                <a:solidFill>
                  <a:srgbClr val="FFFFFF"/>
                </a:solidFill>
                <a:latin typeface="Times New Roman" pitchFamily="-112" charset="0"/>
                <a:ea typeface="ＭＳ Ｐゴシック" pitchFamily="-112" charset="-128"/>
                <a:cs typeface="ＭＳ Ｐゴシック" pitchFamily="-112" charset="-128"/>
              </a:rPr>
              <a:t> 12-50</a:t>
            </a:r>
          </a:p>
        </p:txBody>
      </p:sp>
      <p:sp>
        <p:nvSpPr>
          <p:cNvPr id="845830" name="Text Box 6">
            <a:extLst>
              <a:ext uri="{FF2B5EF4-FFF2-40B4-BE49-F238E27FC236}">
                <a16:creationId xmlns:a16="http://schemas.microsoft.com/office/drawing/2014/main" id="{A61A6FB3-CC09-7444-8044-3F4520473379}"/>
              </a:ext>
            </a:extLst>
          </p:cNvPr>
          <p:cNvSpPr txBox="1">
            <a:spLocks noChangeArrowheads="1"/>
          </p:cNvSpPr>
          <p:nvPr/>
        </p:nvSpPr>
        <p:spPr bwMode="auto">
          <a:xfrm rot="-3589555">
            <a:off x="-65880" y="3098006"/>
            <a:ext cx="3567112"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4000" b="1">
                <a:solidFill>
                  <a:srgbClr val="FFFFFF"/>
                </a:solidFill>
                <a:latin typeface="Times New Roman" panose="02020603050405020304" pitchFamily="18" charset="0"/>
              </a:rPr>
              <a:t> Sáng tạo  </a:t>
            </a:r>
            <a:r>
              <a:rPr lang="en-US" altLang="en-US" sz="3200" b="1">
                <a:solidFill>
                  <a:srgbClr val="FFFFFF"/>
                </a:solidFill>
                <a:latin typeface="Times New Roman" panose="02020603050405020304" pitchFamily="18" charset="0"/>
              </a:rPr>
              <a:t>1-2</a:t>
            </a:r>
          </a:p>
        </p:txBody>
      </p:sp>
      <p:sp>
        <p:nvSpPr>
          <p:cNvPr id="845831" name="Text Box 7">
            <a:extLst>
              <a:ext uri="{FF2B5EF4-FFF2-40B4-BE49-F238E27FC236}">
                <a16:creationId xmlns:a16="http://schemas.microsoft.com/office/drawing/2014/main" id="{61C21A4B-C013-F24A-B43A-5FAF272A8538}"/>
              </a:ext>
            </a:extLst>
          </p:cNvPr>
          <p:cNvSpPr txBox="1">
            <a:spLocks noChangeArrowheads="1"/>
          </p:cNvSpPr>
          <p:nvPr/>
        </p:nvSpPr>
        <p:spPr bwMode="auto">
          <a:xfrm rot="-3639023">
            <a:off x="943770" y="3539331"/>
            <a:ext cx="2328862" cy="7080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spcBef>
                <a:spcPct val="50000"/>
              </a:spcBef>
              <a:defRPr/>
            </a:pPr>
            <a:r>
              <a:rPr lang="en-US" sz="4000" b="1" dirty="0">
                <a:solidFill>
                  <a:srgbClr val="FFFFFF"/>
                </a:solidFill>
                <a:latin typeface="Times New Roman" pitchFamily="-112" charset="0"/>
                <a:ea typeface="ＭＳ Ｐゴシック" pitchFamily="-112" charset="-128"/>
                <a:cs typeface="ＭＳ Ｐゴシック" pitchFamily="-112" charset="-128"/>
              </a:rPr>
              <a:t>Sa </a:t>
            </a:r>
            <a:r>
              <a:rPr lang="en-US" sz="4000" b="1" dirty="0" err="1">
                <a:solidFill>
                  <a:srgbClr val="FFFFFF"/>
                </a:solidFill>
                <a:latin typeface="Times New Roman" pitchFamily="-112" charset="0"/>
                <a:ea typeface="ＭＳ Ｐゴシック" pitchFamily="-112" charset="-128"/>
                <a:cs typeface="ＭＳ Ｐゴシック" pitchFamily="-112" charset="-128"/>
              </a:rPr>
              <a:t>ngã</a:t>
            </a:r>
            <a:r>
              <a:rPr lang="en-US" sz="4000" b="1" dirty="0">
                <a:solidFill>
                  <a:srgbClr val="FFFFFF"/>
                </a:solidFill>
                <a:latin typeface="Times New Roman" pitchFamily="-112" charset="0"/>
                <a:ea typeface="ＭＳ Ｐゴシック" pitchFamily="-112" charset="-128"/>
                <a:cs typeface="ＭＳ Ｐゴシック" pitchFamily="-112" charset="-128"/>
              </a:rPr>
              <a:t> </a:t>
            </a:r>
            <a:r>
              <a:rPr lang="en-US" sz="3200" b="1" dirty="0">
                <a:solidFill>
                  <a:srgbClr val="FFFFFF"/>
                </a:solidFill>
                <a:latin typeface="Times New Roman" pitchFamily="-112" charset="0"/>
                <a:ea typeface="ＭＳ Ｐゴシック" pitchFamily="-112" charset="-128"/>
                <a:cs typeface="ＭＳ Ｐゴシック" pitchFamily="-112" charset="-128"/>
              </a:rPr>
              <a:t>3-5</a:t>
            </a:r>
          </a:p>
        </p:txBody>
      </p:sp>
      <p:sp>
        <p:nvSpPr>
          <p:cNvPr id="845832" name="Text Box 8">
            <a:extLst>
              <a:ext uri="{FF2B5EF4-FFF2-40B4-BE49-F238E27FC236}">
                <a16:creationId xmlns:a16="http://schemas.microsoft.com/office/drawing/2014/main" id="{1D9243B6-7ADF-6548-80F2-DB4D0BB506AC}"/>
              </a:ext>
            </a:extLst>
          </p:cNvPr>
          <p:cNvSpPr txBox="1">
            <a:spLocks noChangeArrowheads="1"/>
          </p:cNvSpPr>
          <p:nvPr/>
        </p:nvSpPr>
        <p:spPr bwMode="auto">
          <a:xfrm rot="-3594488">
            <a:off x="1405732" y="3239294"/>
            <a:ext cx="3043237" cy="7080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spcBef>
                <a:spcPct val="50000"/>
              </a:spcBef>
              <a:defRPr/>
            </a:pPr>
            <a:r>
              <a:rPr lang="en-US" sz="4000" b="1" dirty="0" err="1">
                <a:solidFill>
                  <a:srgbClr val="FFFFFF"/>
                </a:solidFill>
                <a:latin typeface="Times New Roman" pitchFamily="-112" charset="0"/>
                <a:ea typeface="ＭＳ Ｐゴシック" pitchFamily="-112" charset="-128"/>
                <a:cs typeface="ＭＳ Ｐゴシック" pitchFamily="-112" charset="-128"/>
              </a:rPr>
              <a:t>Nước</a:t>
            </a:r>
            <a:r>
              <a:rPr lang="en-US" sz="4000" b="1" dirty="0">
                <a:solidFill>
                  <a:srgbClr val="FFFFFF"/>
                </a:solidFill>
                <a:latin typeface="Times New Roman" pitchFamily="-112" charset="0"/>
                <a:ea typeface="ＭＳ Ｐゴシック" pitchFamily="-112" charset="-128"/>
                <a:cs typeface="ＭＳ Ｐゴシック" pitchFamily="-112" charset="-128"/>
              </a:rPr>
              <a:t> </a:t>
            </a:r>
            <a:r>
              <a:rPr lang="en-US" sz="4000" b="1" dirty="0" err="1">
                <a:solidFill>
                  <a:srgbClr val="FFFFFF"/>
                </a:solidFill>
                <a:latin typeface="Times New Roman" pitchFamily="-112" charset="0"/>
                <a:ea typeface="ＭＳ Ｐゴシック" pitchFamily="-112" charset="-128"/>
                <a:cs typeface="ＭＳ Ｐゴシック" pitchFamily="-112" charset="-128"/>
              </a:rPr>
              <a:t>lụt</a:t>
            </a:r>
            <a:r>
              <a:rPr lang="en-US" sz="4000" b="1" dirty="0">
                <a:solidFill>
                  <a:srgbClr val="FFFFFF"/>
                </a:solidFill>
                <a:latin typeface="Times New Roman" pitchFamily="-112" charset="0"/>
                <a:ea typeface="ＭＳ Ｐゴシック" pitchFamily="-112" charset="-128"/>
                <a:cs typeface="ＭＳ Ｐゴシック" pitchFamily="-112" charset="-128"/>
              </a:rPr>
              <a:t> </a:t>
            </a:r>
            <a:r>
              <a:rPr lang="en-US" sz="3200" b="1" dirty="0">
                <a:solidFill>
                  <a:srgbClr val="FFFFFF"/>
                </a:solidFill>
                <a:latin typeface="Times New Roman" pitchFamily="-112" charset="0"/>
                <a:ea typeface="ＭＳ Ｐゴシック" pitchFamily="-112" charset="-128"/>
                <a:cs typeface="ＭＳ Ｐゴシック" pitchFamily="-112" charset="-128"/>
              </a:rPr>
              <a:t>6-9</a:t>
            </a:r>
          </a:p>
        </p:txBody>
      </p:sp>
      <p:sp>
        <p:nvSpPr>
          <p:cNvPr id="845833" name="Text Box 9">
            <a:extLst>
              <a:ext uri="{FF2B5EF4-FFF2-40B4-BE49-F238E27FC236}">
                <a16:creationId xmlns:a16="http://schemas.microsoft.com/office/drawing/2014/main" id="{87DE0A0E-F0B3-7042-AD4F-B16C1143395E}"/>
              </a:ext>
            </a:extLst>
          </p:cNvPr>
          <p:cNvSpPr txBox="1">
            <a:spLocks noChangeArrowheads="1"/>
          </p:cNvSpPr>
          <p:nvPr/>
        </p:nvSpPr>
        <p:spPr bwMode="auto">
          <a:xfrm rot="-3665365">
            <a:off x="1870869" y="2815431"/>
            <a:ext cx="3957638" cy="7080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4000" b="1">
                <a:solidFill>
                  <a:srgbClr val="FFFFFF"/>
                </a:solidFill>
                <a:latin typeface="Times New Roman" panose="02020603050405020304" pitchFamily="18" charset="0"/>
              </a:rPr>
              <a:t>Các dân tộc </a:t>
            </a:r>
            <a:r>
              <a:rPr lang="en-US" altLang="en-US" sz="3200" b="1">
                <a:solidFill>
                  <a:srgbClr val="FFFFFF"/>
                </a:solidFill>
                <a:latin typeface="Times New Roman" panose="02020603050405020304" pitchFamily="18" charset="0"/>
              </a:rPr>
              <a:t>10-11</a:t>
            </a:r>
          </a:p>
        </p:txBody>
      </p:sp>
      <p:sp>
        <p:nvSpPr>
          <p:cNvPr id="845834" name="Text Box 10">
            <a:extLst>
              <a:ext uri="{FF2B5EF4-FFF2-40B4-BE49-F238E27FC236}">
                <a16:creationId xmlns:a16="http://schemas.microsoft.com/office/drawing/2014/main" id="{07AC044D-C4FD-9F47-8D96-4C59A76EA944}"/>
              </a:ext>
            </a:extLst>
          </p:cNvPr>
          <p:cNvSpPr txBox="1">
            <a:spLocks noChangeArrowheads="1"/>
          </p:cNvSpPr>
          <p:nvPr/>
        </p:nvSpPr>
        <p:spPr bwMode="auto">
          <a:xfrm rot="-3578126">
            <a:off x="2090738" y="1827212"/>
            <a:ext cx="6276976"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4000" b="1">
                <a:solidFill>
                  <a:srgbClr val="FFFFFF"/>
                </a:solidFill>
                <a:latin typeface="Times New Roman" panose="02020603050405020304" pitchFamily="18" charset="0"/>
              </a:rPr>
              <a:t>Áp-ra-ham </a:t>
            </a:r>
            <a:r>
              <a:rPr lang="en-US" altLang="en-US" sz="3200" b="1">
                <a:solidFill>
                  <a:srgbClr val="FFFFFF"/>
                </a:solidFill>
                <a:latin typeface="Times New Roman" panose="02020603050405020304" pitchFamily="18" charset="0"/>
              </a:rPr>
              <a:t>12-25:18</a:t>
            </a:r>
            <a:endParaRPr lang="en-US" altLang="en-US" b="1">
              <a:solidFill>
                <a:srgbClr val="FFFFFF"/>
              </a:solidFill>
              <a:latin typeface="Times New Roman" panose="02020603050405020304" pitchFamily="18" charset="0"/>
            </a:endParaRPr>
          </a:p>
        </p:txBody>
      </p:sp>
      <p:sp>
        <p:nvSpPr>
          <p:cNvPr id="845835" name="Text Box 11">
            <a:extLst>
              <a:ext uri="{FF2B5EF4-FFF2-40B4-BE49-F238E27FC236}">
                <a16:creationId xmlns:a16="http://schemas.microsoft.com/office/drawing/2014/main" id="{C7E8AA1B-778E-8B4D-9F44-2C7E18D34956}"/>
              </a:ext>
            </a:extLst>
          </p:cNvPr>
          <p:cNvSpPr txBox="1">
            <a:spLocks noChangeArrowheads="1"/>
          </p:cNvSpPr>
          <p:nvPr/>
        </p:nvSpPr>
        <p:spPr bwMode="auto">
          <a:xfrm rot="-3537139">
            <a:off x="3599657" y="2832894"/>
            <a:ext cx="3659187"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4000" b="1">
                <a:solidFill>
                  <a:srgbClr val="FFFFFF"/>
                </a:solidFill>
                <a:latin typeface="Times New Roman" panose="02020603050405020304" pitchFamily="18" charset="0"/>
              </a:rPr>
              <a:t>Y-sác </a:t>
            </a:r>
            <a:r>
              <a:rPr lang="en-US" altLang="en-US" sz="3200" b="1">
                <a:solidFill>
                  <a:srgbClr val="FFFFFF"/>
                </a:solidFill>
                <a:latin typeface="Times New Roman" panose="02020603050405020304" pitchFamily="18" charset="0"/>
              </a:rPr>
              <a:t>25:19-26:35</a:t>
            </a:r>
          </a:p>
        </p:txBody>
      </p:sp>
      <p:sp>
        <p:nvSpPr>
          <p:cNvPr id="845836" name="Text Box 12">
            <a:extLst>
              <a:ext uri="{FF2B5EF4-FFF2-40B4-BE49-F238E27FC236}">
                <a16:creationId xmlns:a16="http://schemas.microsoft.com/office/drawing/2014/main" id="{285ADF15-9AF9-1A47-A02A-7A4AEEC9BC29}"/>
              </a:ext>
            </a:extLst>
          </p:cNvPr>
          <p:cNvSpPr txBox="1">
            <a:spLocks noChangeArrowheads="1"/>
          </p:cNvSpPr>
          <p:nvPr/>
        </p:nvSpPr>
        <p:spPr bwMode="auto">
          <a:xfrm rot="-3573633">
            <a:off x="4427538" y="3100388"/>
            <a:ext cx="3216275" cy="7080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spcBef>
                <a:spcPct val="50000"/>
              </a:spcBef>
              <a:defRPr/>
            </a:pPr>
            <a:r>
              <a:rPr lang="en-US" sz="4000" b="1" dirty="0" err="1">
                <a:solidFill>
                  <a:srgbClr val="FFFFFF"/>
                </a:solidFill>
                <a:latin typeface="Times New Roman" pitchFamily="-112" charset="0"/>
                <a:ea typeface="ＭＳ Ｐゴシック" pitchFamily="-112" charset="-128"/>
                <a:cs typeface="ＭＳ Ｐゴシック" pitchFamily="-112" charset="-128"/>
              </a:rPr>
              <a:t>Gia-cốp</a:t>
            </a:r>
            <a:r>
              <a:rPr lang="en-US" sz="4000" b="1" dirty="0">
                <a:solidFill>
                  <a:srgbClr val="FFFFFF"/>
                </a:solidFill>
                <a:latin typeface="Times New Roman" pitchFamily="-112" charset="0"/>
                <a:ea typeface="ＭＳ Ｐゴシック" pitchFamily="-112" charset="-128"/>
                <a:cs typeface="ＭＳ Ｐゴシック" pitchFamily="-112" charset="-128"/>
              </a:rPr>
              <a:t> </a:t>
            </a:r>
            <a:r>
              <a:rPr lang="en-US" sz="3200" b="1" dirty="0">
                <a:solidFill>
                  <a:srgbClr val="FFFFFF"/>
                </a:solidFill>
                <a:latin typeface="Times New Roman" pitchFamily="-112" charset="0"/>
                <a:ea typeface="ＭＳ Ｐゴシック" pitchFamily="-112" charset="-128"/>
                <a:cs typeface="ＭＳ Ｐゴシック" pitchFamily="-112" charset="-128"/>
              </a:rPr>
              <a:t>27-36</a:t>
            </a:r>
          </a:p>
        </p:txBody>
      </p:sp>
      <p:sp>
        <p:nvSpPr>
          <p:cNvPr id="845837" name="Text Box 13">
            <a:extLst>
              <a:ext uri="{FF2B5EF4-FFF2-40B4-BE49-F238E27FC236}">
                <a16:creationId xmlns:a16="http://schemas.microsoft.com/office/drawing/2014/main" id="{E1AE5AFB-B01F-184D-A93B-25021F6BAFC0}"/>
              </a:ext>
            </a:extLst>
          </p:cNvPr>
          <p:cNvSpPr txBox="1">
            <a:spLocks noChangeArrowheads="1"/>
          </p:cNvSpPr>
          <p:nvPr/>
        </p:nvSpPr>
        <p:spPr bwMode="auto">
          <a:xfrm rot="-3620257">
            <a:off x="5402263" y="3165475"/>
            <a:ext cx="300355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4000" b="1">
                <a:solidFill>
                  <a:srgbClr val="FFFFFF"/>
                </a:solidFill>
                <a:latin typeface="Times New Roman" panose="02020603050405020304" pitchFamily="18" charset="0"/>
              </a:rPr>
              <a:t>Giô-sép </a:t>
            </a:r>
            <a:r>
              <a:rPr lang="en-US" altLang="en-US" sz="3200" b="1">
                <a:solidFill>
                  <a:srgbClr val="FFFFFF"/>
                </a:solidFill>
                <a:latin typeface="Times New Roman" panose="02020603050405020304" pitchFamily="18" charset="0"/>
              </a:rPr>
              <a:t>37-50</a:t>
            </a:r>
            <a:endParaRPr lang="en-US" altLang="en-US" sz="4000" b="1">
              <a:solidFill>
                <a:srgbClr val="FFFFFF"/>
              </a:solidFill>
              <a:latin typeface="Times New Roman" panose="02020603050405020304" pitchFamily="18" charset="0"/>
            </a:endParaRPr>
          </a:p>
        </p:txBody>
      </p:sp>
      <p:sp>
        <p:nvSpPr>
          <p:cNvPr id="845838" name="Line 14">
            <a:extLst>
              <a:ext uri="{FF2B5EF4-FFF2-40B4-BE49-F238E27FC236}">
                <a16:creationId xmlns:a16="http://schemas.microsoft.com/office/drawing/2014/main" id="{4AAEC0C3-FD51-7041-9858-7780D5E8576E}"/>
              </a:ext>
            </a:extLst>
          </p:cNvPr>
          <p:cNvSpPr>
            <a:spLocks noChangeShapeType="1"/>
          </p:cNvSpPr>
          <p:nvPr/>
        </p:nvSpPr>
        <p:spPr bwMode="auto">
          <a:xfrm flipH="1">
            <a:off x="1219200" y="1504950"/>
            <a:ext cx="2038350" cy="3444875"/>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latin typeface="Arial" charset="0"/>
              <a:ea typeface="ＭＳ Ｐゴシック" charset="0"/>
              <a:cs typeface="ＭＳ Ｐゴシック" charset="0"/>
            </a:endParaRPr>
          </a:p>
        </p:txBody>
      </p:sp>
      <p:sp>
        <p:nvSpPr>
          <p:cNvPr id="845839" name="Line 15">
            <a:extLst>
              <a:ext uri="{FF2B5EF4-FFF2-40B4-BE49-F238E27FC236}">
                <a16:creationId xmlns:a16="http://schemas.microsoft.com/office/drawing/2014/main" id="{453E9347-557F-0147-92DC-416C6C48C00B}"/>
              </a:ext>
            </a:extLst>
          </p:cNvPr>
          <p:cNvSpPr>
            <a:spLocks noChangeShapeType="1"/>
          </p:cNvSpPr>
          <p:nvPr/>
        </p:nvSpPr>
        <p:spPr bwMode="auto">
          <a:xfrm flipH="1">
            <a:off x="1828800" y="1504950"/>
            <a:ext cx="2057400" cy="3444875"/>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latin typeface="Arial" charset="0"/>
              <a:ea typeface="ＭＳ Ｐゴシック" charset="0"/>
              <a:cs typeface="ＭＳ Ｐゴシック" charset="0"/>
            </a:endParaRPr>
          </a:p>
        </p:txBody>
      </p:sp>
      <p:sp>
        <p:nvSpPr>
          <p:cNvPr id="845840" name="Line 16">
            <a:extLst>
              <a:ext uri="{FF2B5EF4-FFF2-40B4-BE49-F238E27FC236}">
                <a16:creationId xmlns:a16="http://schemas.microsoft.com/office/drawing/2014/main" id="{C76502F0-21DB-9444-B94A-355480BC6D36}"/>
              </a:ext>
            </a:extLst>
          </p:cNvPr>
          <p:cNvSpPr>
            <a:spLocks noChangeShapeType="1"/>
          </p:cNvSpPr>
          <p:nvPr/>
        </p:nvSpPr>
        <p:spPr bwMode="auto">
          <a:xfrm flipH="1">
            <a:off x="2514600" y="1495425"/>
            <a:ext cx="2057400" cy="345440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latin typeface="Arial" charset="0"/>
              <a:ea typeface="ＭＳ Ｐゴシック" charset="0"/>
              <a:cs typeface="ＭＳ Ｐゴシック" charset="0"/>
            </a:endParaRPr>
          </a:p>
        </p:txBody>
      </p:sp>
      <p:sp>
        <p:nvSpPr>
          <p:cNvPr id="845841" name="Line 17">
            <a:extLst>
              <a:ext uri="{FF2B5EF4-FFF2-40B4-BE49-F238E27FC236}">
                <a16:creationId xmlns:a16="http://schemas.microsoft.com/office/drawing/2014/main" id="{3C79AC28-2FD7-2549-8F4D-AB2F3AA09686}"/>
              </a:ext>
            </a:extLst>
          </p:cNvPr>
          <p:cNvSpPr>
            <a:spLocks noChangeShapeType="1"/>
          </p:cNvSpPr>
          <p:nvPr/>
        </p:nvSpPr>
        <p:spPr bwMode="auto">
          <a:xfrm flipH="1">
            <a:off x="3200400" y="1504950"/>
            <a:ext cx="2028825" cy="3444875"/>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latin typeface="Arial" charset="0"/>
              <a:ea typeface="ＭＳ Ｐゴシック" charset="0"/>
              <a:cs typeface="ＭＳ Ｐゴシック" charset="0"/>
            </a:endParaRPr>
          </a:p>
        </p:txBody>
      </p:sp>
      <p:sp>
        <p:nvSpPr>
          <p:cNvPr id="845842" name="Line 18">
            <a:extLst>
              <a:ext uri="{FF2B5EF4-FFF2-40B4-BE49-F238E27FC236}">
                <a16:creationId xmlns:a16="http://schemas.microsoft.com/office/drawing/2014/main" id="{2D0117A6-014B-B44A-A91D-544648B8F392}"/>
              </a:ext>
            </a:extLst>
          </p:cNvPr>
          <p:cNvSpPr>
            <a:spLocks noChangeShapeType="1"/>
          </p:cNvSpPr>
          <p:nvPr/>
        </p:nvSpPr>
        <p:spPr bwMode="auto">
          <a:xfrm flipH="1">
            <a:off x="4114800" y="1485900"/>
            <a:ext cx="2057400" cy="3463925"/>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latin typeface="Arial" charset="0"/>
              <a:ea typeface="ＭＳ Ｐゴシック" charset="0"/>
              <a:cs typeface="ＭＳ Ｐゴシック" charset="0"/>
            </a:endParaRPr>
          </a:p>
        </p:txBody>
      </p:sp>
      <p:sp>
        <p:nvSpPr>
          <p:cNvPr id="845843" name="Line 19">
            <a:extLst>
              <a:ext uri="{FF2B5EF4-FFF2-40B4-BE49-F238E27FC236}">
                <a16:creationId xmlns:a16="http://schemas.microsoft.com/office/drawing/2014/main" id="{7C6B1D6E-EDF9-B944-94C8-C4E39D4B0950}"/>
              </a:ext>
            </a:extLst>
          </p:cNvPr>
          <p:cNvSpPr>
            <a:spLocks noChangeShapeType="1"/>
          </p:cNvSpPr>
          <p:nvPr/>
        </p:nvSpPr>
        <p:spPr bwMode="auto">
          <a:xfrm flipH="1">
            <a:off x="4657725" y="1493838"/>
            <a:ext cx="2058988" cy="3455987"/>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latin typeface="Arial" charset="0"/>
              <a:ea typeface="ＭＳ Ｐゴシック" charset="0"/>
              <a:cs typeface="ＭＳ Ｐゴシック" charset="0"/>
            </a:endParaRPr>
          </a:p>
        </p:txBody>
      </p:sp>
      <p:sp>
        <p:nvSpPr>
          <p:cNvPr id="845844" name="Line 20">
            <a:extLst>
              <a:ext uri="{FF2B5EF4-FFF2-40B4-BE49-F238E27FC236}">
                <a16:creationId xmlns:a16="http://schemas.microsoft.com/office/drawing/2014/main" id="{660039B7-9C09-544C-8AE7-33A7A155A571}"/>
              </a:ext>
            </a:extLst>
          </p:cNvPr>
          <p:cNvSpPr>
            <a:spLocks noChangeShapeType="1"/>
          </p:cNvSpPr>
          <p:nvPr/>
        </p:nvSpPr>
        <p:spPr bwMode="auto">
          <a:xfrm flipH="1">
            <a:off x="5591175" y="1476375"/>
            <a:ext cx="2028825" cy="34734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latin typeface="Arial" charset="0"/>
              <a:ea typeface="ＭＳ Ｐゴシック" charset="0"/>
              <a:cs typeface="ＭＳ Ｐゴシック" charset="0"/>
            </a:endParaRPr>
          </a:p>
        </p:txBody>
      </p:sp>
      <p:sp>
        <p:nvSpPr>
          <p:cNvPr id="845845" name="Text Box 21">
            <a:extLst>
              <a:ext uri="{FF2B5EF4-FFF2-40B4-BE49-F238E27FC236}">
                <a16:creationId xmlns:a16="http://schemas.microsoft.com/office/drawing/2014/main" id="{34DAFB01-EEF2-724F-91DC-4D0AF77F74CD}"/>
              </a:ext>
            </a:extLst>
          </p:cNvPr>
          <p:cNvSpPr txBox="1">
            <a:spLocks noChangeArrowheads="1"/>
          </p:cNvSpPr>
          <p:nvPr/>
        </p:nvSpPr>
        <p:spPr bwMode="auto">
          <a:xfrm>
            <a:off x="5572125" y="438150"/>
            <a:ext cx="2895600" cy="10779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3200" b="1">
                <a:solidFill>
                  <a:srgbClr val="FFFFFF"/>
                </a:solidFill>
                <a:latin typeface="Times New Roman" charset="0"/>
              </a:rPr>
              <a:t>Lịch sử</a:t>
            </a:r>
            <a:br>
              <a:rPr lang="en-US" sz="3200" b="1">
                <a:solidFill>
                  <a:srgbClr val="FFFFFF"/>
                </a:solidFill>
                <a:latin typeface="Times New Roman" charset="0"/>
              </a:rPr>
            </a:br>
            <a:r>
              <a:rPr lang="en-US" sz="3200" b="1">
                <a:solidFill>
                  <a:srgbClr val="FFFFFF"/>
                </a:solidFill>
                <a:latin typeface="Times New Roman" charset="0"/>
              </a:rPr>
              <a:t>Tộc Trưởng</a:t>
            </a:r>
          </a:p>
        </p:txBody>
      </p:sp>
      <p:grpSp>
        <p:nvGrpSpPr>
          <p:cNvPr id="158741" name="Group 22">
            <a:extLst>
              <a:ext uri="{FF2B5EF4-FFF2-40B4-BE49-F238E27FC236}">
                <a16:creationId xmlns:a16="http://schemas.microsoft.com/office/drawing/2014/main" id="{F8FF7D40-F0EB-0445-B5DB-49BF135D2574}"/>
              </a:ext>
            </a:extLst>
          </p:cNvPr>
          <p:cNvGrpSpPr>
            <a:grpSpLocks/>
          </p:cNvGrpSpPr>
          <p:nvPr/>
        </p:nvGrpSpPr>
        <p:grpSpPr bwMode="auto">
          <a:xfrm>
            <a:off x="2514600" y="533400"/>
            <a:ext cx="6019800" cy="938213"/>
            <a:chOff x="1584" y="336"/>
            <a:chExt cx="3792" cy="591"/>
          </a:xfrm>
        </p:grpSpPr>
        <p:sp>
          <p:nvSpPr>
            <p:cNvPr id="845847" name="Rectangle 23">
              <a:extLst>
                <a:ext uri="{FF2B5EF4-FFF2-40B4-BE49-F238E27FC236}">
                  <a16:creationId xmlns:a16="http://schemas.microsoft.com/office/drawing/2014/main" id="{833F101B-FB29-ED4C-89D9-3BDFD4592D34}"/>
                </a:ext>
              </a:extLst>
            </p:cNvPr>
            <p:cNvSpPr>
              <a:spLocks noChangeArrowheads="1"/>
            </p:cNvSpPr>
            <p:nvPr/>
          </p:nvSpPr>
          <p:spPr bwMode="auto">
            <a:xfrm>
              <a:off x="1584" y="336"/>
              <a:ext cx="3792" cy="591"/>
            </a:xfrm>
            <a:prstGeom prst="rect">
              <a:avLst/>
            </a:prstGeom>
            <a:noFill/>
            <a:ln w="57150">
              <a:solidFill>
                <a:schemeClr val="bg1"/>
              </a:solidFill>
              <a:miter lim="800000"/>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solidFill>
                  <a:srgbClr val="000000"/>
                </a:solidFill>
                <a:latin typeface="Arial" pitchFamily="-112" charset="0"/>
                <a:ea typeface="ＭＳ Ｐゴシック" pitchFamily="-112" charset="-128"/>
                <a:cs typeface="ＭＳ Ｐゴシック" pitchFamily="-112" charset="-128"/>
              </a:endParaRPr>
            </a:p>
          </p:txBody>
        </p:sp>
        <p:sp>
          <p:nvSpPr>
            <p:cNvPr id="845848" name="Line 24">
              <a:extLst>
                <a:ext uri="{FF2B5EF4-FFF2-40B4-BE49-F238E27FC236}">
                  <a16:creationId xmlns:a16="http://schemas.microsoft.com/office/drawing/2014/main" id="{C7CC284D-D2F6-2F49-9377-C5817C560EDD}"/>
                </a:ext>
              </a:extLst>
            </p:cNvPr>
            <p:cNvSpPr>
              <a:spLocks noChangeShapeType="1"/>
            </p:cNvSpPr>
            <p:nvPr/>
          </p:nvSpPr>
          <p:spPr bwMode="auto">
            <a:xfrm flipV="1">
              <a:off x="3300" y="345"/>
              <a:ext cx="0" cy="576"/>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latin typeface="Arial" charset="0"/>
                <a:ea typeface="ＭＳ Ｐゴシック" charset="0"/>
                <a:cs typeface="ＭＳ Ｐゴシック" charset="0"/>
              </a:endParaRPr>
            </a:p>
          </p:txBody>
        </p:sp>
      </p:grpSp>
      <p:grpSp>
        <p:nvGrpSpPr>
          <p:cNvPr id="158742" name="Group 25">
            <a:extLst>
              <a:ext uri="{FF2B5EF4-FFF2-40B4-BE49-F238E27FC236}">
                <a16:creationId xmlns:a16="http://schemas.microsoft.com/office/drawing/2014/main" id="{DD25F3CF-03A0-A14F-BFC3-0F7CA62C9F85}"/>
              </a:ext>
            </a:extLst>
          </p:cNvPr>
          <p:cNvGrpSpPr>
            <a:grpSpLocks/>
          </p:cNvGrpSpPr>
          <p:nvPr/>
        </p:nvGrpSpPr>
        <p:grpSpPr bwMode="auto">
          <a:xfrm>
            <a:off x="533400" y="4953000"/>
            <a:ext cx="6019800" cy="685800"/>
            <a:chOff x="336" y="3120"/>
            <a:chExt cx="3792" cy="432"/>
          </a:xfrm>
        </p:grpSpPr>
        <p:sp>
          <p:nvSpPr>
            <p:cNvPr id="845850" name="Rectangle 26">
              <a:extLst>
                <a:ext uri="{FF2B5EF4-FFF2-40B4-BE49-F238E27FC236}">
                  <a16:creationId xmlns:a16="http://schemas.microsoft.com/office/drawing/2014/main" id="{99FB31DD-4265-A345-8516-3971089AA71D}"/>
                </a:ext>
              </a:extLst>
            </p:cNvPr>
            <p:cNvSpPr>
              <a:spLocks noChangeArrowheads="1"/>
            </p:cNvSpPr>
            <p:nvPr/>
          </p:nvSpPr>
          <p:spPr bwMode="auto">
            <a:xfrm>
              <a:off x="336" y="3120"/>
              <a:ext cx="3792" cy="432"/>
            </a:xfrm>
            <a:prstGeom prst="rect">
              <a:avLst/>
            </a:prstGeom>
            <a:noFill/>
            <a:ln w="57150">
              <a:solidFill>
                <a:schemeClr val="bg1"/>
              </a:solidFill>
              <a:miter lim="800000"/>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solidFill>
                  <a:srgbClr val="000000"/>
                </a:solidFill>
                <a:latin typeface="Arial" pitchFamily="-112" charset="0"/>
                <a:ea typeface="ＭＳ Ｐゴシック" pitchFamily="-112" charset="-128"/>
                <a:cs typeface="ＭＳ Ｐゴシック" pitchFamily="-112" charset="-128"/>
              </a:endParaRPr>
            </a:p>
          </p:txBody>
        </p:sp>
        <p:sp>
          <p:nvSpPr>
            <p:cNvPr id="845851" name="Line 27">
              <a:extLst>
                <a:ext uri="{FF2B5EF4-FFF2-40B4-BE49-F238E27FC236}">
                  <a16:creationId xmlns:a16="http://schemas.microsoft.com/office/drawing/2014/main" id="{9432D501-D54C-B649-9689-283B8069A667}"/>
                </a:ext>
              </a:extLst>
            </p:cNvPr>
            <p:cNvSpPr>
              <a:spLocks noChangeShapeType="1"/>
            </p:cNvSpPr>
            <p:nvPr/>
          </p:nvSpPr>
          <p:spPr bwMode="auto">
            <a:xfrm>
              <a:off x="2016" y="3120"/>
              <a:ext cx="0" cy="432"/>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latin typeface="Arial" charset="0"/>
                <a:ea typeface="ＭＳ Ｐゴシック" charset="0"/>
                <a:cs typeface="ＭＳ Ｐゴシック" charset="0"/>
              </a:endParaRPr>
            </a:p>
          </p:txBody>
        </p:sp>
      </p:grpSp>
      <p:grpSp>
        <p:nvGrpSpPr>
          <p:cNvPr id="158743" name="Group 28">
            <a:extLst>
              <a:ext uri="{FF2B5EF4-FFF2-40B4-BE49-F238E27FC236}">
                <a16:creationId xmlns:a16="http://schemas.microsoft.com/office/drawing/2014/main" id="{0F3599F4-3931-3344-89A2-3EEB65F3C703}"/>
              </a:ext>
            </a:extLst>
          </p:cNvPr>
          <p:cNvGrpSpPr>
            <a:grpSpLocks/>
          </p:cNvGrpSpPr>
          <p:nvPr/>
        </p:nvGrpSpPr>
        <p:grpSpPr bwMode="auto">
          <a:xfrm>
            <a:off x="533400" y="5638800"/>
            <a:ext cx="6019800" cy="685800"/>
            <a:chOff x="336" y="3120"/>
            <a:chExt cx="3792" cy="432"/>
          </a:xfrm>
        </p:grpSpPr>
        <p:sp>
          <p:nvSpPr>
            <p:cNvPr id="845853" name="Rectangle 29">
              <a:extLst>
                <a:ext uri="{FF2B5EF4-FFF2-40B4-BE49-F238E27FC236}">
                  <a16:creationId xmlns:a16="http://schemas.microsoft.com/office/drawing/2014/main" id="{09EAEBC5-62C2-0F43-92DF-CACDAA01AD01}"/>
                </a:ext>
              </a:extLst>
            </p:cNvPr>
            <p:cNvSpPr>
              <a:spLocks noChangeArrowheads="1"/>
            </p:cNvSpPr>
            <p:nvPr/>
          </p:nvSpPr>
          <p:spPr bwMode="auto">
            <a:xfrm>
              <a:off x="336" y="3120"/>
              <a:ext cx="3792" cy="432"/>
            </a:xfrm>
            <a:prstGeom prst="rect">
              <a:avLst/>
            </a:prstGeom>
            <a:noFill/>
            <a:ln w="57150">
              <a:solidFill>
                <a:schemeClr val="bg1"/>
              </a:solidFill>
              <a:miter lim="800000"/>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solidFill>
                  <a:srgbClr val="000000"/>
                </a:solidFill>
                <a:latin typeface="Arial" pitchFamily="-112" charset="0"/>
                <a:ea typeface="ＭＳ Ｐゴシック" pitchFamily="-112" charset="-128"/>
                <a:cs typeface="ＭＳ Ｐゴシック" pitchFamily="-112" charset="-128"/>
              </a:endParaRPr>
            </a:p>
          </p:txBody>
        </p:sp>
        <p:sp>
          <p:nvSpPr>
            <p:cNvPr id="845854" name="Line 30">
              <a:extLst>
                <a:ext uri="{FF2B5EF4-FFF2-40B4-BE49-F238E27FC236}">
                  <a16:creationId xmlns:a16="http://schemas.microsoft.com/office/drawing/2014/main" id="{AEB36DE5-383F-2A46-B18A-6445B9790124}"/>
                </a:ext>
              </a:extLst>
            </p:cNvPr>
            <p:cNvSpPr>
              <a:spLocks noChangeShapeType="1"/>
            </p:cNvSpPr>
            <p:nvPr/>
          </p:nvSpPr>
          <p:spPr bwMode="auto">
            <a:xfrm>
              <a:off x="2016" y="3120"/>
              <a:ext cx="0" cy="432"/>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latin typeface="Arial" charset="0"/>
                <a:ea typeface="ＭＳ Ｐゴシック" charset="0"/>
                <a:cs typeface="ＭＳ Ｐゴシック" charset="0"/>
              </a:endParaRPr>
            </a:p>
          </p:txBody>
        </p:sp>
      </p:grpSp>
      <p:sp>
        <p:nvSpPr>
          <p:cNvPr id="845855" name="Text Box 31">
            <a:extLst>
              <a:ext uri="{FF2B5EF4-FFF2-40B4-BE49-F238E27FC236}">
                <a16:creationId xmlns:a16="http://schemas.microsoft.com/office/drawing/2014/main" id="{600F1124-161D-A54C-BE72-5BC92703E840}"/>
              </a:ext>
            </a:extLst>
          </p:cNvPr>
          <p:cNvSpPr txBox="1">
            <a:spLocks noChangeArrowheads="1"/>
          </p:cNvSpPr>
          <p:nvPr/>
        </p:nvSpPr>
        <p:spPr bwMode="auto">
          <a:xfrm>
            <a:off x="457200" y="5445125"/>
            <a:ext cx="2819400" cy="10779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spcBef>
                <a:spcPct val="50000"/>
              </a:spcBef>
              <a:defRPr/>
            </a:pPr>
            <a:r>
              <a:rPr lang="en-US" sz="3200" b="1" dirty="0" err="1">
                <a:solidFill>
                  <a:srgbClr val="FFFFFF"/>
                </a:solidFill>
                <a:latin typeface="Times New Roman" pitchFamily="-112" charset="0"/>
                <a:ea typeface="ＭＳ Ｐゴシック" pitchFamily="-112" charset="-128"/>
                <a:cs typeface="ＭＳ Ｐゴシック" pitchFamily="-112" charset="-128"/>
              </a:rPr>
              <a:t>Dòng</a:t>
            </a:r>
            <a:r>
              <a:rPr lang="en-US" sz="3200" b="1" dirty="0">
                <a:solidFill>
                  <a:srgbClr val="FFFFFF"/>
                </a:solidFill>
                <a:latin typeface="Times New Roman" pitchFamily="-112" charset="0"/>
                <a:ea typeface="ＭＳ Ｐゴシック" pitchFamily="-112" charset="-128"/>
                <a:cs typeface="ＭＳ Ｐゴシック" pitchFamily="-112" charset="-128"/>
              </a:rPr>
              <a:t> </a:t>
            </a:r>
            <a:r>
              <a:rPr lang="en-US" sz="3200" b="1" dirty="0" err="1">
                <a:solidFill>
                  <a:srgbClr val="FFFFFF"/>
                </a:solidFill>
                <a:latin typeface="Times New Roman" pitchFamily="-112" charset="0"/>
                <a:ea typeface="ＭＳ Ｐゴシック" pitchFamily="-112" charset="-128"/>
                <a:cs typeface="ＭＳ Ｐゴシック" pitchFamily="-112" charset="-128"/>
              </a:rPr>
              <a:t>dõi</a:t>
            </a:r>
            <a:r>
              <a:rPr lang="en-US" sz="3200" b="1" dirty="0">
                <a:solidFill>
                  <a:srgbClr val="FFFFFF"/>
                </a:solidFill>
                <a:latin typeface="Times New Roman" pitchFamily="-112" charset="0"/>
                <a:ea typeface="ＭＳ Ｐゴシック" pitchFamily="-112" charset="-128"/>
                <a:cs typeface="ＭＳ Ｐゴシック" pitchFamily="-112" charset="-128"/>
              </a:rPr>
              <a:t> </a:t>
            </a:r>
            <a:br>
              <a:rPr lang="en-US" sz="3200" b="1" dirty="0">
                <a:solidFill>
                  <a:srgbClr val="FFFFFF"/>
                </a:solidFill>
                <a:latin typeface="Times New Roman" pitchFamily="-112" charset="0"/>
                <a:ea typeface="ＭＳ Ｐゴシック" pitchFamily="-112" charset="-128"/>
                <a:cs typeface="ＭＳ Ｐゴシック" pitchFamily="-112" charset="-128"/>
              </a:rPr>
            </a:br>
            <a:r>
              <a:rPr lang="en-US" sz="3200" b="1" dirty="0">
                <a:solidFill>
                  <a:srgbClr val="FFFFFF"/>
                </a:solidFill>
                <a:latin typeface="Times New Roman" pitchFamily="-112" charset="0"/>
                <a:ea typeface="ＭＳ Ｐゴシック" pitchFamily="-112" charset="-128"/>
                <a:cs typeface="ＭＳ Ｐゴシック" pitchFamily="-112" charset="-128"/>
              </a:rPr>
              <a:t>con </a:t>
            </a:r>
            <a:r>
              <a:rPr lang="en-US" sz="3200" b="1" dirty="0" err="1">
                <a:solidFill>
                  <a:srgbClr val="FFFFFF"/>
                </a:solidFill>
                <a:latin typeface="Times New Roman" pitchFamily="-112" charset="0"/>
                <a:ea typeface="ＭＳ Ｐゴシック" pitchFamily="-112" charset="-128"/>
                <a:cs typeface="ＭＳ Ｐゴシック" pitchFamily="-112" charset="-128"/>
              </a:rPr>
              <a:t>người</a:t>
            </a:r>
            <a:endParaRPr lang="en-US" sz="3200" b="1" dirty="0">
              <a:solidFill>
                <a:srgbClr val="FFFFFF"/>
              </a:solidFill>
              <a:latin typeface="Times New Roman" pitchFamily="-112" charset="0"/>
              <a:ea typeface="ＭＳ Ｐゴシック" pitchFamily="-112" charset="-128"/>
              <a:cs typeface="ＭＳ Ｐゴシック" pitchFamily="-112" charset="-128"/>
            </a:endParaRPr>
          </a:p>
        </p:txBody>
      </p:sp>
      <p:sp>
        <p:nvSpPr>
          <p:cNvPr id="845856" name="Text Box 32">
            <a:extLst>
              <a:ext uri="{FF2B5EF4-FFF2-40B4-BE49-F238E27FC236}">
                <a16:creationId xmlns:a16="http://schemas.microsoft.com/office/drawing/2014/main" id="{F8DBF886-ABCA-6B43-8EE3-A84726DF3CED}"/>
              </a:ext>
            </a:extLst>
          </p:cNvPr>
          <p:cNvSpPr txBox="1">
            <a:spLocks noChangeArrowheads="1"/>
          </p:cNvSpPr>
          <p:nvPr/>
        </p:nvSpPr>
        <p:spPr bwMode="auto">
          <a:xfrm>
            <a:off x="3505200" y="5448300"/>
            <a:ext cx="2819400" cy="10763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spcBef>
                <a:spcPct val="50000"/>
              </a:spcBef>
              <a:defRPr/>
            </a:pPr>
            <a:r>
              <a:rPr lang="en-US" sz="3200" b="1" dirty="0" err="1">
                <a:solidFill>
                  <a:srgbClr val="FFFFFF"/>
                </a:solidFill>
                <a:latin typeface="Times New Roman" pitchFamily="-112" charset="0"/>
                <a:ea typeface="ＭＳ Ｐゴシック" pitchFamily="-112" charset="-128"/>
                <a:cs typeface="ＭＳ Ｐゴシック" pitchFamily="-112" charset="-128"/>
              </a:rPr>
              <a:t>Dòng</a:t>
            </a:r>
            <a:r>
              <a:rPr lang="en-US" sz="3200" b="1" dirty="0">
                <a:solidFill>
                  <a:srgbClr val="FFFFFF"/>
                </a:solidFill>
                <a:latin typeface="Times New Roman" pitchFamily="-112" charset="0"/>
                <a:ea typeface="ＭＳ Ｐゴシック" pitchFamily="-112" charset="-128"/>
                <a:cs typeface="ＭＳ Ｐゴシック" pitchFamily="-112" charset="-128"/>
              </a:rPr>
              <a:t> </a:t>
            </a:r>
            <a:r>
              <a:rPr lang="en-US" sz="3200" b="1" dirty="0" err="1">
                <a:solidFill>
                  <a:srgbClr val="FFFFFF"/>
                </a:solidFill>
                <a:latin typeface="Times New Roman" pitchFamily="-112" charset="0"/>
                <a:ea typeface="ＭＳ Ｐゴシック" pitchFamily="-112" charset="-128"/>
                <a:cs typeface="ＭＳ Ｐゴシック" pitchFamily="-112" charset="-128"/>
              </a:rPr>
              <a:t>dõi</a:t>
            </a:r>
            <a:br>
              <a:rPr lang="en-US" sz="3200" b="1" dirty="0">
                <a:solidFill>
                  <a:srgbClr val="FFFFFF"/>
                </a:solidFill>
                <a:latin typeface="Times New Roman" pitchFamily="-112" charset="0"/>
                <a:ea typeface="ＭＳ Ｐゴシック" pitchFamily="-112" charset="-128"/>
                <a:cs typeface="ＭＳ Ｐゴシック" pitchFamily="-112" charset="-128"/>
              </a:rPr>
            </a:br>
            <a:r>
              <a:rPr lang="en-US" sz="3200" b="1" dirty="0" err="1">
                <a:solidFill>
                  <a:srgbClr val="FFFFFF"/>
                </a:solidFill>
                <a:latin typeface="Times New Roman" pitchFamily="-112" charset="0"/>
                <a:ea typeface="ＭＳ Ｐゴシック" pitchFamily="-112" charset="-128"/>
                <a:cs typeface="ＭＳ Ｐゴシック" pitchFamily="-112" charset="-128"/>
              </a:rPr>
              <a:t>Hê-bơ-rơ</a:t>
            </a:r>
            <a:endParaRPr lang="en-US" sz="3200" b="1" dirty="0">
              <a:solidFill>
                <a:srgbClr val="FFFFFF"/>
              </a:solidFill>
              <a:latin typeface="Times New Roman" pitchFamily="-112" charset="0"/>
              <a:ea typeface="ＭＳ Ｐゴシック" pitchFamily="-112" charset="-128"/>
              <a:cs typeface="ＭＳ Ｐゴシック" pitchFamily="-112" charset="-128"/>
            </a:endParaRPr>
          </a:p>
        </p:txBody>
      </p:sp>
      <p:sp>
        <p:nvSpPr>
          <p:cNvPr id="845857" name="Line 33">
            <a:extLst>
              <a:ext uri="{FF2B5EF4-FFF2-40B4-BE49-F238E27FC236}">
                <a16:creationId xmlns:a16="http://schemas.microsoft.com/office/drawing/2014/main" id="{7610E09C-AB8D-CF4E-B1EF-70160F9F1A7A}"/>
              </a:ext>
            </a:extLst>
          </p:cNvPr>
          <p:cNvSpPr>
            <a:spLocks noChangeShapeType="1"/>
          </p:cNvSpPr>
          <p:nvPr/>
        </p:nvSpPr>
        <p:spPr bwMode="auto">
          <a:xfrm flipH="1">
            <a:off x="3200400" y="1504950"/>
            <a:ext cx="2028825" cy="3444875"/>
          </a:xfrm>
          <a:prstGeom prst="line">
            <a:avLst/>
          </a:prstGeom>
          <a:noFill/>
          <a:ln w="57150">
            <a:solidFill>
              <a:srgbClr val="FFFF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latin typeface="Arial" charset="0"/>
              <a:ea typeface="ＭＳ Ｐゴシック" charset="0"/>
              <a:cs typeface="ＭＳ Ｐゴシック" charset="0"/>
            </a:endParaRPr>
          </a:p>
        </p:txBody>
      </p:sp>
      <p:sp>
        <p:nvSpPr>
          <p:cNvPr id="845858" name="Line 34">
            <a:extLst>
              <a:ext uri="{FF2B5EF4-FFF2-40B4-BE49-F238E27FC236}">
                <a16:creationId xmlns:a16="http://schemas.microsoft.com/office/drawing/2014/main" id="{FDCFF5A3-C9AA-D04D-8C39-33E6D197DB17}"/>
              </a:ext>
            </a:extLst>
          </p:cNvPr>
          <p:cNvSpPr>
            <a:spLocks noChangeShapeType="1"/>
          </p:cNvSpPr>
          <p:nvPr/>
        </p:nvSpPr>
        <p:spPr bwMode="auto">
          <a:xfrm flipV="1">
            <a:off x="5238750" y="547688"/>
            <a:ext cx="0" cy="914400"/>
          </a:xfrm>
          <a:prstGeom prst="line">
            <a:avLst/>
          </a:prstGeom>
          <a:noFill/>
          <a:ln w="57150">
            <a:solidFill>
              <a:srgbClr val="FFFF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latin typeface="Arial" charset="0"/>
              <a:ea typeface="ＭＳ Ｐゴシック" charset="0"/>
              <a:cs typeface="ＭＳ Ｐゴシック" charset="0"/>
            </a:endParaRPr>
          </a:p>
        </p:txBody>
      </p:sp>
      <p:sp>
        <p:nvSpPr>
          <p:cNvPr id="845859" name="Line 35">
            <a:extLst>
              <a:ext uri="{FF2B5EF4-FFF2-40B4-BE49-F238E27FC236}">
                <a16:creationId xmlns:a16="http://schemas.microsoft.com/office/drawing/2014/main" id="{5FCC1967-19FB-DF4D-93F6-E753B0897271}"/>
              </a:ext>
            </a:extLst>
          </p:cNvPr>
          <p:cNvSpPr>
            <a:spLocks noChangeShapeType="1"/>
          </p:cNvSpPr>
          <p:nvPr/>
        </p:nvSpPr>
        <p:spPr bwMode="auto">
          <a:xfrm>
            <a:off x="3200400" y="4953000"/>
            <a:ext cx="0" cy="685800"/>
          </a:xfrm>
          <a:prstGeom prst="line">
            <a:avLst/>
          </a:prstGeom>
          <a:noFill/>
          <a:ln w="57150">
            <a:solidFill>
              <a:srgbClr val="FFFF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latin typeface="Arial" charset="0"/>
              <a:ea typeface="ＭＳ Ｐゴシック" charset="0"/>
              <a:cs typeface="ＭＳ Ｐゴシック" charset="0"/>
            </a:endParaRPr>
          </a:p>
        </p:txBody>
      </p:sp>
      <p:sp>
        <p:nvSpPr>
          <p:cNvPr id="845860" name="Line 36">
            <a:extLst>
              <a:ext uri="{FF2B5EF4-FFF2-40B4-BE49-F238E27FC236}">
                <a16:creationId xmlns:a16="http://schemas.microsoft.com/office/drawing/2014/main" id="{D3B9B28B-E7D4-9D45-A2F5-706F1D3A7C7A}"/>
              </a:ext>
            </a:extLst>
          </p:cNvPr>
          <p:cNvSpPr>
            <a:spLocks noChangeShapeType="1"/>
          </p:cNvSpPr>
          <p:nvPr/>
        </p:nvSpPr>
        <p:spPr bwMode="auto">
          <a:xfrm>
            <a:off x="3200400" y="5638800"/>
            <a:ext cx="0" cy="685800"/>
          </a:xfrm>
          <a:prstGeom prst="line">
            <a:avLst/>
          </a:prstGeom>
          <a:noFill/>
          <a:ln w="57150">
            <a:solidFill>
              <a:srgbClr val="FFFF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latin typeface="Arial" charset="0"/>
              <a:ea typeface="ＭＳ Ｐゴシック" charset="0"/>
              <a:cs typeface="ＭＳ Ｐゴシック" charset="0"/>
            </a:endParaRPr>
          </a:p>
        </p:txBody>
      </p:sp>
      <p:sp>
        <p:nvSpPr>
          <p:cNvPr id="845861" name="Text Box 37">
            <a:extLst>
              <a:ext uri="{FF2B5EF4-FFF2-40B4-BE49-F238E27FC236}">
                <a16:creationId xmlns:a16="http://schemas.microsoft.com/office/drawing/2014/main" id="{5BFC66A6-B4DB-BF48-B9E0-2DC8AB52DA46}"/>
              </a:ext>
            </a:extLst>
          </p:cNvPr>
          <p:cNvSpPr txBox="1">
            <a:spLocks noChangeArrowheads="1"/>
          </p:cNvSpPr>
          <p:nvPr/>
        </p:nvSpPr>
        <p:spPr bwMode="auto">
          <a:xfrm>
            <a:off x="2676525" y="438150"/>
            <a:ext cx="2505075" cy="10779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spcBef>
                <a:spcPct val="50000"/>
              </a:spcBef>
              <a:defRPr/>
            </a:pPr>
            <a:r>
              <a:rPr lang="en-US" sz="3200" b="1" dirty="0" err="1">
                <a:solidFill>
                  <a:srgbClr val="FFFFFF"/>
                </a:solidFill>
                <a:latin typeface="Times New Roman" pitchFamily="-112" charset="0"/>
                <a:ea typeface="ＭＳ Ｐゴシック" pitchFamily="-112" charset="-128"/>
                <a:cs typeface="ＭＳ Ｐゴシック" pitchFamily="-112" charset="-128"/>
              </a:rPr>
              <a:t>Lịch</a:t>
            </a:r>
            <a:r>
              <a:rPr lang="en-US" sz="3200" b="1" dirty="0">
                <a:solidFill>
                  <a:srgbClr val="FFFFFF"/>
                </a:solidFill>
                <a:latin typeface="Times New Roman" pitchFamily="-112" charset="0"/>
                <a:ea typeface="ＭＳ Ｐゴシック" pitchFamily="-112" charset="-128"/>
                <a:cs typeface="ＭＳ Ｐゴシック" pitchFamily="-112" charset="-128"/>
              </a:rPr>
              <a:t> </a:t>
            </a:r>
            <a:r>
              <a:rPr lang="en-US" sz="3200" b="1" dirty="0" err="1">
                <a:solidFill>
                  <a:srgbClr val="FFFFFF"/>
                </a:solidFill>
                <a:latin typeface="Times New Roman" pitchFamily="-112" charset="0"/>
                <a:ea typeface="ＭＳ Ｐゴシック" pitchFamily="-112" charset="-128"/>
                <a:cs typeface="ＭＳ Ｐゴシック" pitchFamily="-112" charset="-128"/>
              </a:rPr>
              <a:t>sử</a:t>
            </a:r>
            <a:r>
              <a:rPr lang="en-US" sz="3200" b="1" dirty="0">
                <a:solidFill>
                  <a:srgbClr val="FFFFFF"/>
                </a:solidFill>
                <a:latin typeface="Times New Roman" pitchFamily="-112" charset="0"/>
                <a:ea typeface="ＭＳ Ｐゴシック" pitchFamily="-112" charset="-128"/>
                <a:cs typeface="ＭＳ Ｐゴシック" pitchFamily="-112" charset="-128"/>
              </a:rPr>
              <a:t> </a:t>
            </a:r>
            <a:br>
              <a:rPr lang="en-US" sz="3200" b="1" dirty="0">
                <a:solidFill>
                  <a:srgbClr val="FFFFFF"/>
                </a:solidFill>
                <a:latin typeface="Times New Roman" pitchFamily="-112" charset="0"/>
                <a:ea typeface="ＭＳ Ｐゴシック" pitchFamily="-112" charset="-128"/>
                <a:cs typeface="ＭＳ Ｐゴシック" pitchFamily="-112" charset="-128"/>
              </a:rPr>
            </a:br>
            <a:r>
              <a:rPr lang="en-US" sz="3200" b="1" dirty="0">
                <a:solidFill>
                  <a:srgbClr val="FFFFFF"/>
                </a:solidFill>
                <a:latin typeface="Times New Roman" pitchFamily="-112" charset="0"/>
                <a:ea typeface="ＭＳ Ｐゴシック" pitchFamily="-112" charset="-128"/>
                <a:cs typeface="ＭＳ Ｐゴシック" pitchFamily="-112" charset="-128"/>
              </a:rPr>
              <a:t>Ban </a:t>
            </a:r>
            <a:r>
              <a:rPr lang="en-US" sz="3200" b="1" dirty="0" err="1">
                <a:solidFill>
                  <a:srgbClr val="FFFFFF"/>
                </a:solidFill>
                <a:latin typeface="Times New Roman" pitchFamily="-112" charset="0"/>
                <a:ea typeface="ＭＳ Ｐゴシック" pitchFamily="-112" charset="-128"/>
                <a:cs typeface="ＭＳ Ｐゴシック" pitchFamily="-112" charset="-128"/>
              </a:rPr>
              <a:t>Sơ</a:t>
            </a:r>
            <a:endParaRPr lang="en-US" sz="3200" b="1" dirty="0">
              <a:solidFill>
                <a:srgbClr val="FFFFFF"/>
              </a:solidFill>
              <a:latin typeface="Times New Roman" pitchFamily="-112" charset="0"/>
              <a:ea typeface="ＭＳ Ｐゴシック" pitchFamily="-112" charset="-128"/>
              <a:cs typeface="ＭＳ Ｐゴシック" pitchFamily="-112" charset="-128"/>
            </a:endParaRPr>
          </a:p>
        </p:txBody>
      </p:sp>
      <p:sp>
        <p:nvSpPr>
          <p:cNvPr id="158751" name="Text Box 38">
            <a:extLst>
              <a:ext uri="{FF2B5EF4-FFF2-40B4-BE49-F238E27FC236}">
                <a16:creationId xmlns:a16="http://schemas.microsoft.com/office/drawing/2014/main" id="{3F94E6E8-6A0E-B640-B74B-E5D49DEA488C}"/>
              </a:ext>
            </a:extLst>
          </p:cNvPr>
          <p:cNvSpPr txBox="1">
            <a:spLocks noChangeArrowheads="1"/>
          </p:cNvSpPr>
          <p:nvPr/>
        </p:nvSpPr>
        <p:spPr bwMode="auto">
          <a:xfrm>
            <a:off x="8578850" y="762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FFFFFF"/>
                </a:solidFill>
                <a:latin typeface="Times New Roman" panose="02020603050405020304" pitchFamily="18" charset="0"/>
              </a:rPr>
              <a:t>56</a:t>
            </a:r>
          </a:p>
        </p:txBody>
      </p:sp>
      <p:sp>
        <p:nvSpPr>
          <p:cNvPr id="845863" name="Rectangle 39">
            <a:extLst>
              <a:ext uri="{FF2B5EF4-FFF2-40B4-BE49-F238E27FC236}">
                <a16:creationId xmlns:a16="http://schemas.microsoft.com/office/drawing/2014/main" id="{5045D73E-734B-8E4B-81C4-CA8DDDF07223}"/>
              </a:ext>
            </a:extLst>
          </p:cNvPr>
          <p:cNvSpPr>
            <a:spLocks noGrp="1" noChangeArrowheads="1"/>
          </p:cNvSpPr>
          <p:nvPr>
            <p:ph type="title" idx="4294967295"/>
          </p:nvPr>
        </p:nvSpPr>
        <p:spPr>
          <a:xfrm>
            <a:off x="6705600" y="2971800"/>
            <a:ext cx="2438400" cy="3657600"/>
          </a:xfrm>
          <a:effectLst>
            <a:outerShdw blurRad="63500" dist="35921" dir="2700000" algn="ctr" rotWithShape="0">
              <a:srgbClr val="000A0D">
                <a:alpha val="74997"/>
              </a:srgbClr>
            </a:outerShdw>
          </a:effectLst>
        </p:spPr>
        <p:txBody>
          <a:bodyPr/>
          <a:lstStyle/>
          <a:p>
            <a:pPr eaLnBrk="1" hangingPunct="1"/>
            <a:r>
              <a:rPr lang="en-US" altLang="en-US">
                <a:solidFill>
                  <a:schemeClr val="bg1"/>
                </a:solidFill>
                <a:ea typeface="ＭＳ Ｐゴシック" panose="020B0600070205080204" pitchFamily="34" charset="-128"/>
              </a:rPr>
              <a:t>Câu Chuyện Giô-sép</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845837"/>
                                        </p:tgtEl>
                                        <p:attrNameLst>
                                          <p:attrName>style.visibility</p:attrName>
                                        </p:attrNameLst>
                                      </p:cBhvr>
                                      <p:to>
                                        <p:strVal val="visible"/>
                                      </p:to>
                                    </p:set>
                                    <p:animEffect transition="in" filter="dissolve">
                                      <p:cBhvr>
                                        <p:cTn id="7" dur="500"/>
                                        <p:tgtEl>
                                          <p:spTgt spid="845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83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a:extLst>
              <a:ext uri="{FF2B5EF4-FFF2-40B4-BE49-F238E27FC236}">
                <a16:creationId xmlns:a16="http://schemas.microsoft.com/office/drawing/2014/main" id="{A32CB658-41D0-F14C-A893-B5E48EA24729}"/>
              </a:ext>
            </a:extLst>
          </p:cNvPr>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endParaRPr>
          </a:p>
        </p:txBody>
      </p:sp>
      <p:pic>
        <p:nvPicPr>
          <p:cNvPr id="160770" name="Picture 3" descr="OJSEJ002">
            <a:extLst>
              <a:ext uri="{FF2B5EF4-FFF2-40B4-BE49-F238E27FC236}">
                <a16:creationId xmlns:a16="http://schemas.microsoft.com/office/drawing/2014/main" id="{3F2BBE11-B8BE-AF49-B33C-C99F15696E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7313" y="1905000"/>
            <a:ext cx="3675062"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1" name="Picture 4" descr="OJSEM002">
            <a:extLst>
              <a:ext uri="{FF2B5EF4-FFF2-40B4-BE49-F238E27FC236}">
                <a16:creationId xmlns:a16="http://schemas.microsoft.com/office/drawing/2014/main" id="{7B74DBAA-A9C6-CF45-B0FB-187833FFCE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9911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7877" name="Text Box 5">
            <a:extLst>
              <a:ext uri="{FF2B5EF4-FFF2-40B4-BE49-F238E27FC236}">
                <a16:creationId xmlns:a16="http://schemas.microsoft.com/office/drawing/2014/main" id="{5214CB0B-74EB-0542-8A51-92815B7D3CEF}"/>
              </a:ext>
            </a:extLst>
          </p:cNvPr>
          <p:cNvSpPr txBox="1">
            <a:spLocks noChangeArrowheads="1"/>
          </p:cNvSpPr>
          <p:nvPr/>
        </p:nvSpPr>
        <p:spPr bwMode="auto">
          <a:xfrm>
            <a:off x="4876800" y="6248400"/>
            <a:ext cx="4267200" cy="579438"/>
          </a:xfrm>
          <a:prstGeom prst="rect">
            <a:avLst/>
          </a:prstGeom>
          <a:noFill/>
          <a:ln>
            <a:noFill/>
          </a:ln>
          <a:effectLst>
            <a:outerShdw blurRad="63500" dist="29783" dir="1514402"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pPr>
            <a:r>
              <a:rPr lang="en-US" altLang="en-US" sz="3200" b="1">
                <a:solidFill>
                  <a:srgbClr val="FFFFFF"/>
                </a:solidFill>
                <a:latin typeface="Times New Roman" panose="02020603050405020304" pitchFamily="18" charset="0"/>
              </a:rPr>
              <a:t>Sáng Thế Ký 37:1-11</a:t>
            </a:r>
          </a:p>
        </p:txBody>
      </p:sp>
      <p:sp>
        <p:nvSpPr>
          <p:cNvPr id="160773" name="Rectangle 6">
            <a:extLst>
              <a:ext uri="{FF2B5EF4-FFF2-40B4-BE49-F238E27FC236}">
                <a16:creationId xmlns:a16="http://schemas.microsoft.com/office/drawing/2014/main" id="{E9DE6D1A-5180-E949-96FB-C2E940823039}"/>
              </a:ext>
            </a:extLst>
          </p:cNvPr>
          <p:cNvSpPr>
            <a:spLocks noGrp="1" noChangeArrowheads="1"/>
          </p:cNvSpPr>
          <p:nvPr>
            <p:ph type="title" idx="4294967295"/>
          </p:nvPr>
        </p:nvSpPr>
        <p:spPr>
          <a:xfrm>
            <a:off x="4572000" y="304800"/>
            <a:ext cx="4343400" cy="1917700"/>
          </a:xfrm>
        </p:spPr>
        <p:txBody>
          <a:bodyPr/>
          <a:lstStyle/>
          <a:p>
            <a:pPr eaLnBrk="1" hangingPunct="1"/>
            <a:r>
              <a:rPr lang="en-US" altLang="en-US">
                <a:solidFill>
                  <a:schemeClr val="bg1"/>
                </a:solidFill>
                <a:ea typeface="ＭＳ Ｐゴシック" panose="020B0600070205080204" pitchFamily="34" charset="-128"/>
              </a:rPr>
              <a:t>Sự thiếu thận trọng của tuổi trẻ</a:t>
            </a:r>
            <a:endParaRPr lang="en-US" altLang="en-US">
              <a:ea typeface="ＭＳ Ｐゴシック" panose="020B0600070205080204" pitchFamily="34" charset="-128"/>
            </a:endParaRPr>
          </a:p>
        </p:txBody>
      </p:sp>
    </p:spTree>
  </p:cSld>
  <p:clrMapOvr>
    <a:masterClrMapping/>
  </p:clrMapOvr>
  <p:transition spd="med">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a:extLst>
              <a:ext uri="{FF2B5EF4-FFF2-40B4-BE49-F238E27FC236}">
                <a16:creationId xmlns:a16="http://schemas.microsoft.com/office/drawing/2014/main" id="{34A4E905-E041-C647-9E5C-CCDE357B608C}"/>
              </a:ext>
            </a:extLst>
          </p:cNvPr>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endParaRPr>
          </a:p>
        </p:txBody>
      </p:sp>
      <p:pic>
        <p:nvPicPr>
          <p:cNvPr id="162818" name="Picture 3" descr="OJSSP002">
            <a:extLst>
              <a:ext uri="{FF2B5EF4-FFF2-40B4-BE49-F238E27FC236}">
                <a16:creationId xmlns:a16="http://schemas.microsoft.com/office/drawing/2014/main" id="{8DA264F7-A82E-7845-ABD8-4F89970C3F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5950"/>
            <a:ext cx="9144000" cy="624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24" name="Text Box 4">
            <a:extLst>
              <a:ext uri="{FF2B5EF4-FFF2-40B4-BE49-F238E27FC236}">
                <a16:creationId xmlns:a16="http://schemas.microsoft.com/office/drawing/2014/main" id="{15843C8F-2D51-2A4F-B110-39DEADDE710D}"/>
              </a:ext>
            </a:extLst>
          </p:cNvPr>
          <p:cNvSpPr txBox="1">
            <a:spLocks noChangeArrowheads="1"/>
          </p:cNvSpPr>
          <p:nvPr/>
        </p:nvSpPr>
        <p:spPr bwMode="auto">
          <a:xfrm>
            <a:off x="2743200" y="6278563"/>
            <a:ext cx="4267200" cy="579437"/>
          </a:xfrm>
          <a:prstGeom prst="rect">
            <a:avLst/>
          </a:prstGeom>
          <a:noFill/>
          <a:ln>
            <a:noFill/>
          </a:ln>
          <a:effectLst>
            <a:outerShdw blurRad="63500" dist="29783" dir="1514402"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3200" b="1">
                <a:solidFill>
                  <a:srgbClr val="FFFFFF"/>
                </a:solidFill>
                <a:latin typeface="Times New Roman" panose="02020603050405020304" pitchFamily="18" charset="0"/>
              </a:rPr>
              <a:t>Sáng Thế Ký 37-40</a:t>
            </a:r>
          </a:p>
        </p:txBody>
      </p:sp>
      <p:sp>
        <p:nvSpPr>
          <p:cNvPr id="162820" name="Rectangle 5">
            <a:extLst>
              <a:ext uri="{FF2B5EF4-FFF2-40B4-BE49-F238E27FC236}">
                <a16:creationId xmlns:a16="http://schemas.microsoft.com/office/drawing/2014/main" id="{58322B25-FB99-784C-AAB0-7360424490F1}"/>
              </a:ext>
            </a:extLst>
          </p:cNvPr>
          <p:cNvSpPr>
            <a:spLocks noGrp="1" noChangeArrowheads="1"/>
          </p:cNvSpPr>
          <p:nvPr>
            <p:ph type="title" idx="4294967295"/>
          </p:nvPr>
        </p:nvSpPr>
        <p:spPr>
          <a:xfrm>
            <a:off x="685800" y="0"/>
            <a:ext cx="7772400" cy="914400"/>
          </a:xfrm>
        </p:spPr>
        <p:txBody>
          <a:bodyPr/>
          <a:lstStyle/>
          <a:p>
            <a:pPr eaLnBrk="1" hangingPunct="1"/>
            <a:r>
              <a:rPr lang="en-US" altLang="en-US">
                <a:solidFill>
                  <a:schemeClr val="bg1"/>
                </a:solidFill>
                <a:ea typeface="ＭＳ Ｐゴシック" panose="020B0600070205080204" pitchFamily="34" charset="-128"/>
              </a:rPr>
              <a:t>Từ lâu đài đến nhà tù</a:t>
            </a:r>
          </a:p>
        </p:txBody>
      </p:sp>
    </p:spTree>
  </p:cSld>
  <p:clrMapOvr>
    <a:masterClrMapping/>
  </p:clrMapOvr>
  <p:transition spd="med">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a:extLst>
              <a:ext uri="{FF2B5EF4-FFF2-40B4-BE49-F238E27FC236}">
                <a16:creationId xmlns:a16="http://schemas.microsoft.com/office/drawing/2014/main" id="{90FF11F3-FAC8-224D-A69B-4D8DC2711497}"/>
              </a:ext>
            </a:extLst>
          </p:cNvPr>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endParaRPr>
          </a:p>
        </p:txBody>
      </p:sp>
      <p:pic>
        <p:nvPicPr>
          <p:cNvPr id="164866" name="Picture 3" descr="OJSSS002">
            <a:extLst>
              <a:ext uri="{FF2B5EF4-FFF2-40B4-BE49-F238E27FC236}">
                <a16:creationId xmlns:a16="http://schemas.microsoft.com/office/drawing/2014/main" id="{201AB613-CD9C-E54D-A38F-DFB3AB4288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5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0772" name="Text Box 4">
            <a:extLst>
              <a:ext uri="{FF2B5EF4-FFF2-40B4-BE49-F238E27FC236}">
                <a16:creationId xmlns:a16="http://schemas.microsoft.com/office/drawing/2014/main" id="{82443ED1-7985-5749-BFB1-D07945380240}"/>
              </a:ext>
            </a:extLst>
          </p:cNvPr>
          <p:cNvSpPr txBox="1">
            <a:spLocks noChangeArrowheads="1"/>
          </p:cNvSpPr>
          <p:nvPr/>
        </p:nvSpPr>
        <p:spPr bwMode="auto">
          <a:xfrm>
            <a:off x="4876800" y="6248400"/>
            <a:ext cx="4267200" cy="579438"/>
          </a:xfrm>
          <a:prstGeom prst="rect">
            <a:avLst/>
          </a:prstGeom>
          <a:noFill/>
          <a:ln>
            <a:noFill/>
          </a:ln>
          <a:effectLst>
            <a:outerShdw blurRad="63500" dist="29783" dir="1514402"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pPr>
            <a:r>
              <a:rPr lang="en-US" altLang="en-US" sz="3200" b="1">
                <a:solidFill>
                  <a:srgbClr val="FFFFFF"/>
                </a:solidFill>
                <a:latin typeface="Times New Roman" panose="02020603050405020304" pitchFamily="18" charset="0"/>
              </a:rPr>
              <a:t>Sáng Thế Ký 41-50</a:t>
            </a:r>
          </a:p>
        </p:txBody>
      </p:sp>
      <p:sp>
        <p:nvSpPr>
          <p:cNvPr id="800773" name="Rectangle 5">
            <a:extLst>
              <a:ext uri="{FF2B5EF4-FFF2-40B4-BE49-F238E27FC236}">
                <a16:creationId xmlns:a16="http://schemas.microsoft.com/office/drawing/2014/main" id="{63BAC3CE-B05F-D643-AD24-3C34EDE4C94B}"/>
              </a:ext>
            </a:extLst>
          </p:cNvPr>
          <p:cNvSpPr>
            <a:spLocks noGrp="1" noChangeArrowheads="1"/>
          </p:cNvSpPr>
          <p:nvPr>
            <p:ph type="title" idx="4294967295"/>
          </p:nvPr>
        </p:nvSpPr>
        <p:spPr>
          <a:xfrm>
            <a:off x="1524000" y="457200"/>
            <a:ext cx="6477000" cy="1143000"/>
          </a:xfrm>
          <a:effectLst>
            <a:outerShdw blurRad="63500" dist="35921" dir="2700000" algn="ctr" rotWithShape="0">
              <a:schemeClr val="tx2">
                <a:alpha val="74997"/>
              </a:schemeClr>
            </a:outerShdw>
          </a:effectLst>
        </p:spPr>
        <p:txBody>
          <a:bodyPr/>
          <a:lstStyle/>
          <a:p>
            <a:pPr eaLnBrk="1" hangingPunct="1"/>
            <a:r>
              <a:rPr lang="en-US" altLang="en-US" sz="4800" b="1">
                <a:solidFill>
                  <a:schemeClr val="bg1"/>
                </a:solidFill>
                <a:latin typeface="Arial" panose="020B0604020202020204" pitchFamily="34" charset="0"/>
                <a:ea typeface="ＭＳ Ｐゴシック" panose="020B0600070205080204" pitchFamily="34" charset="-128"/>
              </a:rPr>
              <a:t>Sự Cao Trọng của Giô-sép</a:t>
            </a:r>
            <a:endParaRPr lang="en-US" altLang="en-US">
              <a:solidFill>
                <a:schemeClr val="bg1"/>
              </a:solidFill>
              <a:latin typeface="Arial" panose="020B0604020202020204" pitchFamily="34" charset="0"/>
              <a:ea typeface="ＭＳ Ｐゴシック" panose="020B0600070205080204" pitchFamily="34" charset="-128"/>
            </a:endParaRPr>
          </a:p>
        </p:txBody>
      </p:sp>
    </p:spTree>
  </p:cSld>
  <p:clrMapOvr>
    <a:masterClrMapping/>
  </p:clrMapOvr>
  <p:transition spd="med">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3" name="Picture 4" descr="joseph">
            <a:extLst>
              <a:ext uri="{FF2B5EF4-FFF2-40B4-BE49-F238E27FC236}">
                <a16:creationId xmlns:a16="http://schemas.microsoft.com/office/drawing/2014/main" id="{7E48D98A-BBAA-FB48-B28A-41B0008C5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9755188" cy="731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4866" name="Rectangle 2">
            <a:extLst>
              <a:ext uri="{FF2B5EF4-FFF2-40B4-BE49-F238E27FC236}">
                <a16:creationId xmlns:a16="http://schemas.microsoft.com/office/drawing/2014/main" id="{1F42CB15-C9B8-9C40-8851-793C6F3F9998}"/>
              </a:ext>
            </a:extLst>
          </p:cNvPr>
          <p:cNvSpPr>
            <a:spLocks noGrp="1" noChangeArrowheads="1"/>
          </p:cNvSpPr>
          <p:nvPr>
            <p:ph type="ctrTitle"/>
          </p:nvPr>
        </p:nvSpPr>
        <p:spPr>
          <a:xfrm>
            <a:off x="1905000" y="-152400"/>
            <a:ext cx="7239000" cy="1524000"/>
          </a:xfrm>
          <a:effectLst>
            <a:outerShdw blurRad="63500" dist="35921" dir="2700000" algn="ctr" rotWithShape="0">
              <a:schemeClr val="tx2">
                <a:alpha val="74997"/>
              </a:schemeClr>
            </a:outerShdw>
          </a:effectLst>
        </p:spPr>
        <p:txBody>
          <a:bodyPr/>
          <a:lstStyle/>
          <a:p>
            <a:pPr algn="r" eaLnBrk="1" hangingPunct="1"/>
            <a:r>
              <a:rPr lang="ja-JP" altLang="en-US" b="1">
                <a:solidFill>
                  <a:schemeClr val="bg1"/>
                </a:solidFill>
                <a:ea typeface="ＭＳ Ｐゴシック" panose="020B0600070205080204" pitchFamily="34" charset="-128"/>
              </a:rPr>
              <a:t>“</a:t>
            </a:r>
            <a:r>
              <a:rPr lang="en-US" altLang="ja-JP" b="1">
                <a:solidFill>
                  <a:schemeClr val="bg1"/>
                </a:solidFill>
                <a:ea typeface="ＭＳ Ｐゴシック" panose="020B0600070205080204" pitchFamily="34" charset="-128"/>
              </a:rPr>
              <a:t>Tôi là Giô-sép. Cha tôi còn sống chăng?</a:t>
            </a:r>
            <a:r>
              <a:rPr lang="ja-JP" altLang="en-US" b="1">
                <a:solidFill>
                  <a:schemeClr val="bg1"/>
                </a:solidFill>
                <a:ea typeface="ＭＳ Ｐゴシック" panose="020B0600070205080204" pitchFamily="34" charset="-128"/>
              </a:rPr>
              <a:t>”</a:t>
            </a:r>
            <a:r>
              <a:rPr lang="en-US" altLang="ja-JP" b="1">
                <a:solidFill>
                  <a:schemeClr val="bg1"/>
                </a:solidFill>
                <a:ea typeface="ＭＳ Ｐゴシック" panose="020B0600070205080204" pitchFamily="34" charset="-128"/>
              </a:rPr>
              <a:t> (Sáng. 45:3)</a:t>
            </a:r>
            <a:endParaRPr lang="en-US" altLang="en-US" b="1">
              <a:solidFill>
                <a:schemeClr val="bg1"/>
              </a:solidFill>
              <a:ea typeface="ＭＳ Ｐゴシック" panose="020B0600070205080204" pitchFamily="34" charset="-128"/>
            </a:endParaRPr>
          </a:p>
        </p:txBody>
      </p:sp>
    </p:spTree>
  </p:cSld>
  <p:clrMapOvr>
    <a:masterClrMapping/>
  </p:clrMapOvr>
  <p:transition spd="med">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a:extLst>
              <a:ext uri="{FF2B5EF4-FFF2-40B4-BE49-F238E27FC236}">
                <a16:creationId xmlns:a16="http://schemas.microsoft.com/office/drawing/2014/main" id="{8F7C7D83-E963-6B4B-9759-701F1FF45537}"/>
              </a:ext>
            </a:extLst>
          </p:cNvPr>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endParaRPr>
          </a:p>
        </p:txBody>
      </p:sp>
      <p:sp>
        <p:nvSpPr>
          <p:cNvPr id="168962" name="Rectangle 3">
            <a:extLst>
              <a:ext uri="{FF2B5EF4-FFF2-40B4-BE49-F238E27FC236}">
                <a16:creationId xmlns:a16="http://schemas.microsoft.com/office/drawing/2014/main" id="{A71AEDCF-37C3-1247-BF4A-8E32D4237460}"/>
              </a:ext>
            </a:extLst>
          </p:cNvPr>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endParaRPr>
          </a:p>
        </p:txBody>
      </p:sp>
      <p:pic>
        <p:nvPicPr>
          <p:cNvPr id="168963" name="Picture 4" descr="OJSSP002">
            <a:extLst>
              <a:ext uri="{FF2B5EF4-FFF2-40B4-BE49-F238E27FC236}">
                <a16:creationId xmlns:a16="http://schemas.microsoft.com/office/drawing/2014/main" id="{1BE0D165-81DB-0845-BCBB-53B33EA8AF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81050"/>
            <a:ext cx="4325938"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64" name="Picture 5" descr="OJSSS002">
            <a:extLst>
              <a:ext uri="{FF2B5EF4-FFF2-40B4-BE49-F238E27FC236}">
                <a16:creationId xmlns:a16="http://schemas.microsoft.com/office/drawing/2014/main" id="{1943058C-6396-4D44-BC09-F9D3661D67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124200"/>
            <a:ext cx="441960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66" name="Text Box 6">
            <a:extLst>
              <a:ext uri="{FF2B5EF4-FFF2-40B4-BE49-F238E27FC236}">
                <a16:creationId xmlns:a16="http://schemas.microsoft.com/office/drawing/2014/main" id="{8F3B8340-B55A-7E47-ABFD-C95B4E291B7C}"/>
              </a:ext>
            </a:extLst>
          </p:cNvPr>
          <p:cNvSpPr txBox="1">
            <a:spLocks noChangeArrowheads="1"/>
          </p:cNvSpPr>
          <p:nvPr/>
        </p:nvSpPr>
        <p:spPr bwMode="auto">
          <a:xfrm>
            <a:off x="4572000" y="1371600"/>
            <a:ext cx="4267200" cy="13239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4000" b="1" i="1">
                <a:solidFill>
                  <a:srgbClr val="FFFFFF"/>
                </a:solidFill>
                <a:latin typeface="Times New Roman" panose="02020603050405020304" pitchFamily="18" charset="0"/>
              </a:rPr>
              <a:t>Các anh toan hại tôi, </a:t>
            </a:r>
          </a:p>
        </p:txBody>
      </p:sp>
      <p:sp>
        <p:nvSpPr>
          <p:cNvPr id="808967" name="Text Box 7">
            <a:extLst>
              <a:ext uri="{FF2B5EF4-FFF2-40B4-BE49-F238E27FC236}">
                <a16:creationId xmlns:a16="http://schemas.microsoft.com/office/drawing/2014/main" id="{9FBB37B8-071B-864C-ACFB-493FE418521F}"/>
              </a:ext>
            </a:extLst>
          </p:cNvPr>
          <p:cNvSpPr txBox="1">
            <a:spLocks noChangeArrowheads="1"/>
          </p:cNvSpPr>
          <p:nvPr/>
        </p:nvSpPr>
        <p:spPr bwMode="auto">
          <a:xfrm>
            <a:off x="4876800" y="6248400"/>
            <a:ext cx="4267200" cy="579438"/>
          </a:xfrm>
          <a:prstGeom prst="rect">
            <a:avLst/>
          </a:prstGeom>
          <a:noFill/>
          <a:ln>
            <a:noFill/>
          </a:ln>
          <a:effectLst>
            <a:outerShdw blurRad="63500" dist="29783" dir="1514402"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pPr>
            <a:r>
              <a:rPr lang="en-US" altLang="en-US" sz="3200" b="1">
                <a:solidFill>
                  <a:srgbClr val="FFFFFF"/>
                </a:solidFill>
                <a:latin typeface="Times New Roman" panose="02020603050405020304" pitchFamily="18" charset="0"/>
              </a:rPr>
              <a:t>Sáng. 50:20 (NIV)</a:t>
            </a:r>
          </a:p>
        </p:txBody>
      </p:sp>
      <p:sp>
        <p:nvSpPr>
          <p:cNvPr id="808968" name="Text Box 8">
            <a:extLst>
              <a:ext uri="{FF2B5EF4-FFF2-40B4-BE49-F238E27FC236}">
                <a16:creationId xmlns:a16="http://schemas.microsoft.com/office/drawing/2014/main" id="{D7CB7E0A-8B08-7D4B-8055-13810DDA9627}"/>
              </a:ext>
            </a:extLst>
          </p:cNvPr>
          <p:cNvSpPr txBox="1">
            <a:spLocks noChangeArrowheads="1"/>
          </p:cNvSpPr>
          <p:nvPr/>
        </p:nvSpPr>
        <p:spPr bwMode="auto">
          <a:xfrm>
            <a:off x="152400" y="3565525"/>
            <a:ext cx="4724400" cy="31702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4000" b="1" i="1">
                <a:solidFill>
                  <a:srgbClr val="FFFFFF"/>
                </a:solidFill>
                <a:latin typeface="Times New Roman" panose="02020603050405020304" pitchFamily="18" charset="0"/>
              </a:rPr>
              <a:t>nhưng Đức Chúa Trời lại toan làm điều ích cho tôi, hầu cho cứu sự sống cho nhiều người,... </a:t>
            </a:r>
          </a:p>
        </p:txBody>
      </p:sp>
      <p:sp>
        <p:nvSpPr>
          <p:cNvPr id="168968" name="Rectangle 9">
            <a:extLst>
              <a:ext uri="{FF2B5EF4-FFF2-40B4-BE49-F238E27FC236}">
                <a16:creationId xmlns:a16="http://schemas.microsoft.com/office/drawing/2014/main" id="{4DEC1FEF-CEFF-2D43-9C6F-EAB6505427DF}"/>
              </a:ext>
            </a:extLst>
          </p:cNvPr>
          <p:cNvSpPr>
            <a:spLocks noGrp="1" noChangeArrowheads="1"/>
          </p:cNvSpPr>
          <p:nvPr>
            <p:ph type="title" idx="4294967295"/>
          </p:nvPr>
        </p:nvSpPr>
        <p:spPr>
          <a:xfrm>
            <a:off x="0" y="152400"/>
            <a:ext cx="9144000" cy="533400"/>
          </a:xfrm>
        </p:spPr>
        <p:txBody>
          <a:bodyPr/>
          <a:lstStyle/>
          <a:p>
            <a:pPr eaLnBrk="1" hangingPunct="1"/>
            <a:r>
              <a:rPr lang="en-US" altLang="en-US" sz="3600" b="1" u="sng">
                <a:solidFill>
                  <a:schemeClr val="bg1"/>
                </a:solidFill>
                <a:latin typeface="Arial" panose="020B0604020202020204" pitchFamily="34" charset="0"/>
                <a:ea typeface="ＭＳ Ｐゴシック" panose="020B0600070205080204" pitchFamily="34" charset="-128"/>
              </a:rPr>
              <a:t>Giô-sép Biết Mục Đích Tể Trị của Chúa </a:t>
            </a:r>
            <a:endParaRPr lang="en-US" altLang="en-US">
              <a:ea typeface="ＭＳ Ｐゴシック" panose="020B0600070205080204" pitchFamily="34" charset="-12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808966"/>
                                        </p:tgtEl>
                                        <p:attrNameLst>
                                          <p:attrName>style.visibility</p:attrName>
                                        </p:attrNameLst>
                                      </p:cBhvr>
                                      <p:to>
                                        <p:strVal val="visible"/>
                                      </p:to>
                                    </p:set>
                                    <p:animEffect transition="in" filter="dissolve">
                                      <p:cBhvr>
                                        <p:cTn id="7" dur="500"/>
                                        <p:tgtEl>
                                          <p:spTgt spid="808966"/>
                                        </p:tgtEl>
                                      </p:cBhvr>
                                    </p:animEffect>
                                  </p:childTnLst>
                                </p:cTn>
                              </p:par>
                            </p:childTnLst>
                          </p:cTn>
                        </p:par>
                        <p:par>
                          <p:cTn id="8" fill="hold" nodeType="afterGroup">
                            <p:stCondLst>
                              <p:cond delay="3500"/>
                            </p:stCondLst>
                            <p:childTnLst>
                              <p:par>
                                <p:cTn id="9" presetID="9" presetClass="entr" presetSubtype="0" fill="hold" grpId="0" nodeType="afterEffect">
                                  <p:stCondLst>
                                    <p:cond delay="3000"/>
                                  </p:stCondLst>
                                  <p:childTnLst>
                                    <p:set>
                                      <p:cBhvr>
                                        <p:cTn id="10" dur="1" fill="hold">
                                          <p:stCondLst>
                                            <p:cond delay="0"/>
                                          </p:stCondLst>
                                        </p:cTn>
                                        <p:tgtEl>
                                          <p:spTgt spid="808968"/>
                                        </p:tgtEl>
                                        <p:attrNameLst>
                                          <p:attrName>style.visibility</p:attrName>
                                        </p:attrNameLst>
                                      </p:cBhvr>
                                      <p:to>
                                        <p:strVal val="visible"/>
                                      </p:to>
                                    </p:set>
                                    <p:animEffect transition="in" filter="dissolve">
                                      <p:cBhvr>
                                        <p:cTn id="11" dur="500"/>
                                        <p:tgtEl>
                                          <p:spTgt spid="808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6" grpId="0" autoUpdateAnimBg="0"/>
      <p:bldP spid="80896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23EDE4D3-04F8-6542-8481-91ED7EB2E2F6}"/>
              </a:ext>
            </a:extLst>
          </p:cNvPr>
          <p:cNvSpPr>
            <a:spLocks noGrp="1" noChangeArrowheads="1"/>
          </p:cNvSpPr>
          <p:nvPr>
            <p:ph type="title" idx="4294967295"/>
          </p:nvPr>
        </p:nvSpPr>
        <p:spPr>
          <a:xfrm>
            <a:off x="4724400" y="198438"/>
            <a:ext cx="3657600" cy="487362"/>
          </a:xfrm>
        </p:spPr>
        <p:txBody>
          <a:bodyPr/>
          <a:lstStyle/>
          <a:p>
            <a:pPr eaLnBrk="1" hangingPunct="1"/>
            <a:r>
              <a:rPr lang="en-US" altLang="en-US" sz="1800">
                <a:solidFill>
                  <a:srgbClr val="FFFF00"/>
                </a:solidFill>
                <a:ea typeface="ＭＳ Ｐゴシック" panose="020B0600070205080204" pitchFamily="34" charset="-128"/>
              </a:rPr>
              <a:t>Patriarchal Family Tree</a:t>
            </a:r>
            <a:endParaRPr lang="en-US" altLang="en-US" sz="1800">
              <a:ea typeface="ＭＳ Ｐゴシック" panose="020B0600070205080204" pitchFamily="34" charset="-128"/>
            </a:endParaRPr>
          </a:p>
        </p:txBody>
      </p:sp>
      <p:sp>
        <p:nvSpPr>
          <p:cNvPr id="171011" name="Rectangle 64">
            <a:extLst>
              <a:ext uri="{FF2B5EF4-FFF2-40B4-BE49-F238E27FC236}">
                <a16:creationId xmlns:a16="http://schemas.microsoft.com/office/drawing/2014/main" id="{A2DFC6E7-2B3D-8D49-A165-500B58314FE1}"/>
              </a:ext>
            </a:extLst>
          </p:cNvPr>
          <p:cNvSpPr>
            <a:spLocks noChangeArrowheads="1"/>
          </p:cNvSpPr>
          <p:nvPr/>
        </p:nvSpPr>
        <p:spPr bwMode="auto">
          <a:xfrm>
            <a:off x="0" y="0"/>
            <a:ext cx="9144000" cy="6858000"/>
          </a:xfrm>
          <a:prstGeom prst="rect">
            <a:avLst/>
          </a:prstGeom>
          <a:solidFill>
            <a:srgbClr val="F8E47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endParaRPr>
          </a:p>
        </p:txBody>
      </p:sp>
      <p:sp>
        <p:nvSpPr>
          <p:cNvPr id="171012" name="Text Box 3">
            <a:extLst>
              <a:ext uri="{FF2B5EF4-FFF2-40B4-BE49-F238E27FC236}">
                <a16:creationId xmlns:a16="http://schemas.microsoft.com/office/drawing/2014/main" id="{BC6A818B-DA2A-CA43-930D-073D0F455D22}"/>
              </a:ext>
            </a:extLst>
          </p:cNvPr>
          <p:cNvSpPr txBox="1">
            <a:spLocks noChangeArrowheads="1"/>
          </p:cNvSpPr>
          <p:nvPr/>
        </p:nvSpPr>
        <p:spPr bwMode="auto">
          <a:xfrm>
            <a:off x="3657600" y="7620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b="1">
                <a:solidFill>
                  <a:srgbClr val="007000"/>
                </a:solidFill>
                <a:cs typeface="Arial" panose="020B0604020202020204" pitchFamily="34" charset="0"/>
              </a:rPr>
              <a:t>Tha-rê</a:t>
            </a:r>
          </a:p>
        </p:txBody>
      </p:sp>
      <p:sp>
        <p:nvSpPr>
          <p:cNvPr id="171013" name="Text Box 4">
            <a:extLst>
              <a:ext uri="{FF2B5EF4-FFF2-40B4-BE49-F238E27FC236}">
                <a16:creationId xmlns:a16="http://schemas.microsoft.com/office/drawing/2014/main" id="{2F1E35E2-0531-7E4F-BCB2-450D12E70FD7}"/>
              </a:ext>
            </a:extLst>
          </p:cNvPr>
          <p:cNvSpPr txBox="1">
            <a:spLocks noChangeArrowheads="1"/>
          </p:cNvSpPr>
          <p:nvPr/>
        </p:nvSpPr>
        <p:spPr bwMode="auto">
          <a:xfrm>
            <a:off x="684213" y="1371600"/>
            <a:ext cx="1550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b="1">
                <a:solidFill>
                  <a:srgbClr val="000000"/>
                </a:solidFill>
                <a:cs typeface="Arial" panose="020B0604020202020204" pitchFamily="34" charset="0"/>
              </a:rPr>
              <a:t>Cha-ran</a:t>
            </a:r>
          </a:p>
        </p:txBody>
      </p:sp>
      <p:sp>
        <p:nvSpPr>
          <p:cNvPr id="171014" name="Text Box 5">
            <a:extLst>
              <a:ext uri="{FF2B5EF4-FFF2-40B4-BE49-F238E27FC236}">
                <a16:creationId xmlns:a16="http://schemas.microsoft.com/office/drawing/2014/main" id="{A3AD2BC2-6A67-6A4D-85DC-35ED70FBAADB}"/>
              </a:ext>
            </a:extLst>
          </p:cNvPr>
          <p:cNvSpPr txBox="1">
            <a:spLocks noChangeArrowheads="1"/>
          </p:cNvSpPr>
          <p:nvPr/>
        </p:nvSpPr>
        <p:spPr bwMode="auto">
          <a:xfrm>
            <a:off x="3657600" y="1371600"/>
            <a:ext cx="106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b="1">
                <a:solidFill>
                  <a:srgbClr val="000000"/>
                </a:solidFill>
                <a:cs typeface="Arial" panose="020B0604020202020204" pitchFamily="34" charset="0"/>
              </a:rPr>
              <a:t>Na-cô</a:t>
            </a:r>
          </a:p>
        </p:txBody>
      </p:sp>
      <p:sp>
        <p:nvSpPr>
          <p:cNvPr id="171015" name="Text Box 6">
            <a:extLst>
              <a:ext uri="{FF2B5EF4-FFF2-40B4-BE49-F238E27FC236}">
                <a16:creationId xmlns:a16="http://schemas.microsoft.com/office/drawing/2014/main" id="{52B77BCA-1DC2-2F41-BE56-40B5177A1337}"/>
              </a:ext>
            </a:extLst>
          </p:cNvPr>
          <p:cNvSpPr txBox="1">
            <a:spLocks noChangeArrowheads="1"/>
          </p:cNvSpPr>
          <p:nvPr/>
        </p:nvSpPr>
        <p:spPr bwMode="auto">
          <a:xfrm>
            <a:off x="6400800" y="1371600"/>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b="1">
                <a:solidFill>
                  <a:srgbClr val="007000"/>
                </a:solidFill>
                <a:cs typeface="Arial" panose="020B0604020202020204" pitchFamily="34" charset="0"/>
              </a:rPr>
              <a:t>Áp-ra-ham</a:t>
            </a:r>
            <a:endParaRPr lang="en-US" altLang="en-US" b="1">
              <a:solidFill>
                <a:srgbClr val="009900"/>
              </a:solidFill>
              <a:cs typeface="Arial" panose="020B0604020202020204" pitchFamily="34" charset="0"/>
            </a:endParaRPr>
          </a:p>
        </p:txBody>
      </p:sp>
      <p:sp>
        <p:nvSpPr>
          <p:cNvPr id="171016" name="Text Box 7">
            <a:extLst>
              <a:ext uri="{FF2B5EF4-FFF2-40B4-BE49-F238E27FC236}">
                <a16:creationId xmlns:a16="http://schemas.microsoft.com/office/drawing/2014/main" id="{8F881DA5-5CAD-1F4B-9D76-D7A5F28E40AD}"/>
              </a:ext>
            </a:extLst>
          </p:cNvPr>
          <p:cNvSpPr txBox="1">
            <a:spLocks noChangeArrowheads="1"/>
          </p:cNvSpPr>
          <p:nvPr/>
        </p:nvSpPr>
        <p:spPr bwMode="auto">
          <a:xfrm>
            <a:off x="914400" y="2133600"/>
            <a:ext cx="102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b="1">
                <a:solidFill>
                  <a:srgbClr val="000000"/>
                </a:solidFill>
                <a:cs typeface="Arial" panose="020B0604020202020204" pitchFamily="34" charset="0"/>
              </a:rPr>
              <a:t>Lót</a:t>
            </a:r>
          </a:p>
        </p:txBody>
      </p:sp>
      <p:sp>
        <p:nvSpPr>
          <p:cNvPr id="171017" name="Text Box 8">
            <a:extLst>
              <a:ext uri="{FF2B5EF4-FFF2-40B4-BE49-F238E27FC236}">
                <a16:creationId xmlns:a16="http://schemas.microsoft.com/office/drawing/2014/main" id="{01956EDE-BF28-1342-9F34-934A682A3568}"/>
              </a:ext>
            </a:extLst>
          </p:cNvPr>
          <p:cNvSpPr txBox="1">
            <a:spLocks noChangeArrowheads="1"/>
          </p:cNvSpPr>
          <p:nvPr/>
        </p:nvSpPr>
        <p:spPr bwMode="auto">
          <a:xfrm>
            <a:off x="3073400" y="2057400"/>
            <a:ext cx="180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b="1">
                <a:solidFill>
                  <a:srgbClr val="000000"/>
                </a:solidFill>
                <a:cs typeface="Arial" panose="020B0604020202020204" pitchFamily="34" charset="0"/>
              </a:rPr>
              <a:t>Bê-tu-ên</a:t>
            </a:r>
          </a:p>
        </p:txBody>
      </p:sp>
      <p:sp>
        <p:nvSpPr>
          <p:cNvPr id="171018" name="Text Box 9">
            <a:extLst>
              <a:ext uri="{FF2B5EF4-FFF2-40B4-BE49-F238E27FC236}">
                <a16:creationId xmlns:a16="http://schemas.microsoft.com/office/drawing/2014/main" id="{9B1C2DB0-6901-B140-A24C-D1C79CA15890}"/>
              </a:ext>
            </a:extLst>
          </p:cNvPr>
          <p:cNvSpPr txBox="1">
            <a:spLocks noChangeArrowheads="1"/>
          </p:cNvSpPr>
          <p:nvPr/>
        </p:nvSpPr>
        <p:spPr bwMode="auto">
          <a:xfrm>
            <a:off x="5257800" y="2139950"/>
            <a:ext cx="1752600" cy="831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b="1">
                <a:solidFill>
                  <a:srgbClr val="FF33CC"/>
                </a:solidFill>
                <a:cs typeface="Arial" panose="020B0604020202020204" pitchFamily="34" charset="0"/>
              </a:rPr>
              <a:t>(của A-ga) </a:t>
            </a:r>
            <a:r>
              <a:rPr lang="en-US" altLang="en-US" b="1">
                <a:solidFill>
                  <a:srgbClr val="000000"/>
                </a:solidFill>
                <a:cs typeface="Arial" panose="020B0604020202020204" pitchFamily="34" charset="0"/>
              </a:rPr>
              <a:t>Ích-ma-ên</a:t>
            </a:r>
          </a:p>
        </p:txBody>
      </p:sp>
      <p:sp>
        <p:nvSpPr>
          <p:cNvPr id="171019" name="Text Box 10">
            <a:extLst>
              <a:ext uri="{FF2B5EF4-FFF2-40B4-BE49-F238E27FC236}">
                <a16:creationId xmlns:a16="http://schemas.microsoft.com/office/drawing/2014/main" id="{7678690F-488F-3D4F-B470-F635AFBD66A3}"/>
              </a:ext>
            </a:extLst>
          </p:cNvPr>
          <p:cNvSpPr txBox="1">
            <a:spLocks noChangeArrowheads="1"/>
          </p:cNvSpPr>
          <p:nvPr/>
        </p:nvSpPr>
        <p:spPr bwMode="auto">
          <a:xfrm>
            <a:off x="7162800" y="2139950"/>
            <a:ext cx="1914525"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b="1">
                <a:solidFill>
                  <a:srgbClr val="FF33CC"/>
                </a:solidFill>
                <a:cs typeface="Arial" panose="020B0604020202020204" pitchFamily="34" charset="0"/>
              </a:rPr>
              <a:t>(của Sa-ra) </a:t>
            </a:r>
            <a:r>
              <a:rPr lang="en-US" altLang="en-US" b="1">
                <a:solidFill>
                  <a:srgbClr val="007000"/>
                </a:solidFill>
                <a:cs typeface="Arial" panose="020B0604020202020204" pitchFamily="34" charset="0"/>
              </a:rPr>
              <a:t>Y-sác</a:t>
            </a:r>
            <a:endParaRPr lang="en-US" altLang="en-US" b="1">
              <a:solidFill>
                <a:srgbClr val="009900"/>
              </a:solidFill>
              <a:cs typeface="Arial" panose="020B0604020202020204" pitchFamily="34" charset="0"/>
            </a:endParaRPr>
          </a:p>
        </p:txBody>
      </p:sp>
      <p:sp>
        <p:nvSpPr>
          <p:cNvPr id="171020" name="Text Box 11">
            <a:extLst>
              <a:ext uri="{FF2B5EF4-FFF2-40B4-BE49-F238E27FC236}">
                <a16:creationId xmlns:a16="http://schemas.microsoft.com/office/drawing/2014/main" id="{07827161-7B85-EF45-BB3D-702F67ABD616}"/>
              </a:ext>
            </a:extLst>
          </p:cNvPr>
          <p:cNvSpPr txBox="1">
            <a:spLocks noChangeArrowheads="1"/>
          </p:cNvSpPr>
          <p:nvPr/>
        </p:nvSpPr>
        <p:spPr bwMode="auto">
          <a:xfrm>
            <a:off x="2743200" y="28956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b="1">
                <a:solidFill>
                  <a:srgbClr val="000000"/>
                </a:solidFill>
                <a:cs typeface="Arial" panose="020B0604020202020204" pitchFamily="34" charset="0"/>
              </a:rPr>
              <a:t>Laban     Rê-be-ca</a:t>
            </a:r>
          </a:p>
        </p:txBody>
      </p:sp>
      <p:sp>
        <p:nvSpPr>
          <p:cNvPr id="171021" name="Text Box 12">
            <a:extLst>
              <a:ext uri="{FF2B5EF4-FFF2-40B4-BE49-F238E27FC236}">
                <a16:creationId xmlns:a16="http://schemas.microsoft.com/office/drawing/2014/main" id="{A7E44A5C-64EA-7749-8AC9-8158400BF075}"/>
              </a:ext>
            </a:extLst>
          </p:cNvPr>
          <p:cNvSpPr txBox="1">
            <a:spLocks noChangeArrowheads="1"/>
          </p:cNvSpPr>
          <p:nvPr/>
        </p:nvSpPr>
        <p:spPr bwMode="auto">
          <a:xfrm>
            <a:off x="2133600" y="35814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b="1">
                <a:solidFill>
                  <a:srgbClr val="000000"/>
                </a:solidFill>
                <a:cs typeface="Arial" panose="020B0604020202020204" pitchFamily="34" charset="0"/>
              </a:rPr>
              <a:t>Lê-a</a:t>
            </a:r>
          </a:p>
        </p:txBody>
      </p:sp>
      <p:sp>
        <p:nvSpPr>
          <p:cNvPr id="171022" name="Text Box 13">
            <a:extLst>
              <a:ext uri="{FF2B5EF4-FFF2-40B4-BE49-F238E27FC236}">
                <a16:creationId xmlns:a16="http://schemas.microsoft.com/office/drawing/2014/main" id="{FB9435E0-FEB6-5F45-8A58-9210DC8A7FB3}"/>
              </a:ext>
            </a:extLst>
          </p:cNvPr>
          <p:cNvSpPr txBox="1">
            <a:spLocks noChangeArrowheads="1"/>
          </p:cNvSpPr>
          <p:nvPr/>
        </p:nvSpPr>
        <p:spPr bwMode="auto">
          <a:xfrm>
            <a:off x="7810500" y="3352800"/>
            <a:ext cx="1181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b="1">
                <a:solidFill>
                  <a:srgbClr val="000000"/>
                </a:solidFill>
                <a:cs typeface="Arial" panose="020B0604020202020204" pitchFamily="34" charset="0"/>
              </a:rPr>
              <a:t>Ê-sau</a:t>
            </a:r>
            <a:endParaRPr lang="en-US" altLang="en-US" b="1">
              <a:solidFill>
                <a:srgbClr val="33CC33"/>
              </a:solidFill>
              <a:cs typeface="Arial" panose="020B0604020202020204" pitchFamily="34" charset="0"/>
            </a:endParaRPr>
          </a:p>
        </p:txBody>
      </p:sp>
      <p:sp>
        <p:nvSpPr>
          <p:cNvPr id="171023" name="Text Box 14">
            <a:extLst>
              <a:ext uri="{FF2B5EF4-FFF2-40B4-BE49-F238E27FC236}">
                <a16:creationId xmlns:a16="http://schemas.microsoft.com/office/drawing/2014/main" id="{5557E4D2-8285-144D-80C3-D37EC71652BC}"/>
              </a:ext>
            </a:extLst>
          </p:cNvPr>
          <p:cNvSpPr txBox="1">
            <a:spLocks noChangeArrowheads="1"/>
          </p:cNvSpPr>
          <p:nvPr/>
        </p:nvSpPr>
        <p:spPr bwMode="auto">
          <a:xfrm>
            <a:off x="76200" y="4267200"/>
            <a:ext cx="2057400" cy="23082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b="1">
                <a:solidFill>
                  <a:srgbClr val="FF33CC"/>
                </a:solidFill>
                <a:cs typeface="Arial" panose="020B0604020202020204" pitchFamily="34" charset="0"/>
              </a:rPr>
              <a:t>(của Lê-a)</a:t>
            </a:r>
            <a:r>
              <a:rPr lang="en-US" altLang="en-US" b="1">
                <a:solidFill>
                  <a:srgbClr val="000000"/>
                </a:solidFill>
                <a:cs typeface="Arial" panose="020B0604020202020204" pitchFamily="34" charset="0"/>
              </a:rPr>
              <a:t>  Ru-bên, </a:t>
            </a:r>
            <a:br>
              <a:rPr lang="en-US" altLang="en-US" b="1">
                <a:solidFill>
                  <a:srgbClr val="000000"/>
                </a:solidFill>
                <a:cs typeface="Arial" panose="020B0604020202020204" pitchFamily="34" charset="0"/>
              </a:rPr>
            </a:br>
            <a:r>
              <a:rPr lang="en-US" altLang="en-US" b="1">
                <a:solidFill>
                  <a:srgbClr val="000000"/>
                </a:solidFill>
                <a:cs typeface="Arial" panose="020B0604020202020204" pitchFamily="34" charset="0"/>
              </a:rPr>
              <a:t>Si-mê-ôn, </a:t>
            </a:r>
            <a:br>
              <a:rPr lang="en-US" altLang="en-US" b="1">
                <a:solidFill>
                  <a:srgbClr val="000000"/>
                </a:solidFill>
                <a:cs typeface="Arial" panose="020B0604020202020204" pitchFamily="34" charset="0"/>
              </a:rPr>
            </a:br>
            <a:r>
              <a:rPr lang="en-US" altLang="en-US" b="1">
                <a:solidFill>
                  <a:srgbClr val="000000"/>
                </a:solidFill>
                <a:cs typeface="Arial" panose="020B0604020202020204" pitchFamily="34" charset="0"/>
              </a:rPr>
              <a:t>Y-sa-ca, </a:t>
            </a:r>
            <a:br>
              <a:rPr lang="en-US" altLang="en-US" b="1">
                <a:solidFill>
                  <a:srgbClr val="000000"/>
                </a:solidFill>
                <a:cs typeface="Arial" panose="020B0604020202020204" pitchFamily="34" charset="0"/>
              </a:rPr>
            </a:br>
            <a:r>
              <a:rPr lang="en-US" altLang="en-US" b="1">
                <a:solidFill>
                  <a:srgbClr val="000000"/>
                </a:solidFill>
                <a:cs typeface="Arial" panose="020B0604020202020204" pitchFamily="34" charset="0"/>
              </a:rPr>
              <a:t>Sa-bu-lôn, Lê-vi, Giu-đa</a:t>
            </a:r>
            <a:endParaRPr lang="en-US" altLang="en-US" b="1">
              <a:solidFill>
                <a:srgbClr val="009900"/>
              </a:solidFill>
              <a:cs typeface="Arial" panose="020B0604020202020204" pitchFamily="34" charset="0"/>
            </a:endParaRPr>
          </a:p>
        </p:txBody>
      </p:sp>
      <p:sp>
        <p:nvSpPr>
          <p:cNvPr id="171024" name="Text Box 15">
            <a:extLst>
              <a:ext uri="{FF2B5EF4-FFF2-40B4-BE49-F238E27FC236}">
                <a16:creationId xmlns:a16="http://schemas.microsoft.com/office/drawing/2014/main" id="{CBA6DEFC-3A87-864F-A277-E27B4BC4F9E4}"/>
              </a:ext>
            </a:extLst>
          </p:cNvPr>
          <p:cNvSpPr txBox="1">
            <a:spLocks noChangeArrowheads="1"/>
          </p:cNvSpPr>
          <p:nvPr/>
        </p:nvSpPr>
        <p:spPr bwMode="auto">
          <a:xfrm>
            <a:off x="1943100" y="4267200"/>
            <a:ext cx="2146300" cy="8302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b="1">
                <a:solidFill>
                  <a:srgbClr val="FF33CC"/>
                </a:solidFill>
                <a:cs typeface="Arial" panose="020B0604020202020204" pitchFamily="34" charset="0"/>
              </a:rPr>
              <a:t>(của Xinh-ba)</a:t>
            </a:r>
            <a:r>
              <a:rPr lang="en-US" altLang="en-US" b="1">
                <a:solidFill>
                  <a:srgbClr val="000000"/>
                </a:solidFill>
                <a:cs typeface="Arial" panose="020B0604020202020204" pitchFamily="34" charset="0"/>
              </a:rPr>
              <a:t> Gát, A-se</a:t>
            </a:r>
          </a:p>
        </p:txBody>
      </p:sp>
      <p:sp>
        <p:nvSpPr>
          <p:cNvPr id="171025" name="Text Box 16">
            <a:extLst>
              <a:ext uri="{FF2B5EF4-FFF2-40B4-BE49-F238E27FC236}">
                <a16:creationId xmlns:a16="http://schemas.microsoft.com/office/drawing/2014/main" id="{78A6A31F-878E-664F-B47E-10BEBB353C97}"/>
              </a:ext>
            </a:extLst>
          </p:cNvPr>
          <p:cNvSpPr txBox="1">
            <a:spLocks noChangeArrowheads="1"/>
          </p:cNvSpPr>
          <p:nvPr/>
        </p:nvSpPr>
        <p:spPr bwMode="auto">
          <a:xfrm>
            <a:off x="4089400" y="4267200"/>
            <a:ext cx="2044700" cy="1206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b="1">
                <a:solidFill>
                  <a:srgbClr val="FF33CC"/>
                </a:solidFill>
                <a:cs typeface="Arial" panose="020B0604020202020204" pitchFamily="34" charset="0"/>
              </a:rPr>
              <a:t>(của Bi-la)</a:t>
            </a:r>
            <a:r>
              <a:rPr lang="en-US" altLang="en-US" b="1">
                <a:solidFill>
                  <a:srgbClr val="000000"/>
                </a:solidFill>
                <a:cs typeface="Arial" panose="020B0604020202020204" pitchFamily="34" charset="0"/>
              </a:rPr>
              <a:t> Đan, </a:t>
            </a:r>
            <a:br>
              <a:rPr lang="en-US" altLang="en-US" b="1">
                <a:solidFill>
                  <a:srgbClr val="000000"/>
                </a:solidFill>
                <a:cs typeface="Arial" panose="020B0604020202020204" pitchFamily="34" charset="0"/>
              </a:rPr>
            </a:br>
            <a:r>
              <a:rPr lang="en-US" altLang="en-US" b="1">
                <a:solidFill>
                  <a:srgbClr val="000000"/>
                </a:solidFill>
                <a:cs typeface="Arial" panose="020B0604020202020204" pitchFamily="34" charset="0"/>
              </a:rPr>
              <a:t>Nép-ta-li</a:t>
            </a:r>
          </a:p>
        </p:txBody>
      </p:sp>
      <p:sp>
        <p:nvSpPr>
          <p:cNvPr id="171026" name="Text Box 17">
            <a:extLst>
              <a:ext uri="{FF2B5EF4-FFF2-40B4-BE49-F238E27FC236}">
                <a16:creationId xmlns:a16="http://schemas.microsoft.com/office/drawing/2014/main" id="{4D4C7507-6219-294C-8274-A0866E3C6861}"/>
              </a:ext>
            </a:extLst>
          </p:cNvPr>
          <p:cNvSpPr txBox="1">
            <a:spLocks noChangeArrowheads="1"/>
          </p:cNvSpPr>
          <p:nvPr/>
        </p:nvSpPr>
        <p:spPr bwMode="auto">
          <a:xfrm>
            <a:off x="5994400" y="4267200"/>
            <a:ext cx="3257550" cy="8302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b="1">
                <a:solidFill>
                  <a:srgbClr val="FF33CC"/>
                </a:solidFill>
                <a:cs typeface="Arial" panose="020B0604020202020204" pitchFamily="34" charset="0"/>
              </a:rPr>
              <a:t>(của Ra-chên)</a:t>
            </a:r>
            <a:r>
              <a:rPr lang="en-US" altLang="en-US" b="1">
                <a:solidFill>
                  <a:srgbClr val="000000"/>
                </a:solidFill>
                <a:cs typeface="Arial" panose="020B0604020202020204" pitchFamily="34" charset="0"/>
              </a:rPr>
              <a:t> </a:t>
            </a:r>
            <a:br>
              <a:rPr lang="en-US" altLang="en-US" b="1">
                <a:solidFill>
                  <a:srgbClr val="000000"/>
                </a:solidFill>
                <a:cs typeface="Arial" panose="020B0604020202020204" pitchFamily="34" charset="0"/>
              </a:rPr>
            </a:br>
            <a:r>
              <a:rPr lang="en-US" altLang="en-US" b="1">
                <a:solidFill>
                  <a:srgbClr val="007000"/>
                </a:solidFill>
                <a:cs typeface="Arial" panose="020B0604020202020204" pitchFamily="34" charset="0"/>
              </a:rPr>
              <a:t>Giô-sép</a:t>
            </a:r>
            <a:r>
              <a:rPr lang="en-US" altLang="en-US" b="1">
                <a:solidFill>
                  <a:srgbClr val="000000"/>
                </a:solidFill>
                <a:cs typeface="Arial" panose="020B0604020202020204" pitchFamily="34" charset="0"/>
              </a:rPr>
              <a:t>, Bên-gia-min</a:t>
            </a:r>
          </a:p>
        </p:txBody>
      </p:sp>
      <p:sp>
        <p:nvSpPr>
          <p:cNvPr id="171027" name="Text Box 18">
            <a:extLst>
              <a:ext uri="{FF2B5EF4-FFF2-40B4-BE49-F238E27FC236}">
                <a16:creationId xmlns:a16="http://schemas.microsoft.com/office/drawing/2014/main" id="{BFB9321E-23BD-9D4A-B23C-DAC5AA068C9B}"/>
              </a:ext>
            </a:extLst>
          </p:cNvPr>
          <p:cNvSpPr txBox="1">
            <a:spLocks noChangeArrowheads="1"/>
          </p:cNvSpPr>
          <p:nvPr/>
        </p:nvSpPr>
        <p:spPr bwMode="auto">
          <a:xfrm>
            <a:off x="5791200" y="5562600"/>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b="1">
                <a:solidFill>
                  <a:srgbClr val="007000"/>
                </a:solidFill>
                <a:cs typeface="Arial" panose="020B0604020202020204" pitchFamily="34" charset="0"/>
              </a:rPr>
              <a:t>Ép-ra-im</a:t>
            </a:r>
            <a:endParaRPr lang="en-US" altLang="en-US" b="1">
              <a:solidFill>
                <a:srgbClr val="000000"/>
              </a:solidFill>
              <a:cs typeface="Arial" panose="020B0604020202020204" pitchFamily="34" charset="0"/>
            </a:endParaRPr>
          </a:p>
        </p:txBody>
      </p:sp>
      <p:sp>
        <p:nvSpPr>
          <p:cNvPr id="171028" name="Line 19">
            <a:extLst>
              <a:ext uri="{FF2B5EF4-FFF2-40B4-BE49-F238E27FC236}">
                <a16:creationId xmlns:a16="http://schemas.microsoft.com/office/drawing/2014/main" id="{BA33FF03-010A-5C4B-A340-CF3F7A223786}"/>
              </a:ext>
            </a:extLst>
          </p:cNvPr>
          <p:cNvSpPr>
            <a:spLocks noChangeShapeType="1"/>
          </p:cNvSpPr>
          <p:nvPr/>
        </p:nvSpPr>
        <p:spPr bwMode="auto">
          <a:xfrm>
            <a:off x="1447800" y="1295400"/>
            <a:ext cx="57912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29" name="Line 20">
            <a:extLst>
              <a:ext uri="{FF2B5EF4-FFF2-40B4-BE49-F238E27FC236}">
                <a16:creationId xmlns:a16="http://schemas.microsoft.com/office/drawing/2014/main" id="{306C055B-80E4-6A44-90FA-B339EC09CDEC}"/>
              </a:ext>
            </a:extLst>
          </p:cNvPr>
          <p:cNvSpPr>
            <a:spLocks noChangeShapeType="1"/>
          </p:cNvSpPr>
          <p:nvPr/>
        </p:nvSpPr>
        <p:spPr bwMode="auto">
          <a:xfrm rot="-5400000">
            <a:off x="1333500" y="1409700"/>
            <a:ext cx="2286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30" name="Line 21">
            <a:extLst>
              <a:ext uri="{FF2B5EF4-FFF2-40B4-BE49-F238E27FC236}">
                <a16:creationId xmlns:a16="http://schemas.microsoft.com/office/drawing/2014/main" id="{E84BB575-130D-694C-A0B1-49D07808591E}"/>
              </a:ext>
            </a:extLst>
          </p:cNvPr>
          <p:cNvSpPr>
            <a:spLocks noChangeShapeType="1"/>
          </p:cNvSpPr>
          <p:nvPr/>
        </p:nvSpPr>
        <p:spPr bwMode="auto">
          <a:xfrm rot="-5400000">
            <a:off x="7124700" y="1409700"/>
            <a:ext cx="2286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31" name="Line 22">
            <a:extLst>
              <a:ext uri="{FF2B5EF4-FFF2-40B4-BE49-F238E27FC236}">
                <a16:creationId xmlns:a16="http://schemas.microsoft.com/office/drawing/2014/main" id="{A37F3DC3-743E-7046-82E3-23C163EA8068}"/>
              </a:ext>
            </a:extLst>
          </p:cNvPr>
          <p:cNvSpPr>
            <a:spLocks noChangeShapeType="1"/>
          </p:cNvSpPr>
          <p:nvPr/>
        </p:nvSpPr>
        <p:spPr bwMode="auto">
          <a:xfrm rot="-5400000">
            <a:off x="4038600" y="1295400"/>
            <a:ext cx="3048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32" name="Line 23">
            <a:extLst>
              <a:ext uri="{FF2B5EF4-FFF2-40B4-BE49-F238E27FC236}">
                <a16:creationId xmlns:a16="http://schemas.microsoft.com/office/drawing/2014/main" id="{B6418DEB-6C09-FA41-8563-1140F749A9D0}"/>
              </a:ext>
            </a:extLst>
          </p:cNvPr>
          <p:cNvSpPr>
            <a:spLocks noChangeShapeType="1"/>
          </p:cNvSpPr>
          <p:nvPr/>
        </p:nvSpPr>
        <p:spPr bwMode="auto">
          <a:xfrm rot="-5400000">
            <a:off x="1257300" y="2019300"/>
            <a:ext cx="3810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33" name="Line 24">
            <a:extLst>
              <a:ext uri="{FF2B5EF4-FFF2-40B4-BE49-F238E27FC236}">
                <a16:creationId xmlns:a16="http://schemas.microsoft.com/office/drawing/2014/main" id="{5B987B9C-8BB5-864A-BD77-0195E00D2D40}"/>
              </a:ext>
            </a:extLst>
          </p:cNvPr>
          <p:cNvSpPr>
            <a:spLocks noChangeShapeType="1"/>
          </p:cNvSpPr>
          <p:nvPr/>
        </p:nvSpPr>
        <p:spPr bwMode="auto">
          <a:xfrm rot="-5400000">
            <a:off x="4038600" y="1981200"/>
            <a:ext cx="3048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34" name="Line 25">
            <a:extLst>
              <a:ext uri="{FF2B5EF4-FFF2-40B4-BE49-F238E27FC236}">
                <a16:creationId xmlns:a16="http://schemas.microsoft.com/office/drawing/2014/main" id="{A5624A31-5A00-BE48-86EF-AC4696541658}"/>
              </a:ext>
            </a:extLst>
          </p:cNvPr>
          <p:cNvSpPr>
            <a:spLocks noChangeShapeType="1"/>
          </p:cNvSpPr>
          <p:nvPr/>
        </p:nvSpPr>
        <p:spPr bwMode="auto">
          <a:xfrm>
            <a:off x="5943600" y="1905000"/>
            <a:ext cx="24384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35" name="Line 26">
            <a:extLst>
              <a:ext uri="{FF2B5EF4-FFF2-40B4-BE49-F238E27FC236}">
                <a16:creationId xmlns:a16="http://schemas.microsoft.com/office/drawing/2014/main" id="{BCC4DE6E-52A5-2D4D-A906-08735469289F}"/>
              </a:ext>
            </a:extLst>
          </p:cNvPr>
          <p:cNvSpPr>
            <a:spLocks noChangeShapeType="1"/>
          </p:cNvSpPr>
          <p:nvPr/>
        </p:nvSpPr>
        <p:spPr bwMode="auto">
          <a:xfrm rot="-5400000">
            <a:off x="5829300" y="2019300"/>
            <a:ext cx="2286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36" name="Line 27">
            <a:extLst>
              <a:ext uri="{FF2B5EF4-FFF2-40B4-BE49-F238E27FC236}">
                <a16:creationId xmlns:a16="http://schemas.microsoft.com/office/drawing/2014/main" id="{68292873-4BBE-D94E-8F90-FB6927A4CF2C}"/>
              </a:ext>
            </a:extLst>
          </p:cNvPr>
          <p:cNvSpPr>
            <a:spLocks noChangeShapeType="1"/>
          </p:cNvSpPr>
          <p:nvPr/>
        </p:nvSpPr>
        <p:spPr bwMode="auto">
          <a:xfrm rot="-5400000">
            <a:off x="8267700" y="2019300"/>
            <a:ext cx="2286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37" name="Line 28">
            <a:extLst>
              <a:ext uri="{FF2B5EF4-FFF2-40B4-BE49-F238E27FC236}">
                <a16:creationId xmlns:a16="http://schemas.microsoft.com/office/drawing/2014/main" id="{696B0E26-A78A-3846-B5F4-9AEC3A84A526}"/>
              </a:ext>
            </a:extLst>
          </p:cNvPr>
          <p:cNvSpPr>
            <a:spLocks noChangeShapeType="1"/>
          </p:cNvSpPr>
          <p:nvPr/>
        </p:nvSpPr>
        <p:spPr bwMode="auto">
          <a:xfrm rot="5400000" flipH="1">
            <a:off x="7162800" y="1828800"/>
            <a:ext cx="1524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38" name="Line 29">
            <a:extLst>
              <a:ext uri="{FF2B5EF4-FFF2-40B4-BE49-F238E27FC236}">
                <a16:creationId xmlns:a16="http://schemas.microsoft.com/office/drawing/2014/main" id="{2ABAE966-7A01-924C-B2DB-817082409886}"/>
              </a:ext>
            </a:extLst>
          </p:cNvPr>
          <p:cNvSpPr>
            <a:spLocks noChangeShapeType="1"/>
          </p:cNvSpPr>
          <p:nvPr/>
        </p:nvSpPr>
        <p:spPr bwMode="auto">
          <a:xfrm>
            <a:off x="3276600" y="2743200"/>
            <a:ext cx="16764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39" name="Line 30">
            <a:extLst>
              <a:ext uri="{FF2B5EF4-FFF2-40B4-BE49-F238E27FC236}">
                <a16:creationId xmlns:a16="http://schemas.microsoft.com/office/drawing/2014/main" id="{806568F5-3CE7-7B48-AF1E-DE9C828484D9}"/>
              </a:ext>
            </a:extLst>
          </p:cNvPr>
          <p:cNvSpPr>
            <a:spLocks noChangeShapeType="1"/>
          </p:cNvSpPr>
          <p:nvPr/>
        </p:nvSpPr>
        <p:spPr bwMode="auto">
          <a:xfrm rot="-5400000">
            <a:off x="3162300" y="2857500"/>
            <a:ext cx="2286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40" name="Line 31">
            <a:extLst>
              <a:ext uri="{FF2B5EF4-FFF2-40B4-BE49-F238E27FC236}">
                <a16:creationId xmlns:a16="http://schemas.microsoft.com/office/drawing/2014/main" id="{680A06D4-7883-B04A-955F-E7DD0DD1A8E2}"/>
              </a:ext>
            </a:extLst>
          </p:cNvPr>
          <p:cNvSpPr>
            <a:spLocks noChangeShapeType="1"/>
          </p:cNvSpPr>
          <p:nvPr/>
        </p:nvSpPr>
        <p:spPr bwMode="auto">
          <a:xfrm rot="-5400000">
            <a:off x="4838700" y="2857500"/>
            <a:ext cx="2286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41" name="Line 32">
            <a:extLst>
              <a:ext uri="{FF2B5EF4-FFF2-40B4-BE49-F238E27FC236}">
                <a16:creationId xmlns:a16="http://schemas.microsoft.com/office/drawing/2014/main" id="{28DB3F7C-4B56-FD4A-8EC5-D98AF29D7C8A}"/>
              </a:ext>
            </a:extLst>
          </p:cNvPr>
          <p:cNvSpPr>
            <a:spLocks noChangeShapeType="1"/>
          </p:cNvSpPr>
          <p:nvPr/>
        </p:nvSpPr>
        <p:spPr bwMode="auto">
          <a:xfrm rot="-5400000">
            <a:off x="4076700" y="2628900"/>
            <a:ext cx="2286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42" name="Line 33">
            <a:extLst>
              <a:ext uri="{FF2B5EF4-FFF2-40B4-BE49-F238E27FC236}">
                <a16:creationId xmlns:a16="http://schemas.microsoft.com/office/drawing/2014/main" id="{2EFC8C48-313B-B841-A9E1-8F0DCE740C2E}"/>
              </a:ext>
            </a:extLst>
          </p:cNvPr>
          <p:cNvSpPr>
            <a:spLocks noChangeShapeType="1"/>
          </p:cNvSpPr>
          <p:nvPr/>
        </p:nvSpPr>
        <p:spPr bwMode="auto">
          <a:xfrm>
            <a:off x="2590800" y="3505200"/>
            <a:ext cx="16764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43" name="Line 34">
            <a:extLst>
              <a:ext uri="{FF2B5EF4-FFF2-40B4-BE49-F238E27FC236}">
                <a16:creationId xmlns:a16="http://schemas.microsoft.com/office/drawing/2014/main" id="{4B77B6A0-04D4-AB4A-B3C6-376E9D512D9D}"/>
              </a:ext>
            </a:extLst>
          </p:cNvPr>
          <p:cNvSpPr>
            <a:spLocks noChangeShapeType="1"/>
          </p:cNvSpPr>
          <p:nvPr/>
        </p:nvSpPr>
        <p:spPr bwMode="auto">
          <a:xfrm rot="-5400000">
            <a:off x="2476500" y="3619500"/>
            <a:ext cx="2286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44" name="Line 35">
            <a:extLst>
              <a:ext uri="{FF2B5EF4-FFF2-40B4-BE49-F238E27FC236}">
                <a16:creationId xmlns:a16="http://schemas.microsoft.com/office/drawing/2014/main" id="{11BB01AD-39B0-5F44-8AAC-A11802404CFC}"/>
              </a:ext>
            </a:extLst>
          </p:cNvPr>
          <p:cNvSpPr>
            <a:spLocks noChangeShapeType="1"/>
          </p:cNvSpPr>
          <p:nvPr/>
        </p:nvSpPr>
        <p:spPr bwMode="auto">
          <a:xfrm rot="-5400000">
            <a:off x="4152900" y="3619500"/>
            <a:ext cx="2286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45" name="Line 36">
            <a:extLst>
              <a:ext uri="{FF2B5EF4-FFF2-40B4-BE49-F238E27FC236}">
                <a16:creationId xmlns:a16="http://schemas.microsoft.com/office/drawing/2014/main" id="{7056338A-E984-8749-B1BC-64664FA2B958}"/>
              </a:ext>
            </a:extLst>
          </p:cNvPr>
          <p:cNvSpPr>
            <a:spLocks noChangeShapeType="1"/>
          </p:cNvSpPr>
          <p:nvPr/>
        </p:nvSpPr>
        <p:spPr bwMode="auto">
          <a:xfrm rot="-5400000">
            <a:off x="3314700" y="3390900"/>
            <a:ext cx="2286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46" name="Text Box 37">
            <a:extLst>
              <a:ext uri="{FF2B5EF4-FFF2-40B4-BE49-F238E27FC236}">
                <a16:creationId xmlns:a16="http://schemas.microsoft.com/office/drawing/2014/main" id="{EC430EA3-CC17-8B49-BBDE-29E38D580492}"/>
              </a:ext>
            </a:extLst>
          </p:cNvPr>
          <p:cNvSpPr txBox="1">
            <a:spLocks noChangeArrowheads="1"/>
          </p:cNvSpPr>
          <p:nvPr/>
        </p:nvSpPr>
        <p:spPr bwMode="auto">
          <a:xfrm>
            <a:off x="3581400" y="35814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b="1">
                <a:solidFill>
                  <a:srgbClr val="000000"/>
                </a:solidFill>
                <a:cs typeface="Arial" panose="020B0604020202020204" pitchFamily="34" charset="0"/>
              </a:rPr>
              <a:t>Ra-chên</a:t>
            </a:r>
          </a:p>
        </p:txBody>
      </p:sp>
      <p:grpSp>
        <p:nvGrpSpPr>
          <p:cNvPr id="171047" name="Group 38">
            <a:extLst>
              <a:ext uri="{FF2B5EF4-FFF2-40B4-BE49-F238E27FC236}">
                <a16:creationId xmlns:a16="http://schemas.microsoft.com/office/drawing/2014/main" id="{D256EADF-6A01-5741-88E4-D20262195A8D}"/>
              </a:ext>
            </a:extLst>
          </p:cNvPr>
          <p:cNvGrpSpPr>
            <a:grpSpLocks/>
          </p:cNvGrpSpPr>
          <p:nvPr/>
        </p:nvGrpSpPr>
        <p:grpSpPr bwMode="auto">
          <a:xfrm>
            <a:off x="7086600" y="2971800"/>
            <a:ext cx="1447800" cy="457200"/>
            <a:chOff x="4512" y="1824"/>
            <a:chExt cx="1056" cy="288"/>
          </a:xfrm>
        </p:grpSpPr>
        <p:sp>
          <p:nvSpPr>
            <p:cNvPr id="171069" name="Line 39">
              <a:extLst>
                <a:ext uri="{FF2B5EF4-FFF2-40B4-BE49-F238E27FC236}">
                  <a16:creationId xmlns:a16="http://schemas.microsoft.com/office/drawing/2014/main" id="{658D8AE5-93D7-CD4F-A896-882223D433EB}"/>
                </a:ext>
              </a:extLst>
            </p:cNvPr>
            <p:cNvSpPr>
              <a:spLocks noChangeShapeType="1"/>
            </p:cNvSpPr>
            <p:nvPr/>
          </p:nvSpPr>
          <p:spPr bwMode="auto">
            <a:xfrm>
              <a:off x="4512" y="1968"/>
              <a:ext cx="1056"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70" name="Line 40">
              <a:extLst>
                <a:ext uri="{FF2B5EF4-FFF2-40B4-BE49-F238E27FC236}">
                  <a16:creationId xmlns:a16="http://schemas.microsoft.com/office/drawing/2014/main" id="{25165A04-1933-F845-8AC0-20F5EABBD233}"/>
                </a:ext>
              </a:extLst>
            </p:cNvPr>
            <p:cNvSpPr>
              <a:spLocks noChangeShapeType="1"/>
            </p:cNvSpPr>
            <p:nvPr/>
          </p:nvSpPr>
          <p:spPr bwMode="auto">
            <a:xfrm rot="-5400000">
              <a:off x="4440" y="2040"/>
              <a:ext cx="144"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71" name="Line 41">
              <a:extLst>
                <a:ext uri="{FF2B5EF4-FFF2-40B4-BE49-F238E27FC236}">
                  <a16:creationId xmlns:a16="http://schemas.microsoft.com/office/drawing/2014/main" id="{C6DA4E77-E060-AE4F-94C3-9E14DD1B8D86}"/>
                </a:ext>
              </a:extLst>
            </p:cNvPr>
            <p:cNvSpPr>
              <a:spLocks noChangeShapeType="1"/>
            </p:cNvSpPr>
            <p:nvPr/>
          </p:nvSpPr>
          <p:spPr bwMode="auto">
            <a:xfrm rot="-5400000">
              <a:off x="5496" y="2040"/>
              <a:ext cx="144"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72" name="Line 42">
              <a:extLst>
                <a:ext uri="{FF2B5EF4-FFF2-40B4-BE49-F238E27FC236}">
                  <a16:creationId xmlns:a16="http://schemas.microsoft.com/office/drawing/2014/main" id="{F9CA4B93-F072-3A44-B33E-FBCD20794AAA}"/>
                </a:ext>
              </a:extLst>
            </p:cNvPr>
            <p:cNvSpPr>
              <a:spLocks noChangeShapeType="1"/>
            </p:cNvSpPr>
            <p:nvPr/>
          </p:nvSpPr>
          <p:spPr bwMode="auto">
            <a:xfrm rot="-5400000">
              <a:off x="4968" y="1896"/>
              <a:ext cx="144"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1048" name="Text Box 43">
            <a:extLst>
              <a:ext uri="{FF2B5EF4-FFF2-40B4-BE49-F238E27FC236}">
                <a16:creationId xmlns:a16="http://schemas.microsoft.com/office/drawing/2014/main" id="{AD599339-C3C0-8145-A6BC-2CEE9B719166}"/>
              </a:ext>
            </a:extLst>
          </p:cNvPr>
          <p:cNvSpPr txBox="1">
            <a:spLocks noChangeArrowheads="1"/>
          </p:cNvSpPr>
          <p:nvPr/>
        </p:nvSpPr>
        <p:spPr bwMode="auto">
          <a:xfrm>
            <a:off x="6172200" y="335280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b="1">
                <a:solidFill>
                  <a:srgbClr val="007000"/>
                </a:solidFill>
                <a:cs typeface="Arial" panose="020B0604020202020204" pitchFamily="34" charset="0"/>
              </a:rPr>
              <a:t>Gia-cốp</a:t>
            </a:r>
          </a:p>
        </p:txBody>
      </p:sp>
      <p:sp>
        <p:nvSpPr>
          <p:cNvPr id="171049" name="Line 44">
            <a:extLst>
              <a:ext uri="{FF2B5EF4-FFF2-40B4-BE49-F238E27FC236}">
                <a16:creationId xmlns:a16="http://schemas.microsoft.com/office/drawing/2014/main" id="{BBFD8580-C650-7143-8FF8-02764E17945D}"/>
              </a:ext>
            </a:extLst>
          </p:cNvPr>
          <p:cNvSpPr>
            <a:spLocks noChangeShapeType="1"/>
          </p:cNvSpPr>
          <p:nvPr/>
        </p:nvSpPr>
        <p:spPr bwMode="auto">
          <a:xfrm>
            <a:off x="1066800" y="4038600"/>
            <a:ext cx="63246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50" name="Line 45">
            <a:extLst>
              <a:ext uri="{FF2B5EF4-FFF2-40B4-BE49-F238E27FC236}">
                <a16:creationId xmlns:a16="http://schemas.microsoft.com/office/drawing/2014/main" id="{21D8ACB6-4B01-2E48-9B46-2B6C2220FA69}"/>
              </a:ext>
            </a:extLst>
          </p:cNvPr>
          <p:cNvSpPr>
            <a:spLocks noChangeShapeType="1"/>
          </p:cNvSpPr>
          <p:nvPr/>
        </p:nvSpPr>
        <p:spPr bwMode="auto">
          <a:xfrm rot="-5400000">
            <a:off x="7277100" y="4152900"/>
            <a:ext cx="2286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51" name="Line 46">
            <a:extLst>
              <a:ext uri="{FF2B5EF4-FFF2-40B4-BE49-F238E27FC236}">
                <a16:creationId xmlns:a16="http://schemas.microsoft.com/office/drawing/2014/main" id="{BE0C32AF-2625-5E4A-AF24-EDB48976B0E6}"/>
              </a:ext>
            </a:extLst>
          </p:cNvPr>
          <p:cNvSpPr>
            <a:spLocks noChangeShapeType="1"/>
          </p:cNvSpPr>
          <p:nvPr/>
        </p:nvSpPr>
        <p:spPr bwMode="auto">
          <a:xfrm rot="-5400000">
            <a:off x="6934200" y="3886200"/>
            <a:ext cx="3048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52" name="Line 47">
            <a:extLst>
              <a:ext uri="{FF2B5EF4-FFF2-40B4-BE49-F238E27FC236}">
                <a16:creationId xmlns:a16="http://schemas.microsoft.com/office/drawing/2014/main" id="{95A5B209-236F-4D49-85BE-F9107FDD548C}"/>
              </a:ext>
            </a:extLst>
          </p:cNvPr>
          <p:cNvSpPr>
            <a:spLocks noChangeShapeType="1"/>
          </p:cNvSpPr>
          <p:nvPr/>
        </p:nvSpPr>
        <p:spPr bwMode="auto">
          <a:xfrm rot="-5400000">
            <a:off x="4686300" y="4152900"/>
            <a:ext cx="2286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53" name="Line 48">
            <a:extLst>
              <a:ext uri="{FF2B5EF4-FFF2-40B4-BE49-F238E27FC236}">
                <a16:creationId xmlns:a16="http://schemas.microsoft.com/office/drawing/2014/main" id="{C1B32617-CB64-F449-8589-D600E88BE9DD}"/>
              </a:ext>
            </a:extLst>
          </p:cNvPr>
          <p:cNvSpPr>
            <a:spLocks noChangeShapeType="1"/>
          </p:cNvSpPr>
          <p:nvPr/>
        </p:nvSpPr>
        <p:spPr bwMode="auto">
          <a:xfrm rot="-5400000">
            <a:off x="3009900" y="4152900"/>
            <a:ext cx="2286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54" name="Line 49">
            <a:extLst>
              <a:ext uri="{FF2B5EF4-FFF2-40B4-BE49-F238E27FC236}">
                <a16:creationId xmlns:a16="http://schemas.microsoft.com/office/drawing/2014/main" id="{25FDB7A9-E623-AE4F-A230-1F99E20FCFD0}"/>
              </a:ext>
            </a:extLst>
          </p:cNvPr>
          <p:cNvSpPr>
            <a:spLocks noChangeShapeType="1"/>
          </p:cNvSpPr>
          <p:nvPr/>
        </p:nvSpPr>
        <p:spPr bwMode="auto">
          <a:xfrm rot="-5400000">
            <a:off x="952500" y="4152900"/>
            <a:ext cx="2286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1055" name="Group 50">
            <a:extLst>
              <a:ext uri="{FF2B5EF4-FFF2-40B4-BE49-F238E27FC236}">
                <a16:creationId xmlns:a16="http://schemas.microsoft.com/office/drawing/2014/main" id="{2C27F7C7-0EDA-574B-9A15-16939CBB4505}"/>
              </a:ext>
            </a:extLst>
          </p:cNvPr>
          <p:cNvGrpSpPr>
            <a:grpSpLocks/>
          </p:cNvGrpSpPr>
          <p:nvPr/>
        </p:nvGrpSpPr>
        <p:grpSpPr bwMode="auto">
          <a:xfrm>
            <a:off x="6172200" y="5105400"/>
            <a:ext cx="1524000" cy="495300"/>
            <a:chOff x="3888" y="3144"/>
            <a:chExt cx="960" cy="336"/>
          </a:xfrm>
        </p:grpSpPr>
        <p:grpSp>
          <p:nvGrpSpPr>
            <p:cNvPr id="171064" name="Group 51">
              <a:extLst>
                <a:ext uri="{FF2B5EF4-FFF2-40B4-BE49-F238E27FC236}">
                  <a16:creationId xmlns:a16="http://schemas.microsoft.com/office/drawing/2014/main" id="{2738A662-4202-F348-8DCB-4B55C292DC6C}"/>
                </a:ext>
              </a:extLst>
            </p:cNvPr>
            <p:cNvGrpSpPr>
              <a:grpSpLocks/>
            </p:cNvGrpSpPr>
            <p:nvPr/>
          </p:nvGrpSpPr>
          <p:grpSpPr bwMode="auto">
            <a:xfrm>
              <a:off x="3888" y="3312"/>
              <a:ext cx="960" cy="168"/>
              <a:chOff x="3648" y="3312"/>
              <a:chExt cx="1056" cy="168"/>
            </a:xfrm>
          </p:grpSpPr>
          <p:sp>
            <p:nvSpPr>
              <p:cNvPr id="171066" name="Line 52">
                <a:extLst>
                  <a:ext uri="{FF2B5EF4-FFF2-40B4-BE49-F238E27FC236}">
                    <a16:creationId xmlns:a16="http://schemas.microsoft.com/office/drawing/2014/main" id="{38C5F05E-C701-5341-A954-C62FA40627FE}"/>
                  </a:ext>
                </a:extLst>
              </p:cNvPr>
              <p:cNvSpPr>
                <a:spLocks noChangeShapeType="1"/>
              </p:cNvSpPr>
              <p:nvPr/>
            </p:nvSpPr>
            <p:spPr bwMode="auto">
              <a:xfrm>
                <a:off x="3648" y="3312"/>
                <a:ext cx="1056"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67" name="Line 53">
                <a:extLst>
                  <a:ext uri="{FF2B5EF4-FFF2-40B4-BE49-F238E27FC236}">
                    <a16:creationId xmlns:a16="http://schemas.microsoft.com/office/drawing/2014/main" id="{CEE515D5-EDCE-E343-9129-17C37330F59E}"/>
                  </a:ext>
                </a:extLst>
              </p:cNvPr>
              <p:cNvSpPr>
                <a:spLocks noChangeShapeType="1"/>
              </p:cNvSpPr>
              <p:nvPr/>
            </p:nvSpPr>
            <p:spPr bwMode="auto">
              <a:xfrm rot="-5400000">
                <a:off x="3564" y="3396"/>
                <a:ext cx="168"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68" name="Line 54">
                <a:extLst>
                  <a:ext uri="{FF2B5EF4-FFF2-40B4-BE49-F238E27FC236}">
                    <a16:creationId xmlns:a16="http://schemas.microsoft.com/office/drawing/2014/main" id="{0B969639-6A81-CD4A-81FE-A54914CF2F35}"/>
                  </a:ext>
                </a:extLst>
              </p:cNvPr>
              <p:cNvSpPr>
                <a:spLocks noChangeShapeType="1"/>
              </p:cNvSpPr>
              <p:nvPr/>
            </p:nvSpPr>
            <p:spPr bwMode="auto">
              <a:xfrm rot="-5400000">
                <a:off x="4620" y="3396"/>
                <a:ext cx="168"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1065" name="Line 55">
              <a:extLst>
                <a:ext uri="{FF2B5EF4-FFF2-40B4-BE49-F238E27FC236}">
                  <a16:creationId xmlns:a16="http://schemas.microsoft.com/office/drawing/2014/main" id="{65A2FD7C-7E5A-B640-A976-D6CC54C00FFF}"/>
                </a:ext>
              </a:extLst>
            </p:cNvPr>
            <p:cNvSpPr>
              <a:spLocks noChangeShapeType="1"/>
            </p:cNvSpPr>
            <p:nvPr/>
          </p:nvSpPr>
          <p:spPr bwMode="auto">
            <a:xfrm rot="-5400000">
              <a:off x="4092" y="3228"/>
              <a:ext cx="168"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1056" name="Text Box 56">
            <a:extLst>
              <a:ext uri="{FF2B5EF4-FFF2-40B4-BE49-F238E27FC236}">
                <a16:creationId xmlns:a16="http://schemas.microsoft.com/office/drawing/2014/main" id="{CE18231F-2568-3C49-9C01-B4A948E29F43}"/>
              </a:ext>
            </a:extLst>
          </p:cNvPr>
          <p:cNvSpPr txBox="1">
            <a:spLocks noChangeArrowheads="1"/>
          </p:cNvSpPr>
          <p:nvPr/>
        </p:nvSpPr>
        <p:spPr bwMode="auto">
          <a:xfrm>
            <a:off x="7162800" y="5562600"/>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b="1">
                <a:solidFill>
                  <a:srgbClr val="000000"/>
                </a:solidFill>
                <a:cs typeface="Arial" panose="020B0604020202020204" pitchFamily="34" charset="0"/>
              </a:rPr>
              <a:t>Ma-na-se</a:t>
            </a:r>
          </a:p>
        </p:txBody>
      </p:sp>
      <p:sp>
        <p:nvSpPr>
          <p:cNvPr id="171057" name="WordArt 57">
            <a:extLst>
              <a:ext uri="{FF2B5EF4-FFF2-40B4-BE49-F238E27FC236}">
                <a16:creationId xmlns:a16="http://schemas.microsoft.com/office/drawing/2014/main" id="{051319AD-C31B-8343-83FF-E87E9A40D670}"/>
              </a:ext>
            </a:extLst>
          </p:cNvPr>
          <p:cNvSpPr>
            <a:spLocks noChangeArrowheads="1" noChangeShapeType="1" noTextEdit="1"/>
          </p:cNvSpPr>
          <p:nvPr/>
        </p:nvSpPr>
        <p:spPr bwMode="auto">
          <a:xfrm>
            <a:off x="76200" y="-38100"/>
            <a:ext cx="4318000" cy="1257300"/>
          </a:xfrm>
          <a:prstGeom prst="rect">
            <a:avLst/>
          </a:prstGeom>
        </p:spPr>
        <p:txBody>
          <a:bodyPr wrap="none" fromWordArt="1">
            <a:prstTxWarp prst="textSlantUp">
              <a:avLst>
                <a:gd name="adj" fmla="val 32056"/>
              </a:avLst>
            </a:prstTxWarp>
          </a:bodyPr>
          <a:lstStyle/>
          <a:p>
            <a:pPr algn="ctr"/>
            <a:r>
              <a:rPr lang="vi-VN"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4997"/>
                    </a:srgbClr>
                  </a:outerShdw>
                </a:effectLst>
                <a:cs typeface="Arial" panose="020B0604020202020204" pitchFamily="34" charset="0"/>
              </a:rPr>
              <a:t>Cây Gia Phả TỘC Trưởng</a:t>
            </a:r>
            <a:endPar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4997"/>
                  </a:srgbClr>
                </a:outerShdw>
              </a:effectLst>
              <a:cs typeface="Arial" panose="020B0604020202020204" pitchFamily="34" charset="0"/>
            </a:endParaRPr>
          </a:p>
        </p:txBody>
      </p:sp>
      <p:sp>
        <p:nvSpPr>
          <p:cNvPr id="171058" name="Line 58">
            <a:extLst>
              <a:ext uri="{FF2B5EF4-FFF2-40B4-BE49-F238E27FC236}">
                <a16:creationId xmlns:a16="http://schemas.microsoft.com/office/drawing/2014/main" id="{AFE8DE05-E026-E547-87D7-63A40F4EDCB0}"/>
              </a:ext>
            </a:extLst>
          </p:cNvPr>
          <p:cNvSpPr>
            <a:spLocks noChangeShapeType="1"/>
          </p:cNvSpPr>
          <p:nvPr/>
        </p:nvSpPr>
        <p:spPr bwMode="auto">
          <a:xfrm flipV="1">
            <a:off x="5562600" y="2895600"/>
            <a:ext cx="2057400" cy="304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1059" name="Line 59">
            <a:extLst>
              <a:ext uri="{FF2B5EF4-FFF2-40B4-BE49-F238E27FC236}">
                <a16:creationId xmlns:a16="http://schemas.microsoft.com/office/drawing/2014/main" id="{F203D051-31E4-9D42-8F10-97DF25921253}"/>
              </a:ext>
            </a:extLst>
          </p:cNvPr>
          <p:cNvSpPr>
            <a:spLocks noChangeShapeType="1"/>
          </p:cNvSpPr>
          <p:nvPr/>
        </p:nvSpPr>
        <p:spPr bwMode="auto">
          <a:xfrm>
            <a:off x="4953000" y="3886200"/>
            <a:ext cx="2286000" cy="4572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1060" name="Line 60">
            <a:extLst>
              <a:ext uri="{FF2B5EF4-FFF2-40B4-BE49-F238E27FC236}">
                <a16:creationId xmlns:a16="http://schemas.microsoft.com/office/drawing/2014/main" id="{203C825D-146D-D048-B4AA-354844920616}"/>
              </a:ext>
            </a:extLst>
          </p:cNvPr>
          <p:cNvSpPr>
            <a:spLocks noChangeShapeType="1"/>
          </p:cNvSpPr>
          <p:nvPr/>
        </p:nvSpPr>
        <p:spPr bwMode="auto">
          <a:xfrm flipV="1">
            <a:off x="1447800" y="3962400"/>
            <a:ext cx="762000" cy="3810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1061" name="Text Box 61">
            <a:extLst>
              <a:ext uri="{FF2B5EF4-FFF2-40B4-BE49-F238E27FC236}">
                <a16:creationId xmlns:a16="http://schemas.microsoft.com/office/drawing/2014/main" id="{70EB6C55-9232-C248-AC19-20CEA333BB0E}"/>
              </a:ext>
            </a:extLst>
          </p:cNvPr>
          <p:cNvSpPr txBox="1">
            <a:spLocks noChangeArrowheads="1"/>
          </p:cNvSpPr>
          <p:nvPr/>
        </p:nvSpPr>
        <p:spPr bwMode="auto">
          <a:xfrm>
            <a:off x="8553450" y="3968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000000"/>
                </a:solidFill>
                <a:cs typeface="Arial" panose="020B0604020202020204" pitchFamily="34" charset="0"/>
              </a:rPr>
              <a:t>91</a:t>
            </a:r>
          </a:p>
        </p:txBody>
      </p:sp>
      <p:sp>
        <p:nvSpPr>
          <p:cNvPr id="171062" name="Text Box 62">
            <a:extLst>
              <a:ext uri="{FF2B5EF4-FFF2-40B4-BE49-F238E27FC236}">
                <a16:creationId xmlns:a16="http://schemas.microsoft.com/office/drawing/2014/main" id="{8C7A8CF3-514C-424D-AF3A-DA06FAFE2522}"/>
              </a:ext>
            </a:extLst>
          </p:cNvPr>
          <p:cNvSpPr txBox="1">
            <a:spLocks noChangeArrowheads="1"/>
          </p:cNvSpPr>
          <p:nvPr/>
        </p:nvSpPr>
        <p:spPr bwMode="auto">
          <a:xfrm>
            <a:off x="2362200" y="6096000"/>
            <a:ext cx="6781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2000" b="1">
                <a:solidFill>
                  <a:srgbClr val="007000"/>
                </a:solidFill>
                <a:cs typeface="Arial" panose="020B0604020202020204" pitchFamily="34" charset="0"/>
              </a:rPr>
              <a:t>Xanh = dòng dõi được phước với quyền trưởng nam dù trong số này không ai là con trưởng (I Sử. 5:1-2)</a:t>
            </a:r>
          </a:p>
        </p:txBody>
      </p:sp>
      <p:sp>
        <p:nvSpPr>
          <p:cNvPr id="171063" name="Text Box 63">
            <a:extLst>
              <a:ext uri="{FF2B5EF4-FFF2-40B4-BE49-F238E27FC236}">
                <a16:creationId xmlns:a16="http://schemas.microsoft.com/office/drawing/2014/main" id="{06D2A2B6-0464-4B45-9EF5-AF16A463414A}"/>
              </a:ext>
            </a:extLst>
          </p:cNvPr>
          <p:cNvSpPr txBox="1">
            <a:spLocks noChangeArrowheads="1"/>
          </p:cNvSpPr>
          <p:nvPr/>
        </p:nvSpPr>
        <p:spPr bwMode="auto">
          <a:xfrm>
            <a:off x="5562600" y="2909888"/>
            <a:ext cx="1447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800" b="1" i="1">
                <a:solidFill>
                  <a:srgbClr val="000000"/>
                </a:solidFill>
                <a:cs typeface="Arial" panose="020B0604020202020204" pitchFamily="34" charset="0"/>
              </a:rPr>
              <a:t>Kết hôn</a:t>
            </a:r>
            <a:endParaRPr lang="en-US" altLang="en-US" sz="1800" b="1" i="1">
              <a:solidFill>
                <a:srgbClr val="33CC33"/>
              </a:solidFill>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a:extLst>
              <a:ext uri="{FF2B5EF4-FFF2-40B4-BE49-F238E27FC236}">
                <a16:creationId xmlns:a16="http://schemas.microsoft.com/office/drawing/2014/main" id="{9280978A-BF06-8542-A2F9-854EF5F038E5}"/>
              </a:ext>
            </a:extLst>
          </p:cNvPr>
          <p:cNvSpPr>
            <a:spLocks noGrp="1" noChangeArrowheads="1"/>
          </p:cNvSpPr>
          <p:nvPr>
            <p:ph type="ctrTitle"/>
          </p:nvPr>
        </p:nvSpPr>
        <p:spPr>
          <a:xfrm>
            <a:off x="609600" y="457200"/>
            <a:ext cx="10385425" cy="1143000"/>
          </a:xfrm>
        </p:spPr>
        <p:txBody>
          <a:bodyPr/>
          <a:lstStyle/>
          <a:p>
            <a:pPr eaLnBrk="1" hangingPunct="1"/>
            <a:r>
              <a:rPr lang="en-US" altLang="en-US" sz="4800" b="1">
                <a:solidFill>
                  <a:schemeClr val="bg1"/>
                </a:solidFill>
                <a:ea typeface="ＭＳ Ｐゴシック" panose="020B0600070205080204" pitchFamily="34" charset="-128"/>
              </a:rPr>
              <a:t>Giô-sép qua đời</a:t>
            </a:r>
            <a:endParaRPr lang="en-US" altLang="en-US" sz="4000" b="1">
              <a:ea typeface="ＭＳ Ｐゴシック" panose="020B0600070205080204" pitchFamily="34" charset="-128"/>
            </a:endParaRPr>
          </a:p>
        </p:txBody>
      </p:sp>
      <p:pic>
        <p:nvPicPr>
          <p:cNvPr id="173058" name="Picture 4">
            <a:extLst>
              <a:ext uri="{FF2B5EF4-FFF2-40B4-BE49-F238E27FC236}">
                <a16:creationId xmlns:a16="http://schemas.microsoft.com/office/drawing/2014/main" id="{C6665FBB-2322-9C41-AC1B-52DAA2ECD4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3235325"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6837" name="WordArt 5">
            <a:extLst>
              <a:ext uri="{FF2B5EF4-FFF2-40B4-BE49-F238E27FC236}">
                <a16:creationId xmlns:a16="http://schemas.microsoft.com/office/drawing/2014/main" id="{D05D3B20-4DE8-8840-8EC5-0616E162399F}"/>
              </a:ext>
            </a:extLst>
          </p:cNvPr>
          <p:cNvSpPr>
            <a:spLocks noChangeArrowheads="1" noChangeShapeType="1" noTextEdit="1"/>
          </p:cNvSpPr>
          <p:nvPr/>
        </p:nvSpPr>
        <p:spPr bwMode="auto">
          <a:xfrm>
            <a:off x="381000" y="6324600"/>
            <a:ext cx="8229600" cy="444500"/>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alpha val="74997"/>
                    </a:srgbClr>
                  </a:outerShdw>
                </a:effectLst>
                <a:cs typeface="Arial" panose="020B0604020202020204" pitchFamily="34" charset="0"/>
              </a:rPr>
              <a:t>Còn lời hứa của Đức Chúa Trời về đất hứa thì sao?</a:t>
            </a:r>
          </a:p>
        </p:txBody>
      </p:sp>
      <p:sp>
        <p:nvSpPr>
          <p:cNvPr id="173060" name="Rectangle 7">
            <a:extLst>
              <a:ext uri="{FF2B5EF4-FFF2-40B4-BE49-F238E27FC236}">
                <a16:creationId xmlns:a16="http://schemas.microsoft.com/office/drawing/2014/main" id="{71916FD2-ACBA-8748-AB92-F5531210F299}"/>
              </a:ext>
            </a:extLst>
          </p:cNvPr>
          <p:cNvSpPr>
            <a:spLocks noChangeArrowheads="1"/>
          </p:cNvSpPr>
          <p:nvPr/>
        </p:nvSpPr>
        <p:spPr bwMode="auto">
          <a:xfrm>
            <a:off x="3505200" y="2133600"/>
            <a:ext cx="5410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pPr>
            <a:r>
              <a:rPr lang="ja-JP" altLang="en-US" sz="3600" b="1">
                <a:solidFill>
                  <a:srgbClr val="FFFFFF"/>
                </a:solidFill>
                <a:latin typeface="Times New Roman" panose="02020603050405020304" pitchFamily="18" charset="0"/>
              </a:rPr>
              <a:t>“</a:t>
            </a:r>
            <a:r>
              <a:rPr lang="en-US" altLang="ja-JP" sz="3600" b="1">
                <a:solidFill>
                  <a:srgbClr val="FFFFFF"/>
                </a:solidFill>
                <a:latin typeface="Times New Roman" panose="02020603050405020304" pitchFamily="18" charset="0"/>
              </a:rPr>
              <a:t>Đoạn, Giô-sép qua đời, hưởng thọ được một trăm mười tuổi. Người ta xông thuốc thơm cho xác Giô-sép, và liệm trong một cái quan tài tại xứ Ê-díp-tô. </a:t>
            </a:r>
          </a:p>
          <a:p>
            <a:pPr algn="r" eaLnBrk="1" hangingPunct="1">
              <a:spcBef>
                <a:spcPct val="20000"/>
              </a:spcBef>
            </a:pPr>
            <a:r>
              <a:rPr lang="en-US" altLang="en-US" sz="3600" b="1">
                <a:solidFill>
                  <a:srgbClr val="FFFFFF"/>
                </a:solidFill>
                <a:latin typeface="Times New Roman" panose="02020603050405020304" pitchFamily="18" charset="0"/>
              </a:rPr>
              <a:t>(50:26)</a:t>
            </a:r>
          </a:p>
        </p:txBody>
      </p:sp>
      <p:sp>
        <p:nvSpPr>
          <p:cNvPr id="173061" name="Rectangle 9">
            <a:extLst>
              <a:ext uri="{FF2B5EF4-FFF2-40B4-BE49-F238E27FC236}">
                <a16:creationId xmlns:a16="http://schemas.microsoft.com/office/drawing/2014/main" id="{565A986F-BDE4-C643-959C-82900042DF15}"/>
              </a:ext>
            </a:extLst>
          </p:cNvPr>
          <p:cNvSpPr>
            <a:spLocks noChangeArrowheads="1"/>
          </p:cNvSpPr>
          <p:nvPr/>
        </p:nvSpPr>
        <p:spPr bwMode="auto">
          <a:xfrm>
            <a:off x="609600" y="1219200"/>
            <a:ext cx="103854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000" b="1">
                <a:solidFill>
                  <a:srgbClr val="FFFFFF"/>
                </a:solidFill>
                <a:latin typeface="Times New Roman" panose="02020603050405020304" pitchFamily="18" charset="0"/>
              </a:rPr>
              <a:t>(Câu cuối của Sáng Thế Ký)</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16837"/>
                                        </p:tgtEl>
                                        <p:attrNameLst>
                                          <p:attrName>style.visibility</p:attrName>
                                        </p:attrNameLst>
                                      </p:cBhvr>
                                      <p:to>
                                        <p:strVal val="visible"/>
                                      </p:to>
                                    </p:set>
                                    <p:anim calcmode="lin" valueType="num">
                                      <p:cBhvr additive="base">
                                        <p:cTn id="7" dur="500" fill="hold"/>
                                        <p:tgtEl>
                                          <p:spTgt spid="1016837"/>
                                        </p:tgtEl>
                                        <p:attrNameLst>
                                          <p:attrName>ppt_x</p:attrName>
                                        </p:attrNameLst>
                                      </p:cBhvr>
                                      <p:tavLst>
                                        <p:tav tm="0">
                                          <p:val>
                                            <p:strVal val="#ppt_x"/>
                                          </p:val>
                                        </p:tav>
                                        <p:tav tm="100000">
                                          <p:val>
                                            <p:strVal val="#ppt_x"/>
                                          </p:val>
                                        </p:tav>
                                      </p:tavLst>
                                    </p:anim>
                                    <p:anim calcmode="lin" valueType="num">
                                      <p:cBhvr additive="base">
                                        <p:cTn id="8" dur="500" fill="hold"/>
                                        <p:tgtEl>
                                          <p:spTgt spid="10168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7F591B06-D0CF-484C-A0D2-0D27B6AC513E}"/>
              </a:ext>
            </a:extLst>
          </p:cNvPr>
          <p:cNvSpPr>
            <a:spLocks noGrp="1" noChangeArrowheads="1"/>
          </p:cNvSpPr>
          <p:nvPr>
            <p:ph type="ctrTitle"/>
          </p:nvPr>
        </p:nvSpPr>
        <p:spPr>
          <a:xfrm>
            <a:off x="533400" y="304800"/>
            <a:ext cx="8001000" cy="1447800"/>
          </a:xfrm>
        </p:spPr>
        <p:txBody>
          <a:bodyPr/>
          <a:lstStyle/>
          <a:p>
            <a:r>
              <a:rPr lang="en-US" altLang="en-US" sz="6000">
                <a:ea typeface="ＭＳ Ｐゴシック" panose="020B0600070205080204" pitchFamily="34" charset="-128"/>
              </a:rPr>
              <a:t>Ích lợi khi </a:t>
            </a:r>
            <a:br>
              <a:rPr lang="en-US" altLang="en-US" sz="6000">
                <a:ea typeface="ＭＳ Ｐゴシック" panose="020B0600070205080204" pitchFamily="34" charset="-128"/>
              </a:rPr>
            </a:br>
            <a:r>
              <a:rPr lang="en-US" altLang="en-US" sz="6000">
                <a:ea typeface="ＭＳ Ｐゴシック" panose="020B0600070205080204" pitchFamily="34" charset="-128"/>
              </a:rPr>
              <a:t>Giảng Câu Chuyện</a:t>
            </a:r>
            <a:endParaRPr lang="en-US" altLang="en-US">
              <a:ea typeface="ＭＳ Ｐゴシック" panose="020B0600070205080204" pitchFamily="34" charset="-128"/>
            </a:endParaRPr>
          </a:p>
        </p:txBody>
      </p:sp>
      <p:sp>
        <p:nvSpPr>
          <p:cNvPr id="34819" name="Text Box 4">
            <a:extLst>
              <a:ext uri="{FF2B5EF4-FFF2-40B4-BE49-F238E27FC236}">
                <a16:creationId xmlns:a16="http://schemas.microsoft.com/office/drawing/2014/main" id="{B2384447-B611-3249-9B7C-8D688935B186}"/>
              </a:ext>
            </a:extLst>
          </p:cNvPr>
          <p:cNvSpPr txBox="1">
            <a:spLocks noChangeArrowheads="1"/>
          </p:cNvSpPr>
          <p:nvPr/>
        </p:nvSpPr>
        <p:spPr bwMode="auto">
          <a:xfrm>
            <a:off x="8305800" y="152400"/>
            <a:ext cx="69215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t>107</a:t>
            </a:r>
            <a:endParaRPr lang="en-US"/>
          </a:p>
        </p:txBody>
      </p:sp>
      <p:sp>
        <p:nvSpPr>
          <p:cNvPr id="29701" name="Rectangle 5">
            <a:extLst>
              <a:ext uri="{FF2B5EF4-FFF2-40B4-BE49-F238E27FC236}">
                <a16:creationId xmlns:a16="http://schemas.microsoft.com/office/drawing/2014/main" id="{D8EEFD5C-8A82-DF42-8121-CE65D0F40CD5}"/>
              </a:ext>
            </a:extLst>
          </p:cNvPr>
          <p:cNvSpPr>
            <a:spLocks noChangeArrowheads="1"/>
          </p:cNvSpPr>
          <p:nvPr/>
        </p:nvSpPr>
        <p:spPr bwMode="auto">
          <a:xfrm>
            <a:off x="0" y="1981200"/>
            <a:ext cx="9144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spcBef>
                <a:spcPct val="20000"/>
              </a:spcBef>
              <a:buSzPct val="80000"/>
              <a:buFont typeface="Wingdings" pitchFamily="2" charset="2"/>
              <a:buNone/>
            </a:pPr>
            <a:r>
              <a:rPr lang="en-US" altLang="en-US" sz="3200"/>
              <a:t>Đức Chúa Trời thích câu chuyện</a:t>
            </a:r>
          </a:p>
          <a:p>
            <a:pPr algn="ctr">
              <a:lnSpc>
                <a:spcPct val="90000"/>
              </a:lnSpc>
              <a:spcBef>
                <a:spcPct val="20000"/>
              </a:spcBef>
              <a:buSzPct val="80000"/>
              <a:buFont typeface="Wingdings" pitchFamily="2" charset="2"/>
              <a:buNone/>
            </a:pPr>
            <a:r>
              <a:rPr lang="en-US" altLang="en-US" sz="3200"/>
              <a:t>Con người thích câu chuyện</a:t>
            </a:r>
          </a:p>
          <a:p>
            <a:pPr algn="ctr">
              <a:lnSpc>
                <a:spcPct val="90000"/>
              </a:lnSpc>
              <a:spcBef>
                <a:spcPct val="20000"/>
              </a:spcBef>
              <a:buSzPct val="80000"/>
              <a:buFont typeface="Wingdings" pitchFamily="2" charset="2"/>
              <a:buNone/>
            </a:pPr>
            <a:endParaRPr lang="en-US" altLang="en-US" sz="3200"/>
          </a:p>
          <a:p>
            <a:pPr algn="ctr">
              <a:lnSpc>
                <a:spcPct val="90000"/>
              </a:lnSpc>
              <a:spcBef>
                <a:spcPct val="20000"/>
              </a:spcBef>
              <a:buSzPct val="80000"/>
              <a:buFont typeface="Wingdings" pitchFamily="2" charset="2"/>
              <a:buNone/>
            </a:pPr>
            <a:endParaRPr lang="en-US" altLang="en-US" sz="3200"/>
          </a:p>
          <a:p>
            <a:pPr algn="ctr">
              <a:lnSpc>
                <a:spcPct val="90000"/>
              </a:lnSpc>
              <a:spcBef>
                <a:spcPct val="20000"/>
              </a:spcBef>
              <a:buSzPct val="80000"/>
              <a:buFont typeface="Wingdings" pitchFamily="2" charset="2"/>
              <a:buNone/>
            </a:pPr>
            <a:endParaRPr lang="en-US" alt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701">
                                            <p:txEl>
                                              <p:pRg st="0" end="0"/>
                                            </p:txEl>
                                          </p:spTgt>
                                        </p:tgtEl>
                                        <p:attrNameLst>
                                          <p:attrName>style.visibility</p:attrName>
                                        </p:attrNameLst>
                                      </p:cBhvr>
                                      <p:to>
                                        <p:strVal val="visible"/>
                                      </p:to>
                                    </p:set>
                                    <p:animEffect transition="in" filter="checkerboard(across)">
                                      <p:cBhvr>
                                        <p:cTn id="7" dur="500"/>
                                        <p:tgtEl>
                                          <p:spTgt spid="2970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9701">
                                            <p:txEl>
                                              <p:pRg st="1" end="1"/>
                                            </p:txEl>
                                          </p:spTgt>
                                        </p:tgtEl>
                                        <p:attrNameLst>
                                          <p:attrName>style.visibility</p:attrName>
                                        </p:attrNameLst>
                                      </p:cBhvr>
                                      <p:to>
                                        <p:strVal val="visible"/>
                                      </p:to>
                                    </p:set>
                                    <p:animEffect transition="in" filter="checkerboard(across)">
                                      <p:cBhvr>
                                        <p:cTn id="12" dur="500"/>
                                        <p:tgtEl>
                                          <p:spTgt spid="297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5" name="Picture 2">
            <a:extLst>
              <a:ext uri="{FF2B5EF4-FFF2-40B4-BE49-F238E27FC236}">
                <a16:creationId xmlns:a16="http://schemas.microsoft.com/office/drawing/2014/main" id="{D8019D91-4070-1C4C-B4AD-CD7A22544268}"/>
              </a:ext>
            </a:extLst>
          </p:cNvPr>
          <p:cNvPicPr>
            <a:picLocks noChangeAspect="1" noChangeArrowheads="1"/>
          </p:cNvPicPr>
          <p:nvPr/>
        </p:nvPicPr>
        <p:blipFill>
          <a:blip r:embed="rId3">
            <a:lum bright="-24000"/>
            <a:extLst>
              <a:ext uri="{28A0092B-C50C-407E-A947-70E740481C1C}">
                <a14:useLocalDpi xmlns:a14="http://schemas.microsoft.com/office/drawing/2010/main" val="0"/>
              </a:ext>
            </a:extLst>
          </a:blip>
          <a:srcRect l="3363" t="2930" r="3574" b="1941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6" name="Text Box 3">
            <a:extLst>
              <a:ext uri="{FF2B5EF4-FFF2-40B4-BE49-F238E27FC236}">
                <a16:creationId xmlns:a16="http://schemas.microsoft.com/office/drawing/2014/main" id="{7C92AC04-BE4F-A647-929B-DD3D3FE3383B}"/>
              </a:ext>
            </a:extLst>
          </p:cNvPr>
          <p:cNvSpPr txBox="1">
            <a:spLocks noChangeArrowheads="1"/>
          </p:cNvSpPr>
          <p:nvPr/>
        </p:nvSpPr>
        <p:spPr bwMode="auto">
          <a:xfrm>
            <a:off x="481013" y="6545263"/>
            <a:ext cx="9159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900" b="1">
                <a:solidFill>
                  <a:srgbClr val="FFFFFF"/>
                </a:solidFill>
              </a:rPr>
              <a:t>©2003 TBBMI</a:t>
            </a:r>
          </a:p>
        </p:txBody>
      </p:sp>
      <p:sp>
        <p:nvSpPr>
          <p:cNvPr id="851972" name="Rectangle 4">
            <a:extLst>
              <a:ext uri="{FF2B5EF4-FFF2-40B4-BE49-F238E27FC236}">
                <a16:creationId xmlns:a16="http://schemas.microsoft.com/office/drawing/2014/main" id="{56856D73-2DA5-764D-8DF0-58A018882AE3}"/>
              </a:ext>
            </a:extLst>
          </p:cNvPr>
          <p:cNvSpPr>
            <a:spLocks noChangeArrowheads="1"/>
          </p:cNvSpPr>
          <p:nvPr/>
        </p:nvSpPr>
        <p:spPr bwMode="auto">
          <a:xfrm>
            <a:off x="7545388" y="6527800"/>
            <a:ext cx="730250" cy="244475"/>
          </a:xfrm>
          <a:prstGeom prst="rect">
            <a:avLst/>
          </a:prstGeom>
          <a:noFill/>
          <a:ln w="12700">
            <a:noFill/>
            <a:miter lim="800000"/>
            <a:headEnd/>
            <a:tailEnd/>
          </a:ln>
          <a:effec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rgbClr val="000000"/>
                </a:solidFill>
                <a:effectLst>
                  <a:outerShdw blurRad="38100" dist="38100" dir="2700000" algn="tl">
                    <a:srgbClr val="FFFFFF"/>
                  </a:outerShdw>
                </a:effectLst>
                <a:latin typeface="Comic Sans MS" panose="030F0902030302020204" pitchFamily="66" charset="0"/>
              </a:rPr>
              <a:t>7.5.03a.</a:t>
            </a:r>
          </a:p>
        </p:txBody>
      </p:sp>
      <p:sp>
        <p:nvSpPr>
          <p:cNvPr id="851973" name="Rectangle 5">
            <a:extLst>
              <a:ext uri="{FF2B5EF4-FFF2-40B4-BE49-F238E27FC236}">
                <a16:creationId xmlns:a16="http://schemas.microsoft.com/office/drawing/2014/main" id="{5FDF8645-FCEC-A74C-A6B9-1D383CA0C1EC}"/>
              </a:ext>
            </a:extLst>
          </p:cNvPr>
          <p:cNvSpPr>
            <a:spLocks noChangeArrowheads="1"/>
          </p:cNvSpPr>
          <p:nvPr/>
        </p:nvSpPr>
        <p:spPr bwMode="auto">
          <a:xfrm>
            <a:off x="8077200" y="6526213"/>
            <a:ext cx="339725" cy="244475"/>
          </a:xfrm>
          <a:prstGeom prst="rect">
            <a:avLst/>
          </a:prstGeom>
          <a:noFill/>
          <a:ln w="12700">
            <a:noFill/>
            <a:miter lim="800000"/>
            <a:headEnd/>
            <a:tailEnd/>
          </a:ln>
          <a:effec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rgbClr val="000000"/>
                </a:solidFill>
                <a:effectLst>
                  <a:outerShdw blurRad="38100" dist="38100" dir="2700000" algn="tl">
                    <a:srgbClr val="FFFFFF"/>
                  </a:outerShdw>
                </a:effectLst>
                <a:latin typeface="Comic Sans MS" panose="030F0902030302020204" pitchFamily="66" charset="0"/>
              </a:rPr>
              <a:t>19</a:t>
            </a:r>
          </a:p>
        </p:txBody>
      </p:sp>
      <p:sp>
        <p:nvSpPr>
          <p:cNvPr id="175109" name="Rectangle 6">
            <a:extLst>
              <a:ext uri="{FF2B5EF4-FFF2-40B4-BE49-F238E27FC236}">
                <a16:creationId xmlns:a16="http://schemas.microsoft.com/office/drawing/2014/main" id="{A9E51E91-2623-724F-839D-1DC3DD6F9F8F}"/>
              </a:ext>
            </a:extLst>
          </p:cNvPr>
          <p:cNvSpPr>
            <a:spLocks noGrp="1" noChangeArrowheads="1"/>
          </p:cNvSpPr>
          <p:nvPr>
            <p:ph type="ctrTitle"/>
          </p:nvPr>
        </p:nvSpPr>
        <p:spPr>
          <a:xfrm>
            <a:off x="-228600" y="-152400"/>
            <a:ext cx="7315200" cy="3657600"/>
          </a:xfrm>
        </p:spPr>
        <p:txBody>
          <a:bodyPr/>
          <a:lstStyle/>
          <a:p>
            <a:pPr eaLnBrk="1" hangingPunct="1"/>
            <a:r>
              <a:rPr lang="en-US" altLang="en-US" sz="7200">
                <a:solidFill>
                  <a:srgbClr val="FFFFFF"/>
                </a:solidFill>
                <a:ea typeface="ＭＳ Ｐゴシック" panose="020B0600070205080204" pitchFamily="34" charset="-128"/>
              </a:rPr>
              <a:t>Chữ Chìa Khóa của Sáng Thế Ký</a:t>
            </a:r>
          </a:p>
        </p:txBody>
      </p:sp>
      <p:sp>
        <p:nvSpPr>
          <p:cNvPr id="175110" name="WordArt 7">
            <a:extLst>
              <a:ext uri="{FF2B5EF4-FFF2-40B4-BE49-F238E27FC236}">
                <a16:creationId xmlns:a16="http://schemas.microsoft.com/office/drawing/2014/main" id="{3B5ACFF5-CCC1-3C41-8DFE-EBD90F99E398}"/>
              </a:ext>
            </a:extLst>
          </p:cNvPr>
          <p:cNvSpPr>
            <a:spLocks noChangeArrowheads="1" noChangeShapeType="1" noTextEdit="1"/>
          </p:cNvSpPr>
          <p:nvPr/>
        </p:nvSpPr>
        <p:spPr bwMode="auto">
          <a:xfrm>
            <a:off x="3429000" y="2514600"/>
            <a:ext cx="5334000" cy="426720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Lựa chọn</a:t>
            </a:r>
          </a:p>
        </p:txBody>
      </p:sp>
      <p:sp>
        <p:nvSpPr>
          <p:cNvPr id="175111" name="Text Box 8">
            <a:extLst>
              <a:ext uri="{FF2B5EF4-FFF2-40B4-BE49-F238E27FC236}">
                <a16:creationId xmlns:a16="http://schemas.microsoft.com/office/drawing/2014/main" id="{728F74E8-1F74-C940-BB18-0ED36347597E}"/>
              </a:ext>
            </a:extLst>
          </p:cNvPr>
          <p:cNvSpPr txBox="1">
            <a:spLocks noChangeArrowheads="1"/>
          </p:cNvSpPr>
          <p:nvPr/>
        </p:nvSpPr>
        <p:spPr bwMode="auto">
          <a:xfrm>
            <a:off x="8578850" y="762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FFFFFF"/>
                </a:solidFill>
                <a:latin typeface="Times New Roman" panose="02020603050405020304" pitchFamily="18" charset="0"/>
              </a:rPr>
              <a:t>56</a:t>
            </a:r>
          </a:p>
        </p:txBody>
      </p:sp>
    </p:spTree>
  </p:cSld>
  <p:clrMapOvr>
    <a:masterClrMapping/>
  </p:clrMapOvr>
  <p:transition>
    <p:wheel spokes="0"/>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1026">
            <a:extLst>
              <a:ext uri="{FF2B5EF4-FFF2-40B4-BE49-F238E27FC236}">
                <a16:creationId xmlns:a16="http://schemas.microsoft.com/office/drawing/2014/main" id="{5B3D9C1C-D7B4-8946-8AB0-B719916F9AD4}"/>
              </a:ext>
            </a:extLst>
          </p:cNvPr>
          <p:cNvSpPr>
            <a:spLocks noGrp="1" noChangeArrowheads="1"/>
          </p:cNvSpPr>
          <p:nvPr>
            <p:ph type="ctrTitle"/>
          </p:nvPr>
        </p:nvSpPr>
        <p:spPr>
          <a:xfrm>
            <a:off x="381000" y="381000"/>
            <a:ext cx="3886200" cy="1143000"/>
          </a:xfrm>
          <a:solidFill>
            <a:srgbClr val="000000"/>
          </a:solidFill>
        </p:spPr>
        <p:txBody>
          <a:bodyPr anchor="ctr" anchorCtr="1"/>
          <a:lstStyle/>
          <a:p>
            <a:r>
              <a:rPr kumimoji="0" lang="en-US" altLang="en-US" b="1">
                <a:solidFill>
                  <a:srgbClr val="FFFFFF"/>
                </a:solidFill>
                <a:latin typeface="Arial Black" panose="020B0604020202020204" pitchFamily="34" charset="0"/>
                <a:ea typeface="ＭＳ Ｐゴシック" panose="020B0600070205080204" pitchFamily="34" charset="-128"/>
              </a:rPr>
              <a:t>Nê-hê-mi</a:t>
            </a:r>
          </a:p>
        </p:txBody>
      </p:sp>
      <p:pic>
        <p:nvPicPr>
          <p:cNvPr id="177154" name="Picture 1027">
            <a:extLst>
              <a:ext uri="{FF2B5EF4-FFF2-40B4-BE49-F238E27FC236}">
                <a16:creationId xmlns:a16="http://schemas.microsoft.com/office/drawing/2014/main" id="{10F8ECD5-9B41-2347-8A56-E5E196BE77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0"/>
            <a:ext cx="46561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77155" name="Rectangle 1028">
            <a:extLst>
              <a:ext uri="{FF2B5EF4-FFF2-40B4-BE49-F238E27FC236}">
                <a16:creationId xmlns:a16="http://schemas.microsoft.com/office/drawing/2014/main" id="{609B1816-B61A-2B4C-A78A-4548AF3DC77E}"/>
              </a:ext>
            </a:extLst>
          </p:cNvPr>
          <p:cNvSpPr>
            <a:spLocks noChangeArrowheads="1"/>
          </p:cNvSpPr>
          <p:nvPr/>
        </p:nvSpPr>
        <p:spPr bwMode="auto">
          <a:xfrm>
            <a:off x="457200" y="3962400"/>
            <a:ext cx="4038600" cy="2514600"/>
          </a:xfrm>
          <a:prstGeom prst="rect">
            <a:avLst/>
          </a:prstGeom>
          <a:solidFill>
            <a:srgbClr val="FFFFFF"/>
          </a:solidFill>
          <a:ln w="9525">
            <a:solidFill>
              <a:schemeClr val="tx1"/>
            </a:solidFill>
            <a:miter lim="800000"/>
            <a:headEnd/>
            <a:tailEnd/>
          </a:ln>
        </p:spPr>
        <p:txBody>
          <a:bodyPr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20000"/>
              </a:spcBef>
              <a:buClr>
                <a:srgbClr val="578963"/>
              </a:buClr>
              <a:buFont typeface="Monotype Sorts" pitchFamily="2" charset="2"/>
              <a:buNone/>
            </a:pPr>
            <a:r>
              <a:rPr kumimoji="1" lang="en-US" altLang="zh-CN" sz="4400" b="1">
                <a:solidFill>
                  <a:srgbClr val="000000"/>
                </a:solidFill>
                <a:latin typeface="Arial Black" panose="020B0604020202020204" pitchFamily="34" charset="0"/>
              </a:rPr>
              <a:t>Nơi nào Chúa dẫn, nơi đó Chúa cung ứng</a:t>
            </a:r>
            <a:endParaRPr kumimoji="1" lang="en-US" altLang="en-US" sz="4400" b="1">
              <a:solidFill>
                <a:srgbClr val="000000"/>
              </a:solidFill>
              <a:latin typeface="Arial Black"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26" descr="Green marble">
            <a:extLst>
              <a:ext uri="{FF2B5EF4-FFF2-40B4-BE49-F238E27FC236}">
                <a16:creationId xmlns:a16="http://schemas.microsoft.com/office/drawing/2014/main" id="{EF68837E-61A2-AF4D-9B81-67ADEC08B25A}"/>
              </a:ext>
            </a:extLst>
          </p:cNvPr>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a:defRPr/>
            </a:pPr>
            <a:endParaRPr lang="en-US" sz="1800">
              <a:solidFill>
                <a:srgbClr val="333333"/>
              </a:solidFill>
              <a:latin typeface="Times New Roman" charset="0"/>
              <a:ea typeface="+mn-ea"/>
            </a:endParaRPr>
          </a:p>
        </p:txBody>
      </p:sp>
      <p:sp>
        <p:nvSpPr>
          <p:cNvPr id="365571" name="Text Box 1027">
            <a:extLst>
              <a:ext uri="{FF2B5EF4-FFF2-40B4-BE49-F238E27FC236}">
                <a16:creationId xmlns:a16="http://schemas.microsoft.com/office/drawing/2014/main" id="{12E41F68-10A6-554A-B380-016A8E906839}"/>
              </a:ext>
            </a:extLst>
          </p:cNvPr>
          <p:cNvSpPr txBox="1">
            <a:spLocks noChangeArrowheads="1"/>
          </p:cNvSpPr>
          <p:nvPr/>
        </p:nvSpPr>
        <p:spPr bwMode="auto">
          <a:xfrm>
            <a:off x="4419600" y="6392863"/>
            <a:ext cx="4876800" cy="457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b="1">
                <a:solidFill>
                  <a:srgbClr val="A9BDA9"/>
                </a:solidFill>
                <a:latin typeface="Times New Roman" panose="02020603050405020304" pitchFamily="18" charset="0"/>
              </a:rPr>
              <a:t>Walk Through The Bible ©1989</a:t>
            </a:r>
          </a:p>
        </p:txBody>
      </p:sp>
      <p:sp>
        <p:nvSpPr>
          <p:cNvPr id="365572" name="Text Box 1028">
            <a:extLst>
              <a:ext uri="{FF2B5EF4-FFF2-40B4-BE49-F238E27FC236}">
                <a16:creationId xmlns:a16="http://schemas.microsoft.com/office/drawing/2014/main" id="{5BC87049-B3B6-8542-9594-222B54D7C967}"/>
              </a:ext>
            </a:extLst>
          </p:cNvPr>
          <p:cNvSpPr txBox="1">
            <a:spLocks noChangeArrowheads="1"/>
          </p:cNvSpPr>
          <p:nvPr/>
        </p:nvSpPr>
        <p:spPr bwMode="auto">
          <a:xfrm>
            <a:off x="952500" y="152400"/>
            <a:ext cx="4381500" cy="8239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spcBef>
                <a:spcPct val="50000"/>
              </a:spcBef>
              <a:defRPr/>
            </a:pPr>
            <a:r>
              <a:rPr lang="en-US" sz="4800" b="1" dirty="0" err="1">
                <a:solidFill>
                  <a:srgbClr val="FFFFFF"/>
                </a:solidFill>
                <a:latin typeface="Times New Roman" charset="0"/>
                <a:ea typeface="+mn-ea"/>
              </a:rPr>
              <a:t>Nê</a:t>
            </a:r>
            <a:r>
              <a:rPr lang="en-US" sz="4800" b="1" dirty="0">
                <a:solidFill>
                  <a:srgbClr val="FFFFFF"/>
                </a:solidFill>
                <a:latin typeface="Times New Roman" charset="0"/>
                <a:ea typeface="+mn-ea"/>
              </a:rPr>
              <a:t>-</a:t>
            </a:r>
            <a:r>
              <a:rPr lang="en-US" sz="4800" b="1" dirty="0" err="1">
                <a:solidFill>
                  <a:srgbClr val="FFFFFF"/>
                </a:solidFill>
                <a:latin typeface="Times New Roman" charset="0"/>
                <a:ea typeface="+mn-ea"/>
              </a:rPr>
              <a:t>hê</a:t>
            </a:r>
            <a:r>
              <a:rPr lang="en-US" sz="4800" b="1" dirty="0">
                <a:solidFill>
                  <a:srgbClr val="FFFFFF"/>
                </a:solidFill>
                <a:latin typeface="Times New Roman" charset="0"/>
                <a:ea typeface="+mn-ea"/>
              </a:rPr>
              <a:t>-mi:</a:t>
            </a:r>
          </a:p>
        </p:txBody>
      </p:sp>
      <p:sp>
        <p:nvSpPr>
          <p:cNvPr id="365573" name="Text Box 1029">
            <a:extLst>
              <a:ext uri="{FF2B5EF4-FFF2-40B4-BE49-F238E27FC236}">
                <a16:creationId xmlns:a16="http://schemas.microsoft.com/office/drawing/2014/main" id="{8654A4EF-B487-2C46-9E78-12995F695445}"/>
              </a:ext>
            </a:extLst>
          </p:cNvPr>
          <p:cNvSpPr txBox="1">
            <a:spLocks noChangeArrowheads="1"/>
          </p:cNvSpPr>
          <p:nvPr/>
        </p:nvSpPr>
        <p:spPr bwMode="auto">
          <a:xfrm>
            <a:off x="4038600" y="152400"/>
            <a:ext cx="5105400" cy="8302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spcBef>
                <a:spcPct val="50000"/>
              </a:spcBef>
              <a:defRPr/>
            </a:pPr>
            <a:r>
              <a:rPr lang="en-US" sz="4800" b="1" dirty="0" err="1">
                <a:solidFill>
                  <a:srgbClr val="FFFFFF"/>
                </a:solidFill>
                <a:latin typeface="Times New Roman" charset="0"/>
                <a:ea typeface="+mn-ea"/>
              </a:rPr>
              <a:t>Những</a:t>
            </a:r>
            <a:r>
              <a:rPr lang="en-US" sz="4800" b="1" dirty="0">
                <a:solidFill>
                  <a:srgbClr val="FFFFFF"/>
                </a:solidFill>
                <a:latin typeface="Times New Roman" charset="0"/>
                <a:ea typeface="+mn-ea"/>
              </a:rPr>
              <a:t> </a:t>
            </a:r>
            <a:r>
              <a:rPr lang="en-US" sz="4800" b="1" dirty="0" err="1">
                <a:solidFill>
                  <a:srgbClr val="FFFFFF"/>
                </a:solidFill>
                <a:latin typeface="Times New Roman" charset="0"/>
                <a:ea typeface="+mn-ea"/>
              </a:rPr>
              <a:t>Bức</a:t>
            </a:r>
            <a:r>
              <a:rPr lang="en-US" sz="4800" b="1" dirty="0">
                <a:solidFill>
                  <a:srgbClr val="FFFFFF"/>
                </a:solidFill>
                <a:latin typeface="Times New Roman" charset="0"/>
                <a:ea typeface="+mn-ea"/>
              </a:rPr>
              <a:t> </a:t>
            </a:r>
            <a:r>
              <a:rPr lang="en-US" sz="4800" b="1" dirty="0" err="1">
                <a:solidFill>
                  <a:srgbClr val="FFFFFF"/>
                </a:solidFill>
                <a:latin typeface="Times New Roman" charset="0"/>
                <a:ea typeface="+mn-ea"/>
              </a:rPr>
              <a:t>Tường</a:t>
            </a:r>
            <a:endParaRPr lang="en-US" sz="4800" b="1" dirty="0">
              <a:solidFill>
                <a:srgbClr val="FFFFFF"/>
              </a:solidFill>
              <a:latin typeface="Times New Roman" charset="0"/>
              <a:ea typeface="+mn-ea"/>
            </a:endParaRPr>
          </a:p>
        </p:txBody>
      </p:sp>
      <p:pic>
        <p:nvPicPr>
          <p:cNvPr id="179205" name="Picture 1030" descr="Nehemiah">
            <a:extLst>
              <a:ext uri="{FF2B5EF4-FFF2-40B4-BE49-F238E27FC236}">
                <a16:creationId xmlns:a16="http://schemas.microsoft.com/office/drawing/2014/main" id="{283ADE56-F97E-3C44-A36F-5A4E4EB44F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95250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6" name="Rectangle 1031">
            <a:extLst>
              <a:ext uri="{FF2B5EF4-FFF2-40B4-BE49-F238E27FC236}">
                <a16:creationId xmlns:a16="http://schemas.microsoft.com/office/drawing/2014/main" id="{41426DF6-BE8C-1C40-AA77-E7B3BCCA0245}"/>
              </a:ext>
            </a:extLst>
          </p:cNvPr>
          <p:cNvSpPr>
            <a:spLocks noGrp="1" noChangeArrowheads="1"/>
          </p:cNvSpPr>
          <p:nvPr>
            <p:ph type="title" idx="4294967295"/>
          </p:nvPr>
        </p:nvSpPr>
        <p:spPr>
          <a:xfrm>
            <a:off x="685800" y="457200"/>
            <a:ext cx="7239000" cy="1143000"/>
          </a:xfrm>
        </p:spPr>
        <p:txBody>
          <a:bodyPr/>
          <a:lstStyle/>
          <a:p>
            <a:pPr algn="r"/>
            <a:r>
              <a:rPr lang="en-US" altLang="en-US">
                <a:ea typeface="ＭＳ Ｐゴシック" panose="020B0600070205080204" pitchFamily="34" charset="-128"/>
              </a:rPr>
              <a:t>Từ Chìa Khóa</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365573"/>
                                        </p:tgtEl>
                                        <p:attrNameLst>
                                          <p:attrName>style.visibility</p:attrName>
                                        </p:attrNameLst>
                                      </p:cBhvr>
                                      <p:to>
                                        <p:strVal val="visible"/>
                                      </p:to>
                                    </p:set>
                                    <p:animEffect transition="in" filter="dissolve">
                                      <p:cBhvr>
                                        <p:cTn id="7" dur="500"/>
                                        <p:tgtEl>
                                          <p:spTgt spid="365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181250" name="Picture 1026" descr="HandMeaBrickNehemiah">
            <a:extLst>
              <a:ext uri="{FF2B5EF4-FFF2-40B4-BE49-F238E27FC236}">
                <a16:creationId xmlns:a16="http://schemas.microsoft.com/office/drawing/2014/main" id="{2F193043-8560-7B46-833D-F097AA3CC9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7619" name="Rectangle 1027">
            <a:extLst>
              <a:ext uri="{FF2B5EF4-FFF2-40B4-BE49-F238E27FC236}">
                <a16:creationId xmlns:a16="http://schemas.microsoft.com/office/drawing/2014/main" id="{C549059F-9B74-8C4D-958A-CA03C9401610}"/>
              </a:ext>
            </a:extLst>
          </p:cNvPr>
          <p:cNvSpPr>
            <a:spLocks noGrp="1" noChangeArrowheads="1"/>
          </p:cNvSpPr>
          <p:nvPr>
            <p:ph type="title"/>
          </p:nvPr>
        </p:nvSpPr>
        <p:spPr>
          <a:xfrm>
            <a:off x="838200" y="1295400"/>
            <a:ext cx="7391400" cy="838200"/>
          </a:xfrm>
          <a:solidFill>
            <a:srgbClr val="000000"/>
          </a:solidFill>
          <a:extLst/>
        </p:spPr>
        <p:txBody>
          <a:bodyPr/>
          <a:lstStyle/>
          <a:p>
            <a:pPr eaLnBrk="1" hangingPunct="1"/>
            <a:r>
              <a:rPr lang="en-US" altLang="en-US" b="1">
                <a:solidFill>
                  <a:schemeClr val="tx1"/>
                </a:solidFill>
                <a:latin typeface="Arial Black" panose="020B0604020202020204" pitchFamily="34" charset="0"/>
                <a:ea typeface="ＭＳ Ｐゴシック" panose="020B0600070205080204" pitchFamily="34" charset="-128"/>
              </a:rPr>
              <a:t>Sách Nê-hê-mi</a:t>
            </a:r>
            <a:endParaRPr lang="en-US" altLang="en-US" sz="5400" b="1">
              <a:latin typeface="Arial Black" panose="020B0604020202020204" pitchFamily="34" charset="0"/>
              <a:ea typeface="ＭＳ Ｐゴシック" panose="020B0600070205080204" pitchFamily="34" charset="-128"/>
            </a:endParaRPr>
          </a:p>
        </p:txBody>
      </p:sp>
      <p:pic>
        <p:nvPicPr>
          <p:cNvPr id="367620" name="Picture 1028" descr="Nehemiah Cover web">
            <a:extLst>
              <a:ext uri="{FF2B5EF4-FFF2-40B4-BE49-F238E27FC236}">
                <a16:creationId xmlns:a16="http://schemas.microsoft.com/office/drawing/2014/main" id="{72954829-1C4E-FF4F-89B9-D920C9911B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11967">
            <a:off x="5334000" y="2743200"/>
            <a:ext cx="365760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7621" name="Picture 1029" descr="SwindollHandBrick">
            <a:extLst>
              <a:ext uri="{FF2B5EF4-FFF2-40B4-BE49-F238E27FC236}">
                <a16:creationId xmlns:a16="http://schemas.microsoft.com/office/drawing/2014/main" id="{C85ABFB0-ADC7-F344-B98F-2E8AD77295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7949" r="17949"/>
          <a:stretch>
            <a:fillRect/>
          </a:stretch>
        </p:blipFill>
        <p:spPr bwMode="auto">
          <a:xfrm rot="860257">
            <a:off x="0" y="3276600"/>
            <a:ext cx="22955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7622" name="Picture 1030" descr="coachbook">
            <a:extLst>
              <a:ext uri="{FF2B5EF4-FFF2-40B4-BE49-F238E27FC236}">
                <a16:creationId xmlns:a16="http://schemas.microsoft.com/office/drawing/2014/main" id="{997CB726-084B-2340-AAEF-450AFD6792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2209800"/>
            <a:ext cx="3030538" cy="408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5" name="TextBox 1">
            <a:extLst>
              <a:ext uri="{FF2B5EF4-FFF2-40B4-BE49-F238E27FC236}">
                <a16:creationId xmlns:a16="http://schemas.microsoft.com/office/drawing/2014/main" id="{C91B054E-34D2-754B-91C1-2683F76FE2BA}"/>
              </a:ext>
            </a:extLst>
          </p:cNvPr>
          <p:cNvSpPr txBox="1">
            <a:spLocks noChangeArrowheads="1"/>
          </p:cNvSpPr>
          <p:nvPr/>
        </p:nvSpPr>
        <p:spPr bwMode="auto">
          <a:xfrm>
            <a:off x="112713" y="333375"/>
            <a:ext cx="8064500" cy="76835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4400" b="1">
                <a:latin typeface="Myriad Pro" pitchFamily="34" charset="0"/>
              </a:rPr>
              <a:t>Cho Tôi Một Viên Gạch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367621"/>
                                        </p:tgtEl>
                                        <p:attrNameLst>
                                          <p:attrName>style.visibility</p:attrName>
                                        </p:attrNameLst>
                                      </p:cBhvr>
                                      <p:to>
                                        <p:strVal val="visible"/>
                                      </p:to>
                                    </p:set>
                                    <p:animEffect transition="in" filter="fade">
                                      <p:cBhvr>
                                        <p:cTn id="7" dur="2000"/>
                                        <p:tgtEl>
                                          <p:spTgt spid="367621"/>
                                        </p:tgtEl>
                                      </p:cBhvr>
                                    </p:animEffect>
                                    <p:anim calcmode="lin" valueType="num">
                                      <p:cBhvr>
                                        <p:cTn id="8" dur="2000" fill="hold"/>
                                        <p:tgtEl>
                                          <p:spTgt spid="367621"/>
                                        </p:tgtEl>
                                        <p:attrNameLst>
                                          <p:attrName>style.rotation</p:attrName>
                                        </p:attrNameLst>
                                      </p:cBhvr>
                                      <p:tavLst>
                                        <p:tav tm="0">
                                          <p:val>
                                            <p:fltVal val="720"/>
                                          </p:val>
                                        </p:tav>
                                        <p:tav tm="100000">
                                          <p:val>
                                            <p:fltVal val="0"/>
                                          </p:val>
                                        </p:tav>
                                      </p:tavLst>
                                    </p:anim>
                                    <p:anim calcmode="lin" valueType="num">
                                      <p:cBhvr>
                                        <p:cTn id="9" dur="2000" fill="hold"/>
                                        <p:tgtEl>
                                          <p:spTgt spid="367621"/>
                                        </p:tgtEl>
                                        <p:attrNameLst>
                                          <p:attrName>ppt_h</p:attrName>
                                        </p:attrNameLst>
                                      </p:cBhvr>
                                      <p:tavLst>
                                        <p:tav tm="0">
                                          <p:val>
                                            <p:fltVal val="0"/>
                                          </p:val>
                                        </p:tav>
                                        <p:tav tm="100000">
                                          <p:val>
                                            <p:strVal val="#ppt_h"/>
                                          </p:val>
                                        </p:tav>
                                      </p:tavLst>
                                    </p:anim>
                                    <p:anim calcmode="lin" valueType="num">
                                      <p:cBhvr>
                                        <p:cTn id="10" dur="2000" fill="hold"/>
                                        <p:tgtEl>
                                          <p:spTgt spid="367621"/>
                                        </p:tgtEl>
                                        <p:attrNameLst>
                                          <p:attrName>ppt_w</p:attrName>
                                        </p:attrNameLst>
                                      </p:cBhvr>
                                      <p:tavLst>
                                        <p:tav tm="0">
                                          <p:val>
                                            <p:fltVal val="0"/>
                                          </p:val>
                                        </p:tav>
                                        <p:tav tm="100000">
                                          <p:val>
                                            <p:strVal val="#ppt_w"/>
                                          </p:val>
                                        </p:tav>
                                      </p:tavLst>
                                    </p:anim>
                                  </p:childTnLst>
                                </p:cTn>
                              </p:par>
                            </p:childTnLst>
                          </p:cTn>
                        </p:par>
                        <p:par>
                          <p:cTn id="11" fill="hold" nodeType="afterGroup">
                            <p:stCondLst>
                              <p:cond delay="2000"/>
                            </p:stCondLst>
                            <p:childTnLst>
                              <p:par>
                                <p:cTn id="12" presetID="35" presetClass="entr" presetSubtype="0" fill="hold" nodeType="afterEffect">
                                  <p:stCondLst>
                                    <p:cond delay="0"/>
                                  </p:stCondLst>
                                  <p:childTnLst>
                                    <p:set>
                                      <p:cBhvr>
                                        <p:cTn id="13" dur="1" fill="hold">
                                          <p:stCondLst>
                                            <p:cond delay="0"/>
                                          </p:stCondLst>
                                        </p:cTn>
                                        <p:tgtEl>
                                          <p:spTgt spid="367620"/>
                                        </p:tgtEl>
                                        <p:attrNameLst>
                                          <p:attrName>style.visibility</p:attrName>
                                        </p:attrNameLst>
                                      </p:cBhvr>
                                      <p:to>
                                        <p:strVal val="visible"/>
                                      </p:to>
                                    </p:set>
                                    <p:animEffect transition="in" filter="fade">
                                      <p:cBhvr>
                                        <p:cTn id="14" dur="2000"/>
                                        <p:tgtEl>
                                          <p:spTgt spid="367620"/>
                                        </p:tgtEl>
                                      </p:cBhvr>
                                    </p:animEffect>
                                    <p:anim calcmode="lin" valueType="num">
                                      <p:cBhvr>
                                        <p:cTn id="15" dur="2000" fill="hold"/>
                                        <p:tgtEl>
                                          <p:spTgt spid="367620"/>
                                        </p:tgtEl>
                                        <p:attrNameLst>
                                          <p:attrName>style.rotation</p:attrName>
                                        </p:attrNameLst>
                                      </p:cBhvr>
                                      <p:tavLst>
                                        <p:tav tm="0">
                                          <p:val>
                                            <p:fltVal val="720"/>
                                          </p:val>
                                        </p:tav>
                                        <p:tav tm="100000">
                                          <p:val>
                                            <p:fltVal val="0"/>
                                          </p:val>
                                        </p:tav>
                                      </p:tavLst>
                                    </p:anim>
                                    <p:anim calcmode="lin" valueType="num">
                                      <p:cBhvr>
                                        <p:cTn id="16" dur="2000" fill="hold"/>
                                        <p:tgtEl>
                                          <p:spTgt spid="367620"/>
                                        </p:tgtEl>
                                        <p:attrNameLst>
                                          <p:attrName>ppt_h</p:attrName>
                                        </p:attrNameLst>
                                      </p:cBhvr>
                                      <p:tavLst>
                                        <p:tav tm="0">
                                          <p:val>
                                            <p:fltVal val="0"/>
                                          </p:val>
                                        </p:tav>
                                        <p:tav tm="100000">
                                          <p:val>
                                            <p:strVal val="#ppt_h"/>
                                          </p:val>
                                        </p:tav>
                                      </p:tavLst>
                                    </p:anim>
                                    <p:anim calcmode="lin" valueType="num">
                                      <p:cBhvr>
                                        <p:cTn id="17" dur="2000" fill="hold"/>
                                        <p:tgtEl>
                                          <p:spTgt spid="367620"/>
                                        </p:tgtEl>
                                        <p:attrNameLst>
                                          <p:attrName>ppt_w</p:attrName>
                                        </p:attrNameLst>
                                      </p:cBhvr>
                                      <p:tavLst>
                                        <p:tav tm="0">
                                          <p:val>
                                            <p:fltVal val="0"/>
                                          </p:val>
                                        </p:tav>
                                        <p:tav tm="100000">
                                          <p:val>
                                            <p:strVal val="#ppt_w"/>
                                          </p:val>
                                        </p:tav>
                                      </p:tavLst>
                                    </p:anim>
                                  </p:childTnLst>
                                </p:cTn>
                              </p:par>
                            </p:childTnLst>
                          </p:cTn>
                        </p:par>
                        <p:par>
                          <p:cTn id="18" fill="hold" nodeType="afterGroup">
                            <p:stCondLst>
                              <p:cond delay="4000"/>
                            </p:stCondLst>
                            <p:childTnLst>
                              <p:par>
                                <p:cTn id="19" presetID="35" presetClass="entr" presetSubtype="0" fill="hold" nodeType="afterEffect">
                                  <p:stCondLst>
                                    <p:cond delay="0"/>
                                  </p:stCondLst>
                                  <p:childTnLst>
                                    <p:set>
                                      <p:cBhvr>
                                        <p:cTn id="20" dur="1" fill="hold">
                                          <p:stCondLst>
                                            <p:cond delay="0"/>
                                          </p:stCondLst>
                                        </p:cTn>
                                        <p:tgtEl>
                                          <p:spTgt spid="367622"/>
                                        </p:tgtEl>
                                        <p:attrNameLst>
                                          <p:attrName>style.visibility</p:attrName>
                                        </p:attrNameLst>
                                      </p:cBhvr>
                                      <p:to>
                                        <p:strVal val="visible"/>
                                      </p:to>
                                    </p:set>
                                    <p:animEffect transition="in" filter="fade">
                                      <p:cBhvr>
                                        <p:cTn id="21" dur="2000"/>
                                        <p:tgtEl>
                                          <p:spTgt spid="367622"/>
                                        </p:tgtEl>
                                      </p:cBhvr>
                                    </p:animEffect>
                                    <p:anim calcmode="lin" valueType="num">
                                      <p:cBhvr>
                                        <p:cTn id="22" dur="2000" fill="hold"/>
                                        <p:tgtEl>
                                          <p:spTgt spid="367622"/>
                                        </p:tgtEl>
                                        <p:attrNameLst>
                                          <p:attrName>style.rotation</p:attrName>
                                        </p:attrNameLst>
                                      </p:cBhvr>
                                      <p:tavLst>
                                        <p:tav tm="0">
                                          <p:val>
                                            <p:fltVal val="720"/>
                                          </p:val>
                                        </p:tav>
                                        <p:tav tm="100000">
                                          <p:val>
                                            <p:fltVal val="0"/>
                                          </p:val>
                                        </p:tav>
                                      </p:tavLst>
                                    </p:anim>
                                    <p:anim calcmode="lin" valueType="num">
                                      <p:cBhvr>
                                        <p:cTn id="23" dur="2000" fill="hold"/>
                                        <p:tgtEl>
                                          <p:spTgt spid="367622"/>
                                        </p:tgtEl>
                                        <p:attrNameLst>
                                          <p:attrName>ppt_h</p:attrName>
                                        </p:attrNameLst>
                                      </p:cBhvr>
                                      <p:tavLst>
                                        <p:tav tm="0">
                                          <p:val>
                                            <p:fltVal val="0"/>
                                          </p:val>
                                        </p:tav>
                                        <p:tav tm="100000">
                                          <p:val>
                                            <p:strVal val="#ppt_h"/>
                                          </p:val>
                                        </p:tav>
                                      </p:tavLst>
                                    </p:anim>
                                    <p:anim calcmode="lin" valueType="num">
                                      <p:cBhvr>
                                        <p:cTn id="24" dur="2000" fill="hold"/>
                                        <p:tgtEl>
                                          <p:spTgt spid="36762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15714" name="Rectangle 1026">
            <a:extLst>
              <a:ext uri="{FF2B5EF4-FFF2-40B4-BE49-F238E27FC236}">
                <a16:creationId xmlns:a16="http://schemas.microsoft.com/office/drawing/2014/main" id="{1E0063AE-42AE-054B-8A5F-BCBB931A4BD4}"/>
              </a:ext>
            </a:extLst>
          </p:cNvPr>
          <p:cNvSpPr>
            <a:spLocks noChangeArrowheads="1"/>
          </p:cNvSpPr>
          <p:nvPr/>
        </p:nvSpPr>
        <p:spPr bwMode="auto">
          <a:xfrm>
            <a:off x="76200" y="1066800"/>
            <a:ext cx="8915400" cy="685800"/>
          </a:xfrm>
          <a:prstGeom prst="rect">
            <a:avLst/>
          </a:prstGeom>
          <a:solidFill>
            <a:srgbClr val="000000"/>
          </a:solidFill>
          <a:ln w="12700">
            <a:solidFill>
              <a:schemeClr val="tx1"/>
            </a:solidFill>
            <a:miter lim="800000"/>
            <a:headEnd type="none" w="sm" len="sm"/>
            <a:tailEnd type="none" w="sm" len="sm"/>
          </a:ln>
        </p:spPr>
        <p:txBody>
          <a:bodyPr wrap="none" anchor="ctr"/>
          <a:lstStyle/>
          <a:p>
            <a:pPr>
              <a:defRPr/>
            </a:pPr>
            <a:endParaRPr lang="en-US" sz="1800">
              <a:solidFill>
                <a:srgbClr val="333333"/>
              </a:solidFill>
              <a:latin typeface="Times New Roman" charset="0"/>
              <a:ea typeface="+mn-ea"/>
            </a:endParaRPr>
          </a:p>
        </p:txBody>
      </p:sp>
      <p:sp>
        <p:nvSpPr>
          <p:cNvPr id="183299" name="Rectangle 1027">
            <a:extLst>
              <a:ext uri="{FF2B5EF4-FFF2-40B4-BE49-F238E27FC236}">
                <a16:creationId xmlns:a16="http://schemas.microsoft.com/office/drawing/2014/main" id="{34D3481C-F390-1447-8CD4-DDB78B0CEA1B}"/>
              </a:ext>
            </a:extLst>
          </p:cNvPr>
          <p:cNvSpPr>
            <a:spLocks noChangeArrowheads="1"/>
          </p:cNvSpPr>
          <p:nvPr/>
        </p:nvSpPr>
        <p:spPr bwMode="auto">
          <a:xfrm>
            <a:off x="854075" y="609600"/>
            <a:ext cx="6978650" cy="396875"/>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kumimoji="1" lang="en-US" altLang="zh-CN" sz="2000" b="1">
                <a:solidFill>
                  <a:srgbClr val="FFFFFF"/>
                </a:solidFill>
                <a:latin typeface="Arial Narrow" panose="020B0604020202020204" pitchFamily="34" charset="0"/>
              </a:rPr>
              <a:t>Gene Getz, “Nehemiah,” in </a:t>
            </a:r>
            <a:r>
              <a:rPr kumimoji="1" lang="en-US" altLang="zh-CN" sz="2000" b="1" i="1">
                <a:solidFill>
                  <a:srgbClr val="FFFFFF"/>
                </a:solidFill>
                <a:latin typeface="Arial Narrow" panose="020B0604020202020204" pitchFamily="34" charset="0"/>
              </a:rPr>
              <a:t>The Bible Knowledge Commentary</a:t>
            </a:r>
            <a:r>
              <a:rPr kumimoji="1" lang="en-US" altLang="zh-CN" sz="2000" b="1">
                <a:solidFill>
                  <a:srgbClr val="FFFFFF"/>
                </a:solidFill>
                <a:latin typeface="Arial Narrow" panose="020B0604020202020204" pitchFamily="34" charset="0"/>
              </a:rPr>
              <a:t>, 1:681</a:t>
            </a:r>
            <a:endParaRPr kumimoji="1" lang="en-US" altLang="en-US" sz="2000" b="1">
              <a:solidFill>
                <a:srgbClr val="FFFFFF"/>
              </a:solidFill>
              <a:latin typeface="Arial Narrow" panose="020B0604020202020204" pitchFamily="34" charset="0"/>
            </a:endParaRPr>
          </a:p>
        </p:txBody>
      </p:sp>
      <p:sp>
        <p:nvSpPr>
          <p:cNvPr id="183300" name="Rectangle 1028">
            <a:extLst>
              <a:ext uri="{FF2B5EF4-FFF2-40B4-BE49-F238E27FC236}">
                <a16:creationId xmlns:a16="http://schemas.microsoft.com/office/drawing/2014/main" id="{A70D2ACE-E84C-454C-B1B3-C919C640DD61}"/>
              </a:ext>
            </a:extLst>
          </p:cNvPr>
          <p:cNvSpPr>
            <a:spLocks noGrp="1" noChangeArrowheads="1"/>
          </p:cNvSpPr>
          <p:nvPr>
            <p:ph type="title"/>
          </p:nvPr>
        </p:nvSpPr>
        <p:spPr>
          <a:xfrm>
            <a:off x="152400" y="76200"/>
            <a:ext cx="8001000" cy="609600"/>
          </a:xfrm>
          <a:solidFill>
            <a:schemeClr val="accent1"/>
          </a:solidFill>
          <a:ln>
            <a:solidFill>
              <a:srgbClr val="000000"/>
            </a:solidFill>
            <a:miter lim="800000"/>
            <a:headEnd/>
            <a:tailEnd/>
          </a:ln>
        </p:spPr>
        <p:txBody>
          <a:bodyPr/>
          <a:lstStyle/>
          <a:p>
            <a:r>
              <a:rPr kumimoji="0" lang="en-US" altLang="zh-CN" sz="3100" b="1">
                <a:solidFill>
                  <a:schemeClr val="tx1"/>
                </a:solidFill>
                <a:latin typeface="Arial Black" panose="020B0604020202020204" pitchFamily="34" charset="0"/>
                <a:ea typeface="ＭＳ Ｐゴシック" panose="020B0600070205080204" pitchFamily="34" charset="-128"/>
              </a:rPr>
              <a:t>Cách Nê-hê-mi đối diện Nan đề</a:t>
            </a:r>
            <a:endParaRPr kumimoji="0" lang="en-US" altLang="en-US" sz="2000" b="1">
              <a:solidFill>
                <a:schemeClr val="tx1"/>
              </a:solidFill>
              <a:latin typeface="Arial Narrow" panose="020B0604020202020204" pitchFamily="34" charset="0"/>
              <a:ea typeface="ＭＳ Ｐゴシック" panose="020B0600070205080204" pitchFamily="34" charset="-128"/>
            </a:endParaRPr>
          </a:p>
        </p:txBody>
      </p:sp>
      <p:sp>
        <p:nvSpPr>
          <p:cNvPr id="115717" name="Text Box 1029">
            <a:extLst>
              <a:ext uri="{FF2B5EF4-FFF2-40B4-BE49-F238E27FC236}">
                <a16:creationId xmlns:a16="http://schemas.microsoft.com/office/drawing/2014/main" id="{4B3EBACA-506A-EB47-9258-085E61A41ACA}"/>
              </a:ext>
            </a:extLst>
          </p:cNvPr>
          <p:cNvSpPr txBox="1">
            <a:spLocks noChangeArrowheads="1"/>
          </p:cNvSpPr>
          <p:nvPr/>
        </p:nvSpPr>
        <p:spPr bwMode="auto">
          <a:xfrm>
            <a:off x="8305800" y="152400"/>
            <a:ext cx="731838" cy="457200"/>
          </a:xfrm>
          <a:prstGeom prst="rect">
            <a:avLst/>
          </a:prstGeom>
          <a:solidFill>
            <a:srgbClr val="FFFFFF"/>
          </a:solidFill>
          <a:ln w="12700">
            <a:noFill/>
            <a:miter lim="800000"/>
            <a:headEnd type="none" w="sm" len="sm"/>
            <a:tailEnd type="none" w="sm" len="sm"/>
          </a:ln>
        </p:spPr>
        <p:txBody>
          <a:bodyPr/>
          <a:lstStyle/>
          <a:p>
            <a:pPr algn="ctr">
              <a:spcBef>
                <a:spcPct val="50000"/>
              </a:spcBef>
              <a:defRPr/>
            </a:pPr>
            <a:r>
              <a:rPr lang="en-US" b="1">
                <a:solidFill>
                  <a:srgbClr val="000000"/>
                </a:solidFill>
                <a:latin typeface="Times New Roman" charset="0"/>
                <a:ea typeface="+mn-ea"/>
              </a:rPr>
              <a:t>305</a:t>
            </a:r>
          </a:p>
        </p:txBody>
      </p:sp>
      <p:grpSp>
        <p:nvGrpSpPr>
          <p:cNvPr id="183302" name="Group 1030">
            <a:extLst>
              <a:ext uri="{FF2B5EF4-FFF2-40B4-BE49-F238E27FC236}">
                <a16:creationId xmlns:a16="http://schemas.microsoft.com/office/drawing/2014/main" id="{B7B9A2DE-60F1-C747-B579-4F2D0B3A1D8D}"/>
              </a:ext>
            </a:extLst>
          </p:cNvPr>
          <p:cNvGrpSpPr>
            <a:grpSpLocks/>
          </p:cNvGrpSpPr>
          <p:nvPr/>
        </p:nvGrpSpPr>
        <p:grpSpPr bwMode="auto">
          <a:xfrm>
            <a:off x="0" y="1066800"/>
            <a:ext cx="9144000" cy="5715000"/>
            <a:chOff x="-35" y="-4"/>
            <a:chExt cx="3713" cy="3634"/>
          </a:xfrm>
        </p:grpSpPr>
        <p:grpSp>
          <p:nvGrpSpPr>
            <p:cNvPr id="183303" name="Group 1031">
              <a:extLst>
                <a:ext uri="{FF2B5EF4-FFF2-40B4-BE49-F238E27FC236}">
                  <a16:creationId xmlns:a16="http://schemas.microsoft.com/office/drawing/2014/main" id="{D271B0F9-3EF5-9840-B03C-6EBDB62C0BE3}"/>
                </a:ext>
              </a:extLst>
            </p:cNvPr>
            <p:cNvGrpSpPr>
              <a:grpSpLocks/>
            </p:cNvGrpSpPr>
            <p:nvPr/>
          </p:nvGrpSpPr>
          <p:grpSpPr bwMode="auto">
            <a:xfrm>
              <a:off x="-35" y="0"/>
              <a:ext cx="3713" cy="3626"/>
              <a:chOff x="-35" y="0"/>
              <a:chExt cx="3713" cy="3626"/>
            </a:xfrm>
          </p:grpSpPr>
          <p:grpSp>
            <p:nvGrpSpPr>
              <p:cNvPr id="183305" name="Group 1032">
                <a:extLst>
                  <a:ext uri="{FF2B5EF4-FFF2-40B4-BE49-F238E27FC236}">
                    <a16:creationId xmlns:a16="http://schemas.microsoft.com/office/drawing/2014/main" id="{6DC587D9-224C-C141-8B21-2AAA8FC42E2A}"/>
                  </a:ext>
                </a:extLst>
              </p:cNvPr>
              <p:cNvGrpSpPr>
                <a:grpSpLocks/>
              </p:cNvGrpSpPr>
              <p:nvPr/>
            </p:nvGrpSpPr>
            <p:grpSpPr bwMode="auto">
              <a:xfrm>
                <a:off x="0" y="0"/>
                <a:ext cx="1806" cy="403"/>
                <a:chOff x="0" y="0"/>
                <a:chExt cx="1806" cy="403"/>
              </a:xfrm>
            </p:grpSpPr>
            <p:sp>
              <p:nvSpPr>
                <p:cNvPr id="183345" name="Rectangle 1033">
                  <a:extLst>
                    <a:ext uri="{FF2B5EF4-FFF2-40B4-BE49-F238E27FC236}">
                      <a16:creationId xmlns:a16="http://schemas.microsoft.com/office/drawing/2014/main" id="{52C77120-E763-2848-8AEA-CC57E4CBBEDC}"/>
                    </a:ext>
                  </a:extLst>
                </p:cNvPr>
                <p:cNvSpPr>
                  <a:spLocks noChangeArrowheads="1"/>
                </p:cNvSpPr>
                <p:nvPr/>
              </p:nvSpPr>
              <p:spPr bwMode="auto">
                <a:xfrm>
                  <a:off x="0" y="0"/>
                  <a:ext cx="1806" cy="403"/>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b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b="1">
                      <a:solidFill>
                        <a:srgbClr val="FFFFFF"/>
                      </a:solidFill>
                      <a:latin typeface="Arial Narrow" panose="020B0604020202020204" pitchFamily="34" charset="0"/>
                    </a:rPr>
                    <a:t>Nan đề</a:t>
                  </a:r>
                </a:p>
              </p:txBody>
            </p:sp>
            <p:sp>
              <p:nvSpPr>
                <p:cNvPr id="115762" name="Rectangle 1034">
                  <a:extLst>
                    <a:ext uri="{FF2B5EF4-FFF2-40B4-BE49-F238E27FC236}">
                      <a16:creationId xmlns:a16="http://schemas.microsoft.com/office/drawing/2014/main" id="{0CA8E516-5267-E54C-8A92-883AC96CEAE5}"/>
                    </a:ext>
                  </a:extLst>
                </p:cNvPr>
                <p:cNvSpPr>
                  <a:spLocks noChangeArrowheads="1"/>
                </p:cNvSpPr>
                <p:nvPr/>
              </p:nvSpPr>
              <p:spPr bwMode="auto">
                <a:xfrm>
                  <a:off x="0" y="0"/>
                  <a:ext cx="1806" cy="403"/>
                </a:xfrm>
                <a:prstGeom prst="rect">
                  <a:avLst/>
                </a:prstGeom>
                <a:noFill/>
                <a:ln w="7">
                  <a:solidFill>
                    <a:srgbClr val="FFFFFF"/>
                  </a:solidFill>
                  <a:miter lim="800000"/>
                  <a:headEnd type="none" w="sm" len="sm"/>
                  <a:tailEnd type="none" w="sm" len="sm"/>
                </a:ln>
              </p:spPr>
              <p:txBody>
                <a:bodyPr wrap="none" tIns="0" anchor="ctr" anchorCtr="1"/>
                <a:lstStyle/>
                <a:p>
                  <a:pPr>
                    <a:defRPr/>
                  </a:pPr>
                  <a:endParaRPr lang="en-US" sz="1800">
                    <a:solidFill>
                      <a:srgbClr val="333333"/>
                    </a:solidFill>
                    <a:latin typeface="Times New Roman" charset="0"/>
                    <a:ea typeface="+mn-ea"/>
                  </a:endParaRPr>
                </a:p>
              </p:txBody>
            </p:sp>
          </p:grpSp>
          <p:grpSp>
            <p:nvGrpSpPr>
              <p:cNvPr id="183306" name="Group 1035">
                <a:extLst>
                  <a:ext uri="{FF2B5EF4-FFF2-40B4-BE49-F238E27FC236}">
                    <a16:creationId xmlns:a16="http://schemas.microsoft.com/office/drawing/2014/main" id="{514BEBC3-39E9-8C4F-AFD1-E7F01189A789}"/>
                  </a:ext>
                </a:extLst>
              </p:cNvPr>
              <p:cNvGrpSpPr>
                <a:grpSpLocks/>
              </p:cNvGrpSpPr>
              <p:nvPr/>
            </p:nvGrpSpPr>
            <p:grpSpPr bwMode="auto">
              <a:xfrm>
                <a:off x="1806" y="0"/>
                <a:ext cx="1806" cy="403"/>
                <a:chOff x="1806" y="0"/>
                <a:chExt cx="1806" cy="403"/>
              </a:xfrm>
            </p:grpSpPr>
            <p:sp>
              <p:nvSpPr>
                <p:cNvPr id="115759" name="Rectangle 1036">
                  <a:extLst>
                    <a:ext uri="{FF2B5EF4-FFF2-40B4-BE49-F238E27FC236}">
                      <a16:creationId xmlns:a16="http://schemas.microsoft.com/office/drawing/2014/main" id="{70B87182-B99A-654C-9491-85DD62C502F7}"/>
                    </a:ext>
                  </a:extLst>
                </p:cNvPr>
                <p:cNvSpPr>
                  <a:spLocks noChangeArrowheads="1"/>
                </p:cNvSpPr>
                <p:nvPr/>
              </p:nvSpPr>
              <p:spPr bwMode="auto">
                <a:xfrm>
                  <a:off x="1806" y="0"/>
                  <a:ext cx="1806" cy="403"/>
                </a:xfrm>
                <a:prstGeom prst="rect">
                  <a:avLst/>
                </a:prstGeom>
                <a:noFill/>
                <a:ln w="12700">
                  <a:solidFill>
                    <a:srgbClr val="FFFFFF"/>
                  </a:solidFill>
                  <a:miter lim="800000"/>
                  <a:headEnd type="none" w="sm" len="sm"/>
                  <a:tailEnd type="none" w="sm" len="sm"/>
                </a:ln>
              </p:spPr>
              <p:txBody>
                <a:bodyPr tIns="0" bIns="0" anchor="ctr" anchorCtr="1"/>
                <a:lstStyle/>
                <a:p>
                  <a:pPr algn="ctr" eaLnBrk="1" hangingPunct="1">
                    <a:defRPr/>
                  </a:pPr>
                  <a:r>
                    <a:rPr lang="en-US" sz="2800" b="1" dirty="0" err="1">
                      <a:solidFill>
                        <a:srgbClr val="FFFFFF"/>
                      </a:solidFill>
                      <a:latin typeface="Arial Narrow" pitchFamily="-108" charset="0"/>
                      <a:ea typeface="+mn-ea"/>
                    </a:rPr>
                    <a:t>Đối</a:t>
                  </a:r>
                  <a:r>
                    <a:rPr lang="en-US" sz="2800" b="1" dirty="0">
                      <a:solidFill>
                        <a:srgbClr val="FFFFFF"/>
                      </a:solidFill>
                      <a:latin typeface="Arial Narrow" pitchFamily="-108" charset="0"/>
                      <a:ea typeface="+mn-ea"/>
                    </a:rPr>
                    <a:t> </a:t>
                  </a:r>
                  <a:r>
                    <a:rPr lang="en-US" sz="2800" b="1" dirty="0" err="1">
                      <a:solidFill>
                        <a:srgbClr val="FFFFFF"/>
                      </a:solidFill>
                      <a:latin typeface="Arial Narrow" pitchFamily="-108" charset="0"/>
                      <a:ea typeface="+mn-ea"/>
                    </a:rPr>
                    <a:t>diện</a:t>
                  </a:r>
                  <a:endParaRPr lang="en-US" sz="2800" b="1" dirty="0">
                    <a:solidFill>
                      <a:srgbClr val="FFFFFF"/>
                    </a:solidFill>
                    <a:latin typeface="Arial Narrow" pitchFamily="-108" charset="0"/>
                    <a:ea typeface="+mn-ea"/>
                  </a:endParaRPr>
                </a:p>
              </p:txBody>
            </p:sp>
            <p:sp>
              <p:nvSpPr>
                <p:cNvPr id="115760" name="Rectangle 1037">
                  <a:extLst>
                    <a:ext uri="{FF2B5EF4-FFF2-40B4-BE49-F238E27FC236}">
                      <a16:creationId xmlns:a16="http://schemas.microsoft.com/office/drawing/2014/main" id="{8E142027-2BE6-194D-AA33-F7D267556B5C}"/>
                    </a:ext>
                  </a:extLst>
                </p:cNvPr>
                <p:cNvSpPr>
                  <a:spLocks noChangeArrowheads="1"/>
                </p:cNvSpPr>
                <p:nvPr/>
              </p:nvSpPr>
              <p:spPr bwMode="auto">
                <a:xfrm>
                  <a:off x="1806" y="0"/>
                  <a:ext cx="1806" cy="403"/>
                </a:xfrm>
                <a:prstGeom prst="rect">
                  <a:avLst/>
                </a:prstGeom>
                <a:noFill/>
                <a:ln w="7">
                  <a:solidFill>
                    <a:srgbClr val="FFFFFF"/>
                  </a:solidFill>
                  <a:miter lim="800000"/>
                  <a:headEnd type="none" w="sm" len="sm"/>
                  <a:tailEnd type="none" w="sm" len="sm"/>
                </a:ln>
              </p:spPr>
              <p:txBody>
                <a:bodyPr wrap="none" tIns="0" anchor="ctr" anchorCtr="1"/>
                <a:lstStyle/>
                <a:p>
                  <a:pPr>
                    <a:defRPr/>
                  </a:pPr>
                  <a:endParaRPr lang="en-US" sz="1800">
                    <a:solidFill>
                      <a:srgbClr val="333333"/>
                    </a:solidFill>
                    <a:latin typeface="Times New Roman" charset="0"/>
                    <a:ea typeface="+mn-ea"/>
                  </a:endParaRPr>
                </a:p>
              </p:txBody>
            </p:sp>
          </p:grpSp>
          <p:grpSp>
            <p:nvGrpSpPr>
              <p:cNvPr id="183307" name="Group 1038">
                <a:extLst>
                  <a:ext uri="{FF2B5EF4-FFF2-40B4-BE49-F238E27FC236}">
                    <a16:creationId xmlns:a16="http://schemas.microsoft.com/office/drawing/2014/main" id="{6E8333CC-8D3E-D540-BD12-C10D5A2DD20F}"/>
                  </a:ext>
                </a:extLst>
              </p:cNvPr>
              <p:cNvGrpSpPr>
                <a:grpSpLocks/>
              </p:cNvGrpSpPr>
              <p:nvPr/>
            </p:nvGrpSpPr>
            <p:grpSpPr bwMode="auto">
              <a:xfrm>
                <a:off x="0" y="403"/>
                <a:ext cx="1806" cy="518"/>
                <a:chOff x="0" y="403"/>
                <a:chExt cx="1806" cy="518"/>
              </a:xfrm>
            </p:grpSpPr>
            <p:sp>
              <p:nvSpPr>
                <p:cNvPr id="183341" name="Rectangle 1039">
                  <a:extLst>
                    <a:ext uri="{FF2B5EF4-FFF2-40B4-BE49-F238E27FC236}">
                      <a16:creationId xmlns:a16="http://schemas.microsoft.com/office/drawing/2014/main" id="{38EE6E41-1123-A24F-9C49-FD9D2B4D301B}"/>
                    </a:ext>
                  </a:extLst>
                </p:cNvPr>
                <p:cNvSpPr>
                  <a:spLocks noChangeArrowheads="1"/>
                </p:cNvSpPr>
                <p:nvPr/>
              </p:nvSpPr>
              <p:spPr bwMode="auto">
                <a:xfrm>
                  <a:off x="0" y="403"/>
                  <a:ext cx="1806" cy="518"/>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FFFFFF"/>
                      </a:solidFill>
                      <a:latin typeface="Arial Narrow" panose="020B0604020202020204" pitchFamily="34" charset="0"/>
                    </a:rPr>
                    <a:t>Thành đổ nát và cửa thành bị đốt (1:2-3)</a:t>
                  </a:r>
                </a:p>
              </p:txBody>
            </p:sp>
            <p:sp>
              <p:nvSpPr>
                <p:cNvPr id="115758" name="Rectangle 1040">
                  <a:extLst>
                    <a:ext uri="{FF2B5EF4-FFF2-40B4-BE49-F238E27FC236}">
                      <a16:creationId xmlns:a16="http://schemas.microsoft.com/office/drawing/2014/main" id="{3B6525D7-4711-CA4F-94EA-778D53C29A45}"/>
                    </a:ext>
                  </a:extLst>
                </p:cNvPr>
                <p:cNvSpPr>
                  <a:spLocks noChangeArrowheads="1"/>
                </p:cNvSpPr>
                <p:nvPr/>
              </p:nvSpPr>
              <p:spPr bwMode="auto">
                <a:xfrm>
                  <a:off x="0" y="403"/>
                  <a:ext cx="1806" cy="518"/>
                </a:xfrm>
                <a:prstGeom prst="rect">
                  <a:avLst/>
                </a:prstGeom>
                <a:noFill/>
                <a:ln w="7">
                  <a:solidFill>
                    <a:srgbClr val="FFFFFF"/>
                  </a:solidFill>
                  <a:miter lim="800000"/>
                  <a:headEnd type="none" w="sm" len="sm"/>
                  <a:tailEnd type="none" w="sm" len="sm"/>
                </a:ln>
              </p:spPr>
              <p:txBody>
                <a:bodyPr wrap="none" tIns="0" anchor="ctr" anchorCtr="1"/>
                <a:lstStyle/>
                <a:p>
                  <a:pPr>
                    <a:defRPr/>
                  </a:pPr>
                  <a:endParaRPr lang="en-US" sz="1800">
                    <a:solidFill>
                      <a:srgbClr val="333333"/>
                    </a:solidFill>
                    <a:latin typeface="Times New Roman" charset="0"/>
                    <a:ea typeface="+mn-ea"/>
                  </a:endParaRPr>
                </a:p>
              </p:txBody>
            </p:sp>
          </p:grpSp>
          <p:grpSp>
            <p:nvGrpSpPr>
              <p:cNvPr id="183308" name="Group 1041">
                <a:extLst>
                  <a:ext uri="{FF2B5EF4-FFF2-40B4-BE49-F238E27FC236}">
                    <a16:creationId xmlns:a16="http://schemas.microsoft.com/office/drawing/2014/main" id="{850F523D-DBE6-8B43-B4A4-227FDA7C0C71}"/>
                  </a:ext>
                </a:extLst>
              </p:cNvPr>
              <p:cNvGrpSpPr>
                <a:grpSpLocks/>
              </p:cNvGrpSpPr>
              <p:nvPr/>
            </p:nvGrpSpPr>
            <p:grpSpPr bwMode="auto">
              <a:xfrm>
                <a:off x="1806" y="403"/>
                <a:ext cx="1806" cy="518"/>
                <a:chOff x="1806" y="403"/>
                <a:chExt cx="1806" cy="518"/>
              </a:xfrm>
            </p:grpSpPr>
            <p:sp>
              <p:nvSpPr>
                <p:cNvPr id="183339" name="Rectangle 1042">
                  <a:extLst>
                    <a:ext uri="{FF2B5EF4-FFF2-40B4-BE49-F238E27FC236}">
                      <a16:creationId xmlns:a16="http://schemas.microsoft.com/office/drawing/2014/main" id="{BA53B155-9228-4C45-8362-837D25B81723}"/>
                    </a:ext>
                  </a:extLst>
                </p:cNvPr>
                <p:cNvSpPr>
                  <a:spLocks noChangeArrowheads="1"/>
                </p:cNvSpPr>
                <p:nvPr/>
              </p:nvSpPr>
              <p:spPr bwMode="auto">
                <a:xfrm>
                  <a:off x="1806" y="403"/>
                  <a:ext cx="1806" cy="518"/>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FFFFFF"/>
                      </a:solidFill>
                      <a:latin typeface="Arial Narrow" panose="020B0604020202020204" pitchFamily="34" charset="0"/>
                    </a:rPr>
                    <a:t>Đau buồn và cầu nguyện (1:4), &amp; khích lệ dân sự xây lại (2:17-18)</a:t>
                  </a:r>
                </a:p>
              </p:txBody>
            </p:sp>
            <p:sp>
              <p:nvSpPr>
                <p:cNvPr id="115756" name="Rectangle 1043">
                  <a:extLst>
                    <a:ext uri="{FF2B5EF4-FFF2-40B4-BE49-F238E27FC236}">
                      <a16:creationId xmlns:a16="http://schemas.microsoft.com/office/drawing/2014/main" id="{D66C9DD4-1198-5444-B5E3-A7D7C7CB5297}"/>
                    </a:ext>
                  </a:extLst>
                </p:cNvPr>
                <p:cNvSpPr>
                  <a:spLocks noChangeArrowheads="1"/>
                </p:cNvSpPr>
                <p:nvPr/>
              </p:nvSpPr>
              <p:spPr bwMode="auto">
                <a:xfrm>
                  <a:off x="1806" y="403"/>
                  <a:ext cx="1806" cy="518"/>
                </a:xfrm>
                <a:prstGeom prst="rect">
                  <a:avLst/>
                </a:prstGeom>
                <a:noFill/>
                <a:ln w="7">
                  <a:solidFill>
                    <a:srgbClr val="FFFFFF"/>
                  </a:solidFill>
                  <a:miter lim="800000"/>
                  <a:headEnd type="none" w="sm" len="sm"/>
                  <a:tailEnd type="none" w="sm" len="sm"/>
                </a:ln>
              </p:spPr>
              <p:txBody>
                <a:bodyPr wrap="none" tIns="0" anchor="ctr" anchorCtr="1"/>
                <a:lstStyle/>
                <a:p>
                  <a:pPr>
                    <a:defRPr/>
                  </a:pPr>
                  <a:endParaRPr lang="en-US" sz="1800">
                    <a:solidFill>
                      <a:srgbClr val="333333"/>
                    </a:solidFill>
                    <a:latin typeface="Times New Roman" charset="0"/>
                    <a:ea typeface="+mn-ea"/>
                  </a:endParaRPr>
                </a:p>
              </p:txBody>
            </p:sp>
          </p:grpSp>
          <p:grpSp>
            <p:nvGrpSpPr>
              <p:cNvPr id="183309" name="Group 1044">
                <a:extLst>
                  <a:ext uri="{FF2B5EF4-FFF2-40B4-BE49-F238E27FC236}">
                    <a16:creationId xmlns:a16="http://schemas.microsoft.com/office/drawing/2014/main" id="{D2E4F7B6-66F7-E947-9624-6542C2C33B6E}"/>
                  </a:ext>
                </a:extLst>
              </p:cNvPr>
              <p:cNvGrpSpPr>
                <a:grpSpLocks/>
              </p:cNvGrpSpPr>
              <p:nvPr/>
            </p:nvGrpSpPr>
            <p:grpSpPr bwMode="auto">
              <a:xfrm>
                <a:off x="0" y="921"/>
                <a:ext cx="1806" cy="518"/>
                <a:chOff x="0" y="921"/>
                <a:chExt cx="1806" cy="518"/>
              </a:xfrm>
            </p:grpSpPr>
            <p:sp>
              <p:nvSpPr>
                <p:cNvPr id="183337" name="Rectangle 1045">
                  <a:extLst>
                    <a:ext uri="{FF2B5EF4-FFF2-40B4-BE49-F238E27FC236}">
                      <a16:creationId xmlns:a16="http://schemas.microsoft.com/office/drawing/2014/main" id="{7FC6397F-94ED-D44B-B5F7-74DA4BF6DA3E}"/>
                    </a:ext>
                  </a:extLst>
                </p:cNvPr>
                <p:cNvSpPr>
                  <a:spLocks noChangeArrowheads="1"/>
                </p:cNvSpPr>
                <p:nvPr/>
              </p:nvSpPr>
              <p:spPr bwMode="auto">
                <a:xfrm>
                  <a:off x="0" y="921"/>
                  <a:ext cx="1806" cy="520"/>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FFFFFF"/>
                      </a:solidFill>
                      <a:latin typeface="Arial Narrow" panose="020B0604020202020204" pitchFamily="34" charset="0"/>
                    </a:rPr>
                    <a:t>Sự vu cáo của triều thần (2:19)</a:t>
                  </a:r>
                </a:p>
              </p:txBody>
            </p:sp>
            <p:sp>
              <p:nvSpPr>
                <p:cNvPr id="115754" name="Rectangle 1046">
                  <a:extLst>
                    <a:ext uri="{FF2B5EF4-FFF2-40B4-BE49-F238E27FC236}">
                      <a16:creationId xmlns:a16="http://schemas.microsoft.com/office/drawing/2014/main" id="{9F316621-8776-284E-A12F-F55E38E64144}"/>
                    </a:ext>
                  </a:extLst>
                </p:cNvPr>
                <p:cNvSpPr>
                  <a:spLocks noChangeArrowheads="1"/>
                </p:cNvSpPr>
                <p:nvPr/>
              </p:nvSpPr>
              <p:spPr bwMode="auto">
                <a:xfrm>
                  <a:off x="0" y="921"/>
                  <a:ext cx="1806" cy="526"/>
                </a:xfrm>
                <a:prstGeom prst="rect">
                  <a:avLst/>
                </a:prstGeom>
                <a:noFill/>
                <a:ln w="7">
                  <a:solidFill>
                    <a:srgbClr val="FFFFFF"/>
                  </a:solidFill>
                  <a:miter lim="800000"/>
                  <a:headEnd type="none" w="sm" len="sm"/>
                  <a:tailEnd type="none" w="sm" len="sm"/>
                </a:ln>
              </p:spPr>
              <p:txBody>
                <a:bodyPr wrap="none" tIns="0" anchor="ctr" anchorCtr="1"/>
                <a:lstStyle/>
                <a:p>
                  <a:pPr>
                    <a:defRPr/>
                  </a:pPr>
                  <a:endParaRPr lang="en-US" sz="1800">
                    <a:solidFill>
                      <a:srgbClr val="333333"/>
                    </a:solidFill>
                    <a:latin typeface="Times New Roman" charset="0"/>
                    <a:ea typeface="+mn-ea"/>
                  </a:endParaRPr>
                </a:p>
              </p:txBody>
            </p:sp>
          </p:grpSp>
          <p:grpSp>
            <p:nvGrpSpPr>
              <p:cNvPr id="183310" name="Group 1047">
                <a:extLst>
                  <a:ext uri="{FF2B5EF4-FFF2-40B4-BE49-F238E27FC236}">
                    <a16:creationId xmlns:a16="http://schemas.microsoft.com/office/drawing/2014/main" id="{2C236F81-B251-AE4F-9201-2FD28F3D805D}"/>
                  </a:ext>
                </a:extLst>
              </p:cNvPr>
              <p:cNvGrpSpPr>
                <a:grpSpLocks/>
              </p:cNvGrpSpPr>
              <p:nvPr/>
            </p:nvGrpSpPr>
            <p:grpSpPr bwMode="auto">
              <a:xfrm>
                <a:off x="1806" y="921"/>
                <a:ext cx="1806" cy="518"/>
                <a:chOff x="1806" y="921"/>
                <a:chExt cx="1806" cy="518"/>
              </a:xfrm>
            </p:grpSpPr>
            <p:sp>
              <p:nvSpPr>
                <p:cNvPr id="183335" name="Rectangle 1048">
                  <a:extLst>
                    <a:ext uri="{FF2B5EF4-FFF2-40B4-BE49-F238E27FC236}">
                      <a16:creationId xmlns:a16="http://schemas.microsoft.com/office/drawing/2014/main" id="{AF423EDB-D90E-6541-8290-A17C2ADA044E}"/>
                    </a:ext>
                  </a:extLst>
                </p:cNvPr>
                <p:cNvSpPr>
                  <a:spLocks noChangeArrowheads="1"/>
                </p:cNvSpPr>
                <p:nvPr/>
              </p:nvSpPr>
              <p:spPr bwMode="auto">
                <a:xfrm>
                  <a:off x="1806" y="921"/>
                  <a:ext cx="1806" cy="520"/>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FFFFFF"/>
                      </a:solidFill>
                      <a:latin typeface="Arial Narrow" panose="020B0604020202020204" pitchFamily="34" charset="0"/>
                    </a:rPr>
                    <a:t>Tin rằng Đức Chúa Trời sẽ cho họ sự thành công (2:20)</a:t>
                  </a:r>
                </a:p>
              </p:txBody>
            </p:sp>
            <p:sp>
              <p:nvSpPr>
                <p:cNvPr id="115752" name="Rectangle 1049">
                  <a:extLst>
                    <a:ext uri="{FF2B5EF4-FFF2-40B4-BE49-F238E27FC236}">
                      <a16:creationId xmlns:a16="http://schemas.microsoft.com/office/drawing/2014/main" id="{F61F729A-9098-434D-A8C7-29B03D6D44D8}"/>
                    </a:ext>
                  </a:extLst>
                </p:cNvPr>
                <p:cNvSpPr>
                  <a:spLocks noChangeArrowheads="1"/>
                </p:cNvSpPr>
                <p:nvPr/>
              </p:nvSpPr>
              <p:spPr bwMode="auto">
                <a:xfrm>
                  <a:off x="1806" y="921"/>
                  <a:ext cx="1806" cy="526"/>
                </a:xfrm>
                <a:prstGeom prst="rect">
                  <a:avLst/>
                </a:prstGeom>
                <a:noFill/>
                <a:ln w="7">
                  <a:solidFill>
                    <a:srgbClr val="FFFFFF"/>
                  </a:solidFill>
                  <a:miter lim="800000"/>
                  <a:headEnd type="none" w="sm" len="sm"/>
                  <a:tailEnd type="none" w="sm" len="sm"/>
                </a:ln>
              </p:spPr>
              <p:txBody>
                <a:bodyPr wrap="none" tIns="0" anchor="ctr" anchorCtr="1"/>
                <a:lstStyle/>
                <a:p>
                  <a:pPr>
                    <a:defRPr/>
                  </a:pPr>
                  <a:endParaRPr lang="en-US" sz="1800">
                    <a:solidFill>
                      <a:srgbClr val="333333"/>
                    </a:solidFill>
                    <a:latin typeface="Times New Roman" charset="0"/>
                    <a:ea typeface="+mn-ea"/>
                  </a:endParaRPr>
                </a:p>
              </p:txBody>
            </p:sp>
          </p:grpSp>
          <p:grpSp>
            <p:nvGrpSpPr>
              <p:cNvPr id="183311" name="Group 1050">
                <a:extLst>
                  <a:ext uri="{FF2B5EF4-FFF2-40B4-BE49-F238E27FC236}">
                    <a16:creationId xmlns:a16="http://schemas.microsoft.com/office/drawing/2014/main" id="{AF7D90F6-9645-8449-AA7E-126A4B732F20}"/>
                  </a:ext>
                </a:extLst>
              </p:cNvPr>
              <p:cNvGrpSpPr>
                <a:grpSpLocks/>
              </p:cNvGrpSpPr>
              <p:nvPr/>
            </p:nvGrpSpPr>
            <p:grpSpPr bwMode="auto">
              <a:xfrm>
                <a:off x="0" y="1439"/>
                <a:ext cx="1806" cy="518"/>
                <a:chOff x="0" y="1439"/>
                <a:chExt cx="1806" cy="518"/>
              </a:xfrm>
            </p:grpSpPr>
            <p:sp>
              <p:nvSpPr>
                <p:cNvPr id="183333" name="Rectangle 1051">
                  <a:extLst>
                    <a:ext uri="{FF2B5EF4-FFF2-40B4-BE49-F238E27FC236}">
                      <a16:creationId xmlns:a16="http://schemas.microsoft.com/office/drawing/2014/main" id="{D372FB6D-C87D-C541-A405-D79385885E13}"/>
                    </a:ext>
                  </a:extLst>
                </p:cNvPr>
                <p:cNvSpPr>
                  <a:spLocks noChangeArrowheads="1"/>
                </p:cNvSpPr>
                <p:nvPr/>
              </p:nvSpPr>
              <p:spPr bwMode="auto">
                <a:xfrm>
                  <a:off x="0" y="1441"/>
                  <a:ext cx="1806" cy="518"/>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FFFFFF"/>
                      </a:solidFill>
                      <a:latin typeface="Arial Narrow" panose="020B0604020202020204" pitchFamily="34" charset="0"/>
                    </a:rPr>
                    <a:t>Sự chế nhạo của triều thần (4:1-3)</a:t>
                  </a:r>
                </a:p>
              </p:txBody>
            </p:sp>
            <p:sp>
              <p:nvSpPr>
                <p:cNvPr id="115750" name="Rectangle 1052">
                  <a:extLst>
                    <a:ext uri="{FF2B5EF4-FFF2-40B4-BE49-F238E27FC236}">
                      <a16:creationId xmlns:a16="http://schemas.microsoft.com/office/drawing/2014/main" id="{91488464-92D6-D841-8B06-77A0434EB549}"/>
                    </a:ext>
                  </a:extLst>
                </p:cNvPr>
                <p:cNvSpPr>
                  <a:spLocks noChangeArrowheads="1"/>
                </p:cNvSpPr>
                <p:nvPr/>
              </p:nvSpPr>
              <p:spPr bwMode="auto">
                <a:xfrm>
                  <a:off x="0" y="1447"/>
                  <a:ext cx="1806" cy="518"/>
                </a:xfrm>
                <a:prstGeom prst="rect">
                  <a:avLst/>
                </a:prstGeom>
                <a:noFill/>
                <a:ln w="7">
                  <a:solidFill>
                    <a:srgbClr val="FFFFFF"/>
                  </a:solidFill>
                  <a:miter lim="800000"/>
                  <a:headEnd type="none" w="sm" len="sm"/>
                  <a:tailEnd type="none" w="sm" len="sm"/>
                </a:ln>
              </p:spPr>
              <p:txBody>
                <a:bodyPr wrap="none" tIns="0" anchor="ctr" anchorCtr="1"/>
                <a:lstStyle/>
                <a:p>
                  <a:pPr>
                    <a:defRPr/>
                  </a:pPr>
                  <a:endParaRPr lang="en-US" sz="1800">
                    <a:solidFill>
                      <a:srgbClr val="333333"/>
                    </a:solidFill>
                    <a:latin typeface="Times New Roman" charset="0"/>
                    <a:ea typeface="+mn-ea"/>
                  </a:endParaRPr>
                </a:p>
              </p:txBody>
            </p:sp>
          </p:grpSp>
          <p:grpSp>
            <p:nvGrpSpPr>
              <p:cNvPr id="183312" name="Group 1053">
                <a:extLst>
                  <a:ext uri="{FF2B5EF4-FFF2-40B4-BE49-F238E27FC236}">
                    <a16:creationId xmlns:a16="http://schemas.microsoft.com/office/drawing/2014/main" id="{8B4650BE-D4AE-A341-ADD1-CB8F4CFDBB5D}"/>
                  </a:ext>
                </a:extLst>
              </p:cNvPr>
              <p:cNvGrpSpPr>
                <a:grpSpLocks/>
              </p:cNvGrpSpPr>
              <p:nvPr/>
            </p:nvGrpSpPr>
            <p:grpSpPr bwMode="auto">
              <a:xfrm>
                <a:off x="1806" y="1439"/>
                <a:ext cx="1806" cy="518"/>
                <a:chOff x="1806" y="1439"/>
                <a:chExt cx="1806" cy="518"/>
              </a:xfrm>
            </p:grpSpPr>
            <p:sp>
              <p:nvSpPr>
                <p:cNvPr id="183331" name="Rectangle 1054">
                  <a:extLst>
                    <a:ext uri="{FF2B5EF4-FFF2-40B4-BE49-F238E27FC236}">
                      <a16:creationId xmlns:a16="http://schemas.microsoft.com/office/drawing/2014/main" id="{1A788BC0-8CAF-7443-84BC-45F40B945599}"/>
                    </a:ext>
                  </a:extLst>
                </p:cNvPr>
                <p:cNvSpPr>
                  <a:spLocks noChangeArrowheads="1"/>
                </p:cNvSpPr>
                <p:nvPr/>
              </p:nvSpPr>
              <p:spPr bwMode="auto">
                <a:xfrm>
                  <a:off x="1806" y="1441"/>
                  <a:ext cx="1806" cy="518"/>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FFFFFF"/>
                      </a:solidFill>
                      <a:latin typeface="Arial Narrow" panose="020B0604020202020204" pitchFamily="34" charset="0"/>
                    </a:rPr>
                    <a:t>Cầu nguyện (4:4-5) &amp; hành động (làm việc chăm chỉ hơn , 4:6)</a:t>
                  </a:r>
                </a:p>
              </p:txBody>
            </p:sp>
            <p:sp>
              <p:nvSpPr>
                <p:cNvPr id="115748" name="Rectangle 1055">
                  <a:extLst>
                    <a:ext uri="{FF2B5EF4-FFF2-40B4-BE49-F238E27FC236}">
                      <a16:creationId xmlns:a16="http://schemas.microsoft.com/office/drawing/2014/main" id="{E450BA1B-7B9C-4941-84F8-30F2B58623B1}"/>
                    </a:ext>
                  </a:extLst>
                </p:cNvPr>
                <p:cNvSpPr>
                  <a:spLocks noChangeArrowheads="1"/>
                </p:cNvSpPr>
                <p:nvPr/>
              </p:nvSpPr>
              <p:spPr bwMode="auto">
                <a:xfrm>
                  <a:off x="1806" y="1447"/>
                  <a:ext cx="1806" cy="518"/>
                </a:xfrm>
                <a:prstGeom prst="rect">
                  <a:avLst/>
                </a:prstGeom>
                <a:noFill/>
                <a:ln w="7">
                  <a:solidFill>
                    <a:srgbClr val="FFFFFF"/>
                  </a:solidFill>
                  <a:miter lim="800000"/>
                  <a:headEnd type="none" w="sm" len="sm"/>
                  <a:tailEnd type="none" w="sm" len="sm"/>
                </a:ln>
              </p:spPr>
              <p:txBody>
                <a:bodyPr wrap="none" tIns="0" anchor="ctr" anchorCtr="1"/>
                <a:lstStyle/>
                <a:p>
                  <a:pPr>
                    <a:defRPr/>
                  </a:pPr>
                  <a:endParaRPr lang="en-US" sz="1800">
                    <a:solidFill>
                      <a:srgbClr val="333333"/>
                    </a:solidFill>
                    <a:latin typeface="Times New Roman" charset="0"/>
                    <a:ea typeface="+mn-ea"/>
                  </a:endParaRPr>
                </a:p>
              </p:txBody>
            </p:sp>
          </p:grpSp>
          <p:grpSp>
            <p:nvGrpSpPr>
              <p:cNvPr id="183313" name="Group 1056">
                <a:extLst>
                  <a:ext uri="{FF2B5EF4-FFF2-40B4-BE49-F238E27FC236}">
                    <a16:creationId xmlns:a16="http://schemas.microsoft.com/office/drawing/2014/main" id="{4029EF12-4506-6548-9018-6CE1168AAA67}"/>
                  </a:ext>
                </a:extLst>
              </p:cNvPr>
              <p:cNvGrpSpPr>
                <a:grpSpLocks/>
              </p:cNvGrpSpPr>
              <p:nvPr/>
            </p:nvGrpSpPr>
            <p:grpSpPr bwMode="auto">
              <a:xfrm>
                <a:off x="-35" y="1957"/>
                <a:ext cx="1886" cy="403"/>
                <a:chOff x="-35" y="1957"/>
                <a:chExt cx="1886" cy="403"/>
              </a:xfrm>
            </p:grpSpPr>
            <p:sp>
              <p:nvSpPr>
                <p:cNvPr id="183329" name="Rectangle 1057">
                  <a:extLst>
                    <a:ext uri="{FF2B5EF4-FFF2-40B4-BE49-F238E27FC236}">
                      <a16:creationId xmlns:a16="http://schemas.microsoft.com/office/drawing/2014/main" id="{8214AD79-E97B-DE40-B973-C42990DDA5DE}"/>
                    </a:ext>
                  </a:extLst>
                </p:cNvPr>
                <p:cNvSpPr>
                  <a:spLocks noChangeArrowheads="1"/>
                </p:cNvSpPr>
                <p:nvPr/>
              </p:nvSpPr>
              <p:spPr bwMode="auto">
                <a:xfrm>
                  <a:off x="-35" y="1959"/>
                  <a:ext cx="1886" cy="401"/>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FFFFFF"/>
                      </a:solidFill>
                      <a:latin typeface="Arial Narrow" panose="020B0604020202020204" pitchFamily="34" charset="0"/>
                    </a:rPr>
                    <a:t>Âm mưu tấn công của kẻ thù (4:7-8)</a:t>
                  </a:r>
                </a:p>
              </p:txBody>
            </p:sp>
            <p:sp>
              <p:nvSpPr>
                <p:cNvPr id="115746" name="Rectangle 1058">
                  <a:extLst>
                    <a:ext uri="{FF2B5EF4-FFF2-40B4-BE49-F238E27FC236}">
                      <a16:creationId xmlns:a16="http://schemas.microsoft.com/office/drawing/2014/main" id="{576D972F-D2BC-E445-832C-8D277713FEF2}"/>
                    </a:ext>
                  </a:extLst>
                </p:cNvPr>
                <p:cNvSpPr>
                  <a:spLocks noChangeArrowheads="1"/>
                </p:cNvSpPr>
                <p:nvPr/>
              </p:nvSpPr>
              <p:spPr bwMode="auto">
                <a:xfrm>
                  <a:off x="0" y="1957"/>
                  <a:ext cx="1806" cy="403"/>
                </a:xfrm>
                <a:prstGeom prst="rect">
                  <a:avLst/>
                </a:prstGeom>
                <a:noFill/>
                <a:ln w="7">
                  <a:solidFill>
                    <a:srgbClr val="FFFFFF"/>
                  </a:solidFill>
                  <a:miter lim="800000"/>
                  <a:headEnd type="none" w="sm" len="sm"/>
                  <a:tailEnd type="none" w="sm" len="sm"/>
                </a:ln>
              </p:spPr>
              <p:txBody>
                <a:bodyPr wrap="none" tIns="0" anchor="ctr" anchorCtr="1"/>
                <a:lstStyle/>
                <a:p>
                  <a:pPr>
                    <a:defRPr/>
                  </a:pPr>
                  <a:endParaRPr lang="en-US" sz="1800">
                    <a:solidFill>
                      <a:srgbClr val="333333"/>
                    </a:solidFill>
                    <a:latin typeface="Times New Roman" charset="0"/>
                    <a:ea typeface="+mn-ea"/>
                  </a:endParaRPr>
                </a:p>
              </p:txBody>
            </p:sp>
          </p:grpSp>
          <p:grpSp>
            <p:nvGrpSpPr>
              <p:cNvPr id="183314" name="Group 1059">
                <a:extLst>
                  <a:ext uri="{FF2B5EF4-FFF2-40B4-BE49-F238E27FC236}">
                    <a16:creationId xmlns:a16="http://schemas.microsoft.com/office/drawing/2014/main" id="{62592067-CEE0-0C45-9881-D251A0999880}"/>
                  </a:ext>
                </a:extLst>
              </p:cNvPr>
              <p:cNvGrpSpPr>
                <a:grpSpLocks/>
              </p:cNvGrpSpPr>
              <p:nvPr/>
            </p:nvGrpSpPr>
            <p:grpSpPr bwMode="auto">
              <a:xfrm>
                <a:off x="1806" y="1957"/>
                <a:ext cx="1872" cy="403"/>
                <a:chOff x="1806" y="1957"/>
                <a:chExt cx="1872" cy="403"/>
              </a:xfrm>
            </p:grpSpPr>
            <p:sp>
              <p:nvSpPr>
                <p:cNvPr id="183327" name="Rectangle 1060">
                  <a:extLst>
                    <a:ext uri="{FF2B5EF4-FFF2-40B4-BE49-F238E27FC236}">
                      <a16:creationId xmlns:a16="http://schemas.microsoft.com/office/drawing/2014/main" id="{3F344E4D-6BA0-5943-AB12-EA4A8181DD9B}"/>
                    </a:ext>
                  </a:extLst>
                </p:cNvPr>
                <p:cNvSpPr>
                  <a:spLocks noChangeArrowheads="1"/>
                </p:cNvSpPr>
                <p:nvPr/>
              </p:nvSpPr>
              <p:spPr bwMode="auto">
                <a:xfrm>
                  <a:off x="1806" y="1957"/>
                  <a:ext cx="1872" cy="403"/>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b="1">
                      <a:solidFill>
                        <a:srgbClr val="FFFFFF"/>
                      </a:solidFill>
                      <a:latin typeface="Arial Narrow" panose="020B0604020202020204" pitchFamily="34" charset="0"/>
                    </a:rPr>
                    <a:t>CN &amp; Hành động (lập người canh, 4:9)</a:t>
                  </a:r>
                </a:p>
              </p:txBody>
            </p:sp>
            <p:sp>
              <p:nvSpPr>
                <p:cNvPr id="115744" name="Rectangle 1061">
                  <a:extLst>
                    <a:ext uri="{FF2B5EF4-FFF2-40B4-BE49-F238E27FC236}">
                      <a16:creationId xmlns:a16="http://schemas.microsoft.com/office/drawing/2014/main" id="{154C01C5-4663-B141-945B-3F2CD05DBA39}"/>
                    </a:ext>
                  </a:extLst>
                </p:cNvPr>
                <p:cNvSpPr>
                  <a:spLocks noChangeArrowheads="1"/>
                </p:cNvSpPr>
                <p:nvPr/>
              </p:nvSpPr>
              <p:spPr bwMode="auto">
                <a:xfrm>
                  <a:off x="1806" y="1957"/>
                  <a:ext cx="1806" cy="403"/>
                </a:xfrm>
                <a:prstGeom prst="rect">
                  <a:avLst/>
                </a:prstGeom>
                <a:noFill/>
                <a:ln w="7">
                  <a:solidFill>
                    <a:srgbClr val="FFFFFF"/>
                  </a:solidFill>
                  <a:miter lim="800000"/>
                  <a:headEnd type="none" w="sm" len="sm"/>
                  <a:tailEnd type="none" w="sm" len="sm"/>
                </a:ln>
              </p:spPr>
              <p:txBody>
                <a:bodyPr wrap="none" tIns="0" anchor="ctr" anchorCtr="1"/>
                <a:lstStyle/>
                <a:p>
                  <a:pPr>
                    <a:defRPr/>
                  </a:pPr>
                  <a:endParaRPr lang="en-US" sz="1800">
                    <a:solidFill>
                      <a:srgbClr val="333333"/>
                    </a:solidFill>
                    <a:latin typeface="Times New Roman" charset="0"/>
                    <a:ea typeface="+mn-ea"/>
                  </a:endParaRPr>
                </a:p>
              </p:txBody>
            </p:sp>
          </p:grpSp>
          <p:grpSp>
            <p:nvGrpSpPr>
              <p:cNvPr id="183315" name="Group 1062">
                <a:extLst>
                  <a:ext uri="{FF2B5EF4-FFF2-40B4-BE49-F238E27FC236}">
                    <a16:creationId xmlns:a16="http://schemas.microsoft.com/office/drawing/2014/main" id="{3C1F9728-E970-3049-A98F-5997DAD58875}"/>
                  </a:ext>
                </a:extLst>
              </p:cNvPr>
              <p:cNvGrpSpPr>
                <a:grpSpLocks/>
              </p:cNvGrpSpPr>
              <p:nvPr/>
            </p:nvGrpSpPr>
            <p:grpSpPr bwMode="auto">
              <a:xfrm>
                <a:off x="0" y="2360"/>
                <a:ext cx="1806" cy="633"/>
                <a:chOff x="0" y="2360"/>
                <a:chExt cx="1806" cy="633"/>
              </a:xfrm>
            </p:grpSpPr>
            <p:sp>
              <p:nvSpPr>
                <p:cNvPr id="183325" name="Rectangle 1063">
                  <a:extLst>
                    <a:ext uri="{FF2B5EF4-FFF2-40B4-BE49-F238E27FC236}">
                      <a16:creationId xmlns:a16="http://schemas.microsoft.com/office/drawing/2014/main" id="{CA2F9563-C0C7-BB4B-AC21-A1CFB9A3E4D2}"/>
                    </a:ext>
                  </a:extLst>
                </p:cNvPr>
                <p:cNvSpPr>
                  <a:spLocks noChangeArrowheads="1"/>
                </p:cNvSpPr>
                <p:nvPr/>
              </p:nvSpPr>
              <p:spPr bwMode="auto">
                <a:xfrm>
                  <a:off x="0" y="2360"/>
                  <a:ext cx="1806" cy="633"/>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FFFFFF"/>
                      </a:solidFill>
                      <a:latin typeface="Arial Narrow" panose="020B0604020202020204" pitchFamily="34" charset="0"/>
                    </a:rPr>
                    <a:t>Kiệt sức và đe dọa mạng sống (4:10-12)</a:t>
                  </a:r>
                </a:p>
              </p:txBody>
            </p:sp>
            <p:sp>
              <p:nvSpPr>
                <p:cNvPr id="115742" name="Rectangle 1064">
                  <a:extLst>
                    <a:ext uri="{FF2B5EF4-FFF2-40B4-BE49-F238E27FC236}">
                      <a16:creationId xmlns:a16="http://schemas.microsoft.com/office/drawing/2014/main" id="{9D8823F8-335B-6E46-B3B0-49ADCD3C60CE}"/>
                    </a:ext>
                  </a:extLst>
                </p:cNvPr>
                <p:cNvSpPr>
                  <a:spLocks noChangeArrowheads="1"/>
                </p:cNvSpPr>
                <p:nvPr/>
              </p:nvSpPr>
              <p:spPr bwMode="auto">
                <a:xfrm>
                  <a:off x="0" y="2360"/>
                  <a:ext cx="1806" cy="633"/>
                </a:xfrm>
                <a:prstGeom prst="rect">
                  <a:avLst/>
                </a:prstGeom>
                <a:noFill/>
                <a:ln w="7">
                  <a:solidFill>
                    <a:srgbClr val="FFFFFF"/>
                  </a:solidFill>
                  <a:miter lim="800000"/>
                  <a:headEnd type="none" w="sm" len="sm"/>
                  <a:tailEnd type="none" w="sm" len="sm"/>
                </a:ln>
              </p:spPr>
              <p:txBody>
                <a:bodyPr wrap="none" tIns="0" anchor="ctr" anchorCtr="1"/>
                <a:lstStyle/>
                <a:p>
                  <a:pPr>
                    <a:defRPr/>
                  </a:pPr>
                  <a:endParaRPr lang="en-US" sz="1800">
                    <a:solidFill>
                      <a:srgbClr val="333333"/>
                    </a:solidFill>
                    <a:latin typeface="Times New Roman" charset="0"/>
                    <a:ea typeface="+mn-ea"/>
                  </a:endParaRPr>
                </a:p>
              </p:txBody>
            </p:sp>
          </p:grpSp>
          <p:grpSp>
            <p:nvGrpSpPr>
              <p:cNvPr id="183316" name="Group 1065">
                <a:extLst>
                  <a:ext uri="{FF2B5EF4-FFF2-40B4-BE49-F238E27FC236}">
                    <a16:creationId xmlns:a16="http://schemas.microsoft.com/office/drawing/2014/main" id="{49878675-1EA3-864D-B953-9050A47846DC}"/>
                  </a:ext>
                </a:extLst>
              </p:cNvPr>
              <p:cNvGrpSpPr>
                <a:grpSpLocks/>
              </p:cNvGrpSpPr>
              <p:nvPr/>
            </p:nvGrpSpPr>
            <p:grpSpPr bwMode="auto">
              <a:xfrm>
                <a:off x="1806" y="2360"/>
                <a:ext cx="1806" cy="633"/>
                <a:chOff x="1806" y="2360"/>
                <a:chExt cx="1806" cy="633"/>
              </a:xfrm>
            </p:grpSpPr>
            <p:sp>
              <p:nvSpPr>
                <p:cNvPr id="183323" name="Rectangle 1066">
                  <a:extLst>
                    <a:ext uri="{FF2B5EF4-FFF2-40B4-BE49-F238E27FC236}">
                      <a16:creationId xmlns:a16="http://schemas.microsoft.com/office/drawing/2014/main" id="{EE79B313-A8A1-4F48-964D-EB08C115D723}"/>
                    </a:ext>
                  </a:extLst>
                </p:cNvPr>
                <p:cNvSpPr>
                  <a:spLocks noChangeArrowheads="1"/>
                </p:cNvSpPr>
                <p:nvPr/>
              </p:nvSpPr>
              <p:spPr bwMode="auto">
                <a:xfrm>
                  <a:off x="1806" y="2360"/>
                  <a:ext cx="1806" cy="633"/>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b="1">
                      <a:solidFill>
                        <a:srgbClr val="FFFFFF"/>
                      </a:solidFill>
                      <a:latin typeface="Arial Narrow" panose="020B0604020202020204" pitchFamily="34" charset="0"/>
                    </a:rPr>
                    <a:t>Sắp đặt đồn theo gia tộc với vũ khí (4:13, 16-18), khích lệ dân sự (4:14, 20)</a:t>
                  </a:r>
                </a:p>
              </p:txBody>
            </p:sp>
            <p:sp>
              <p:nvSpPr>
                <p:cNvPr id="115740" name="Rectangle 1067">
                  <a:extLst>
                    <a:ext uri="{FF2B5EF4-FFF2-40B4-BE49-F238E27FC236}">
                      <a16:creationId xmlns:a16="http://schemas.microsoft.com/office/drawing/2014/main" id="{70EDD54B-1943-3E48-BA03-E94510691881}"/>
                    </a:ext>
                  </a:extLst>
                </p:cNvPr>
                <p:cNvSpPr>
                  <a:spLocks noChangeArrowheads="1"/>
                </p:cNvSpPr>
                <p:nvPr/>
              </p:nvSpPr>
              <p:spPr bwMode="auto">
                <a:xfrm>
                  <a:off x="1806" y="2360"/>
                  <a:ext cx="1806" cy="633"/>
                </a:xfrm>
                <a:prstGeom prst="rect">
                  <a:avLst/>
                </a:prstGeom>
                <a:noFill/>
                <a:ln w="7">
                  <a:solidFill>
                    <a:srgbClr val="FFFFFF"/>
                  </a:solidFill>
                  <a:miter lim="800000"/>
                  <a:headEnd type="none" w="sm" len="sm"/>
                  <a:tailEnd type="none" w="sm" len="sm"/>
                </a:ln>
              </p:spPr>
              <p:txBody>
                <a:bodyPr wrap="none" tIns="0" anchor="ctr" anchorCtr="1"/>
                <a:lstStyle/>
                <a:p>
                  <a:pPr>
                    <a:defRPr/>
                  </a:pPr>
                  <a:endParaRPr lang="en-US" sz="1800">
                    <a:solidFill>
                      <a:srgbClr val="333333"/>
                    </a:solidFill>
                    <a:latin typeface="Times New Roman" charset="0"/>
                    <a:ea typeface="+mn-ea"/>
                  </a:endParaRPr>
                </a:p>
              </p:txBody>
            </p:sp>
          </p:grpSp>
          <p:grpSp>
            <p:nvGrpSpPr>
              <p:cNvPr id="183317" name="Group 1068">
                <a:extLst>
                  <a:ext uri="{FF2B5EF4-FFF2-40B4-BE49-F238E27FC236}">
                    <a16:creationId xmlns:a16="http://schemas.microsoft.com/office/drawing/2014/main" id="{9C527B35-7447-8B44-9474-59A569C8872D}"/>
                  </a:ext>
                </a:extLst>
              </p:cNvPr>
              <p:cNvGrpSpPr>
                <a:grpSpLocks/>
              </p:cNvGrpSpPr>
              <p:nvPr/>
            </p:nvGrpSpPr>
            <p:grpSpPr bwMode="auto">
              <a:xfrm>
                <a:off x="0" y="2993"/>
                <a:ext cx="1806" cy="633"/>
                <a:chOff x="0" y="2993"/>
                <a:chExt cx="1806" cy="633"/>
              </a:xfrm>
            </p:grpSpPr>
            <p:sp>
              <p:nvSpPr>
                <p:cNvPr id="183321" name="Rectangle 1069">
                  <a:extLst>
                    <a:ext uri="{FF2B5EF4-FFF2-40B4-BE49-F238E27FC236}">
                      <a16:creationId xmlns:a16="http://schemas.microsoft.com/office/drawing/2014/main" id="{9177BDA5-ACD7-774B-8DB6-F6F6BDC238FD}"/>
                    </a:ext>
                  </a:extLst>
                </p:cNvPr>
                <p:cNvSpPr>
                  <a:spLocks noChangeArrowheads="1"/>
                </p:cNvSpPr>
                <p:nvPr/>
              </p:nvSpPr>
              <p:spPr bwMode="auto">
                <a:xfrm>
                  <a:off x="0" y="2993"/>
                  <a:ext cx="1806" cy="633"/>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FFFFFF"/>
                      </a:solidFill>
                      <a:latin typeface="Arial Narrow" panose="020B0604020202020204" pitchFamily="34" charset="0"/>
                    </a:rPr>
                    <a:t>Economic crisis and greed (5:1-5)</a:t>
                  </a:r>
                </a:p>
              </p:txBody>
            </p:sp>
            <p:sp>
              <p:nvSpPr>
                <p:cNvPr id="115738" name="Rectangle 1070">
                  <a:extLst>
                    <a:ext uri="{FF2B5EF4-FFF2-40B4-BE49-F238E27FC236}">
                      <a16:creationId xmlns:a16="http://schemas.microsoft.com/office/drawing/2014/main" id="{40EB715D-1A67-E345-AEB3-1FBF5C87148D}"/>
                    </a:ext>
                  </a:extLst>
                </p:cNvPr>
                <p:cNvSpPr>
                  <a:spLocks noChangeArrowheads="1"/>
                </p:cNvSpPr>
                <p:nvPr/>
              </p:nvSpPr>
              <p:spPr bwMode="auto">
                <a:xfrm>
                  <a:off x="0" y="2993"/>
                  <a:ext cx="1806" cy="633"/>
                </a:xfrm>
                <a:prstGeom prst="rect">
                  <a:avLst/>
                </a:prstGeom>
                <a:noFill/>
                <a:ln w="7">
                  <a:solidFill>
                    <a:srgbClr val="FFFFFF"/>
                  </a:solidFill>
                  <a:miter lim="800000"/>
                  <a:headEnd type="none" w="sm" len="sm"/>
                  <a:tailEnd type="none" w="sm" len="sm"/>
                </a:ln>
              </p:spPr>
              <p:txBody>
                <a:bodyPr wrap="none" tIns="0" anchor="ctr" anchorCtr="1"/>
                <a:lstStyle/>
                <a:p>
                  <a:pPr>
                    <a:defRPr/>
                  </a:pPr>
                  <a:endParaRPr lang="en-US" sz="1800">
                    <a:solidFill>
                      <a:srgbClr val="333333"/>
                    </a:solidFill>
                    <a:latin typeface="Times New Roman" charset="0"/>
                    <a:ea typeface="+mn-ea"/>
                  </a:endParaRPr>
                </a:p>
              </p:txBody>
            </p:sp>
          </p:grpSp>
          <p:grpSp>
            <p:nvGrpSpPr>
              <p:cNvPr id="183318" name="Group 1071">
                <a:extLst>
                  <a:ext uri="{FF2B5EF4-FFF2-40B4-BE49-F238E27FC236}">
                    <a16:creationId xmlns:a16="http://schemas.microsoft.com/office/drawing/2014/main" id="{D49B0288-3B28-9D42-A95E-F4656779BF63}"/>
                  </a:ext>
                </a:extLst>
              </p:cNvPr>
              <p:cNvGrpSpPr>
                <a:grpSpLocks/>
              </p:cNvGrpSpPr>
              <p:nvPr/>
            </p:nvGrpSpPr>
            <p:grpSpPr bwMode="auto">
              <a:xfrm>
                <a:off x="1806" y="2993"/>
                <a:ext cx="1806" cy="633"/>
                <a:chOff x="1806" y="2993"/>
                <a:chExt cx="1806" cy="633"/>
              </a:xfrm>
            </p:grpSpPr>
            <p:sp>
              <p:nvSpPr>
                <p:cNvPr id="183319" name="Rectangle 1072">
                  <a:extLst>
                    <a:ext uri="{FF2B5EF4-FFF2-40B4-BE49-F238E27FC236}">
                      <a16:creationId xmlns:a16="http://schemas.microsoft.com/office/drawing/2014/main" id="{15E9D758-304D-0940-A841-D58BCC1D5CB9}"/>
                    </a:ext>
                  </a:extLst>
                </p:cNvPr>
                <p:cNvSpPr>
                  <a:spLocks noChangeArrowheads="1"/>
                </p:cNvSpPr>
                <p:nvPr/>
              </p:nvSpPr>
              <p:spPr bwMode="auto">
                <a:xfrm>
                  <a:off x="1806" y="2993"/>
                  <a:ext cx="1806" cy="633"/>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b="1">
                      <a:solidFill>
                        <a:srgbClr val="FFFFFF"/>
                      </a:solidFill>
                      <a:latin typeface="Arial Narrow" panose="020B0604020202020204" pitchFamily="34" charset="0"/>
                    </a:rPr>
                    <a:t>Nổi giận (5:6), suy tính, khiển trách (5:7), &amp; hành động (trả lại lợi túc cho người mắc nợ, 5:7b-11)</a:t>
                  </a:r>
                </a:p>
              </p:txBody>
            </p:sp>
            <p:sp>
              <p:nvSpPr>
                <p:cNvPr id="115736" name="Rectangle 1073">
                  <a:extLst>
                    <a:ext uri="{FF2B5EF4-FFF2-40B4-BE49-F238E27FC236}">
                      <a16:creationId xmlns:a16="http://schemas.microsoft.com/office/drawing/2014/main" id="{C188AE19-D872-A945-8DB7-3D44078E6539}"/>
                    </a:ext>
                  </a:extLst>
                </p:cNvPr>
                <p:cNvSpPr>
                  <a:spLocks noChangeArrowheads="1"/>
                </p:cNvSpPr>
                <p:nvPr/>
              </p:nvSpPr>
              <p:spPr bwMode="auto">
                <a:xfrm>
                  <a:off x="1806" y="2993"/>
                  <a:ext cx="1806" cy="633"/>
                </a:xfrm>
                <a:prstGeom prst="rect">
                  <a:avLst/>
                </a:prstGeom>
                <a:noFill/>
                <a:ln w="7">
                  <a:solidFill>
                    <a:srgbClr val="FFFFFF"/>
                  </a:solidFill>
                  <a:miter lim="800000"/>
                  <a:headEnd type="none" w="sm" len="sm"/>
                  <a:tailEnd type="none" w="sm" len="sm"/>
                </a:ln>
              </p:spPr>
              <p:txBody>
                <a:bodyPr wrap="none" tIns="0" anchor="ctr" anchorCtr="1"/>
                <a:lstStyle/>
                <a:p>
                  <a:pPr>
                    <a:defRPr/>
                  </a:pPr>
                  <a:endParaRPr lang="en-US" sz="1800">
                    <a:solidFill>
                      <a:srgbClr val="333333"/>
                    </a:solidFill>
                    <a:latin typeface="Times New Roman" charset="0"/>
                    <a:ea typeface="+mn-ea"/>
                  </a:endParaRPr>
                </a:p>
              </p:txBody>
            </p:sp>
          </p:grpSp>
        </p:grpSp>
        <p:sp>
          <p:nvSpPr>
            <p:cNvPr id="115720" name="Rectangle 1074">
              <a:extLst>
                <a:ext uri="{FF2B5EF4-FFF2-40B4-BE49-F238E27FC236}">
                  <a16:creationId xmlns:a16="http://schemas.microsoft.com/office/drawing/2014/main" id="{B89076CA-5D40-174E-A19D-3D821D64A104}"/>
                </a:ext>
              </a:extLst>
            </p:cNvPr>
            <p:cNvSpPr>
              <a:spLocks noChangeArrowheads="1"/>
            </p:cNvSpPr>
            <p:nvPr/>
          </p:nvSpPr>
          <p:spPr bwMode="auto">
            <a:xfrm>
              <a:off x="-4" y="-4"/>
              <a:ext cx="3620" cy="3634"/>
            </a:xfrm>
            <a:prstGeom prst="rect">
              <a:avLst/>
            </a:prstGeom>
            <a:noFill/>
            <a:ln w="14287">
              <a:solidFill>
                <a:srgbClr val="FFFFFF"/>
              </a:solidFill>
              <a:miter lim="800000"/>
              <a:headEnd type="none" w="sm" len="sm"/>
              <a:tailEnd type="none" w="sm" len="sm"/>
            </a:ln>
          </p:spPr>
          <p:txBody>
            <a:bodyPr wrap="none" tIns="0" anchor="ctr" anchorCtr="1"/>
            <a:lstStyle/>
            <a:p>
              <a:pPr>
                <a:defRPr/>
              </a:pPr>
              <a:endParaRPr lang="en-US" sz="1800">
                <a:solidFill>
                  <a:srgbClr val="333333"/>
                </a:solidFill>
                <a:latin typeface="Times New Roman" charset="0"/>
                <a:ea typeface="+mn-ea"/>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17762" name="Rectangle 1026">
            <a:extLst>
              <a:ext uri="{FF2B5EF4-FFF2-40B4-BE49-F238E27FC236}">
                <a16:creationId xmlns:a16="http://schemas.microsoft.com/office/drawing/2014/main" id="{EC645876-0B11-CD43-9817-5C0A2C68ECF0}"/>
              </a:ext>
            </a:extLst>
          </p:cNvPr>
          <p:cNvSpPr>
            <a:spLocks noChangeArrowheads="1"/>
          </p:cNvSpPr>
          <p:nvPr/>
        </p:nvSpPr>
        <p:spPr bwMode="auto">
          <a:xfrm>
            <a:off x="152400" y="1143000"/>
            <a:ext cx="8839200" cy="609600"/>
          </a:xfrm>
          <a:prstGeom prst="rect">
            <a:avLst/>
          </a:prstGeom>
          <a:solidFill>
            <a:srgbClr val="000000"/>
          </a:solidFill>
          <a:ln w="12700">
            <a:solidFill>
              <a:schemeClr val="tx1"/>
            </a:solidFill>
            <a:miter lim="800000"/>
            <a:headEnd type="none" w="sm" len="sm"/>
            <a:tailEnd type="none" w="sm" len="sm"/>
          </a:ln>
        </p:spPr>
        <p:txBody>
          <a:bodyPr wrap="none" anchor="ctr"/>
          <a:lstStyle/>
          <a:p>
            <a:pPr>
              <a:defRPr/>
            </a:pPr>
            <a:endParaRPr lang="en-US" sz="1800">
              <a:solidFill>
                <a:srgbClr val="333333"/>
              </a:solidFill>
              <a:latin typeface="Times New Roman" charset="0"/>
              <a:ea typeface="+mn-ea"/>
            </a:endParaRPr>
          </a:p>
        </p:txBody>
      </p:sp>
      <p:sp>
        <p:nvSpPr>
          <p:cNvPr id="185347" name="Rectangle 1027">
            <a:extLst>
              <a:ext uri="{FF2B5EF4-FFF2-40B4-BE49-F238E27FC236}">
                <a16:creationId xmlns:a16="http://schemas.microsoft.com/office/drawing/2014/main" id="{EE7C70FF-A325-4B47-BF0D-B4004A6B9BEE}"/>
              </a:ext>
            </a:extLst>
          </p:cNvPr>
          <p:cNvSpPr>
            <a:spLocks noChangeArrowheads="1"/>
          </p:cNvSpPr>
          <p:nvPr/>
        </p:nvSpPr>
        <p:spPr bwMode="auto">
          <a:xfrm>
            <a:off x="854075" y="669925"/>
            <a:ext cx="6978650" cy="396875"/>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kumimoji="1" lang="en-US" altLang="zh-CN" sz="2000" b="1">
                <a:solidFill>
                  <a:srgbClr val="FFFFFF"/>
                </a:solidFill>
                <a:latin typeface="Arial Narrow" panose="020B0604020202020204" pitchFamily="34" charset="0"/>
              </a:rPr>
              <a:t>Gene Getz, “Nehemiah,” in </a:t>
            </a:r>
            <a:r>
              <a:rPr kumimoji="1" lang="en-US" altLang="zh-CN" sz="2000" b="1" i="1">
                <a:solidFill>
                  <a:srgbClr val="FFFFFF"/>
                </a:solidFill>
                <a:latin typeface="Arial Narrow" panose="020B0604020202020204" pitchFamily="34" charset="0"/>
              </a:rPr>
              <a:t>The Bible Knowledge Commentary</a:t>
            </a:r>
            <a:r>
              <a:rPr kumimoji="1" lang="en-US" altLang="zh-CN" sz="2000" b="1">
                <a:solidFill>
                  <a:srgbClr val="FFFFFF"/>
                </a:solidFill>
                <a:latin typeface="Arial Narrow" panose="020B0604020202020204" pitchFamily="34" charset="0"/>
              </a:rPr>
              <a:t>, 1:681</a:t>
            </a:r>
            <a:endParaRPr kumimoji="1" lang="en-US" altLang="en-US" sz="2000" b="1">
              <a:solidFill>
                <a:srgbClr val="FFFFFF"/>
              </a:solidFill>
              <a:latin typeface="Arial Narrow" panose="020B0604020202020204" pitchFamily="34" charset="0"/>
            </a:endParaRPr>
          </a:p>
        </p:txBody>
      </p:sp>
      <p:sp>
        <p:nvSpPr>
          <p:cNvPr id="117765" name="Text Box 1029">
            <a:extLst>
              <a:ext uri="{FF2B5EF4-FFF2-40B4-BE49-F238E27FC236}">
                <a16:creationId xmlns:a16="http://schemas.microsoft.com/office/drawing/2014/main" id="{F09C2E5C-7B19-F944-8D5F-5083EE303075}"/>
              </a:ext>
            </a:extLst>
          </p:cNvPr>
          <p:cNvSpPr txBox="1">
            <a:spLocks noChangeArrowheads="1"/>
          </p:cNvSpPr>
          <p:nvPr/>
        </p:nvSpPr>
        <p:spPr bwMode="auto">
          <a:xfrm>
            <a:off x="8305800" y="152400"/>
            <a:ext cx="731838" cy="457200"/>
          </a:xfrm>
          <a:prstGeom prst="rect">
            <a:avLst/>
          </a:prstGeom>
          <a:solidFill>
            <a:srgbClr val="FFFFFF"/>
          </a:solidFill>
          <a:ln w="12700">
            <a:noFill/>
            <a:miter lim="800000"/>
            <a:headEnd type="none" w="sm" len="sm"/>
            <a:tailEnd type="none" w="sm" len="sm"/>
          </a:ln>
        </p:spPr>
        <p:txBody>
          <a:bodyPr/>
          <a:lstStyle/>
          <a:p>
            <a:pPr algn="ctr">
              <a:spcBef>
                <a:spcPct val="50000"/>
              </a:spcBef>
              <a:defRPr/>
            </a:pPr>
            <a:r>
              <a:rPr lang="en-US" b="1">
                <a:solidFill>
                  <a:srgbClr val="000000"/>
                </a:solidFill>
                <a:latin typeface="Times New Roman" charset="0"/>
                <a:ea typeface="+mn-ea"/>
              </a:rPr>
              <a:t>305</a:t>
            </a:r>
          </a:p>
        </p:txBody>
      </p:sp>
      <p:grpSp>
        <p:nvGrpSpPr>
          <p:cNvPr id="185349" name="Group 1030">
            <a:extLst>
              <a:ext uri="{FF2B5EF4-FFF2-40B4-BE49-F238E27FC236}">
                <a16:creationId xmlns:a16="http://schemas.microsoft.com/office/drawing/2014/main" id="{5BB0A16E-AB85-9B4E-92CF-ED4DCD15F776}"/>
              </a:ext>
            </a:extLst>
          </p:cNvPr>
          <p:cNvGrpSpPr>
            <a:grpSpLocks/>
          </p:cNvGrpSpPr>
          <p:nvPr/>
        </p:nvGrpSpPr>
        <p:grpSpPr bwMode="auto">
          <a:xfrm>
            <a:off x="152400" y="1143000"/>
            <a:ext cx="8839200" cy="5562600"/>
            <a:chOff x="-4" y="-4"/>
            <a:chExt cx="3620" cy="3922"/>
          </a:xfrm>
        </p:grpSpPr>
        <p:grpSp>
          <p:nvGrpSpPr>
            <p:cNvPr id="185351" name="Group 1031">
              <a:extLst>
                <a:ext uri="{FF2B5EF4-FFF2-40B4-BE49-F238E27FC236}">
                  <a16:creationId xmlns:a16="http://schemas.microsoft.com/office/drawing/2014/main" id="{12278E46-8674-514C-892B-3B268B68493C}"/>
                </a:ext>
              </a:extLst>
            </p:cNvPr>
            <p:cNvGrpSpPr>
              <a:grpSpLocks/>
            </p:cNvGrpSpPr>
            <p:nvPr/>
          </p:nvGrpSpPr>
          <p:grpSpPr bwMode="auto">
            <a:xfrm>
              <a:off x="0" y="0"/>
              <a:ext cx="3612" cy="3914"/>
              <a:chOff x="0" y="0"/>
              <a:chExt cx="3612" cy="3914"/>
            </a:xfrm>
          </p:grpSpPr>
          <p:grpSp>
            <p:nvGrpSpPr>
              <p:cNvPr id="185353" name="Group 1032">
                <a:extLst>
                  <a:ext uri="{FF2B5EF4-FFF2-40B4-BE49-F238E27FC236}">
                    <a16:creationId xmlns:a16="http://schemas.microsoft.com/office/drawing/2014/main" id="{33D2C0B3-1C91-7A45-90F2-6CB4E4E137A4}"/>
                  </a:ext>
                </a:extLst>
              </p:cNvPr>
              <p:cNvGrpSpPr>
                <a:grpSpLocks/>
              </p:cNvGrpSpPr>
              <p:nvPr/>
            </p:nvGrpSpPr>
            <p:grpSpPr bwMode="auto">
              <a:xfrm>
                <a:off x="0" y="0"/>
                <a:ext cx="1806" cy="403"/>
                <a:chOff x="0" y="0"/>
                <a:chExt cx="1806" cy="403"/>
              </a:xfrm>
            </p:grpSpPr>
            <p:sp>
              <p:nvSpPr>
                <p:cNvPr id="185399" name="Rectangle 1033">
                  <a:extLst>
                    <a:ext uri="{FF2B5EF4-FFF2-40B4-BE49-F238E27FC236}">
                      <a16:creationId xmlns:a16="http://schemas.microsoft.com/office/drawing/2014/main" id="{D3287A51-9542-DE40-B5D8-E55712F4EBCA}"/>
                    </a:ext>
                  </a:extLst>
                </p:cNvPr>
                <p:cNvSpPr>
                  <a:spLocks noChangeArrowheads="1"/>
                </p:cNvSpPr>
                <p:nvPr/>
              </p:nvSpPr>
              <p:spPr bwMode="auto">
                <a:xfrm>
                  <a:off x="0" y="0"/>
                  <a:ext cx="1806" cy="403"/>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b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b="1">
                      <a:solidFill>
                        <a:srgbClr val="FFFFFF"/>
                      </a:solidFill>
                      <a:latin typeface="Arial Narrow" panose="020B0604020202020204" pitchFamily="34" charset="0"/>
                    </a:rPr>
                    <a:t>Nan đề</a:t>
                  </a:r>
                </a:p>
              </p:txBody>
            </p:sp>
            <p:sp>
              <p:nvSpPr>
                <p:cNvPr id="117816" name="Rectangle 1034">
                  <a:extLst>
                    <a:ext uri="{FF2B5EF4-FFF2-40B4-BE49-F238E27FC236}">
                      <a16:creationId xmlns:a16="http://schemas.microsoft.com/office/drawing/2014/main" id="{6C4BA6B0-7782-254B-AABC-4747AF8BEE00}"/>
                    </a:ext>
                  </a:extLst>
                </p:cNvPr>
                <p:cNvSpPr>
                  <a:spLocks noChangeArrowheads="1"/>
                </p:cNvSpPr>
                <p:nvPr/>
              </p:nvSpPr>
              <p:spPr bwMode="auto">
                <a:xfrm>
                  <a:off x="0" y="0"/>
                  <a:ext cx="1806" cy="403"/>
                </a:xfrm>
                <a:prstGeom prst="rect">
                  <a:avLst/>
                </a:prstGeom>
                <a:noFill/>
                <a:ln w="7">
                  <a:solidFill>
                    <a:srgbClr val="FFFFFF"/>
                  </a:solidFill>
                  <a:miter lim="800000"/>
                  <a:headEnd type="none" w="sm" len="sm"/>
                  <a:tailEnd type="none" w="sm" len="sm"/>
                </a:ln>
              </p:spPr>
              <p:txBody>
                <a:bodyPr wrap="none" tIns="0" anchor="ctr" anchorCtr="1"/>
                <a:lstStyle/>
                <a:p>
                  <a:pPr>
                    <a:defRPr/>
                  </a:pPr>
                  <a:endParaRPr lang="en-US" sz="1800">
                    <a:solidFill>
                      <a:srgbClr val="333333"/>
                    </a:solidFill>
                    <a:latin typeface="Times New Roman" charset="0"/>
                    <a:ea typeface="+mn-ea"/>
                  </a:endParaRPr>
                </a:p>
              </p:txBody>
            </p:sp>
          </p:grpSp>
          <p:grpSp>
            <p:nvGrpSpPr>
              <p:cNvPr id="185354" name="Group 1035">
                <a:extLst>
                  <a:ext uri="{FF2B5EF4-FFF2-40B4-BE49-F238E27FC236}">
                    <a16:creationId xmlns:a16="http://schemas.microsoft.com/office/drawing/2014/main" id="{EFC7F98A-B256-2B43-A67A-B7095E1EBDB5}"/>
                  </a:ext>
                </a:extLst>
              </p:cNvPr>
              <p:cNvGrpSpPr>
                <a:grpSpLocks/>
              </p:cNvGrpSpPr>
              <p:nvPr/>
            </p:nvGrpSpPr>
            <p:grpSpPr bwMode="auto">
              <a:xfrm>
                <a:off x="1806" y="0"/>
                <a:ext cx="1806" cy="403"/>
                <a:chOff x="1806" y="0"/>
                <a:chExt cx="1806" cy="403"/>
              </a:xfrm>
            </p:grpSpPr>
            <p:sp>
              <p:nvSpPr>
                <p:cNvPr id="117813" name="Rectangle 1036">
                  <a:extLst>
                    <a:ext uri="{FF2B5EF4-FFF2-40B4-BE49-F238E27FC236}">
                      <a16:creationId xmlns:a16="http://schemas.microsoft.com/office/drawing/2014/main" id="{34EF46A4-706E-8444-B275-5E5B81A0DADC}"/>
                    </a:ext>
                  </a:extLst>
                </p:cNvPr>
                <p:cNvSpPr>
                  <a:spLocks noChangeArrowheads="1"/>
                </p:cNvSpPr>
                <p:nvPr/>
              </p:nvSpPr>
              <p:spPr bwMode="auto">
                <a:xfrm>
                  <a:off x="1806" y="0"/>
                  <a:ext cx="1806" cy="403"/>
                </a:xfrm>
                <a:prstGeom prst="rect">
                  <a:avLst/>
                </a:prstGeom>
                <a:noFill/>
                <a:ln w="12700">
                  <a:solidFill>
                    <a:srgbClr val="FFFFFF"/>
                  </a:solidFill>
                  <a:miter lim="800000"/>
                  <a:headEnd type="none" w="sm" len="sm"/>
                  <a:tailEnd type="none" w="sm" len="sm"/>
                </a:ln>
              </p:spPr>
              <p:txBody>
                <a:bodyPr tIns="0" bIns="0" anchor="ctr" anchorCtr="1"/>
                <a:lstStyle/>
                <a:p>
                  <a:pPr algn="ctr" eaLnBrk="1" hangingPunct="1">
                    <a:defRPr/>
                  </a:pPr>
                  <a:r>
                    <a:rPr lang="en-US" sz="2800" b="1" dirty="0" err="1">
                      <a:solidFill>
                        <a:srgbClr val="FFFFFF"/>
                      </a:solidFill>
                      <a:latin typeface="Arial Narrow" pitchFamily="-108" charset="0"/>
                      <a:ea typeface="+mn-ea"/>
                    </a:rPr>
                    <a:t>Đối</a:t>
                  </a:r>
                  <a:r>
                    <a:rPr lang="en-US" sz="2800" b="1" dirty="0">
                      <a:solidFill>
                        <a:srgbClr val="FFFFFF"/>
                      </a:solidFill>
                      <a:latin typeface="Arial Narrow" pitchFamily="-108" charset="0"/>
                      <a:ea typeface="+mn-ea"/>
                    </a:rPr>
                    <a:t> </a:t>
                  </a:r>
                  <a:r>
                    <a:rPr lang="en-US" sz="2800" b="1" dirty="0" err="1">
                      <a:solidFill>
                        <a:srgbClr val="FFFFFF"/>
                      </a:solidFill>
                      <a:latin typeface="Arial Narrow" pitchFamily="-108" charset="0"/>
                      <a:ea typeface="+mn-ea"/>
                    </a:rPr>
                    <a:t>diện</a:t>
                  </a:r>
                  <a:endParaRPr lang="en-US" sz="2800" b="1" dirty="0">
                    <a:solidFill>
                      <a:srgbClr val="FFFFFF"/>
                    </a:solidFill>
                    <a:latin typeface="Arial Narrow" pitchFamily="-108" charset="0"/>
                    <a:ea typeface="+mn-ea"/>
                  </a:endParaRPr>
                </a:p>
              </p:txBody>
            </p:sp>
            <p:sp>
              <p:nvSpPr>
                <p:cNvPr id="117814" name="Rectangle 1037">
                  <a:extLst>
                    <a:ext uri="{FF2B5EF4-FFF2-40B4-BE49-F238E27FC236}">
                      <a16:creationId xmlns:a16="http://schemas.microsoft.com/office/drawing/2014/main" id="{497DBCF2-368F-D04F-9A46-0A22C8A1BD03}"/>
                    </a:ext>
                  </a:extLst>
                </p:cNvPr>
                <p:cNvSpPr>
                  <a:spLocks noChangeArrowheads="1"/>
                </p:cNvSpPr>
                <p:nvPr/>
              </p:nvSpPr>
              <p:spPr bwMode="auto">
                <a:xfrm>
                  <a:off x="1806" y="0"/>
                  <a:ext cx="1806" cy="403"/>
                </a:xfrm>
                <a:prstGeom prst="rect">
                  <a:avLst/>
                </a:prstGeom>
                <a:noFill/>
                <a:ln w="7">
                  <a:solidFill>
                    <a:srgbClr val="FFFFFF"/>
                  </a:solidFill>
                  <a:miter lim="800000"/>
                  <a:headEnd type="none" w="sm" len="sm"/>
                  <a:tailEnd type="none" w="sm" len="sm"/>
                </a:ln>
              </p:spPr>
              <p:txBody>
                <a:bodyPr wrap="none" tIns="0" anchor="ctr" anchorCtr="1"/>
                <a:lstStyle/>
                <a:p>
                  <a:pPr>
                    <a:defRPr/>
                  </a:pPr>
                  <a:endParaRPr lang="en-US" sz="1800">
                    <a:solidFill>
                      <a:srgbClr val="333333"/>
                    </a:solidFill>
                    <a:latin typeface="Times New Roman" charset="0"/>
                    <a:ea typeface="+mn-ea"/>
                  </a:endParaRPr>
                </a:p>
              </p:txBody>
            </p:sp>
          </p:grpSp>
          <p:grpSp>
            <p:nvGrpSpPr>
              <p:cNvPr id="185355" name="Group 1038">
                <a:extLst>
                  <a:ext uri="{FF2B5EF4-FFF2-40B4-BE49-F238E27FC236}">
                    <a16:creationId xmlns:a16="http://schemas.microsoft.com/office/drawing/2014/main" id="{4C1D6346-A039-DF40-8B27-BA63A7BF64C4}"/>
                  </a:ext>
                </a:extLst>
              </p:cNvPr>
              <p:cNvGrpSpPr>
                <a:grpSpLocks/>
              </p:cNvGrpSpPr>
              <p:nvPr/>
            </p:nvGrpSpPr>
            <p:grpSpPr bwMode="auto">
              <a:xfrm>
                <a:off x="0" y="403"/>
                <a:ext cx="1806" cy="518"/>
                <a:chOff x="0" y="403"/>
                <a:chExt cx="1806" cy="518"/>
              </a:xfrm>
            </p:grpSpPr>
            <p:sp>
              <p:nvSpPr>
                <p:cNvPr id="185395" name="Rectangle 1039">
                  <a:extLst>
                    <a:ext uri="{FF2B5EF4-FFF2-40B4-BE49-F238E27FC236}">
                      <a16:creationId xmlns:a16="http://schemas.microsoft.com/office/drawing/2014/main" id="{74E74767-9A2D-504C-9382-5F4F5EACC89B}"/>
                    </a:ext>
                  </a:extLst>
                </p:cNvPr>
                <p:cNvSpPr>
                  <a:spLocks noChangeArrowheads="1"/>
                </p:cNvSpPr>
                <p:nvPr/>
              </p:nvSpPr>
              <p:spPr bwMode="auto">
                <a:xfrm>
                  <a:off x="0" y="403"/>
                  <a:ext cx="1806" cy="518"/>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FFFFFF"/>
                      </a:solidFill>
                      <a:latin typeface="Arial Narrow" panose="020B0604020202020204" pitchFamily="34" charset="0"/>
                    </a:rPr>
                    <a:t>Mưu sát (hay làm hại) Nê-hê-mi (6:1-2)</a:t>
                  </a:r>
                </a:p>
              </p:txBody>
            </p:sp>
            <p:sp>
              <p:nvSpPr>
                <p:cNvPr id="117812" name="Rectangle 1040">
                  <a:extLst>
                    <a:ext uri="{FF2B5EF4-FFF2-40B4-BE49-F238E27FC236}">
                      <a16:creationId xmlns:a16="http://schemas.microsoft.com/office/drawing/2014/main" id="{E8E548BA-682A-574F-BE69-8A70431529EB}"/>
                    </a:ext>
                  </a:extLst>
                </p:cNvPr>
                <p:cNvSpPr>
                  <a:spLocks noChangeArrowheads="1"/>
                </p:cNvSpPr>
                <p:nvPr/>
              </p:nvSpPr>
              <p:spPr bwMode="auto">
                <a:xfrm>
                  <a:off x="0" y="403"/>
                  <a:ext cx="1806" cy="518"/>
                </a:xfrm>
                <a:prstGeom prst="rect">
                  <a:avLst/>
                </a:prstGeom>
                <a:noFill/>
                <a:ln w="7">
                  <a:solidFill>
                    <a:srgbClr val="FFFFFF"/>
                  </a:solidFill>
                  <a:miter lim="800000"/>
                  <a:headEnd type="none" w="sm" len="sm"/>
                  <a:tailEnd type="none" w="sm" len="sm"/>
                </a:ln>
              </p:spPr>
              <p:txBody>
                <a:bodyPr wrap="none" tIns="0" anchor="ctr" anchorCtr="1"/>
                <a:lstStyle/>
                <a:p>
                  <a:pPr>
                    <a:defRPr/>
                  </a:pPr>
                  <a:endParaRPr lang="en-US" sz="1800">
                    <a:solidFill>
                      <a:srgbClr val="333333"/>
                    </a:solidFill>
                    <a:latin typeface="Times New Roman" charset="0"/>
                    <a:ea typeface="+mn-ea"/>
                  </a:endParaRPr>
                </a:p>
              </p:txBody>
            </p:sp>
          </p:grpSp>
          <p:grpSp>
            <p:nvGrpSpPr>
              <p:cNvPr id="185356" name="Group 1041">
                <a:extLst>
                  <a:ext uri="{FF2B5EF4-FFF2-40B4-BE49-F238E27FC236}">
                    <a16:creationId xmlns:a16="http://schemas.microsoft.com/office/drawing/2014/main" id="{9697ACDF-938E-3A4A-BCA0-A7A68C9AE8D3}"/>
                  </a:ext>
                </a:extLst>
              </p:cNvPr>
              <p:cNvGrpSpPr>
                <a:grpSpLocks/>
              </p:cNvGrpSpPr>
              <p:nvPr/>
            </p:nvGrpSpPr>
            <p:grpSpPr bwMode="auto">
              <a:xfrm>
                <a:off x="1806" y="403"/>
                <a:ext cx="1806" cy="518"/>
                <a:chOff x="1806" y="403"/>
                <a:chExt cx="1806" cy="518"/>
              </a:xfrm>
            </p:grpSpPr>
            <p:sp>
              <p:nvSpPr>
                <p:cNvPr id="185393" name="Rectangle 1042">
                  <a:extLst>
                    <a:ext uri="{FF2B5EF4-FFF2-40B4-BE49-F238E27FC236}">
                      <a16:creationId xmlns:a16="http://schemas.microsoft.com/office/drawing/2014/main" id="{5490B69B-44D6-6344-8705-308A3D1ECF3E}"/>
                    </a:ext>
                  </a:extLst>
                </p:cNvPr>
                <p:cNvSpPr>
                  <a:spLocks noChangeArrowheads="1"/>
                </p:cNvSpPr>
                <p:nvPr/>
              </p:nvSpPr>
              <p:spPr bwMode="auto">
                <a:xfrm>
                  <a:off x="1806" y="403"/>
                  <a:ext cx="1806" cy="518"/>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FFFFFF"/>
                      </a:solidFill>
                      <a:latin typeface="Arial Narrow" panose="020B0604020202020204" pitchFamily="34" charset="0"/>
                    </a:rPr>
                    <a:t>Từ chối hợp tác (6:3)</a:t>
                  </a:r>
                </a:p>
              </p:txBody>
            </p:sp>
            <p:sp>
              <p:nvSpPr>
                <p:cNvPr id="117810" name="Rectangle 1043">
                  <a:extLst>
                    <a:ext uri="{FF2B5EF4-FFF2-40B4-BE49-F238E27FC236}">
                      <a16:creationId xmlns:a16="http://schemas.microsoft.com/office/drawing/2014/main" id="{DD6A181F-A9D9-9F4B-A800-FC097BDD89A9}"/>
                    </a:ext>
                  </a:extLst>
                </p:cNvPr>
                <p:cNvSpPr>
                  <a:spLocks noChangeArrowheads="1"/>
                </p:cNvSpPr>
                <p:nvPr/>
              </p:nvSpPr>
              <p:spPr bwMode="auto">
                <a:xfrm>
                  <a:off x="1806" y="403"/>
                  <a:ext cx="1806" cy="518"/>
                </a:xfrm>
                <a:prstGeom prst="rect">
                  <a:avLst/>
                </a:prstGeom>
                <a:noFill/>
                <a:ln w="7">
                  <a:solidFill>
                    <a:srgbClr val="FFFFFF"/>
                  </a:solidFill>
                  <a:miter lim="800000"/>
                  <a:headEnd type="none" w="sm" len="sm"/>
                  <a:tailEnd type="none" w="sm" len="sm"/>
                </a:ln>
              </p:spPr>
              <p:txBody>
                <a:bodyPr wrap="none" tIns="0" anchor="ctr" anchorCtr="1"/>
                <a:lstStyle/>
                <a:p>
                  <a:pPr>
                    <a:defRPr/>
                  </a:pPr>
                  <a:endParaRPr lang="en-US" sz="1800">
                    <a:solidFill>
                      <a:srgbClr val="333333"/>
                    </a:solidFill>
                    <a:latin typeface="Times New Roman" charset="0"/>
                    <a:ea typeface="+mn-ea"/>
                  </a:endParaRPr>
                </a:p>
              </p:txBody>
            </p:sp>
          </p:grpSp>
          <p:grpSp>
            <p:nvGrpSpPr>
              <p:cNvPr id="185357" name="Group 1044">
                <a:extLst>
                  <a:ext uri="{FF2B5EF4-FFF2-40B4-BE49-F238E27FC236}">
                    <a16:creationId xmlns:a16="http://schemas.microsoft.com/office/drawing/2014/main" id="{44BD0A2A-8547-914E-BB4B-2CC92A8E7502}"/>
                  </a:ext>
                </a:extLst>
              </p:cNvPr>
              <p:cNvGrpSpPr>
                <a:grpSpLocks/>
              </p:cNvGrpSpPr>
              <p:nvPr/>
            </p:nvGrpSpPr>
            <p:grpSpPr bwMode="auto">
              <a:xfrm>
                <a:off x="0" y="921"/>
                <a:ext cx="1806" cy="403"/>
                <a:chOff x="0" y="921"/>
                <a:chExt cx="1806" cy="403"/>
              </a:xfrm>
            </p:grpSpPr>
            <p:sp>
              <p:nvSpPr>
                <p:cNvPr id="185391" name="Rectangle 1045">
                  <a:extLst>
                    <a:ext uri="{FF2B5EF4-FFF2-40B4-BE49-F238E27FC236}">
                      <a16:creationId xmlns:a16="http://schemas.microsoft.com/office/drawing/2014/main" id="{D7A8D63C-3D67-EF40-ADCE-9AADD924D636}"/>
                    </a:ext>
                  </a:extLst>
                </p:cNvPr>
                <p:cNvSpPr>
                  <a:spLocks noChangeArrowheads="1"/>
                </p:cNvSpPr>
                <p:nvPr/>
              </p:nvSpPr>
              <p:spPr bwMode="auto">
                <a:xfrm>
                  <a:off x="0" y="923"/>
                  <a:ext cx="1806" cy="403"/>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FFFFFF"/>
                      </a:solidFill>
                      <a:latin typeface="Arial Narrow" panose="020B0604020202020204" pitchFamily="34" charset="0"/>
                    </a:rPr>
                    <a:t>Nói hành Nê-hê-mi (6:5-7)</a:t>
                  </a:r>
                </a:p>
              </p:txBody>
            </p:sp>
            <p:sp>
              <p:nvSpPr>
                <p:cNvPr id="117808" name="Rectangle 1046">
                  <a:extLst>
                    <a:ext uri="{FF2B5EF4-FFF2-40B4-BE49-F238E27FC236}">
                      <a16:creationId xmlns:a16="http://schemas.microsoft.com/office/drawing/2014/main" id="{03FDC5EE-2C4D-654F-AA2A-7B9060550B62}"/>
                    </a:ext>
                  </a:extLst>
                </p:cNvPr>
                <p:cNvSpPr>
                  <a:spLocks noChangeArrowheads="1"/>
                </p:cNvSpPr>
                <p:nvPr/>
              </p:nvSpPr>
              <p:spPr bwMode="auto">
                <a:xfrm>
                  <a:off x="0" y="926"/>
                  <a:ext cx="1806" cy="403"/>
                </a:xfrm>
                <a:prstGeom prst="rect">
                  <a:avLst/>
                </a:prstGeom>
                <a:noFill/>
                <a:ln w="7">
                  <a:solidFill>
                    <a:srgbClr val="FFFFFF"/>
                  </a:solidFill>
                  <a:miter lim="800000"/>
                  <a:headEnd type="none" w="sm" len="sm"/>
                  <a:tailEnd type="none" w="sm" len="sm"/>
                </a:ln>
              </p:spPr>
              <p:txBody>
                <a:bodyPr wrap="none" tIns="0" anchor="ctr" anchorCtr="1"/>
                <a:lstStyle/>
                <a:p>
                  <a:pPr>
                    <a:defRPr/>
                  </a:pPr>
                  <a:endParaRPr lang="en-US" sz="1800">
                    <a:solidFill>
                      <a:srgbClr val="333333"/>
                    </a:solidFill>
                    <a:latin typeface="Times New Roman" charset="0"/>
                    <a:ea typeface="+mn-ea"/>
                  </a:endParaRPr>
                </a:p>
              </p:txBody>
            </p:sp>
          </p:grpSp>
          <p:grpSp>
            <p:nvGrpSpPr>
              <p:cNvPr id="185358" name="Group 1047">
                <a:extLst>
                  <a:ext uri="{FF2B5EF4-FFF2-40B4-BE49-F238E27FC236}">
                    <a16:creationId xmlns:a16="http://schemas.microsoft.com/office/drawing/2014/main" id="{80EFAAB6-14C4-5A49-9D1A-417C9C9E76DF}"/>
                  </a:ext>
                </a:extLst>
              </p:cNvPr>
              <p:cNvGrpSpPr>
                <a:grpSpLocks/>
              </p:cNvGrpSpPr>
              <p:nvPr/>
            </p:nvGrpSpPr>
            <p:grpSpPr bwMode="auto">
              <a:xfrm>
                <a:off x="1806" y="921"/>
                <a:ext cx="1806" cy="403"/>
                <a:chOff x="1806" y="921"/>
                <a:chExt cx="1806" cy="403"/>
              </a:xfrm>
            </p:grpSpPr>
            <p:sp>
              <p:nvSpPr>
                <p:cNvPr id="185389" name="Rectangle 1048">
                  <a:extLst>
                    <a:ext uri="{FF2B5EF4-FFF2-40B4-BE49-F238E27FC236}">
                      <a16:creationId xmlns:a16="http://schemas.microsoft.com/office/drawing/2014/main" id="{7DC36316-C3CE-2549-B54D-F475B3CCD802}"/>
                    </a:ext>
                  </a:extLst>
                </p:cNvPr>
                <p:cNvSpPr>
                  <a:spLocks noChangeArrowheads="1"/>
                </p:cNvSpPr>
                <p:nvPr/>
              </p:nvSpPr>
              <p:spPr bwMode="auto">
                <a:xfrm>
                  <a:off x="1806" y="923"/>
                  <a:ext cx="1806" cy="403"/>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FFFFFF"/>
                      </a:solidFill>
                      <a:latin typeface="Arial Narrow" panose="020B0604020202020204" pitchFamily="34" charset="0"/>
                    </a:rPr>
                    <a:t>Khước từ (6:8) &amp; cầu nguyện (6:9)</a:t>
                  </a:r>
                </a:p>
              </p:txBody>
            </p:sp>
            <p:sp>
              <p:nvSpPr>
                <p:cNvPr id="117806" name="Rectangle 1049">
                  <a:extLst>
                    <a:ext uri="{FF2B5EF4-FFF2-40B4-BE49-F238E27FC236}">
                      <a16:creationId xmlns:a16="http://schemas.microsoft.com/office/drawing/2014/main" id="{C0F04C9E-0D92-314B-B0D4-6A9F796A9E36}"/>
                    </a:ext>
                  </a:extLst>
                </p:cNvPr>
                <p:cNvSpPr>
                  <a:spLocks noChangeArrowheads="1"/>
                </p:cNvSpPr>
                <p:nvPr/>
              </p:nvSpPr>
              <p:spPr bwMode="auto">
                <a:xfrm>
                  <a:off x="1806" y="926"/>
                  <a:ext cx="1806" cy="403"/>
                </a:xfrm>
                <a:prstGeom prst="rect">
                  <a:avLst/>
                </a:prstGeom>
                <a:noFill/>
                <a:ln w="7">
                  <a:solidFill>
                    <a:srgbClr val="FFFFFF"/>
                  </a:solidFill>
                  <a:miter lim="800000"/>
                  <a:headEnd type="none" w="sm" len="sm"/>
                  <a:tailEnd type="none" w="sm" len="sm"/>
                </a:ln>
              </p:spPr>
              <p:txBody>
                <a:bodyPr wrap="none" tIns="0" anchor="ctr" anchorCtr="1"/>
                <a:lstStyle/>
                <a:p>
                  <a:pPr>
                    <a:defRPr/>
                  </a:pPr>
                  <a:endParaRPr lang="en-US" sz="1800">
                    <a:solidFill>
                      <a:srgbClr val="333333"/>
                    </a:solidFill>
                    <a:latin typeface="Times New Roman" charset="0"/>
                    <a:ea typeface="+mn-ea"/>
                  </a:endParaRPr>
                </a:p>
              </p:txBody>
            </p:sp>
          </p:grpSp>
          <p:grpSp>
            <p:nvGrpSpPr>
              <p:cNvPr id="185359" name="Group 1050">
                <a:extLst>
                  <a:ext uri="{FF2B5EF4-FFF2-40B4-BE49-F238E27FC236}">
                    <a16:creationId xmlns:a16="http://schemas.microsoft.com/office/drawing/2014/main" id="{65BDC8F9-5D40-A94A-B9AE-7994AB4B10EF}"/>
                  </a:ext>
                </a:extLst>
              </p:cNvPr>
              <p:cNvGrpSpPr>
                <a:grpSpLocks/>
              </p:cNvGrpSpPr>
              <p:nvPr/>
            </p:nvGrpSpPr>
            <p:grpSpPr bwMode="auto">
              <a:xfrm>
                <a:off x="0" y="1324"/>
                <a:ext cx="1806" cy="518"/>
                <a:chOff x="0" y="1324"/>
                <a:chExt cx="1806" cy="518"/>
              </a:xfrm>
            </p:grpSpPr>
            <p:sp>
              <p:nvSpPr>
                <p:cNvPr id="185387" name="Rectangle 1051">
                  <a:extLst>
                    <a:ext uri="{FF2B5EF4-FFF2-40B4-BE49-F238E27FC236}">
                      <a16:creationId xmlns:a16="http://schemas.microsoft.com/office/drawing/2014/main" id="{56608775-0AE0-2342-A8AA-420F3A987963}"/>
                    </a:ext>
                  </a:extLst>
                </p:cNvPr>
                <p:cNvSpPr>
                  <a:spLocks noChangeArrowheads="1"/>
                </p:cNvSpPr>
                <p:nvPr/>
              </p:nvSpPr>
              <p:spPr bwMode="auto">
                <a:xfrm>
                  <a:off x="0" y="1326"/>
                  <a:ext cx="1806" cy="516"/>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FFFFFF"/>
                      </a:solidFill>
                      <a:latin typeface="Arial Narrow" panose="020B0604020202020204" pitchFamily="34" charset="0"/>
                    </a:rPr>
                    <a:t>Âm mưu bêu xấu Nê-hê-mi(6:13)</a:t>
                  </a:r>
                </a:p>
              </p:txBody>
            </p:sp>
            <p:sp>
              <p:nvSpPr>
                <p:cNvPr id="117804" name="Rectangle 1052">
                  <a:extLst>
                    <a:ext uri="{FF2B5EF4-FFF2-40B4-BE49-F238E27FC236}">
                      <a16:creationId xmlns:a16="http://schemas.microsoft.com/office/drawing/2014/main" id="{0777CEAE-E238-B74F-A37B-216C79D91B8D}"/>
                    </a:ext>
                  </a:extLst>
                </p:cNvPr>
                <p:cNvSpPr>
                  <a:spLocks noChangeArrowheads="1"/>
                </p:cNvSpPr>
                <p:nvPr/>
              </p:nvSpPr>
              <p:spPr bwMode="auto">
                <a:xfrm>
                  <a:off x="0" y="1329"/>
                  <a:ext cx="1806" cy="513"/>
                </a:xfrm>
                <a:prstGeom prst="rect">
                  <a:avLst/>
                </a:prstGeom>
                <a:noFill/>
                <a:ln w="7">
                  <a:solidFill>
                    <a:srgbClr val="FFFFFF"/>
                  </a:solidFill>
                  <a:miter lim="800000"/>
                  <a:headEnd type="none" w="sm" len="sm"/>
                  <a:tailEnd type="none" w="sm" len="sm"/>
                </a:ln>
              </p:spPr>
              <p:txBody>
                <a:bodyPr wrap="none" tIns="0" anchor="ctr" anchorCtr="1"/>
                <a:lstStyle/>
                <a:p>
                  <a:pPr>
                    <a:defRPr/>
                  </a:pPr>
                  <a:endParaRPr lang="en-US" sz="1800">
                    <a:solidFill>
                      <a:srgbClr val="333333"/>
                    </a:solidFill>
                    <a:latin typeface="Times New Roman" charset="0"/>
                    <a:ea typeface="+mn-ea"/>
                  </a:endParaRPr>
                </a:p>
              </p:txBody>
            </p:sp>
          </p:grpSp>
          <p:grpSp>
            <p:nvGrpSpPr>
              <p:cNvPr id="185360" name="Group 1053">
                <a:extLst>
                  <a:ext uri="{FF2B5EF4-FFF2-40B4-BE49-F238E27FC236}">
                    <a16:creationId xmlns:a16="http://schemas.microsoft.com/office/drawing/2014/main" id="{DFB0542A-0969-4544-A5C7-3CC2F616BD9A}"/>
                  </a:ext>
                </a:extLst>
              </p:cNvPr>
              <p:cNvGrpSpPr>
                <a:grpSpLocks/>
              </p:cNvGrpSpPr>
              <p:nvPr/>
            </p:nvGrpSpPr>
            <p:grpSpPr bwMode="auto">
              <a:xfrm>
                <a:off x="1806" y="1324"/>
                <a:ext cx="1806" cy="518"/>
                <a:chOff x="1806" y="1324"/>
                <a:chExt cx="1806" cy="518"/>
              </a:xfrm>
            </p:grpSpPr>
            <p:sp>
              <p:nvSpPr>
                <p:cNvPr id="185385" name="Rectangle 1054">
                  <a:extLst>
                    <a:ext uri="{FF2B5EF4-FFF2-40B4-BE49-F238E27FC236}">
                      <a16:creationId xmlns:a16="http://schemas.microsoft.com/office/drawing/2014/main" id="{05CC9B32-5EBA-7448-8734-6F37A00EEBCE}"/>
                    </a:ext>
                  </a:extLst>
                </p:cNvPr>
                <p:cNvSpPr>
                  <a:spLocks noChangeArrowheads="1"/>
                </p:cNvSpPr>
                <p:nvPr/>
              </p:nvSpPr>
              <p:spPr bwMode="auto">
                <a:xfrm>
                  <a:off x="1806" y="1326"/>
                  <a:ext cx="1806" cy="516"/>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FFFFFF"/>
                      </a:solidFill>
                      <a:latin typeface="Arial Narrow" panose="020B0604020202020204" pitchFamily="34" charset="0"/>
                    </a:rPr>
                    <a:t>Từ chối hợp tác (6:11-13) &amp; cầu nguyện(6:14)</a:t>
                  </a:r>
                </a:p>
              </p:txBody>
            </p:sp>
            <p:sp>
              <p:nvSpPr>
                <p:cNvPr id="117802" name="Rectangle 1055">
                  <a:extLst>
                    <a:ext uri="{FF2B5EF4-FFF2-40B4-BE49-F238E27FC236}">
                      <a16:creationId xmlns:a16="http://schemas.microsoft.com/office/drawing/2014/main" id="{BF073A86-840B-A640-B1A0-4299159DF53E}"/>
                    </a:ext>
                  </a:extLst>
                </p:cNvPr>
                <p:cNvSpPr>
                  <a:spLocks noChangeArrowheads="1"/>
                </p:cNvSpPr>
                <p:nvPr/>
              </p:nvSpPr>
              <p:spPr bwMode="auto">
                <a:xfrm>
                  <a:off x="1806" y="1329"/>
                  <a:ext cx="1806" cy="513"/>
                </a:xfrm>
                <a:prstGeom prst="rect">
                  <a:avLst/>
                </a:prstGeom>
                <a:noFill/>
                <a:ln w="7">
                  <a:solidFill>
                    <a:srgbClr val="FFFFFF"/>
                  </a:solidFill>
                  <a:miter lim="800000"/>
                  <a:headEnd type="none" w="sm" len="sm"/>
                  <a:tailEnd type="none" w="sm" len="sm"/>
                </a:ln>
              </p:spPr>
              <p:txBody>
                <a:bodyPr wrap="none" tIns="0" anchor="ctr" anchorCtr="1"/>
                <a:lstStyle/>
                <a:p>
                  <a:pPr>
                    <a:defRPr/>
                  </a:pPr>
                  <a:endParaRPr lang="en-US" sz="1800">
                    <a:solidFill>
                      <a:srgbClr val="333333"/>
                    </a:solidFill>
                    <a:latin typeface="Times New Roman" charset="0"/>
                    <a:ea typeface="+mn-ea"/>
                  </a:endParaRPr>
                </a:p>
              </p:txBody>
            </p:sp>
          </p:grpSp>
          <p:grpSp>
            <p:nvGrpSpPr>
              <p:cNvPr id="185361" name="Group 1056">
                <a:extLst>
                  <a:ext uri="{FF2B5EF4-FFF2-40B4-BE49-F238E27FC236}">
                    <a16:creationId xmlns:a16="http://schemas.microsoft.com/office/drawing/2014/main" id="{B2C33489-9857-9745-AC80-55242F4F1F44}"/>
                  </a:ext>
                </a:extLst>
              </p:cNvPr>
              <p:cNvGrpSpPr>
                <a:grpSpLocks/>
              </p:cNvGrpSpPr>
              <p:nvPr/>
            </p:nvGrpSpPr>
            <p:grpSpPr bwMode="auto">
              <a:xfrm>
                <a:off x="0" y="1842"/>
                <a:ext cx="1806" cy="518"/>
                <a:chOff x="0" y="1842"/>
                <a:chExt cx="1806" cy="518"/>
              </a:xfrm>
            </p:grpSpPr>
            <p:sp>
              <p:nvSpPr>
                <p:cNvPr id="185383" name="Rectangle 1057">
                  <a:extLst>
                    <a:ext uri="{FF2B5EF4-FFF2-40B4-BE49-F238E27FC236}">
                      <a16:creationId xmlns:a16="http://schemas.microsoft.com/office/drawing/2014/main" id="{BF18B55B-686F-6149-9FC8-8A46CA04313E}"/>
                    </a:ext>
                  </a:extLst>
                </p:cNvPr>
                <p:cNvSpPr>
                  <a:spLocks noChangeArrowheads="1"/>
                </p:cNvSpPr>
                <p:nvPr/>
              </p:nvSpPr>
              <p:spPr bwMode="auto">
                <a:xfrm>
                  <a:off x="0" y="1842"/>
                  <a:ext cx="1806" cy="518"/>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FFFFFF"/>
                      </a:solidFill>
                      <a:latin typeface="Arial Narrow" panose="020B0604020202020204" pitchFamily="34" charset="0"/>
                    </a:rPr>
                    <a:t>Tô-bi-gia chuyển đến một phòng trong đền thờ (13:4-7)</a:t>
                  </a:r>
                </a:p>
              </p:txBody>
            </p:sp>
            <p:sp>
              <p:nvSpPr>
                <p:cNvPr id="117800" name="Rectangle 1058">
                  <a:extLst>
                    <a:ext uri="{FF2B5EF4-FFF2-40B4-BE49-F238E27FC236}">
                      <a16:creationId xmlns:a16="http://schemas.microsoft.com/office/drawing/2014/main" id="{650745B5-9C78-2A46-818F-829E56AF7061}"/>
                    </a:ext>
                  </a:extLst>
                </p:cNvPr>
                <p:cNvSpPr>
                  <a:spLocks noChangeArrowheads="1"/>
                </p:cNvSpPr>
                <p:nvPr/>
              </p:nvSpPr>
              <p:spPr bwMode="auto">
                <a:xfrm>
                  <a:off x="0" y="1842"/>
                  <a:ext cx="1806" cy="518"/>
                </a:xfrm>
                <a:prstGeom prst="rect">
                  <a:avLst/>
                </a:prstGeom>
                <a:noFill/>
                <a:ln w="7">
                  <a:solidFill>
                    <a:srgbClr val="FFFFFF"/>
                  </a:solidFill>
                  <a:miter lim="800000"/>
                  <a:headEnd type="none" w="sm" len="sm"/>
                  <a:tailEnd type="none" w="sm" len="sm"/>
                </a:ln>
              </p:spPr>
              <p:txBody>
                <a:bodyPr wrap="none" tIns="0" anchor="ctr" anchorCtr="1"/>
                <a:lstStyle/>
                <a:p>
                  <a:pPr>
                    <a:defRPr/>
                  </a:pPr>
                  <a:endParaRPr lang="en-US" sz="1800">
                    <a:solidFill>
                      <a:srgbClr val="333333"/>
                    </a:solidFill>
                    <a:latin typeface="Times New Roman" charset="0"/>
                    <a:ea typeface="+mn-ea"/>
                  </a:endParaRPr>
                </a:p>
              </p:txBody>
            </p:sp>
          </p:grpSp>
          <p:grpSp>
            <p:nvGrpSpPr>
              <p:cNvPr id="185362" name="Group 1059">
                <a:extLst>
                  <a:ext uri="{FF2B5EF4-FFF2-40B4-BE49-F238E27FC236}">
                    <a16:creationId xmlns:a16="http://schemas.microsoft.com/office/drawing/2014/main" id="{2490D333-AF02-FB43-AD34-2EBF273BF445}"/>
                  </a:ext>
                </a:extLst>
              </p:cNvPr>
              <p:cNvGrpSpPr>
                <a:grpSpLocks/>
              </p:cNvGrpSpPr>
              <p:nvPr/>
            </p:nvGrpSpPr>
            <p:grpSpPr bwMode="auto">
              <a:xfrm>
                <a:off x="1806" y="1842"/>
                <a:ext cx="1806" cy="518"/>
                <a:chOff x="1806" y="1842"/>
                <a:chExt cx="1806" cy="518"/>
              </a:xfrm>
            </p:grpSpPr>
            <p:sp>
              <p:nvSpPr>
                <p:cNvPr id="185381" name="Rectangle 1060">
                  <a:extLst>
                    <a:ext uri="{FF2B5EF4-FFF2-40B4-BE49-F238E27FC236}">
                      <a16:creationId xmlns:a16="http://schemas.microsoft.com/office/drawing/2014/main" id="{47109DD4-5EF9-0742-B6D3-6597C8796ECC}"/>
                    </a:ext>
                  </a:extLst>
                </p:cNvPr>
                <p:cNvSpPr>
                  <a:spLocks noChangeArrowheads="1"/>
                </p:cNvSpPr>
                <p:nvPr/>
              </p:nvSpPr>
              <p:spPr bwMode="auto">
                <a:xfrm>
                  <a:off x="1806" y="1842"/>
                  <a:ext cx="1806" cy="518"/>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FFFFFF"/>
                      </a:solidFill>
                      <a:latin typeface="Arial Narrow" panose="020B0604020202020204" pitchFamily="34" charset="0"/>
                    </a:rPr>
                    <a:t>Ném vật dụng của Tô-bi-gia ra khỏi(13:8)</a:t>
                  </a:r>
                </a:p>
              </p:txBody>
            </p:sp>
            <p:sp>
              <p:nvSpPr>
                <p:cNvPr id="117798" name="Rectangle 1061">
                  <a:extLst>
                    <a:ext uri="{FF2B5EF4-FFF2-40B4-BE49-F238E27FC236}">
                      <a16:creationId xmlns:a16="http://schemas.microsoft.com/office/drawing/2014/main" id="{B3FBD1ED-3E9F-4D41-8C7D-3065BBF89E35}"/>
                    </a:ext>
                  </a:extLst>
                </p:cNvPr>
                <p:cNvSpPr>
                  <a:spLocks noChangeArrowheads="1"/>
                </p:cNvSpPr>
                <p:nvPr/>
              </p:nvSpPr>
              <p:spPr bwMode="auto">
                <a:xfrm>
                  <a:off x="1806" y="1842"/>
                  <a:ext cx="1806" cy="518"/>
                </a:xfrm>
                <a:prstGeom prst="rect">
                  <a:avLst/>
                </a:prstGeom>
                <a:noFill/>
                <a:ln w="7">
                  <a:solidFill>
                    <a:srgbClr val="FFFFFF"/>
                  </a:solidFill>
                  <a:miter lim="800000"/>
                  <a:headEnd type="none" w="sm" len="sm"/>
                  <a:tailEnd type="none" w="sm" len="sm"/>
                </a:ln>
              </p:spPr>
              <p:txBody>
                <a:bodyPr wrap="none" tIns="0" anchor="ctr" anchorCtr="1"/>
                <a:lstStyle/>
                <a:p>
                  <a:pPr>
                    <a:defRPr/>
                  </a:pPr>
                  <a:endParaRPr lang="en-US" sz="1800">
                    <a:solidFill>
                      <a:srgbClr val="333333"/>
                    </a:solidFill>
                    <a:latin typeface="Times New Roman" charset="0"/>
                    <a:ea typeface="+mn-ea"/>
                  </a:endParaRPr>
                </a:p>
              </p:txBody>
            </p:sp>
          </p:grpSp>
          <p:grpSp>
            <p:nvGrpSpPr>
              <p:cNvPr id="185363" name="Group 1062">
                <a:extLst>
                  <a:ext uri="{FF2B5EF4-FFF2-40B4-BE49-F238E27FC236}">
                    <a16:creationId xmlns:a16="http://schemas.microsoft.com/office/drawing/2014/main" id="{FC172487-CA23-BA47-A7E4-579506926740}"/>
                  </a:ext>
                </a:extLst>
              </p:cNvPr>
              <p:cNvGrpSpPr>
                <a:grpSpLocks/>
              </p:cNvGrpSpPr>
              <p:nvPr/>
            </p:nvGrpSpPr>
            <p:grpSpPr bwMode="auto">
              <a:xfrm>
                <a:off x="0" y="2360"/>
                <a:ext cx="1806" cy="518"/>
                <a:chOff x="0" y="2360"/>
                <a:chExt cx="1806" cy="518"/>
              </a:xfrm>
            </p:grpSpPr>
            <p:sp>
              <p:nvSpPr>
                <p:cNvPr id="185379" name="Rectangle 1063">
                  <a:extLst>
                    <a:ext uri="{FF2B5EF4-FFF2-40B4-BE49-F238E27FC236}">
                      <a16:creationId xmlns:a16="http://schemas.microsoft.com/office/drawing/2014/main" id="{5057448A-20B5-604F-8961-748932BF8597}"/>
                    </a:ext>
                  </a:extLst>
                </p:cNvPr>
                <p:cNvSpPr>
                  <a:spLocks noChangeArrowheads="1"/>
                </p:cNvSpPr>
                <p:nvPr/>
              </p:nvSpPr>
              <p:spPr bwMode="auto">
                <a:xfrm>
                  <a:off x="0" y="2360"/>
                  <a:ext cx="1806" cy="518"/>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FFFFFF"/>
                      </a:solidFill>
                      <a:latin typeface="Arial Narrow" panose="020B0604020202020204" pitchFamily="34" charset="0"/>
                    </a:rPr>
                    <a:t>Bỏ qua phần mười và các khoản dâng (13:10)</a:t>
                  </a:r>
                </a:p>
              </p:txBody>
            </p:sp>
            <p:sp>
              <p:nvSpPr>
                <p:cNvPr id="117796" name="Rectangle 1064">
                  <a:extLst>
                    <a:ext uri="{FF2B5EF4-FFF2-40B4-BE49-F238E27FC236}">
                      <a16:creationId xmlns:a16="http://schemas.microsoft.com/office/drawing/2014/main" id="{D30715B6-A96C-494D-959C-D8F6D96C5B3E}"/>
                    </a:ext>
                  </a:extLst>
                </p:cNvPr>
                <p:cNvSpPr>
                  <a:spLocks noChangeArrowheads="1"/>
                </p:cNvSpPr>
                <p:nvPr/>
              </p:nvSpPr>
              <p:spPr bwMode="auto">
                <a:xfrm>
                  <a:off x="0" y="2360"/>
                  <a:ext cx="1806" cy="518"/>
                </a:xfrm>
                <a:prstGeom prst="rect">
                  <a:avLst/>
                </a:prstGeom>
                <a:noFill/>
                <a:ln w="7">
                  <a:solidFill>
                    <a:srgbClr val="FFFFFF"/>
                  </a:solidFill>
                  <a:miter lim="800000"/>
                  <a:headEnd type="none" w="sm" len="sm"/>
                  <a:tailEnd type="none" w="sm" len="sm"/>
                </a:ln>
              </p:spPr>
              <p:txBody>
                <a:bodyPr wrap="none" tIns="0" anchor="ctr" anchorCtr="1"/>
                <a:lstStyle/>
                <a:p>
                  <a:pPr>
                    <a:defRPr/>
                  </a:pPr>
                  <a:endParaRPr lang="en-US" sz="1800">
                    <a:solidFill>
                      <a:srgbClr val="333333"/>
                    </a:solidFill>
                    <a:latin typeface="Times New Roman" charset="0"/>
                    <a:ea typeface="+mn-ea"/>
                  </a:endParaRPr>
                </a:p>
              </p:txBody>
            </p:sp>
          </p:grpSp>
          <p:grpSp>
            <p:nvGrpSpPr>
              <p:cNvPr id="185364" name="Group 1065">
                <a:extLst>
                  <a:ext uri="{FF2B5EF4-FFF2-40B4-BE49-F238E27FC236}">
                    <a16:creationId xmlns:a16="http://schemas.microsoft.com/office/drawing/2014/main" id="{70EBA34B-2117-4749-A3C2-2C7DFB437559}"/>
                  </a:ext>
                </a:extLst>
              </p:cNvPr>
              <p:cNvGrpSpPr>
                <a:grpSpLocks/>
              </p:cNvGrpSpPr>
              <p:nvPr/>
            </p:nvGrpSpPr>
            <p:grpSpPr bwMode="auto">
              <a:xfrm>
                <a:off x="1806" y="2360"/>
                <a:ext cx="1806" cy="518"/>
                <a:chOff x="1806" y="2360"/>
                <a:chExt cx="1806" cy="518"/>
              </a:xfrm>
            </p:grpSpPr>
            <p:sp>
              <p:nvSpPr>
                <p:cNvPr id="185377" name="Rectangle 1066">
                  <a:extLst>
                    <a:ext uri="{FF2B5EF4-FFF2-40B4-BE49-F238E27FC236}">
                      <a16:creationId xmlns:a16="http://schemas.microsoft.com/office/drawing/2014/main" id="{14399B02-DD5E-D646-BB8F-F290583F979C}"/>
                    </a:ext>
                  </a:extLst>
                </p:cNvPr>
                <p:cNvSpPr>
                  <a:spLocks noChangeArrowheads="1"/>
                </p:cNvSpPr>
                <p:nvPr/>
              </p:nvSpPr>
              <p:spPr bwMode="auto">
                <a:xfrm>
                  <a:off x="1806" y="2360"/>
                  <a:ext cx="1806" cy="518"/>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100" b="1">
                      <a:solidFill>
                        <a:srgbClr val="FFFFFF"/>
                      </a:solidFill>
                      <a:latin typeface="Arial Narrow" panose="020B0604020202020204" pitchFamily="34" charset="0"/>
                    </a:rPr>
                    <a:t>Trách (13:11a), triệu tập &amp; phục hồi ng Lê-vi (13:11b), &amp; cầu nguyện (13:14)</a:t>
                  </a:r>
                </a:p>
              </p:txBody>
            </p:sp>
            <p:sp>
              <p:nvSpPr>
                <p:cNvPr id="117794" name="Rectangle 1067">
                  <a:extLst>
                    <a:ext uri="{FF2B5EF4-FFF2-40B4-BE49-F238E27FC236}">
                      <a16:creationId xmlns:a16="http://schemas.microsoft.com/office/drawing/2014/main" id="{3BF75F31-F220-5C48-9736-3EB11CA97EB0}"/>
                    </a:ext>
                  </a:extLst>
                </p:cNvPr>
                <p:cNvSpPr>
                  <a:spLocks noChangeArrowheads="1"/>
                </p:cNvSpPr>
                <p:nvPr/>
              </p:nvSpPr>
              <p:spPr bwMode="auto">
                <a:xfrm>
                  <a:off x="1806" y="2360"/>
                  <a:ext cx="1806" cy="518"/>
                </a:xfrm>
                <a:prstGeom prst="rect">
                  <a:avLst/>
                </a:prstGeom>
                <a:noFill/>
                <a:ln w="7">
                  <a:solidFill>
                    <a:srgbClr val="FFFFFF"/>
                  </a:solidFill>
                  <a:miter lim="800000"/>
                  <a:headEnd type="none" w="sm" len="sm"/>
                  <a:tailEnd type="none" w="sm" len="sm"/>
                </a:ln>
              </p:spPr>
              <p:txBody>
                <a:bodyPr wrap="none" tIns="0" anchor="ctr" anchorCtr="1"/>
                <a:lstStyle/>
                <a:p>
                  <a:pPr>
                    <a:defRPr/>
                  </a:pPr>
                  <a:endParaRPr lang="en-US" sz="1800">
                    <a:solidFill>
                      <a:srgbClr val="333333"/>
                    </a:solidFill>
                    <a:latin typeface="Times New Roman" charset="0"/>
                    <a:ea typeface="+mn-ea"/>
                  </a:endParaRPr>
                </a:p>
              </p:txBody>
            </p:sp>
          </p:grpSp>
          <p:grpSp>
            <p:nvGrpSpPr>
              <p:cNvPr id="185365" name="Group 1068">
                <a:extLst>
                  <a:ext uri="{FF2B5EF4-FFF2-40B4-BE49-F238E27FC236}">
                    <a16:creationId xmlns:a16="http://schemas.microsoft.com/office/drawing/2014/main" id="{9692D244-0446-1441-B881-AA9A94FD8CDB}"/>
                  </a:ext>
                </a:extLst>
              </p:cNvPr>
              <p:cNvGrpSpPr>
                <a:grpSpLocks/>
              </p:cNvGrpSpPr>
              <p:nvPr/>
            </p:nvGrpSpPr>
            <p:grpSpPr bwMode="auto">
              <a:xfrm>
                <a:off x="0" y="2878"/>
                <a:ext cx="1806" cy="518"/>
                <a:chOff x="0" y="2878"/>
                <a:chExt cx="1806" cy="518"/>
              </a:xfrm>
            </p:grpSpPr>
            <p:sp>
              <p:nvSpPr>
                <p:cNvPr id="185375" name="Rectangle 1069">
                  <a:extLst>
                    <a:ext uri="{FF2B5EF4-FFF2-40B4-BE49-F238E27FC236}">
                      <a16:creationId xmlns:a16="http://schemas.microsoft.com/office/drawing/2014/main" id="{C7B8DC79-77F4-184B-A13E-C92F5DF0B9E4}"/>
                    </a:ext>
                  </a:extLst>
                </p:cNvPr>
                <p:cNvSpPr>
                  <a:spLocks noChangeArrowheads="1"/>
                </p:cNvSpPr>
                <p:nvPr/>
              </p:nvSpPr>
              <p:spPr bwMode="auto">
                <a:xfrm>
                  <a:off x="0" y="2878"/>
                  <a:ext cx="1806" cy="516"/>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FFFFFF"/>
                      </a:solidFill>
                      <a:latin typeface="Arial Narrow" panose="020B0604020202020204" pitchFamily="34" charset="0"/>
                    </a:rPr>
                    <a:t>Không giữ ngày Sa-bát và làm việc kinh doanh (13:15-16)</a:t>
                  </a:r>
                </a:p>
              </p:txBody>
            </p:sp>
            <p:sp>
              <p:nvSpPr>
                <p:cNvPr id="117792" name="Rectangle 1070">
                  <a:extLst>
                    <a:ext uri="{FF2B5EF4-FFF2-40B4-BE49-F238E27FC236}">
                      <a16:creationId xmlns:a16="http://schemas.microsoft.com/office/drawing/2014/main" id="{102A96E2-DED4-1A4E-BEBD-8F3EB8313845}"/>
                    </a:ext>
                  </a:extLst>
                </p:cNvPr>
                <p:cNvSpPr>
                  <a:spLocks noChangeArrowheads="1"/>
                </p:cNvSpPr>
                <p:nvPr/>
              </p:nvSpPr>
              <p:spPr bwMode="auto">
                <a:xfrm>
                  <a:off x="0" y="2878"/>
                  <a:ext cx="1806" cy="513"/>
                </a:xfrm>
                <a:prstGeom prst="rect">
                  <a:avLst/>
                </a:prstGeom>
                <a:noFill/>
                <a:ln w="7">
                  <a:solidFill>
                    <a:srgbClr val="FFFFFF"/>
                  </a:solidFill>
                  <a:miter lim="800000"/>
                  <a:headEnd type="none" w="sm" len="sm"/>
                  <a:tailEnd type="none" w="sm" len="sm"/>
                </a:ln>
              </p:spPr>
              <p:txBody>
                <a:bodyPr wrap="none" tIns="0" anchor="ctr" anchorCtr="1"/>
                <a:lstStyle/>
                <a:p>
                  <a:pPr>
                    <a:defRPr/>
                  </a:pPr>
                  <a:endParaRPr lang="en-US" sz="1800">
                    <a:solidFill>
                      <a:srgbClr val="333333"/>
                    </a:solidFill>
                    <a:latin typeface="Times New Roman" charset="0"/>
                    <a:ea typeface="+mn-ea"/>
                  </a:endParaRPr>
                </a:p>
              </p:txBody>
            </p:sp>
          </p:grpSp>
          <p:grpSp>
            <p:nvGrpSpPr>
              <p:cNvPr id="185366" name="Group 1071">
                <a:extLst>
                  <a:ext uri="{FF2B5EF4-FFF2-40B4-BE49-F238E27FC236}">
                    <a16:creationId xmlns:a16="http://schemas.microsoft.com/office/drawing/2014/main" id="{8093A663-C1BA-5243-95E2-E7FB47A05446}"/>
                  </a:ext>
                </a:extLst>
              </p:cNvPr>
              <p:cNvGrpSpPr>
                <a:grpSpLocks/>
              </p:cNvGrpSpPr>
              <p:nvPr/>
            </p:nvGrpSpPr>
            <p:grpSpPr bwMode="auto">
              <a:xfrm>
                <a:off x="1806" y="2878"/>
                <a:ext cx="1806" cy="518"/>
                <a:chOff x="1806" y="2878"/>
                <a:chExt cx="1806" cy="518"/>
              </a:xfrm>
            </p:grpSpPr>
            <p:sp>
              <p:nvSpPr>
                <p:cNvPr id="185373" name="Rectangle 1072">
                  <a:extLst>
                    <a:ext uri="{FF2B5EF4-FFF2-40B4-BE49-F238E27FC236}">
                      <a16:creationId xmlns:a16="http://schemas.microsoft.com/office/drawing/2014/main" id="{C4F31A52-F17B-CC4E-AD84-91B6E5D3D22A}"/>
                    </a:ext>
                  </a:extLst>
                </p:cNvPr>
                <p:cNvSpPr>
                  <a:spLocks noChangeArrowheads="1"/>
                </p:cNvSpPr>
                <p:nvPr/>
              </p:nvSpPr>
              <p:spPr bwMode="auto">
                <a:xfrm>
                  <a:off x="1806" y="2878"/>
                  <a:ext cx="1806" cy="516"/>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FFFFFF"/>
                      </a:solidFill>
                      <a:latin typeface="Arial Narrow" panose="020B0604020202020204" pitchFamily="34" charset="0"/>
                    </a:rPr>
                    <a:t>Trách (13:17-18), đặt canh gác(13:19), &amp; cầu nguyện (13:22)</a:t>
                  </a:r>
                </a:p>
              </p:txBody>
            </p:sp>
            <p:sp>
              <p:nvSpPr>
                <p:cNvPr id="117790" name="Rectangle 1073">
                  <a:extLst>
                    <a:ext uri="{FF2B5EF4-FFF2-40B4-BE49-F238E27FC236}">
                      <a16:creationId xmlns:a16="http://schemas.microsoft.com/office/drawing/2014/main" id="{218A9245-3434-8241-8AF7-F5A4D0BA275B}"/>
                    </a:ext>
                  </a:extLst>
                </p:cNvPr>
                <p:cNvSpPr>
                  <a:spLocks noChangeArrowheads="1"/>
                </p:cNvSpPr>
                <p:nvPr/>
              </p:nvSpPr>
              <p:spPr bwMode="auto">
                <a:xfrm>
                  <a:off x="1806" y="2878"/>
                  <a:ext cx="1806" cy="513"/>
                </a:xfrm>
                <a:prstGeom prst="rect">
                  <a:avLst/>
                </a:prstGeom>
                <a:noFill/>
                <a:ln w="7">
                  <a:solidFill>
                    <a:srgbClr val="FFFFFF"/>
                  </a:solidFill>
                  <a:miter lim="800000"/>
                  <a:headEnd type="none" w="sm" len="sm"/>
                  <a:tailEnd type="none" w="sm" len="sm"/>
                </a:ln>
              </p:spPr>
              <p:txBody>
                <a:bodyPr wrap="none" tIns="0" anchor="ctr" anchorCtr="1"/>
                <a:lstStyle/>
                <a:p>
                  <a:pPr>
                    <a:defRPr/>
                  </a:pPr>
                  <a:endParaRPr lang="en-US" sz="1800">
                    <a:solidFill>
                      <a:srgbClr val="333333"/>
                    </a:solidFill>
                    <a:latin typeface="Times New Roman" charset="0"/>
                    <a:ea typeface="+mn-ea"/>
                  </a:endParaRPr>
                </a:p>
              </p:txBody>
            </p:sp>
          </p:grpSp>
          <p:grpSp>
            <p:nvGrpSpPr>
              <p:cNvPr id="185367" name="Group 1074">
                <a:extLst>
                  <a:ext uri="{FF2B5EF4-FFF2-40B4-BE49-F238E27FC236}">
                    <a16:creationId xmlns:a16="http://schemas.microsoft.com/office/drawing/2014/main" id="{1FC5EA1C-5623-794E-B61A-BC3E0C870D57}"/>
                  </a:ext>
                </a:extLst>
              </p:cNvPr>
              <p:cNvGrpSpPr>
                <a:grpSpLocks/>
              </p:cNvGrpSpPr>
              <p:nvPr/>
            </p:nvGrpSpPr>
            <p:grpSpPr bwMode="auto">
              <a:xfrm>
                <a:off x="0" y="3396"/>
                <a:ext cx="1806" cy="518"/>
                <a:chOff x="0" y="3396"/>
                <a:chExt cx="1806" cy="518"/>
              </a:xfrm>
            </p:grpSpPr>
            <p:sp>
              <p:nvSpPr>
                <p:cNvPr id="185371" name="Rectangle 1075">
                  <a:extLst>
                    <a:ext uri="{FF2B5EF4-FFF2-40B4-BE49-F238E27FC236}">
                      <a16:creationId xmlns:a16="http://schemas.microsoft.com/office/drawing/2014/main" id="{5F25AB90-306F-7042-B307-1B7288AEC743}"/>
                    </a:ext>
                  </a:extLst>
                </p:cNvPr>
                <p:cNvSpPr>
                  <a:spLocks noChangeArrowheads="1"/>
                </p:cNvSpPr>
                <p:nvPr/>
              </p:nvSpPr>
              <p:spPr bwMode="auto">
                <a:xfrm>
                  <a:off x="0" y="3394"/>
                  <a:ext cx="1806" cy="518"/>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FFFFFF"/>
                      </a:solidFill>
                      <a:latin typeface="Arial Narrow" panose="020B0604020202020204" pitchFamily="34" charset="0"/>
                    </a:rPr>
                    <a:t>Tạp hôn(13:23-24)</a:t>
                  </a:r>
                </a:p>
              </p:txBody>
            </p:sp>
            <p:sp>
              <p:nvSpPr>
                <p:cNvPr id="117788" name="Rectangle 1076">
                  <a:extLst>
                    <a:ext uri="{FF2B5EF4-FFF2-40B4-BE49-F238E27FC236}">
                      <a16:creationId xmlns:a16="http://schemas.microsoft.com/office/drawing/2014/main" id="{C1A448A3-4BC0-5A4A-AD21-D3B8D7DE46CB}"/>
                    </a:ext>
                  </a:extLst>
                </p:cNvPr>
                <p:cNvSpPr>
                  <a:spLocks noChangeArrowheads="1"/>
                </p:cNvSpPr>
                <p:nvPr/>
              </p:nvSpPr>
              <p:spPr bwMode="auto">
                <a:xfrm>
                  <a:off x="0" y="3391"/>
                  <a:ext cx="1806" cy="518"/>
                </a:xfrm>
                <a:prstGeom prst="rect">
                  <a:avLst/>
                </a:prstGeom>
                <a:noFill/>
                <a:ln w="7">
                  <a:solidFill>
                    <a:srgbClr val="FFFFFF"/>
                  </a:solidFill>
                  <a:miter lim="800000"/>
                  <a:headEnd type="none" w="sm" len="sm"/>
                  <a:tailEnd type="none" w="sm" len="sm"/>
                </a:ln>
              </p:spPr>
              <p:txBody>
                <a:bodyPr wrap="none" tIns="0" anchor="ctr" anchorCtr="1"/>
                <a:lstStyle/>
                <a:p>
                  <a:pPr>
                    <a:defRPr/>
                  </a:pPr>
                  <a:endParaRPr lang="en-US" sz="1800">
                    <a:solidFill>
                      <a:srgbClr val="333333"/>
                    </a:solidFill>
                    <a:latin typeface="Times New Roman" charset="0"/>
                    <a:ea typeface="+mn-ea"/>
                  </a:endParaRPr>
                </a:p>
              </p:txBody>
            </p:sp>
          </p:grpSp>
          <p:grpSp>
            <p:nvGrpSpPr>
              <p:cNvPr id="185368" name="Group 1077">
                <a:extLst>
                  <a:ext uri="{FF2B5EF4-FFF2-40B4-BE49-F238E27FC236}">
                    <a16:creationId xmlns:a16="http://schemas.microsoft.com/office/drawing/2014/main" id="{BE439910-302E-DB4F-805E-93641BC68427}"/>
                  </a:ext>
                </a:extLst>
              </p:cNvPr>
              <p:cNvGrpSpPr>
                <a:grpSpLocks/>
              </p:cNvGrpSpPr>
              <p:nvPr/>
            </p:nvGrpSpPr>
            <p:grpSpPr bwMode="auto">
              <a:xfrm>
                <a:off x="1806" y="3396"/>
                <a:ext cx="1806" cy="518"/>
                <a:chOff x="1806" y="3396"/>
                <a:chExt cx="1806" cy="518"/>
              </a:xfrm>
            </p:grpSpPr>
            <p:sp>
              <p:nvSpPr>
                <p:cNvPr id="185369" name="Rectangle 1078">
                  <a:extLst>
                    <a:ext uri="{FF2B5EF4-FFF2-40B4-BE49-F238E27FC236}">
                      <a16:creationId xmlns:a16="http://schemas.microsoft.com/office/drawing/2014/main" id="{23E8E6DA-4B8D-444A-A984-687F3C7EEFA1}"/>
                    </a:ext>
                  </a:extLst>
                </p:cNvPr>
                <p:cNvSpPr>
                  <a:spLocks noChangeArrowheads="1"/>
                </p:cNvSpPr>
                <p:nvPr/>
              </p:nvSpPr>
              <p:spPr bwMode="auto">
                <a:xfrm>
                  <a:off x="1806" y="3394"/>
                  <a:ext cx="1806" cy="518"/>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b="1">
                      <a:solidFill>
                        <a:srgbClr val="FFFFFF"/>
                      </a:solidFill>
                      <a:latin typeface="Arial Narrow" panose="020B0604020202020204" pitchFamily="34" charset="0"/>
                    </a:rPr>
                    <a:t>Trách (13:25-27), đuổi thầy tế lễ phạm tội (13:28), &amp; cầu nguyện (13:29)</a:t>
                  </a:r>
                </a:p>
              </p:txBody>
            </p:sp>
            <p:sp>
              <p:nvSpPr>
                <p:cNvPr id="117786" name="Rectangle 1079">
                  <a:extLst>
                    <a:ext uri="{FF2B5EF4-FFF2-40B4-BE49-F238E27FC236}">
                      <a16:creationId xmlns:a16="http://schemas.microsoft.com/office/drawing/2014/main" id="{08ED4667-118D-D741-91ED-3FEE4292207C}"/>
                    </a:ext>
                  </a:extLst>
                </p:cNvPr>
                <p:cNvSpPr>
                  <a:spLocks noChangeArrowheads="1"/>
                </p:cNvSpPr>
                <p:nvPr/>
              </p:nvSpPr>
              <p:spPr bwMode="auto">
                <a:xfrm>
                  <a:off x="1806" y="3391"/>
                  <a:ext cx="1806" cy="518"/>
                </a:xfrm>
                <a:prstGeom prst="rect">
                  <a:avLst/>
                </a:prstGeom>
                <a:noFill/>
                <a:ln w="7">
                  <a:solidFill>
                    <a:srgbClr val="FFFFFF"/>
                  </a:solidFill>
                  <a:miter lim="800000"/>
                  <a:headEnd type="none" w="sm" len="sm"/>
                  <a:tailEnd type="none" w="sm" len="sm"/>
                </a:ln>
              </p:spPr>
              <p:txBody>
                <a:bodyPr wrap="none" tIns="0" anchor="ctr" anchorCtr="1"/>
                <a:lstStyle/>
                <a:p>
                  <a:pPr>
                    <a:defRPr/>
                  </a:pPr>
                  <a:endParaRPr lang="en-US" sz="1800">
                    <a:solidFill>
                      <a:srgbClr val="333333"/>
                    </a:solidFill>
                    <a:latin typeface="Times New Roman" charset="0"/>
                    <a:ea typeface="+mn-ea"/>
                  </a:endParaRPr>
                </a:p>
              </p:txBody>
            </p:sp>
          </p:grpSp>
        </p:grpSp>
        <p:sp>
          <p:nvSpPr>
            <p:cNvPr id="117768" name="Rectangle 1080">
              <a:extLst>
                <a:ext uri="{FF2B5EF4-FFF2-40B4-BE49-F238E27FC236}">
                  <a16:creationId xmlns:a16="http://schemas.microsoft.com/office/drawing/2014/main" id="{06A82EC9-C06D-0F45-A801-6408F53D2E90}"/>
                </a:ext>
              </a:extLst>
            </p:cNvPr>
            <p:cNvSpPr>
              <a:spLocks noChangeArrowheads="1"/>
            </p:cNvSpPr>
            <p:nvPr/>
          </p:nvSpPr>
          <p:spPr bwMode="auto">
            <a:xfrm>
              <a:off x="-4" y="-4"/>
              <a:ext cx="3620" cy="3922"/>
            </a:xfrm>
            <a:prstGeom prst="rect">
              <a:avLst/>
            </a:prstGeom>
            <a:noFill/>
            <a:ln w="14287">
              <a:solidFill>
                <a:srgbClr val="FFFFFF"/>
              </a:solidFill>
              <a:miter lim="800000"/>
              <a:headEnd type="none" w="sm" len="sm"/>
              <a:tailEnd type="none" w="sm" len="sm"/>
            </a:ln>
          </p:spPr>
          <p:txBody>
            <a:bodyPr wrap="none" tIns="0" anchor="ctr" anchorCtr="1"/>
            <a:lstStyle/>
            <a:p>
              <a:pPr>
                <a:defRPr/>
              </a:pPr>
              <a:endParaRPr lang="en-US" sz="1800">
                <a:solidFill>
                  <a:srgbClr val="333333"/>
                </a:solidFill>
                <a:latin typeface="Times New Roman" charset="0"/>
                <a:ea typeface="+mn-ea"/>
              </a:endParaRPr>
            </a:p>
          </p:txBody>
        </p:sp>
      </p:grpSp>
      <p:sp>
        <p:nvSpPr>
          <p:cNvPr id="185350" name="Rectangle 1028">
            <a:extLst>
              <a:ext uri="{FF2B5EF4-FFF2-40B4-BE49-F238E27FC236}">
                <a16:creationId xmlns:a16="http://schemas.microsoft.com/office/drawing/2014/main" id="{29F02617-AD42-C640-8A74-B9B20DB8100C}"/>
              </a:ext>
            </a:extLst>
          </p:cNvPr>
          <p:cNvSpPr>
            <a:spLocks noGrp="1" noChangeArrowheads="1"/>
          </p:cNvSpPr>
          <p:nvPr>
            <p:ph type="title"/>
          </p:nvPr>
        </p:nvSpPr>
        <p:spPr>
          <a:xfrm>
            <a:off x="152400" y="76200"/>
            <a:ext cx="8001000" cy="609600"/>
          </a:xfrm>
          <a:solidFill>
            <a:schemeClr val="accent1"/>
          </a:solidFill>
          <a:ln>
            <a:solidFill>
              <a:srgbClr val="000000"/>
            </a:solidFill>
            <a:miter lim="800000"/>
            <a:headEnd/>
            <a:tailEnd/>
          </a:ln>
        </p:spPr>
        <p:txBody>
          <a:bodyPr/>
          <a:lstStyle/>
          <a:p>
            <a:r>
              <a:rPr kumimoji="0" lang="en-US" altLang="zh-CN" sz="3100" b="1">
                <a:solidFill>
                  <a:schemeClr val="tx1"/>
                </a:solidFill>
                <a:latin typeface="Arial Black" panose="020B0604020202020204" pitchFamily="34" charset="0"/>
                <a:ea typeface="ＭＳ Ｐゴシック" panose="020B0600070205080204" pitchFamily="34" charset="-128"/>
              </a:rPr>
              <a:t>Cách Nê-hê-mi đối diện Nan đề</a:t>
            </a:r>
            <a:endParaRPr kumimoji="0" lang="en-US" altLang="en-US" sz="2000" b="1">
              <a:solidFill>
                <a:schemeClr val="tx1"/>
              </a:solidFill>
              <a:latin typeface="Arial Narrow" panose="020B0604020202020204" pitchFamily="34" charset="0"/>
              <a:ea typeface="ＭＳ Ｐゴシック" panose="020B0600070205080204" pitchFamily="34"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19811" name="Text Box 1027">
            <a:extLst>
              <a:ext uri="{FF2B5EF4-FFF2-40B4-BE49-F238E27FC236}">
                <a16:creationId xmlns:a16="http://schemas.microsoft.com/office/drawing/2014/main" id="{27492BB1-729E-4B4C-B71A-04701B0BAA2F}"/>
              </a:ext>
            </a:extLst>
          </p:cNvPr>
          <p:cNvSpPr txBox="1">
            <a:spLocks noChangeArrowheads="1"/>
          </p:cNvSpPr>
          <p:nvPr/>
        </p:nvSpPr>
        <p:spPr bwMode="auto">
          <a:xfrm>
            <a:off x="8305800" y="152400"/>
            <a:ext cx="731838" cy="457200"/>
          </a:xfrm>
          <a:prstGeom prst="rect">
            <a:avLst/>
          </a:prstGeom>
          <a:solidFill>
            <a:srgbClr val="FFFFFF"/>
          </a:solidFill>
          <a:ln w="12700">
            <a:noFill/>
            <a:miter lim="800000"/>
            <a:headEnd type="none" w="sm" len="sm"/>
            <a:tailEnd type="none" w="sm" len="sm"/>
          </a:ln>
        </p:spPr>
        <p:txBody>
          <a:bodyPr/>
          <a:lstStyle/>
          <a:p>
            <a:pPr algn="ctr">
              <a:spcBef>
                <a:spcPct val="50000"/>
              </a:spcBef>
              <a:defRPr/>
            </a:pPr>
            <a:r>
              <a:rPr lang="en-US" b="1">
                <a:solidFill>
                  <a:srgbClr val="000000"/>
                </a:solidFill>
                <a:latin typeface="Times New Roman" charset="0"/>
                <a:ea typeface="+mn-ea"/>
              </a:rPr>
              <a:t>306</a:t>
            </a:r>
          </a:p>
        </p:txBody>
      </p:sp>
      <p:sp>
        <p:nvSpPr>
          <p:cNvPr id="187395" name="Rectangle 1028">
            <a:extLst>
              <a:ext uri="{FF2B5EF4-FFF2-40B4-BE49-F238E27FC236}">
                <a16:creationId xmlns:a16="http://schemas.microsoft.com/office/drawing/2014/main" id="{BE4B56CA-FA1B-544F-8959-745169819E15}"/>
              </a:ext>
            </a:extLst>
          </p:cNvPr>
          <p:cNvSpPr>
            <a:spLocks noChangeArrowheads="1"/>
          </p:cNvSpPr>
          <p:nvPr/>
        </p:nvSpPr>
        <p:spPr bwMode="auto">
          <a:xfrm>
            <a:off x="304800" y="2362200"/>
            <a:ext cx="8610600" cy="4419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Clr>
                <a:srgbClr val="578963"/>
              </a:buClr>
              <a:buFont typeface="Monotype Sorts" pitchFamily="2" charset="2"/>
              <a:buNone/>
            </a:pPr>
            <a:r>
              <a:rPr kumimoji="1" lang="en-US" altLang="zh-CN" b="1">
                <a:solidFill>
                  <a:srgbClr val="333333"/>
                </a:solidFill>
                <a:latin typeface="Arial Narrow" panose="020B0604020202020204" pitchFamily="34" charset="0"/>
              </a:rPr>
              <a:t>1.	Ông thiết lập mục tiêu hợp lý và có thể đạt được. </a:t>
            </a:r>
          </a:p>
          <a:p>
            <a:pPr>
              <a:spcBef>
                <a:spcPct val="20000"/>
              </a:spcBef>
              <a:buClr>
                <a:srgbClr val="578963"/>
              </a:buClr>
              <a:buFont typeface="Monotype Sorts" pitchFamily="2" charset="2"/>
              <a:buNone/>
            </a:pPr>
            <a:r>
              <a:rPr kumimoji="1" lang="en-US" altLang="zh-CN" b="1">
                <a:solidFill>
                  <a:srgbClr val="333333"/>
                </a:solidFill>
                <a:latin typeface="Arial Narrow" panose="020B0604020202020204" pitchFamily="34" charset="0"/>
              </a:rPr>
              <a:t>2.	Ông có tâm tình truyền giáo.</a:t>
            </a:r>
          </a:p>
          <a:p>
            <a:pPr>
              <a:spcBef>
                <a:spcPct val="20000"/>
              </a:spcBef>
              <a:buClr>
                <a:srgbClr val="578963"/>
              </a:buClr>
              <a:buFont typeface="Monotype Sorts" pitchFamily="2" charset="2"/>
              <a:buNone/>
            </a:pPr>
            <a:r>
              <a:rPr kumimoji="1" lang="en-US" altLang="zh-CN" b="1">
                <a:solidFill>
                  <a:srgbClr val="333333"/>
                </a:solidFill>
                <a:latin typeface="Arial Narrow" panose="020B0604020202020204" pitchFamily="34" charset="0"/>
              </a:rPr>
              <a:t>3.	Ông sẵn sàng dự phần.</a:t>
            </a:r>
          </a:p>
          <a:p>
            <a:pPr>
              <a:spcBef>
                <a:spcPct val="20000"/>
              </a:spcBef>
              <a:buClr>
                <a:srgbClr val="578963"/>
              </a:buClr>
              <a:buFont typeface="Monotype Sorts" pitchFamily="2" charset="2"/>
              <a:buNone/>
            </a:pPr>
            <a:r>
              <a:rPr kumimoji="1" lang="en-US" altLang="zh-CN" b="1">
                <a:solidFill>
                  <a:srgbClr val="333333"/>
                </a:solidFill>
                <a:latin typeface="Arial Narrow" panose="020B0604020202020204" pitchFamily="34" charset="0"/>
              </a:rPr>
              <a:t>4.	Ông sắp đặt lại thứ tự ưu tiên để đạt mục tiêu. </a:t>
            </a:r>
          </a:p>
          <a:p>
            <a:pPr>
              <a:spcBef>
                <a:spcPct val="20000"/>
              </a:spcBef>
              <a:buClr>
                <a:srgbClr val="578963"/>
              </a:buClr>
              <a:buFont typeface="Monotype Sorts" pitchFamily="2" charset="2"/>
              <a:buNone/>
            </a:pPr>
            <a:r>
              <a:rPr kumimoji="1" lang="en-US" altLang="zh-CN" b="1">
                <a:solidFill>
                  <a:srgbClr val="333333"/>
                </a:solidFill>
                <a:latin typeface="Arial Narrow" panose="020B0604020202020204" pitchFamily="34" charset="0"/>
              </a:rPr>
              <a:t>5.	Ông kiên nhẫn chờ đợi thời điểm của Chúa.</a:t>
            </a:r>
          </a:p>
          <a:p>
            <a:pPr>
              <a:spcBef>
                <a:spcPct val="20000"/>
              </a:spcBef>
              <a:buClr>
                <a:srgbClr val="578963"/>
              </a:buClr>
              <a:buFont typeface="Monotype Sorts" pitchFamily="2" charset="2"/>
              <a:buNone/>
            </a:pPr>
            <a:r>
              <a:rPr kumimoji="1" lang="en-US" altLang="zh-CN" b="1">
                <a:solidFill>
                  <a:srgbClr val="333333"/>
                </a:solidFill>
                <a:latin typeface="Arial Narrow" panose="020B0604020202020204" pitchFamily="34" charset="0"/>
              </a:rPr>
              <a:t>6.	Ông bày tỏ sự tôn trọng đối với người ở cấp bậc cao hơn. </a:t>
            </a:r>
          </a:p>
          <a:p>
            <a:pPr>
              <a:spcBef>
                <a:spcPct val="20000"/>
              </a:spcBef>
              <a:buClr>
                <a:srgbClr val="578963"/>
              </a:buClr>
              <a:buFont typeface="Monotype Sorts" pitchFamily="2" charset="2"/>
              <a:buNone/>
            </a:pPr>
            <a:r>
              <a:rPr kumimoji="1" lang="en-US" altLang="zh-CN" b="1">
                <a:solidFill>
                  <a:srgbClr val="333333"/>
                </a:solidFill>
                <a:latin typeface="Arial Narrow" panose="020B0604020202020204" pitchFamily="34" charset="0"/>
              </a:rPr>
              <a:t>7.	Ông cầu nguyện trong những lúc quyết định.</a:t>
            </a:r>
          </a:p>
          <a:p>
            <a:pPr>
              <a:spcBef>
                <a:spcPct val="20000"/>
              </a:spcBef>
              <a:buClr>
                <a:srgbClr val="578963"/>
              </a:buClr>
              <a:buFont typeface="Monotype Sorts" pitchFamily="2" charset="2"/>
              <a:buNone/>
            </a:pPr>
            <a:r>
              <a:rPr kumimoji="1" lang="en-US" altLang="zh-CN" b="1">
                <a:solidFill>
                  <a:srgbClr val="333333"/>
                </a:solidFill>
                <a:latin typeface="Arial Narrow" panose="020B0604020202020204" pitchFamily="34" charset="0"/>
              </a:rPr>
              <a:t>8.	Ông đưa ra yêu cầu với sự khéo léo và khoan dung.</a:t>
            </a:r>
          </a:p>
          <a:p>
            <a:pPr>
              <a:spcBef>
                <a:spcPct val="20000"/>
              </a:spcBef>
              <a:buClr>
                <a:srgbClr val="578963"/>
              </a:buClr>
              <a:buFont typeface="Monotype Sorts" pitchFamily="2" charset="2"/>
              <a:buNone/>
            </a:pPr>
            <a:r>
              <a:rPr kumimoji="1" lang="en-US" altLang="zh-CN" b="1">
                <a:solidFill>
                  <a:srgbClr val="333333"/>
                </a:solidFill>
                <a:latin typeface="Arial Narrow" panose="020B0604020202020204" pitchFamily="34" charset="0"/>
              </a:rPr>
              <a:t>9.	Ông chuẩn bị tốt và suy nghĩ về nhu cầu của ông từ trước.</a:t>
            </a:r>
          </a:p>
          <a:p>
            <a:pPr>
              <a:spcBef>
                <a:spcPct val="20000"/>
              </a:spcBef>
              <a:buClr>
                <a:srgbClr val="578963"/>
              </a:buClr>
              <a:buFont typeface="Monotype Sorts" pitchFamily="2" charset="2"/>
              <a:buNone/>
            </a:pPr>
            <a:r>
              <a:rPr kumimoji="1" lang="en-US" altLang="zh-CN" b="1">
                <a:solidFill>
                  <a:srgbClr val="333333"/>
                </a:solidFill>
                <a:latin typeface="Arial Narrow" panose="020B0604020202020204" pitchFamily="34" charset="0"/>
              </a:rPr>
              <a:t>10.	Ông tiến hành thông quan kênh phù hợp.</a:t>
            </a:r>
            <a:endParaRPr kumimoji="1" lang="en-US" altLang="en-US" b="1">
              <a:solidFill>
                <a:srgbClr val="333333"/>
              </a:solidFill>
              <a:latin typeface="Arial Narrow" panose="020B0604020202020204" pitchFamily="34" charset="0"/>
            </a:endParaRPr>
          </a:p>
        </p:txBody>
      </p:sp>
      <p:sp>
        <p:nvSpPr>
          <p:cNvPr id="187396" name="Rectangle 1029">
            <a:extLst>
              <a:ext uri="{FF2B5EF4-FFF2-40B4-BE49-F238E27FC236}">
                <a16:creationId xmlns:a16="http://schemas.microsoft.com/office/drawing/2014/main" id="{2FBC81D3-CA56-DC4A-917C-ADC71BAE1B14}"/>
              </a:ext>
            </a:extLst>
          </p:cNvPr>
          <p:cNvSpPr>
            <a:spLocks noChangeArrowheads="1"/>
          </p:cNvSpPr>
          <p:nvPr/>
        </p:nvSpPr>
        <p:spPr bwMode="auto">
          <a:xfrm>
            <a:off x="152400" y="990600"/>
            <a:ext cx="8915400" cy="1219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20000"/>
              </a:spcBef>
              <a:buClr>
                <a:srgbClr val="578963"/>
              </a:buClr>
              <a:buFont typeface="Monotype Sorts" pitchFamily="2" charset="2"/>
              <a:buNone/>
            </a:pPr>
            <a:r>
              <a:rPr lang="en-US" altLang="zh-CN" b="1">
                <a:solidFill>
                  <a:srgbClr val="FFFFFF"/>
                </a:solidFill>
                <a:latin typeface="Arial Narrow" panose="020B0604020202020204" pitchFamily="34" charset="0"/>
              </a:rPr>
              <a:t>Trong khi lãnh đạo không phải là mục đích chính của sách này, nhưng con người của Nê-hê-mi cho gương mẫu về nhiều nguyên tắc lãnh đạo tốt. Một số được liệt kê bên dưới:</a:t>
            </a:r>
            <a:endParaRPr lang="en-US" altLang="en-US" b="1">
              <a:solidFill>
                <a:srgbClr val="FFFFFF"/>
              </a:solidFill>
              <a:latin typeface="Arial Narrow" panose="020B0604020202020204" pitchFamily="34" charset="0"/>
            </a:endParaRPr>
          </a:p>
        </p:txBody>
      </p:sp>
      <p:sp>
        <p:nvSpPr>
          <p:cNvPr id="187397" name="Rectangle 1030">
            <a:extLst>
              <a:ext uri="{FF2B5EF4-FFF2-40B4-BE49-F238E27FC236}">
                <a16:creationId xmlns:a16="http://schemas.microsoft.com/office/drawing/2014/main" id="{6B0CC65A-6097-8549-BB5E-EC7D904DEA7A}"/>
              </a:ext>
            </a:extLst>
          </p:cNvPr>
          <p:cNvSpPr>
            <a:spLocks noChangeArrowheads="1"/>
          </p:cNvSpPr>
          <p:nvPr/>
        </p:nvSpPr>
        <p:spPr bwMode="auto">
          <a:xfrm>
            <a:off x="1752600" y="609600"/>
            <a:ext cx="5172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kumimoji="1" lang="en-US" altLang="zh-CN" sz="2000" b="1">
                <a:solidFill>
                  <a:srgbClr val="333333"/>
                </a:solidFill>
                <a:latin typeface="Arial Narrow" panose="020B0604020202020204" pitchFamily="34" charset="0"/>
              </a:rPr>
              <a:t>Donald K. Campbell, </a:t>
            </a:r>
            <a:r>
              <a:rPr kumimoji="1" lang="en-US" altLang="zh-CN" sz="2000" b="1" i="1">
                <a:solidFill>
                  <a:srgbClr val="333333"/>
                </a:solidFill>
                <a:latin typeface="Arial Narrow" panose="020B0604020202020204" pitchFamily="34" charset="0"/>
              </a:rPr>
              <a:t>Nehemiah: Man in Charge</a:t>
            </a:r>
            <a:r>
              <a:rPr kumimoji="1" lang="en-US" altLang="zh-CN" sz="2000" b="1">
                <a:solidFill>
                  <a:srgbClr val="333333"/>
                </a:solidFill>
                <a:latin typeface="Arial Narrow" panose="020B0604020202020204" pitchFamily="34" charset="0"/>
              </a:rPr>
              <a:t>, 23</a:t>
            </a:r>
            <a:endParaRPr kumimoji="1" lang="en-US" altLang="en-US" sz="2000" b="1">
              <a:solidFill>
                <a:srgbClr val="333333"/>
              </a:solidFill>
              <a:latin typeface="Arial Narrow" panose="020B0604020202020204" pitchFamily="34" charset="0"/>
            </a:endParaRPr>
          </a:p>
        </p:txBody>
      </p:sp>
      <p:sp>
        <p:nvSpPr>
          <p:cNvPr id="187398" name="Rectangle 1026">
            <a:extLst>
              <a:ext uri="{FF2B5EF4-FFF2-40B4-BE49-F238E27FC236}">
                <a16:creationId xmlns:a16="http://schemas.microsoft.com/office/drawing/2014/main" id="{456DD103-BEC7-C345-8F88-568DD825ED15}"/>
              </a:ext>
            </a:extLst>
          </p:cNvPr>
          <p:cNvSpPr>
            <a:spLocks noGrp="1" noChangeArrowheads="1"/>
          </p:cNvSpPr>
          <p:nvPr>
            <p:ph type="title"/>
          </p:nvPr>
        </p:nvSpPr>
        <p:spPr>
          <a:xfrm>
            <a:off x="228600" y="0"/>
            <a:ext cx="7772400" cy="609600"/>
          </a:xfrm>
          <a:solidFill>
            <a:schemeClr val="accent1"/>
          </a:solidFill>
          <a:ln>
            <a:solidFill>
              <a:srgbClr val="000000"/>
            </a:solidFill>
            <a:miter lim="800000"/>
            <a:headEnd/>
            <a:tailEnd/>
          </a:ln>
        </p:spPr>
        <p:txBody>
          <a:bodyPr/>
          <a:lstStyle/>
          <a:p>
            <a:r>
              <a:rPr kumimoji="0" lang="en-US" altLang="zh-CN" sz="3200" b="1">
                <a:solidFill>
                  <a:schemeClr val="tx1"/>
                </a:solidFill>
                <a:latin typeface="Arial Black" panose="020B0604020202020204" pitchFamily="34" charset="0"/>
                <a:ea typeface="ＭＳ Ｐゴシック" panose="020B0600070205080204" pitchFamily="34" charset="-128"/>
              </a:rPr>
              <a:t>Lãnh Đạo của Nê-hê-mi</a:t>
            </a:r>
            <a:endParaRPr kumimoji="0" lang="en-US" altLang="en-US" sz="2000" b="1">
              <a:solidFill>
                <a:schemeClr val="tx1"/>
              </a:solidFill>
              <a:latin typeface="Arial Narrow" panose="020B0604020202020204" pitchFamily="34" charset="0"/>
              <a:ea typeface="ＭＳ Ｐゴシック" panose="020B0600070205080204" pitchFamily="34"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89442" name="Rectangle 1028">
            <a:extLst>
              <a:ext uri="{FF2B5EF4-FFF2-40B4-BE49-F238E27FC236}">
                <a16:creationId xmlns:a16="http://schemas.microsoft.com/office/drawing/2014/main" id="{4A5C8680-713F-D14F-806F-A4BBDE63C943}"/>
              </a:ext>
            </a:extLst>
          </p:cNvPr>
          <p:cNvSpPr>
            <a:spLocks noGrp="1" noChangeArrowheads="1"/>
          </p:cNvSpPr>
          <p:nvPr>
            <p:ph type="body" sz="half" idx="2"/>
          </p:nvPr>
        </p:nvSpPr>
        <p:spPr>
          <a:xfrm>
            <a:off x="179388" y="2286000"/>
            <a:ext cx="9072562" cy="4419600"/>
          </a:xfrm>
          <a:ln>
            <a:solidFill>
              <a:srgbClr val="000000"/>
            </a:solidFill>
            <a:miter lim="800000"/>
            <a:headEnd/>
            <a:tailEnd/>
          </a:ln>
        </p:spPr>
        <p:txBody>
          <a:bodyPr/>
          <a:lstStyle/>
          <a:p>
            <a:pPr marL="457200" indent="-457200">
              <a:lnSpc>
                <a:spcPct val="90000"/>
              </a:lnSpc>
              <a:buFont typeface="Monotype Sorts" pitchFamily="2" charset="2"/>
              <a:buNone/>
            </a:pPr>
            <a:r>
              <a:rPr kumimoji="0" lang="en-US" altLang="zh-CN" sz="2400" b="1">
                <a:latin typeface="Arial Narrow" panose="020B0604020202020204" pitchFamily="34" charset="0"/>
                <a:ea typeface="ＭＳ Ｐゴシック" panose="020B0600070205080204" pitchFamily="34" charset="-128"/>
              </a:rPr>
              <a:t>11.	Ông dành thời gian (3 ngày)  để nghỉ ngơi, cầu nguyện, lập KH.</a:t>
            </a:r>
          </a:p>
          <a:p>
            <a:pPr marL="457200" indent="-457200">
              <a:lnSpc>
                <a:spcPct val="90000"/>
              </a:lnSpc>
              <a:buFont typeface="Monotype Sorts" pitchFamily="2" charset="2"/>
              <a:buNone/>
            </a:pPr>
            <a:r>
              <a:rPr kumimoji="0" lang="en-US" altLang="zh-CN" sz="2400" b="1">
                <a:latin typeface="Arial Narrow" panose="020B0604020202020204" pitchFamily="34" charset="0"/>
                <a:ea typeface="ＭＳ Ｐゴシック" panose="020B0600070205080204" pitchFamily="34" charset="-128"/>
              </a:rPr>
              <a:t>12.	Ông trực tiếp kiểm tra tình trạng.</a:t>
            </a:r>
          </a:p>
          <a:p>
            <a:pPr marL="457200" indent="-457200">
              <a:lnSpc>
                <a:spcPct val="90000"/>
              </a:lnSpc>
              <a:buFont typeface="Monotype Sorts" pitchFamily="2" charset="2"/>
              <a:buNone/>
            </a:pPr>
            <a:r>
              <a:rPr kumimoji="0" lang="en-US" altLang="zh-CN" sz="2400" b="1">
                <a:latin typeface="Arial Narrow" panose="020B0604020202020204" pitchFamily="34" charset="0"/>
                <a:ea typeface="ＭＳ Ｐゴシック" panose="020B0600070205080204" pitchFamily="34" charset="-128"/>
              </a:rPr>
              <a:t>13.	Ông chỉ thông báo cho người khác sau khi biết mức độ của nan đề. </a:t>
            </a:r>
          </a:p>
          <a:p>
            <a:pPr marL="457200" indent="-457200">
              <a:lnSpc>
                <a:spcPct val="90000"/>
              </a:lnSpc>
              <a:buFont typeface="Monotype Sorts" pitchFamily="2" charset="2"/>
              <a:buNone/>
            </a:pPr>
            <a:r>
              <a:rPr kumimoji="0" lang="en-US" altLang="zh-CN" sz="2400" b="1">
                <a:latin typeface="Arial Narrow" panose="020B0604020202020204" pitchFamily="34" charset="0"/>
                <a:ea typeface="ＭＳ Ｐゴシック" panose="020B0600070205080204" pitchFamily="34" charset="-128"/>
              </a:rPr>
              <a:t>14.	Ông xem mình là một trong vòng dân sự.</a:t>
            </a:r>
          </a:p>
          <a:p>
            <a:pPr marL="457200" indent="-457200">
              <a:lnSpc>
                <a:spcPct val="90000"/>
              </a:lnSpc>
              <a:buFont typeface="Monotype Sorts" pitchFamily="2" charset="2"/>
              <a:buNone/>
            </a:pPr>
            <a:r>
              <a:rPr kumimoji="0" lang="en-US" altLang="zh-CN" sz="2400" b="1">
                <a:latin typeface="Arial Narrow" panose="020B0604020202020204" pitchFamily="34" charset="0"/>
                <a:ea typeface="ＭＳ Ｐゴシック" panose="020B0600070205080204" pitchFamily="34" charset="-128"/>
              </a:rPr>
              <a:t>15.	Ông thiết lập  một mục tiêu hợp lý và có thể thực hiện trước họ. </a:t>
            </a:r>
          </a:p>
          <a:p>
            <a:pPr marL="457200" indent="-457200">
              <a:lnSpc>
                <a:spcPct val="90000"/>
              </a:lnSpc>
              <a:buFont typeface="Monotype Sorts" pitchFamily="2" charset="2"/>
              <a:buNone/>
            </a:pPr>
            <a:r>
              <a:rPr kumimoji="0" lang="en-US" altLang="zh-CN" sz="2400" b="1">
                <a:latin typeface="Arial Narrow" panose="020B0604020202020204" pitchFamily="34" charset="0"/>
                <a:ea typeface="ＭＳ Ｐゴシック" panose="020B0600070205080204" pitchFamily="34" charset="-128"/>
              </a:rPr>
              <a:t>16.	Ông đảm bảo rằng Đức Chúa Trời ở với trong công tác này. </a:t>
            </a:r>
          </a:p>
          <a:p>
            <a:pPr marL="457200" indent="-457200">
              <a:lnSpc>
                <a:spcPct val="90000"/>
              </a:lnSpc>
              <a:buFont typeface="Monotype Sorts" pitchFamily="2" charset="2"/>
              <a:buNone/>
            </a:pPr>
            <a:r>
              <a:rPr kumimoji="0" lang="en-US" altLang="zh-CN" sz="2400" b="1">
                <a:latin typeface="Arial Narrow" panose="020B0604020202020204" pitchFamily="34" charset="0"/>
                <a:ea typeface="ＭＳ Ｐゴシック" panose="020B0600070205080204" pitchFamily="34" charset="-128"/>
              </a:rPr>
              <a:t>17.	Ông bày tỏ sự tự tin khi đối mặt trở lực.</a:t>
            </a:r>
          </a:p>
          <a:p>
            <a:pPr marL="457200" indent="-457200">
              <a:lnSpc>
                <a:spcPct val="90000"/>
              </a:lnSpc>
              <a:buFont typeface="Monotype Sorts" pitchFamily="2" charset="2"/>
              <a:buNone/>
            </a:pPr>
            <a:r>
              <a:rPr kumimoji="0" lang="en-US" altLang="zh-CN" sz="2400" b="1">
                <a:latin typeface="Arial Narrow" panose="020B0604020202020204" pitchFamily="34" charset="0"/>
                <a:ea typeface="ＭＳ Ｐゴシック" panose="020B0600070205080204" pitchFamily="34" charset="-128"/>
              </a:rPr>
              <a:t>18.	Ông bày tỏ sự tự tin nơi Đức Chúa Trời khi đối mặt trở lực. </a:t>
            </a:r>
          </a:p>
          <a:p>
            <a:pPr marL="457200" indent="-457200">
              <a:lnSpc>
                <a:spcPct val="90000"/>
              </a:lnSpc>
              <a:buFont typeface="Monotype Sorts" pitchFamily="2" charset="2"/>
              <a:buNone/>
            </a:pPr>
            <a:r>
              <a:rPr kumimoji="0" lang="en-US" altLang="zh-CN" sz="2400" b="1">
                <a:latin typeface="Arial Narrow" panose="020B0604020202020204" pitchFamily="34" charset="0"/>
                <a:ea typeface="ＭＳ Ｐゴシック" panose="020B0600070205080204" pitchFamily="34" charset="-128"/>
              </a:rPr>
              <a:t>19.	Ông không tranh luận với kẻ chống đối. </a:t>
            </a:r>
          </a:p>
          <a:p>
            <a:pPr marL="457200" indent="-457200">
              <a:lnSpc>
                <a:spcPct val="90000"/>
              </a:lnSpc>
              <a:buFont typeface="Monotype Sorts" pitchFamily="2" charset="2"/>
              <a:buNone/>
            </a:pPr>
            <a:r>
              <a:rPr kumimoji="0" lang="en-US" altLang="zh-CN" sz="2400" b="1">
                <a:latin typeface="Arial Narrow" panose="020B0604020202020204" pitchFamily="34" charset="0"/>
                <a:ea typeface="ＭＳ Ｐゴシック" panose="020B0600070205080204" pitchFamily="34" charset="-128"/>
              </a:rPr>
              <a:t>20.	Ông không ngã lòng trước sự chống đối</a:t>
            </a:r>
          </a:p>
          <a:p>
            <a:pPr marL="457200" indent="-457200">
              <a:lnSpc>
                <a:spcPct val="90000"/>
              </a:lnSpc>
              <a:buFont typeface="Monotype Sorts" pitchFamily="2" charset="2"/>
              <a:buNone/>
            </a:pPr>
            <a:r>
              <a:rPr kumimoji="0" lang="en-US" altLang="zh-CN" sz="2400" b="1">
                <a:latin typeface="Arial Narrow" panose="020B0604020202020204" pitchFamily="34" charset="0"/>
                <a:ea typeface="ＭＳ Ｐゴシック" panose="020B0600070205080204" pitchFamily="34" charset="-128"/>
              </a:rPr>
              <a:t>21.	Ông can đảm dùng quyền trong vị thế của mình. </a:t>
            </a:r>
          </a:p>
        </p:txBody>
      </p:sp>
      <p:sp>
        <p:nvSpPr>
          <p:cNvPr id="121861" name="Text Box 1029">
            <a:extLst>
              <a:ext uri="{FF2B5EF4-FFF2-40B4-BE49-F238E27FC236}">
                <a16:creationId xmlns:a16="http://schemas.microsoft.com/office/drawing/2014/main" id="{5B985C84-FB03-9848-9AF7-F710703F83D6}"/>
              </a:ext>
            </a:extLst>
          </p:cNvPr>
          <p:cNvSpPr txBox="1">
            <a:spLocks noChangeArrowheads="1"/>
          </p:cNvSpPr>
          <p:nvPr/>
        </p:nvSpPr>
        <p:spPr bwMode="auto">
          <a:xfrm>
            <a:off x="8305800" y="152400"/>
            <a:ext cx="731838" cy="457200"/>
          </a:xfrm>
          <a:prstGeom prst="rect">
            <a:avLst/>
          </a:prstGeom>
          <a:solidFill>
            <a:srgbClr val="FFFFFF"/>
          </a:solidFill>
          <a:ln w="12700">
            <a:noFill/>
            <a:miter lim="800000"/>
            <a:headEnd type="none" w="sm" len="sm"/>
            <a:tailEnd type="none" w="sm" len="sm"/>
          </a:ln>
        </p:spPr>
        <p:txBody>
          <a:bodyPr/>
          <a:lstStyle/>
          <a:p>
            <a:pPr algn="ctr">
              <a:spcBef>
                <a:spcPct val="50000"/>
              </a:spcBef>
              <a:defRPr/>
            </a:pPr>
            <a:r>
              <a:rPr lang="en-US" b="1">
                <a:solidFill>
                  <a:srgbClr val="000000"/>
                </a:solidFill>
                <a:latin typeface="Times New Roman" charset="0"/>
                <a:ea typeface="+mn-ea"/>
              </a:rPr>
              <a:t>306</a:t>
            </a:r>
          </a:p>
        </p:txBody>
      </p:sp>
      <p:sp>
        <p:nvSpPr>
          <p:cNvPr id="189444" name="Rectangle 1030">
            <a:extLst>
              <a:ext uri="{FF2B5EF4-FFF2-40B4-BE49-F238E27FC236}">
                <a16:creationId xmlns:a16="http://schemas.microsoft.com/office/drawing/2014/main" id="{6FBFCC8C-295E-BE4E-809B-DBE6A0DD1BC3}"/>
              </a:ext>
            </a:extLst>
          </p:cNvPr>
          <p:cNvSpPr>
            <a:spLocks noChangeArrowheads="1"/>
          </p:cNvSpPr>
          <p:nvPr/>
        </p:nvSpPr>
        <p:spPr bwMode="auto">
          <a:xfrm>
            <a:off x="1752600" y="609600"/>
            <a:ext cx="5172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kumimoji="1" lang="en-US" altLang="zh-CN" sz="2000" b="1">
                <a:solidFill>
                  <a:srgbClr val="333333"/>
                </a:solidFill>
                <a:latin typeface="Arial Narrow" panose="020B0604020202020204" pitchFamily="34" charset="0"/>
              </a:rPr>
              <a:t>Donald K. Campbell, </a:t>
            </a:r>
            <a:r>
              <a:rPr kumimoji="1" lang="en-US" altLang="zh-CN" sz="2000" b="1" i="1">
                <a:solidFill>
                  <a:srgbClr val="333333"/>
                </a:solidFill>
                <a:latin typeface="Arial Narrow" panose="020B0604020202020204" pitchFamily="34" charset="0"/>
              </a:rPr>
              <a:t>Nehemiah: Man in Charge</a:t>
            </a:r>
            <a:r>
              <a:rPr kumimoji="1" lang="en-US" altLang="zh-CN" sz="2000" b="1">
                <a:solidFill>
                  <a:srgbClr val="333333"/>
                </a:solidFill>
                <a:latin typeface="Arial Narrow" panose="020B0604020202020204" pitchFamily="34" charset="0"/>
              </a:rPr>
              <a:t>, 23</a:t>
            </a:r>
            <a:endParaRPr kumimoji="1" lang="en-US" altLang="en-US" sz="2000" b="1">
              <a:solidFill>
                <a:srgbClr val="333333"/>
              </a:solidFill>
              <a:latin typeface="Arial Narrow" panose="020B0604020202020204" pitchFamily="34" charset="0"/>
            </a:endParaRPr>
          </a:p>
        </p:txBody>
      </p:sp>
      <p:sp>
        <p:nvSpPr>
          <p:cNvPr id="189445" name="Rectangle 1029">
            <a:extLst>
              <a:ext uri="{FF2B5EF4-FFF2-40B4-BE49-F238E27FC236}">
                <a16:creationId xmlns:a16="http://schemas.microsoft.com/office/drawing/2014/main" id="{3307ACE6-E0C3-274B-B320-32042B331DA7}"/>
              </a:ext>
            </a:extLst>
          </p:cNvPr>
          <p:cNvSpPr>
            <a:spLocks noChangeArrowheads="1"/>
          </p:cNvSpPr>
          <p:nvPr/>
        </p:nvSpPr>
        <p:spPr bwMode="auto">
          <a:xfrm>
            <a:off x="152400" y="990600"/>
            <a:ext cx="8915400" cy="1219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20000"/>
              </a:spcBef>
              <a:buClr>
                <a:srgbClr val="578963"/>
              </a:buClr>
              <a:buFont typeface="Monotype Sorts" pitchFamily="2" charset="2"/>
              <a:buNone/>
            </a:pPr>
            <a:r>
              <a:rPr lang="en-US" altLang="zh-CN" b="1">
                <a:solidFill>
                  <a:srgbClr val="FFFFFF"/>
                </a:solidFill>
                <a:latin typeface="Arial Narrow" panose="020B0604020202020204" pitchFamily="34" charset="0"/>
              </a:rPr>
              <a:t>Trong khi lãnh đạo không phải là mục đích chính của sách này, nhưng con người của Nê-hê-mi cho gương mẫu về nhiều nguyên tắc lãnh đạo tốt. Một số được liệt kê bên dưới:</a:t>
            </a:r>
            <a:endParaRPr lang="en-US" altLang="en-US" b="1">
              <a:solidFill>
                <a:srgbClr val="FFFFFF"/>
              </a:solidFill>
              <a:latin typeface="Arial Narrow" panose="020B0604020202020204" pitchFamily="34" charset="0"/>
            </a:endParaRPr>
          </a:p>
        </p:txBody>
      </p:sp>
      <p:sp>
        <p:nvSpPr>
          <p:cNvPr id="189446" name="Rectangle 1026">
            <a:extLst>
              <a:ext uri="{FF2B5EF4-FFF2-40B4-BE49-F238E27FC236}">
                <a16:creationId xmlns:a16="http://schemas.microsoft.com/office/drawing/2014/main" id="{B19B075E-72F9-474A-9300-926CAB49D9D0}"/>
              </a:ext>
            </a:extLst>
          </p:cNvPr>
          <p:cNvSpPr>
            <a:spLocks noGrp="1" noChangeArrowheads="1"/>
          </p:cNvSpPr>
          <p:nvPr>
            <p:ph type="title"/>
          </p:nvPr>
        </p:nvSpPr>
        <p:spPr>
          <a:xfrm>
            <a:off x="228600" y="0"/>
            <a:ext cx="7772400" cy="609600"/>
          </a:xfrm>
          <a:solidFill>
            <a:schemeClr val="accent1"/>
          </a:solidFill>
          <a:ln>
            <a:solidFill>
              <a:srgbClr val="000000"/>
            </a:solidFill>
            <a:miter lim="800000"/>
            <a:headEnd/>
            <a:tailEnd/>
          </a:ln>
        </p:spPr>
        <p:txBody>
          <a:bodyPr/>
          <a:lstStyle/>
          <a:p>
            <a:r>
              <a:rPr kumimoji="0" lang="en-US" altLang="zh-CN" sz="3200" b="1">
                <a:solidFill>
                  <a:schemeClr val="tx1"/>
                </a:solidFill>
                <a:latin typeface="Arial Black" panose="020B0604020202020204" pitchFamily="34" charset="0"/>
                <a:ea typeface="ＭＳ Ｐゴシック" panose="020B0600070205080204" pitchFamily="34" charset="-128"/>
              </a:rPr>
              <a:t>Lãnh Đạo của Nê-hê-mi</a:t>
            </a:r>
            <a:endParaRPr kumimoji="0" lang="en-US" altLang="en-US" sz="2000" b="1">
              <a:solidFill>
                <a:schemeClr val="tx1"/>
              </a:solidFill>
              <a:latin typeface="Arial Narrow" panose="020B0604020202020204" pitchFamily="34" charset="0"/>
              <a:ea typeface="ＭＳ Ｐゴシック" panose="020B0600070205080204" pitchFamily="34"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26" descr="Green marble">
            <a:extLst>
              <a:ext uri="{FF2B5EF4-FFF2-40B4-BE49-F238E27FC236}">
                <a16:creationId xmlns:a16="http://schemas.microsoft.com/office/drawing/2014/main" id="{52354071-5E05-3843-B71A-7B405F05E3EA}"/>
              </a:ext>
            </a:extLst>
          </p:cNvPr>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a:defRPr/>
            </a:pPr>
            <a:endParaRPr lang="en-US" sz="1800">
              <a:solidFill>
                <a:srgbClr val="333333"/>
              </a:solidFill>
              <a:latin typeface="Times New Roman" charset="0"/>
              <a:ea typeface="+mn-ea"/>
            </a:endParaRPr>
          </a:p>
        </p:txBody>
      </p:sp>
      <p:grpSp>
        <p:nvGrpSpPr>
          <p:cNvPr id="2" name="Group 1027">
            <a:extLst>
              <a:ext uri="{FF2B5EF4-FFF2-40B4-BE49-F238E27FC236}">
                <a16:creationId xmlns:a16="http://schemas.microsoft.com/office/drawing/2014/main" id="{88BF631F-2BF2-D441-A3BC-CFEA9234515D}"/>
              </a:ext>
            </a:extLst>
          </p:cNvPr>
          <p:cNvGrpSpPr>
            <a:grpSpLocks/>
          </p:cNvGrpSpPr>
          <p:nvPr/>
        </p:nvGrpSpPr>
        <p:grpSpPr bwMode="auto">
          <a:xfrm>
            <a:off x="381000" y="4191000"/>
            <a:ext cx="2590800" cy="2560638"/>
            <a:chOff x="240" y="2640"/>
            <a:chExt cx="1632" cy="1613"/>
          </a:xfrm>
        </p:grpSpPr>
        <p:sp>
          <p:nvSpPr>
            <p:cNvPr id="377860" name="Text Box 1028">
              <a:extLst>
                <a:ext uri="{FF2B5EF4-FFF2-40B4-BE49-F238E27FC236}">
                  <a16:creationId xmlns:a16="http://schemas.microsoft.com/office/drawing/2014/main" id="{CAC45F1F-83A1-B74F-BA35-BF95D7842502}"/>
                </a:ext>
              </a:extLst>
            </p:cNvPr>
            <p:cNvSpPr txBox="1">
              <a:spLocks noChangeArrowheads="1"/>
            </p:cNvSpPr>
            <p:nvPr/>
          </p:nvSpPr>
          <p:spPr bwMode="auto">
            <a:xfrm>
              <a:off x="384" y="3888"/>
              <a:ext cx="1440" cy="36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spcBef>
                  <a:spcPct val="50000"/>
                </a:spcBef>
                <a:defRPr/>
              </a:pPr>
              <a:r>
                <a:rPr lang="en-US" sz="3200" b="1" dirty="0" err="1">
                  <a:solidFill>
                    <a:srgbClr val="FFFFFF"/>
                  </a:solidFill>
                  <a:latin typeface="Times New Roman" charset="0"/>
                  <a:ea typeface="+mn-ea"/>
                </a:rPr>
                <a:t>Nê</a:t>
              </a:r>
              <a:r>
                <a:rPr lang="en-US" sz="3200" b="1" dirty="0">
                  <a:solidFill>
                    <a:srgbClr val="FFFFFF"/>
                  </a:solidFill>
                  <a:latin typeface="Times New Roman" charset="0"/>
                  <a:ea typeface="+mn-ea"/>
                </a:rPr>
                <a:t>-</a:t>
              </a:r>
              <a:r>
                <a:rPr lang="en-US" sz="3200" b="1" dirty="0" err="1">
                  <a:solidFill>
                    <a:srgbClr val="FFFFFF"/>
                  </a:solidFill>
                  <a:latin typeface="Times New Roman" charset="0"/>
                  <a:ea typeface="+mn-ea"/>
                </a:rPr>
                <a:t>hê</a:t>
              </a:r>
              <a:r>
                <a:rPr lang="en-US" sz="3200" b="1" dirty="0">
                  <a:solidFill>
                    <a:srgbClr val="FFFFFF"/>
                  </a:solidFill>
                  <a:latin typeface="Times New Roman" charset="0"/>
                  <a:ea typeface="+mn-ea"/>
                </a:rPr>
                <a:t>-mi?</a:t>
              </a:r>
            </a:p>
          </p:txBody>
        </p:sp>
        <p:pic>
          <p:nvPicPr>
            <p:cNvPr id="191496" name="Picture 1029" descr="Nehemiah">
              <a:extLst>
                <a:ext uri="{FF2B5EF4-FFF2-40B4-BE49-F238E27FC236}">
                  <a16:creationId xmlns:a16="http://schemas.microsoft.com/office/drawing/2014/main" id="{4537C0BC-0C5E-2F41-AB2C-E0CB5218D3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2640"/>
              <a:ext cx="1632" cy="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030">
            <a:extLst>
              <a:ext uri="{FF2B5EF4-FFF2-40B4-BE49-F238E27FC236}">
                <a16:creationId xmlns:a16="http://schemas.microsoft.com/office/drawing/2014/main" id="{2CA8A3EB-C1EF-B341-B095-A15614F2BB6D}"/>
              </a:ext>
            </a:extLst>
          </p:cNvPr>
          <p:cNvGrpSpPr>
            <a:grpSpLocks/>
          </p:cNvGrpSpPr>
          <p:nvPr/>
        </p:nvGrpSpPr>
        <p:grpSpPr bwMode="auto">
          <a:xfrm>
            <a:off x="3511550" y="0"/>
            <a:ext cx="5632450" cy="7889875"/>
            <a:chOff x="2212" y="0"/>
            <a:chExt cx="3548" cy="4970"/>
          </a:xfrm>
        </p:grpSpPr>
        <p:pic>
          <p:nvPicPr>
            <p:cNvPr id="191493" name="Picture 1031" descr="god2">
              <a:extLst>
                <a:ext uri="{FF2B5EF4-FFF2-40B4-BE49-F238E27FC236}">
                  <a16:creationId xmlns:a16="http://schemas.microsoft.com/office/drawing/2014/main" id="{B2BDC314-C619-1D4A-9E8F-60BE999198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2" y="0"/>
              <a:ext cx="3548" cy="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7864" name="Text Box 1032">
              <a:extLst>
                <a:ext uri="{FF2B5EF4-FFF2-40B4-BE49-F238E27FC236}">
                  <a16:creationId xmlns:a16="http://schemas.microsoft.com/office/drawing/2014/main" id="{76A1160F-97ED-0747-B682-ABCD33391860}"/>
                </a:ext>
              </a:extLst>
            </p:cNvPr>
            <p:cNvSpPr txBox="1">
              <a:spLocks noChangeArrowheads="1"/>
            </p:cNvSpPr>
            <p:nvPr/>
          </p:nvSpPr>
          <p:spPr bwMode="auto">
            <a:xfrm>
              <a:off x="2976" y="1480"/>
              <a:ext cx="2256" cy="28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7200" b="1">
                  <a:solidFill>
                    <a:srgbClr val="FFFFFF"/>
                  </a:solidFill>
                  <a:latin typeface="Times New Roman" panose="02020603050405020304" pitchFamily="18" charset="0"/>
                </a:rPr>
                <a:t>Hay Đức Chúa Trời?</a:t>
              </a:r>
            </a:p>
          </p:txBody>
        </p:sp>
      </p:grpSp>
      <p:sp>
        <p:nvSpPr>
          <p:cNvPr id="377865" name="Rectangle 1033">
            <a:extLst>
              <a:ext uri="{FF2B5EF4-FFF2-40B4-BE49-F238E27FC236}">
                <a16:creationId xmlns:a16="http://schemas.microsoft.com/office/drawing/2014/main" id="{32C163F2-6065-984A-A4A2-8983B5A4F8B6}"/>
              </a:ext>
            </a:extLst>
          </p:cNvPr>
          <p:cNvSpPr>
            <a:spLocks noGrp="1" noChangeArrowheads="1"/>
          </p:cNvSpPr>
          <p:nvPr>
            <p:ph type="title" idx="4294967295"/>
          </p:nvPr>
        </p:nvSpPr>
        <p:spPr>
          <a:xfrm>
            <a:off x="304800" y="228600"/>
            <a:ext cx="7239000" cy="762000"/>
          </a:xfrm>
          <a:effectLst>
            <a:outerShdw blurRad="63500" dist="35921" dir="2700000" algn="ctr" rotWithShape="0">
              <a:srgbClr val="000000">
                <a:alpha val="74997"/>
              </a:srgbClr>
            </a:outerShdw>
          </a:effectLst>
        </p:spPr>
        <p:txBody>
          <a:bodyPr/>
          <a:lstStyle/>
          <a:p>
            <a:pPr algn="r"/>
            <a:r>
              <a:rPr lang="en-US" altLang="en-US">
                <a:solidFill>
                  <a:srgbClr val="FFFFFF"/>
                </a:solidFill>
                <a:ea typeface="ＭＳ Ｐゴシック" panose="020B0600070205080204" pitchFamily="34" charset="-128"/>
              </a:rPr>
              <a:t>Anh Hùng </a:t>
            </a:r>
            <a:r>
              <a:rPr lang="en-US" altLang="en-US" i="1">
                <a:solidFill>
                  <a:srgbClr val="FFFFFF"/>
                </a:solidFill>
                <a:ea typeface="ＭＳ Ｐゴシック" panose="020B0600070205080204" pitchFamily="34" charset="-128"/>
              </a:rPr>
              <a:t>Thực sự</a:t>
            </a:r>
            <a:r>
              <a:rPr lang="en-US" altLang="en-US">
                <a:solidFill>
                  <a:srgbClr val="FFFFFF"/>
                </a:solidFill>
                <a:ea typeface="ＭＳ Ｐゴシック" panose="020B0600070205080204" pitchFamily="34" charset="-128"/>
              </a:rPr>
              <a:t> của Sách</a:t>
            </a:r>
            <a:endParaRPr lang="en-US" altLang="en-US">
              <a:ea typeface="ＭＳ Ｐゴシック" panose="020B0600070205080204" pitchFamily="34" charset="-12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3538" name="Rectangle 1026">
            <a:extLst>
              <a:ext uri="{FF2B5EF4-FFF2-40B4-BE49-F238E27FC236}">
                <a16:creationId xmlns:a16="http://schemas.microsoft.com/office/drawing/2014/main" id="{325A5380-D14A-DD42-BA2C-9C09F2D30D84}"/>
              </a:ext>
            </a:extLst>
          </p:cNvPr>
          <p:cNvSpPr>
            <a:spLocks noGrp="1" noChangeArrowheads="1"/>
          </p:cNvSpPr>
          <p:nvPr>
            <p:ph type="title" idx="4294967295"/>
          </p:nvPr>
        </p:nvSpPr>
        <p:spPr/>
        <p:txBody>
          <a:bodyPr/>
          <a:lstStyle/>
          <a:p>
            <a:r>
              <a:rPr lang="en-US" altLang="en-US">
                <a:ea typeface="ＭＳ Ｐゴシック" panose="020B0600070205080204" pitchFamily="34" charset="-128"/>
              </a:rPr>
              <a:t>Sin</a:t>
            </a:r>
          </a:p>
        </p:txBody>
      </p:sp>
      <p:pic>
        <p:nvPicPr>
          <p:cNvPr id="379907" name="Picture 1027" descr="map babylon1">
            <a:extLst>
              <a:ext uri="{FF2B5EF4-FFF2-40B4-BE49-F238E27FC236}">
                <a16:creationId xmlns:a16="http://schemas.microsoft.com/office/drawing/2014/main" id="{57A7ACD5-5756-034E-ABE2-CB6632690CA9}"/>
              </a:ext>
            </a:extLst>
          </p:cNvPr>
          <p:cNvPicPr>
            <a:picLocks noChangeAspect="1" noChangeArrowheads="1"/>
          </p:cNvPicPr>
          <p:nvPr>
            <p:ph/>
          </p:nvPr>
        </p:nvPicPr>
        <p:blipFill>
          <a:blip r:embed="rId3">
            <a:lum bright="-42000" contrast="-32000"/>
            <a:extLst>
              <a:ext uri="{28A0092B-C50C-407E-A947-70E740481C1C}">
                <a14:useLocalDpi xmlns:a14="http://schemas.microsoft.com/office/drawing/2010/main" val="0"/>
              </a:ext>
            </a:extLst>
          </a:blip>
          <a:srcRect/>
          <a:stretch>
            <a:fillRect/>
          </a:stretch>
        </p:blipFill>
        <p:spPr>
          <a:xfrm>
            <a:off x="0" y="608013"/>
            <a:ext cx="9144000" cy="5640387"/>
          </a:xfrm>
        </p:spPr>
      </p:pic>
      <p:sp>
        <p:nvSpPr>
          <p:cNvPr id="379908" name="Text Box 1028">
            <a:extLst>
              <a:ext uri="{FF2B5EF4-FFF2-40B4-BE49-F238E27FC236}">
                <a16:creationId xmlns:a16="http://schemas.microsoft.com/office/drawing/2014/main" id="{A5387A35-8F1C-BA4E-A92D-1828F8FFCB38}"/>
              </a:ext>
            </a:extLst>
          </p:cNvPr>
          <p:cNvSpPr txBox="1">
            <a:spLocks noChangeArrowheads="1"/>
          </p:cNvSpPr>
          <p:nvPr/>
        </p:nvSpPr>
        <p:spPr bwMode="auto">
          <a:xfrm>
            <a:off x="0" y="3016250"/>
            <a:ext cx="9144000" cy="1006475"/>
          </a:xfrm>
          <a:prstGeom prst="rect">
            <a:avLst/>
          </a:prstGeom>
          <a:noFill/>
          <a:ln w="9525">
            <a:noFill/>
            <a:miter lim="800000"/>
            <a:headEnd/>
            <a:tailEnd/>
          </a:ln>
        </p:spPr>
        <p:txBody>
          <a:bodyPr>
            <a:spAutoFit/>
          </a:bodyPr>
          <a:lstStyle/>
          <a:p>
            <a:pPr algn="ctr" eaLnBrk="1" hangingPunct="1">
              <a:defRPr/>
            </a:pPr>
            <a:r>
              <a:rPr lang="en-US" sz="6000">
                <a:solidFill>
                  <a:srgbClr val="C0C0C0"/>
                </a:solidFill>
                <a:latin typeface="QUAKE" pitchFamily="-108" charset="0"/>
                <a:ea typeface="+mn-ea"/>
              </a:rPr>
              <a:t>D A N I E L</a:t>
            </a:r>
          </a:p>
        </p:txBody>
      </p:sp>
      <p:sp>
        <p:nvSpPr>
          <p:cNvPr id="379909" name="Text Box 1029">
            <a:extLst>
              <a:ext uri="{FF2B5EF4-FFF2-40B4-BE49-F238E27FC236}">
                <a16:creationId xmlns:a16="http://schemas.microsoft.com/office/drawing/2014/main" id="{8DFD3A8C-3602-8B4D-83DB-D2DF812FA73A}"/>
              </a:ext>
            </a:extLst>
          </p:cNvPr>
          <p:cNvSpPr txBox="1">
            <a:spLocks noChangeArrowheads="1"/>
          </p:cNvSpPr>
          <p:nvPr/>
        </p:nvSpPr>
        <p:spPr bwMode="auto">
          <a:xfrm>
            <a:off x="0" y="3017838"/>
            <a:ext cx="9144000" cy="1006475"/>
          </a:xfrm>
          <a:prstGeom prst="rect">
            <a:avLst/>
          </a:prstGeom>
          <a:noFill/>
          <a:ln w="9525">
            <a:noFill/>
            <a:miter lim="800000"/>
            <a:headEnd/>
            <a:tailEnd/>
          </a:ln>
        </p:spPr>
        <p:txBody>
          <a:bodyPr>
            <a:spAutoFit/>
          </a:bodyPr>
          <a:lstStyle/>
          <a:p>
            <a:pPr algn="ctr" eaLnBrk="1" hangingPunct="1">
              <a:defRPr/>
            </a:pPr>
            <a:r>
              <a:rPr lang="en-US" sz="6000">
                <a:solidFill>
                  <a:srgbClr val="C0C0C0"/>
                </a:solidFill>
                <a:latin typeface="QUAKE" pitchFamily="-108" charset="0"/>
                <a:ea typeface="+mn-ea"/>
              </a:rPr>
              <a:t>E Z E K I E L</a:t>
            </a:r>
          </a:p>
        </p:txBody>
      </p:sp>
      <p:sp>
        <p:nvSpPr>
          <p:cNvPr id="379910" name="Text Box 1030">
            <a:extLst>
              <a:ext uri="{FF2B5EF4-FFF2-40B4-BE49-F238E27FC236}">
                <a16:creationId xmlns:a16="http://schemas.microsoft.com/office/drawing/2014/main" id="{976578D5-BB50-444B-B292-BC474DFBD06A}"/>
              </a:ext>
            </a:extLst>
          </p:cNvPr>
          <p:cNvSpPr txBox="1">
            <a:spLocks noChangeArrowheads="1"/>
          </p:cNvSpPr>
          <p:nvPr/>
        </p:nvSpPr>
        <p:spPr bwMode="auto">
          <a:xfrm>
            <a:off x="1865313" y="5194300"/>
            <a:ext cx="1709737" cy="708025"/>
          </a:xfrm>
          <a:prstGeom prst="rect">
            <a:avLst/>
          </a:prstGeom>
          <a:noFill/>
          <a:ln w="9525">
            <a:noFill/>
            <a:miter lim="800000"/>
            <a:headEnd/>
            <a:tailEnd/>
          </a:ln>
        </p:spPr>
        <p:txBody>
          <a:bodyPr wrap="none">
            <a:spAutoFit/>
          </a:bodyPr>
          <a:lstStyle/>
          <a:p>
            <a:pPr eaLnBrk="1" hangingPunct="1">
              <a:defRPr/>
            </a:pPr>
            <a:r>
              <a:rPr lang="en-US" sz="4000" dirty="0" err="1">
                <a:solidFill>
                  <a:srgbClr val="FFFF66"/>
                </a:solidFill>
                <a:latin typeface="Visitation" pitchFamily="2" charset="0"/>
                <a:ea typeface="+mn-ea"/>
              </a:rPr>
              <a:t>TỘI</a:t>
            </a:r>
            <a:r>
              <a:rPr lang="en-US" sz="4000" dirty="0">
                <a:solidFill>
                  <a:srgbClr val="FFFF66"/>
                </a:solidFill>
                <a:latin typeface="Visitation" pitchFamily="2" charset="0"/>
                <a:ea typeface="+mn-ea"/>
              </a:rPr>
              <a:t> </a:t>
            </a:r>
            <a:r>
              <a:rPr lang="en-US" sz="4000" dirty="0" err="1">
                <a:solidFill>
                  <a:srgbClr val="FFFF66"/>
                </a:solidFill>
                <a:latin typeface="Visitation" pitchFamily="2" charset="0"/>
                <a:ea typeface="+mn-ea"/>
              </a:rPr>
              <a:t>LỖI</a:t>
            </a:r>
            <a:endParaRPr lang="en-US" sz="4000" dirty="0">
              <a:solidFill>
                <a:srgbClr val="FFFF66"/>
              </a:solidFill>
              <a:latin typeface="Visitation" pitchFamily="2" charset="0"/>
              <a:ea typeface="+mn-ea"/>
            </a:endParaRPr>
          </a:p>
        </p:txBody>
      </p:sp>
      <p:sp>
        <p:nvSpPr>
          <p:cNvPr id="379911" name="Text Box 1031">
            <a:extLst>
              <a:ext uri="{FF2B5EF4-FFF2-40B4-BE49-F238E27FC236}">
                <a16:creationId xmlns:a16="http://schemas.microsoft.com/office/drawing/2014/main" id="{7058BBD0-C478-5344-AD7D-5CC861445B85}"/>
              </a:ext>
            </a:extLst>
          </p:cNvPr>
          <p:cNvSpPr txBox="1">
            <a:spLocks noChangeArrowheads="1"/>
          </p:cNvSpPr>
          <p:nvPr/>
        </p:nvSpPr>
        <p:spPr bwMode="auto">
          <a:xfrm>
            <a:off x="3559175" y="5899150"/>
            <a:ext cx="2109788" cy="708025"/>
          </a:xfrm>
          <a:prstGeom prst="rect">
            <a:avLst/>
          </a:prstGeom>
          <a:noFill/>
          <a:ln w="9525">
            <a:noFill/>
            <a:miter lim="800000"/>
            <a:headEnd/>
            <a:tailEnd/>
          </a:ln>
        </p:spPr>
        <p:txBody>
          <a:bodyPr wrap="none">
            <a:spAutoFit/>
          </a:bodyPr>
          <a:lstStyle/>
          <a:p>
            <a:pPr eaLnBrk="1" hangingPunct="1">
              <a:defRPr/>
            </a:pPr>
            <a:r>
              <a:rPr lang="en-US" sz="4000" dirty="0" err="1">
                <a:solidFill>
                  <a:srgbClr val="FFFF66"/>
                </a:solidFill>
                <a:latin typeface="Visitation" pitchFamily="2" charset="0"/>
                <a:ea typeface="+mn-ea"/>
              </a:rPr>
              <a:t>BẤT</a:t>
            </a:r>
            <a:r>
              <a:rPr lang="en-US" sz="4000" dirty="0">
                <a:solidFill>
                  <a:srgbClr val="FFFF66"/>
                </a:solidFill>
                <a:latin typeface="Visitation" pitchFamily="2" charset="0"/>
                <a:ea typeface="+mn-ea"/>
              </a:rPr>
              <a:t> </a:t>
            </a:r>
            <a:r>
              <a:rPr lang="en-US" sz="4000" dirty="0" err="1">
                <a:solidFill>
                  <a:srgbClr val="FFFF66"/>
                </a:solidFill>
                <a:latin typeface="Visitation" pitchFamily="2" charset="0"/>
                <a:ea typeface="+mn-ea"/>
              </a:rPr>
              <a:t>TUÂN</a:t>
            </a:r>
            <a:endParaRPr lang="en-US" sz="4000" dirty="0">
              <a:solidFill>
                <a:srgbClr val="FFFF66"/>
              </a:solidFill>
              <a:latin typeface="Visitation" pitchFamily="2" charset="0"/>
              <a:ea typeface="+mn-ea"/>
            </a:endParaRPr>
          </a:p>
        </p:txBody>
      </p:sp>
      <p:sp>
        <p:nvSpPr>
          <p:cNvPr id="379912" name="Text Box 1032">
            <a:extLst>
              <a:ext uri="{FF2B5EF4-FFF2-40B4-BE49-F238E27FC236}">
                <a16:creationId xmlns:a16="http://schemas.microsoft.com/office/drawing/2014/main" id="{EDA6A1BD-1D29-6F48-A50A-D94A3BBEC7C1}"/>
              </a:ext>
            </a:extLst>
          </p:cNvPr>
          <p:cNvSpPr txBox="1">
            <a:spLocks noChangeArrowheads="1"/>
          </p:cNvSpPr>
          <p:nvPr/>
        </p:nvSpPr>
        <p:spPr bwMode="auto">
          <a:xfrm>
            <a:off x="4811713" y="4337050"/>
            <a:ext cx="2351087" cy="708025"/>
          </a:xfrm>
          <a:prstGeom prst="rect">
            <a:avLst/>
          </a:prstGeom>
          <a:noFill/>
          <a:ln w="9525">
            <a:noFill/>
            <a:miter lim="800000"/>
            <a:headEnd/>
            <a:tailEnd/>
          </a:ln>
        </p:spPr>
        <p:txBody>
          <a:bodyPr wrap="none">
            <a:spAutoFit/>
          </a:bodyPr>
          <a:lstStyle/>
          <a:p>
            <a:pPr eaLnBrk="1" hangingPunct="1">
              <a:defRPr/>
            </a:pPr>
            <a:r>
              <a:rPr lang="en-US" sz="4000" dirty="0" err="1">
                <a:solidFill>
                  <a:srgbClr val="FFFF66"/>
                </a:solidFill>
                <a:latin typeface="Visitation" pitchFamily="2" charset="0"/>
                <a:ea typeface="+mn-ea"/>
              </a:rPr>
              <a:t>HÌNH</a:t>
            </a:r>
            <a:r>
              <a:rPr lang="en-US" sz="4000" dirty="0">
                <a:solidFill>
                  <a:srgbClr val="FFFF66"/>
                </a:solidFill>
                <a:latin typeface="Visitation" pitchFamily="2" charset="0"/>
                <a:ea typeface="+mn-ea"/>
              </a:rPr>
              <a:t> </a:t>
            </a:r>
            <a:r>
              <a:rPr lang="en-US" sz="4000" dirty="0" err="1">
                <a:solidFill>
                  <a:srgbClr val="FFFF66"/>
                </a:solidFill>
                <a:latin typeface="Visitation" pitchFamily="2" charset="0"/>
                <a:ea typeface="+mn-ea"/>
              </a:rPr>
              <a:t>PHẠT</a:t>
            </a:r>
            <a:endParaRPr lang="en-US" sz="4000" dirty="0">
              <a:solidFill>
                <a:srgbClr val="FFFF66"/>
              </a:solidFill>
              <a:latin typeface="Visitation" pitchFamily="2" charset="0"/>
              <a:ea typeface="+mn-ea"/>
            </a:endParaRPr>
          </a:p>
        </p:txBody>
      </p:sp>
      <p:sp>
        <p:nvSpPr>
          <p:cNvPr id="379913" name="Text Box 1033">
            <a:extLst>
              <a:ext uri="{FF2B5EF4-FFF2-40B4-BE49-F238E27FC236}">
                <a16:creationId xmlns:a16="http://schemas.microsoft.com/office/drawing/2014/main" id="{D5C63DA8-2538-B04E-8ABC-00C9D356B92B}"/>
              </a:ext>
            </a:extLst>
          </p:cNvPr>
          <p:cNvSpPr txBox="1">
            <a:spLocks noChangeArrowheads="1"/>
          </p:cNvSpPr>
          <p:nvPr/>
        </p:nvSpPr>
        <p:spPr bwMode="auto">
          <a:xfrm>
            <a:off x="1376363" y="1936750"/>
            <a:ext cx="2243137" cy="708025"/>
          </a:xfrm>
          <a:prstGeom prst="rect">
            <a:avLst/>
          </a:prstGeom>
          <a:noFill/>
          <a:ln w="9525">
            <a:noFill/>
            <a:miter lim="800000"/>
            <a:headEnd/>
            <a:tailEnd/>
          </a:ln>
        </p:spPr>
        <p:txBody>
          <a:bodyPr wrap="none">
            <a:spAutoFit/>
          </a:bodyPr>
          <a:lstStyle/>
          <a:p>
            <a:pPr eaLnBrk="1" hangingPunct="1">
              <a:defRPr/>
            </a:pPr>
            <a:r>
              <a:rPr lang="en-US" sz="4000" dirty="0" err="1">
                <a:solidFill>
                  <a:srgbClr val="FFFF66"/>
                </a:solidFill>
                <a:latin typeface="Visitation" pitchFamily="2" charset="0"/>
                <a:ea typeface="+mn-ea"/>
              </a:rPr>
              <a:t>CƠN</a:t>
            </a:r>
            <a:r>
              <a:rPr lang="en-US" sz="4000" dirty="0">
                <a:solidFill>
                  <a:srgbClr val="FFFF66"/>
                </a:solidFill>
                <a:latin typeface="Visitation" pitchFamily="2" charset="0"/>
                <a:ea typeface="+mn-ea"/>
              </a:rPr>
              <a:t> </a:t>
            </a:r>
            <a:r>
              <a:rPr lang="en-US" sz="4000" dirty="0" err="1">
                <a:solidFill>
                  <a:srgbClr val="FFFF66"/>
                </a:solidFill>
                <a:latin typeface="Visitation" pitchFamily="2" charset="0"/>
                <a:ea typeface="+mn-ea"/>
              </a:rPr>
              <a:t>GIẬN</a:t>
            </a:r>
            <a:endParaRPr lang="en-US" sz="4000" dirty="0">
              <a:solidFill>
                <a:srgbClr val="FFFF66"/>
              </a:solidFill>
              <a:latin typeface="Visitation" pitchFamily="2" charset="0"/>
              <a:ea typeface="+mn-ea"/>
            </a:endParaRPr>
          </a:p>
        </p:txBody>
      </p:sp>
      <p:sp>
        <p:nvSpPr>
          <p:cNvPr id="379914" name="Text Box 1034">
            <a:extLst>
              <a:ext uri="{FF2B5EF4-FFF2-40B4-BE49-F238E27FC236}">
                <a16:creationId xmlns:a16="http://schemas.microsoft.com/office/drawing/2014/main" id="{5B10547A-4DE4-5C41-9193-4CB2DFD1D42C}"/>
              </a:ext>
            </a:extLst>
          </p:cNvPr>
          <p:cNvSpPr txBox="1">
            <a:spLocks noChangeArrowheads="1"/>
          </p:cNvSpPr>
          <p:nvPr/>
        </p:nvSpPr>
        <p:spPr bwMode="auto">
          <a:xfrm>
            <a:off x="206375" y="965200"/>
            <a:ext cx="2987675" cy="708025"/>
          </a:xfrm>
          <a:prstGeom prst="rect">
            <a:avLst/>
          </a:prstGeom>
          <a:noFill/>
          <a:ln w="9525">
            <a:noFill/>
            <a:miter lim="800000"/>
            <a:headEnd/>
            <a:tailEnd/>
          </a:ln>
        </p:spPr>
        <p:txBody>
          <a:bodyPr wrap="none">
            <a:spAutoFit/>
          </a:bodyPr>
          <a:lstStyle/>
          <a:p>
            <a:pPr eaLnBrk="1" hangingPunct="1">
              <a:defRPr/>
            </a:pPr>
            <a:r>
              <a:rPr lang="en-US" sz="4000" dirty="0" err="1">
                <a:solidFill>
                  <a:srgbClr val="FFFF66"/>
                </a:solidFill>
                <a:latin typeface="Visitation" pitchFamily="2" charset="0"/>
                <a:ea typeface="+mn-ea"/>
              </a:rPr>
              <a:t>THẦN</a:t>
            </a:r>
            <a:r>
              <a:rPr lang="en-US" sz="4000" dirty="0">
                <a:solidFill>
                  <a:srgbClr val="FFFF66"/>
                </a:solidFill>
                <a:latin typeface="Visitation" pitchFamily="2" charset="0"/>
                <a:ea typeface="+mn-ea"/>
              </a:rPr>
              <a:t> </a:t>
            </a:r>
            <a:r>
              <a:rPr lang="en-US" sz="4000" dirty="0" err="1">
                <a:solidFill>
                  <a:srgbClr val="FFFF66"/>
                </a:solidFill>
                <a:latin typeface="Visitation" pitchFamily="2" charset="0"/>
                <a:ea typeface="+mn-ea"/>
              </a:rPr>
              <a:t>TƯỢNG</a:t>
            </a:r>
            <a:endParaRPr lang="en-US" sz="4000" dirty="0">
              <a:solidFill>
                <a:srgbClr val="FFFF66"/>
              </a:solidFill>
              <a:latin typeface="Visitation" pitchFamily="2" charset="0"/>
              <a:ea typeface="+mn-ea"/>
            </a:endParaRPr>
          </a:p>
        </p:txBody>
      </p:sp>
      <p:sp>
        <p:nvSpPr>
          <p:cNvPr id="379915" name="Text Box 1035">
            <a:extLst>
              <a:ext uri="{FF2B5EF4-FFF2-40B4-BE49-F238E27FC236}">
                <a16:creationId xmlns:a16="http://schemas.microsoft.com/office/drawing/2014/main" id="{917BAFBB-32C0-0C4F-B242-C86DE9BF44BB}"/>
              </a:ext>
            </a:extLst>
          </p:cNvPr>
          <p:cNvSpPr txBox="1">
            <a:spLocks noChangeArrowheads="1"/>
          </p:cNvSpPr>
          <p:nvPr/>
        </p:nvSpPr>
        <p:spPr bwMode="auto">
          <a:xfrm>
            <a:off x="5827713" y="241300"/>
            <a:ext cx="2143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
                <a:solidFill>
                  <a:srgbClr val="FFFF66"/>
                </a:solidFill>
                <a:latin typeface="Visitation" pitchFamily="2" charset="0"/>
              </a:rPr>
              <a:t>ĐOÁN XÉT</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79910">
                                            <p:txEl>
                                              <p:pRg st="0" end="0"/>
                                            </p:txEl>
                                          </p:spTgt>
                                        </p:tgtEl>
                                        <p:attrNameLst>
                                          <p:attrName>style.visibility</p:attrName>
                                        </p:attrNameLst>
                                      </p:cBhvr>
                                      <p:to>
                                        <p:strVal val="visible"/>
                                      </p:to>
                                    </p:set>
                                    <p:anim calcmode="lin" valueType="num">
                                      <p:cBhvr>
                                        <p:cTn id="7" dur="500" fill="hold"/>
                                        <p:tgtEl>
                                          <p:spTgt spid="3799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7991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799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799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79910">
                                            <p:txEl>
                                              <p:pRg st="0" end="0"/>
                                            </p:txEl>
                                          </p:spTgt>
                                        </p:tgtEl>
                                      </p:cBhvr>
                                    </p:animEffect>
                                  </p:childTnLst>
                                </p:cTn>
                              </p:par>
                            </p:childTnLst>
                          </p:cTn>
                        </p:par>
                        <p:par>
                          <p:cTn id="12" fill="hold" nodeType="afterGroup">
                            <p:stCondLst>
                              <p:cond delay="750"/>
                            </p:stCondLst>
                            <p:childTnLst>
                              <p:par>
                                <p:cTn id="13" presetID="50" presetClass="exit" presetSubtype="0" accel="100000" fill="hold" nodeType="afterEffect">
                                  <p:stCondLst>
                                    <p:cond delay="0"/>
                                  </p:stCondLst>
                                  <p:iterate type="lt">
                                    <p:tmPct val="0"/>
                                  </p:iterate>
                                  <p:childTnLst>
                                    <p:anim calcmode="lin" valueType="num">
                                      <p:cBhvr>
                                        <p:cTn id="14" dur="1000"/>
                                        <p:tgtEl>
                                          <p:spTgt spid="379910">
                                            <p:txEl>
                                              <p:pRg st="0" end="0"/>
                                            </p:txEl>
                                          </p:spTgt>
                                        </p:tgtEl>
                                        <p:attrNameLst>
                                          <p:attrName>ppt_w</p:attrName>
                                        </p:attrNameLst>
                                      </p:cBhvr>
                                      <p:tavLst>
                                        <p:tav tm="0">
                                          <p:val>
                                            <p:strVal val="ppt_w"/>
                                          </p:val>
                                        </p:tav>
                                        <p:tav tm="100000">
                                          <p:val>
                                            <p:strVal val="ppt_w+.3"/>
                                          </p:val>
                                        </p:tav>
                                      </p:tavLst>
                                    </p:anim>
                                    <p:anim calcmode="lin" valueType="num">
                                      <p:cBhvr>
                                        <p:cTn id="15" dur="1000"/>
                                        <p:tgtEl>
                                          <p:spTgt spid="379910">
                                            <p:txEl>
                                              <p:pRg st="0" end="0"/>
                                            </p:txEl>
                                          </p:spTgt>
                                        </p:tgtEl>
                                        <p:attrNameLst>
                                          <p:attrName>ppt_h</p:attrName>
                                        </p:attrNameLst>
                                      </p:cBhvr>
                                      <p:tavLst>
                                        <p:tav tm="0">
                                          <p:val>
                                            <p:strVal val="ppt_h"/>
                                          </p:val>
                                        </p:tav>
                                        <p:tav tm="100000">
                                          <p:val>
                                            <p:strVal val="ppt_h"/>
                                          </p:val>
                                        </p:tav>
                                      </p:tavLst>
                                    </p:anim>
                                    <p:animEffect transition="out" filter="fade">
                                      <p:cBhvr>
                                        <p:cTn id="16" dur="1000"/>
                                        <p:tgtEl>
                                          <p:spTgt spid="379910">
                                            <p:txEl>
                                              <p:pRg st="0" end="0"/>
                                            </p:txEl>
                                          </p:spTgt>
                                        </p:tgtEl>
                                      </p:cBhvr>
                                    </p:animEffect>
                                    <p:set>
                                      <p:cBhvr>
                                        <p:cTn id="17" dur="1" fill="hold">
                                          <p:stCondLst>
                                            <p:cond delay="999"/>
                                          </p:stCondLst>
                                        </p:cTn>
                                        <p:tgtEl>
                                          <p:spTgt spid="379910">
                                            <p:txEl>
                                              <p:pRg st="0" end="0"/>
                                            </p:txEl>
                                          </p:spTgt>
                                        </p:tgtEl>
                                        <p:attrNameLst>
                                          <p:attrName>style.visibility</p:attrName>
                                        </p:attrNameLst>
                                      </p:cBhvr>
                                      <p:to>
                                        <p:strVal val="hidden"/>
                                      </p:to>
                                    </p:set>
                                  </p:childTnLst>
                                </p:cTn>
                              </p:par>
                              <p:par>
                                <p:cTn id="18" presetID="41" presetClass="entr" presetSubtype="0" fill="hold" nodeType="withEffect">
                                  <p:stCondLst>
                                    <p:cond delay="0"/>
                                  </p:stCondLst>
                                  <p:iterate type="lt">
                                    <p:tmPct val="10000"/>
                                  </p:iterate>
                                  <p:childTnLst>
                                    <p:set>
                                      <p:cBhvr>
                                        <p:cTn id="19" dur="1" fill="hold">
                                          <p:stCondLst>
                                            <p:cond delay="0"/>
                                          </p:stCondLst>
                                        </p:cTn>
                                        <p:tgtEl>
                                          <p:spTgt spid="379913">
                                            <p:txEl>
                                              <p:pRg st="0" end="0"/>
                                            </p:txEl>
                                          </p:spTgt>
                                        </p:tgtEl>
                                        <p:attrNameLst>
                                          <p:attrName>style.visibility</p:attrName>
                                        </p:attrNameLst>
                                      </p:cBhvr>
                                      <p:to>
                                        <p:strVal val="visible"/>
                                      </p:to>
                                    </p:set>
                                    <p:anim calcmode="lin" valueType="num">
                                      <p:cBhvr>
                                        <p:cTn id="20" dur="500" fill="hold"/>
                                        <p:tgtEl>
                                          <p:spTgt spid="3799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79913">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3799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799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79913">
                                            <p:txEl>
                                              <p:pRg st="0" end="0"/>
                                            </p:txEl>
                                          </p:spTgt>
                                        </p:tgtEl>
                                      </p:cBhvr>
                                    </p:animEffect>
                                  </p:childTnLst>
                                </p:cTn>
                              </p:par>
                            </p:childTnLst>
                          </p:cTn>
                        </p:par>
                        <p:par>
                          <p:cTn id="25" fill="hold" nodeType="afterGroup">
                            <p:stCondLst>
                              <p:cond delay="1750"/>
                            </p:stCondLst>
                            <p:childTnLst>
                              <p:par>
                                <p:cTn id="26" presetID="50" presetClass="exit" presetSubtype="0" accel="100000" fill="hold" nodeType="afterEffect">
                                  <p:stCondLst>
                                    <p:cond delay="0"/>
                                  </p:stCondLst>
                                  <p:iterate type="lt">
                                    <p:tmPct val="0"/>
                                  </p:iterate>
                                  <p:childTnLst>
                                    <p:anim calcmode="lin" valueType="num">
                                      <p:cBhvr>
                                        <p:cTn id="27" dur="1000"/>
                                        <p:tgtEl>
                                          <p:spTgt spid="379913">
                                            <p:txEl>
                                              <p:pRg st="0" end="0"/>
                                            </p:txEl>
                                          </p:spTgt>
                                        </p:tgtEl>
                                        <p:attrNameLst>
                                          <p:attrName>ppt_w</p:attrName>
                                        </p:attrNameLst>
                                      </p:cBhvr>
                                      <p:tavLst>
                                        <p:tav tm="0">
                                          <p:val>
                                            <p:strVal val="ppt_w"/>
                                          </p:val>
                                        </p:tav>
                                        <p:tav tm="100000">
                                          <p:val>
                                            <p:strVal val="ppt_w+.3"/>
                                          </p:val>
                                        </p:tav>
                                      </p:tavLst>
                                    </p:anim>
                                    <p:anim calcmode="lin" valueType="num">
                                      <p:cBhvr>
                                        <p:cTn id="28" dur="1000"/>
                                        <p:tgtEl>
                                          <p:spTgt spid="379913">
                                            <p:txEl>
                                              <p:pRg st="0" end="0"/>
                                            </p:txEl>
                                          </p:spTgt>
                                        </p:tgtEl>
                                        <p:attrNameLst>
                                          <p:attrName>ppt_h</p:attrName>
                                        </p:attrNameLst>
                                      </p:cBhvr>
                                      <p:tavLst>
                                        <p:tav tm="0">
                                          <p:val>
                                            <p:strVal val="ppt_h"/>
                                          </p:val>
                                        </p:tav>
                                        <p:tav tm="100000">
                                          <p:val>
                                            <p:strVal val="ppt_h"/>
                                          </p:val>
                                        </p:tav>
                                      </p:tavLst>
                                    </p:anim>
                                    <p:animEffect transition="out" filter="fade">
                                      <p:cBhvr>
                                        <p:cTn id="29" dur="1000"/>
                                        <p:tgtEl>
                                          <p:spTgt spid="379913">
                                            <p:txEl>
                                              <p:pRg st="0" end="0"/>
                                            </p:txEl>
                                          </p:spTgt>
                                        </p:tgtEl>
                                      </p:cBhvr>
                                    </p:animEffect>
                                    <p:set>
                                      <p:cBhvr>
                                        <p:cTn id="30" dur="1" fill="hold">
                                          <p:stCondLst>
                                            <p:cond delay="999"/>
                                          </p:stCondLst>
                                        </p:cTn>
                                        <p:tgtEl>
                                          <p:spTgt spid="379913">
                                            <p:txEl>
                                              <p:pRg st="0" end="0"/>
                                            </p:txEl>
                                          </p:spTgt>
                                        </p:tgtEl>
                                        <p:attrNameLst>
                                          <p:attrName>style.visibility</p:attrName>
                                        </p:attrNameLst>
                                      </p:cBhvr>
                                      <p:to>
                                        <p:strVal val="hidden"/>
                                      </p:to>
                                    </p:set>
                                  </p:childTnLst>
                                </p:cTn>
                              </p:par>
                            </p:childTnLst>
                          </p:cTn>
                        </p:par>
                        <p:par>
                          <p:cTn id="31" fill="hold" nodeType="afterGroup">
                            <p:stCondLst>
                              <p:cond delay="2750"/>
                            </p:stCondLst>
                            <p:childTnLst>
                              <p:par>
                                <p:cTn id="32" presetID="41" presetClass="entr" presetSubtype="0" fill="hold" nodeType="afterEffect">
                                  <p:stCondLst>
                                    <p:cond delay="0"/>
                                  </p:stCondLst>
                                  <p:iterate type="lt">
                                    <p:tmPct val="10000"/>
                                  </p:iterate>
                                  <p:childTnLst>
                                    <p:set>
                                      <p:cBhvr>
                                        <p:cTn id="33" dur="1" fill="hold">
                                          <p:stCondLst>
                                            <p:cond delay="0"/>
                                          </p:stCondLst>
                                        </p:cTn>
                                        <p:tgtEl>
                                          <p:spTgt spid="379911">
                                            <p:txEl>
                                              <p:pRg st="0" end="0"/>
                                            </p:txEl>
                                          </p:spTgt>
                                        </p:tgtEl>
                                        <p:attrNameLst>
                                          <p:attrName>style.visibility</p:attrName>
                                        </p:attrNameLst>
                                      </p:cBhvr>
                                      <p:to>
                                        <p:strVal val="visible"/>
                                      </p:to>
                                    </p:set>
                                    <p:anim calcmode="lin" valueType="num">
                                      <p:cBhvr>
                                        <p:cTn id="34" dur="500" fill="hold"/>
                                        <p:tgtEl>
                                          <p:spTgt spid="3799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79911">
                                            <p:txEl>
                                              <p:pRg st="0" end="0"/>
                                            </p:txEl>
                                          </p:spTgt>
                                        </p:tgtEl>
                                        <p:attrNameLst>
                                          <p:attrName>ppt_y</p:attrName>
                                        </p:attrNameLst>
                                      </p:cBhvr>
                                      <p:tavLst>
                                        <p:tav tm="0">
                                          <p:val>
                                            <p:strVal val="#ppt_y"/>
                                          </p:val>
                                        </p:tav>
                                        <p:tav tm="100000">
                                          <p:val>
                                            <p:strVal val="#ppt_y"/>
                                          </p:val>
                                        </p:tav>
                                      </p:tavLst>
                                    </p:anim>
                                    <p:anim calcmode="lin" valueType="num">
                                      <p:cBhvr>
                                        <p:cTn id="36" dur="500" fill="hold"/>
                                        <p:tgtEl>
                                          <p:spTgt spid="3799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799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79911">
                                            <p:txEl>
                                              <p:pRg st="0" end="0"/>
                                            </p:txEl>
                                          </p:spTgt>
                                        </p:tgtEl>
                                      </p:cBhvr>
                                    </p:animEffect>
                                  </p:childTnLst>
                                </p:cTn>
                              </p:par>
                            </p:childTnLst>
                          </p:cTn>
                        </p:par>
                        <p:par>
                          <p:cTn id="39" fill="hold" nodeType="afterGroup">
                            <p:stCondLst>
                              <p:cond delay="3550"/>
                            </p:stCondLst>
                            <p:childTnLst>
                              <p:par>
                                <p:cTn id="40" presetID="50" presetClass="exit" presetSubtype="0" accel="100000" fill="hold" nodeType="afterEffect">
                                  <p:stCondLst>
                                    <p:cond delay="0"/>
                                  </p:stCondLst>
                                  <p:iterate type="lt">
                                    <p:tmPct val="0"/>
                                  </p:iterate>
                                  <p:childTnLst>
                                    <p:anim calcmode="lin" valueType="num">
                                      <p:cBhvr>
                                        <p:cTn id="41" dur="1000"/>
                                        <p:tgtEl>
                                          <p:spTgt spid="379911">
                                            <p:txEl>
                                              <p:pRg st="0" end="0"/>
                                            </p:txEl>
                                          </p:spTgt>
                                        </p:tgtEl>
                                        <p:attrNameLst>
                                          <p:attrName>ppt_w</p:attrName>
                                        </p:attrNameLst>
                                      </p:cBhvr>
                                      <p:tavLst>
                                        <p:tav tm="0">
                                          <p:val>
                                            <p:strVal val="ppt_w"/>
                                          </p:val>
                                        </p:tav>
                                        <p:tav tm="100000">
                                          <p:val>
                                            <p:strVal val="ppt_w+.3"/>
                                          </p:val>
                                        </p:tav>
                                      </p:tavLst>
                                    </p:anim>
                                    <p:anim calcmode="lin" valueType="num">
                                      <p:cBhvr>
                                        <p:cTn id="42" dur="1000"/>
                                        <p:tgtEl>
                                          <p:spTgt spid="379911">
                                            <p:txEl>
                                              <p:pRg st="0" end="0"/>
                                            </p:txEl>
                                          </p:spTgt>
                                        </p:tgtEl>
                                        <p:attrNameLst>
                                          <p:attrName>ppt_h</p:attrName>
                                        </p:attrNameLst>
                                      </p:cBhvr>
                                      <p:tavLst>
                                        <p:tav tm="0">
                                          <p:val>
                                            <p:strVal val="ppt_h"/>
                                          </p:val>
                                        </p:tav>
                                        <p:tav tm="100000">
                                          <p:val>
                                            <p:strVal val="ppt_h"/>
                                          </p:val>
                                        </p:tav>
                                      </p:tavLst>
                                    </p:anim>
                                    <p:animEffect transition="out" filter="fade">
                                      <p:cBhvr>
                                        <p:cTn id="43" dur="1000"/>
                                        <p:tgtEl>
                                          <p:spTgt spid="379911">
                                            <p:txEl>
                                              <p:pRg st="0" end="0"/>
                                            </p:txEl>
                                          </p:spTgt>
                                        </p:tgtEl>
                                      </p:cBhvr>
                                    </p:animEffect>
                                    <p:set>
                                      <p:cBhvr>
                                        <p:cTn id="44" dur="1" fill="hold">
                                          <p:stCondLst>
                                            <p:cond delay="999"/>
                                          </p:stCondLst>
                                        </p:cTn>
                                        <p:tgtEl>
                                          <p:spTgt spid="379911">
                                            <p:txEl>
                                              <p:pRg st="0" end="0"/>
                                            </p:txEl>
                                          </p:spTgt>
                                        </p:tgtEl>
                                        <p:attrNameLst>
                                          <p:attrName>style.visibility</p:attrName>
                                        </p:attrNameLst>
                                      </p:cBhvr>
                                      <p:to>
                                        <p:strVal val="hidden"/>
                                      </p:to>
                                    </p:set>
                                  </p:childTnLst>
                                </p:cTn>
                              </p:par>
                            </p:childTnLst>
                          </p:cTn>
                        </p:par>
                        <p:par>
                          <p:cTn id="45" fill="hold" nodeType="afterGroup">
                            <p:stCondLst>
                              <p:cond delay="4550"/>
                            </p:stCondLst>
                            <p:childTnLst>
                              <p:par>
                                <p:cTn id="46" presetID="41" presetClass="entr" presetSubtype="0" fill="hold" nodeType="afterEffect">
                                  <p:stCondLst>
                                    <p:cond delay="0"/>
                                  </p:stCondLst>
                                  <p:iterate type="lt">
                                    <p:tmPct val="10000"/>
                                  </p:iterate>
                                  <p:childTnLst>
                                    <p:set>
                                      <p:cBhvr>
                                        <p:cTn id="47" dur="1" fill="hold">
                                          <p:stCondLst>
                                            <p:cond delay="0"/>
                                          </p:stCondLst>
                                        </p:cTn>
                                        <p:tgtEl>
                                          <p:spTgt spid="379915">
                                            <p:txEl>
                                              <p:pRg st="0" end="0"/>
                                            </p:txEl>
                                          </p:spTgt>
                                        </p:tgtEl>
                                        <p:attrNameLst>
                                          <p:attrName>style.visibility</p:attrName>
                                        </p:attrNameLst>
                                      </p:cBhvr>
                                      <p:to>
                                        <p:strVal val="visible"/>
                                      </p:to>
                                    </p:set>
                                    <p:anim calcmode="lin" valueType="num">
                                      <p:cBhvr>
                                        <p:cTn id="48" dur="500" fill="hold"/>
                                        <p:tgtEl>
                                          <p:spTgt spid="37991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379915">
                                            <p:txEl>
                                              <p:pRg st="0" end="0"/>
                                            </p:txEl>
                                          </p:spTgt>
                                        </p:tgtEl>
                                        <p:attrNameLst>
                                          <p:attrName>ppt_y</p:attrName>
                                        </p:attrNameLst>
                                      </p:cBhvr>
                                      <p:tavLst>
                                        <p:tav tm="0">
                                          <p:val>
                                            <p:strVal val="#ppt_y"/>
                                          </p:val>
                                        </p:tav>
                                        <p:tav tm="100000">
                                          <p:val>
                                            <p:strVal val="#ppt_y"/>
                                          </p:val>
                                        </p:tav>
                                      </p:tavLst>
                                    </p:anim>
                                    <p:anim calcmode="lin" valueType="num">
                                      <p:cBhvr>
                                        <p:cTn id="50" dur="500" fill="hold"/>
                                        <p:tgtEl>
                                          <p:spTgt spid="37991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37991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379915">
                                            <p:txEl>
                                              <p:pRg st="0" end="0"/>
                                            </p:txEl>
                                          </p:spTgt>
                                        </p:tgtEl>
                                      </p:cBhvr>
                                    </p:animEffect>
                                  </p:childTnLst>
                                </p:cTn>
                              </p:par>
                            </p:childTnLst>
                          </p:cTn>
                        </p:par>
                        <p:par>
                          <p:cTn id="53" fill="hold" nodeType="afterGroup">
                            <p:stCondLst>
                              <p:cond delay="5350"/>
                            </p:stCondLst>
                            <p:childTnLst>
                              <p:par>
                                <p:cTn id="54" presetID="50" presetClass="exit" presetSubtype="0" accel="100000" fill="hold" nodeType="afterEffect">
                                  <p:stCondLst>
                                    <p:cond delay="0"/>
                                  </p:stCondLst>
                                  <p:iterate type="lt">
                                    <p:tmPct val="0"/>
                                  </p:iterate>
                                  <p:childTnLst>
                                    <p:anim calcmode="lin" valueType="num">
                                      <p:cBhvr>
                                        <p:cTn id="55" dur="1000"/>
                                        <p:tgtEl>
                                          <p:spTgt spid="379915">
                                            <p:txEl>
                                              <p:pRg st="0" end="0"/>
                                            </p:txEl>
                                          </p:spTgt>
                                        </p:tgtEl>
                                        <p:attrNameLst>
                                          <p:attrName>ppt_w</p:attrName>
                                        </p:attrNameLst>
                                      </p:cBhvr>
                                      <p:tavLst>
                                        <p:tav tm="0">
                                          <p:val>
                                            <p:strVal val="ppt_w"/>
                                          </p:val>
                                        </p:tav>
                                        <p:tav tm="100000">
                                          <p:val>
                                            <p:strVal val="ppt_w+.3"/>
                                          </p:val>
                                        </p:tav>
                                      </p:tavLst>
                                    </p:anim>
                                    <p:anim calcmode="lin" valueType="num">
                                      <p:cBhvr>
                                        <p:cTn id="56" dur="1000"/>
                                        <p:tgtEl>
                                          <p:spTgt spid="379915">
                                            <p:txEl>
                                              <p:pRg st="0" end="0"/>
                                            </p:txEl>
                                          </p:spTgt>
                                        </p:tgtEl>
                                        <p:attrNameLst>
                                          <p:attrName>ppt_h</p:attrName>
                                        </p:attrNameLst>
                                      </p:cBhvr>
                                      <p:tavLst>
                                        <p:tav tm="0">
                                          <p:val>
                                            <p:strVal val="ppt_h"/>
                                          </p:val>
                                        </p:tav>
                                        <p:tav tm="100000">
                                          <p:val>
                                            <p:strVal val="ppt_h"/>
                                          </p:val>
                                        </p:tav>
                                      </p:tavLst>
                                    </p:anim>
                                    <p:animEffect transition="out" filter="fade">
                                      <p:cBhvr>
                                        <p:cTn id="57" dur="1000"/>
                                        <p:tgtEl>
                                          <p:spTgt spid="379915">
                                            <p:txEl>
                                              <p:pRg st="0" end="0"/>
                                            </p:txEl>
                                          </p:spTgt>
                                        </p:tgtEl>
                                      </p:cBhvr>
                                    </p:animEffect>
                                    <p:set>
                                      <p:cBhvr>
                                        <p:cTn id="58" dur="1" fill="hold">
                                          <p:stCondLst>
                                            <p:cond delay="999"/>
                                          </p:stCondLst>
                                        </p:cTn>
                                        <p:tgtEl>
                                          <p:spTgt spid="379915">
                                            <p:txEl>
                                              <p:pRg st="0" end="0"/>
                                            </p:txEl>
                                          </p:spTgt>
                                        </p:tgtEl>
                                        <p:attrNameLst>
                                          <p:attrName>style.visibility</p:attrName>
                                        </p:attrNameLst>
                                      </p:cBhvr>
                                      <p:to>
                                        <p:strVal val="hidden"/>
                                      </p:to>
                                    </p:set>
                                  </p:childTnLst>
                                </p:cTn>
                              </p:par>
                            </p:childTnLst>
                          </p:cTn>
                        </p:par>
                        <p:par>
                          <p:cTn id="59" fill="hold" nodeType="afterGroup">
                            <p:stCondLst>
                              <p:cond delay="6350"/>
                            </p:stCondLst>
                            <p:childTnLst>
                              <p:par>
                                <p:cTn id="60" presetID="41" presetClass="entr" presetSubtype="0" fill="hold" nodeType="afterEffect">
                                  <p:stCondLst>
                                    <p:cond delay="0"/>
                                  </p:stCondLst>
                                  <p:iterate type="lt">
                                    <p:tmPct val="10000"/>
                                  </p:iterate>
                                  <p:childTnLst>
                                    <p:set>
                                      <p:cBhvr>
                                        <p:cTn id="61" dur="1" fill="hold">
                                          <p:stCondLst>
                                            <p:cond delay="0"/>
                                          </p:stCondLst>
                                        </p:cTn>
                                        <p:tgtEl>
                                          <p:spTgt spid="379914">
                                            <p:txEl>
                                              <p:pRg st="0" end="0"/>
                                            </p:txEl>
                                          </p:spTgt>
                                        </p:tgtEl>
                                        <p:attrNameLst>
                                          <p:attrName>style.visibility</p:attrName>
                                        </p:attrNameLst>
                                      </p:cBhvr>
                                      <p:to>
                                        <p:strVal val="visible"/>
                                      </p:to>
                                    </p:set>
                                    <p:anim calcmode="lin" valueType="num">
                                      <p:cBhvr>
                                        <p:cTn id="62" dur="500" fill="hold"/>
                                        <p:tgtEl>
                                          <p:spTgt spid="37991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379914">
                                            <p:txEl>
                                              <p:pRg st="0" end="0"/>
                                            </p:txEl>
                                          </p:spTgt>
                                        </p:tgtEl>
                                        <p:attrNameLst>
                                          <p:attrName>ppt_y</p:attrName>
                                        </p:attrNameLst>
                                      </p:cBhvr>
                                      <p:tavLst>
                                        <p:tav tm="0">
                                          <p:val>
                                            <p:strVal val="#ppt_y"/>
                                          </p:val>
                                        </p:tav>
                                        <p:tav tm="100000">
                                          <p:val>
                                            <p:strVal val="#ppt_y"/>
                                          </p:val>
                                        </p:tav>
                                      </p:tavLst>
                                    </p:anim>
                                    <p:anim calcmode="lin" valueType="num">
                                      <p:cBhvr>
                                        <p:cTn id="64" dur="500" fill="hold"/>
                                        <p:tgtEl>
                                          <p:spTgt spid="37991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37991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379914">
                                            <p:txEl>
                                              <p:pRg st="0" end="0"/>
                                            </p:txEl>
                                          </p:spTgt>
                                        </p:tgtEl>
                                      </p:cBhvr>
                                    </p:animEffect>
                                  </p:childTnLst>
                                </p:cTn>
                              </p:par>
                            </p:childTnLst>
                          </p:cTn>
                        </p:par>
                        <p:par>
                          <p:cTn id="67" fill="hold" nodeType="afterGroup">
                            <p:stCondLst>
                              <p:cond delay="7250"/>
                            </p:stCondLst>
                            <p:childTnLst>
                              <p:par>
                                <p:cTn id="68" presetID="50" presetClass="exit" presetSubtype="0" accel="100000" fill="hold" nodeType="afterEffect">
                                  <p:stCondLst>
                                    <p:cond delay="0"/>
                                  </p:stCondLst>
                                  <p:iterate type="lt">
                                    <p:tmPct val="0"/>
                                  </p:iterate>
                                  <p:childTnLst>
                                    <p:anim calcmode="lin" valueType="num">
                                      <p:cBhvr>
                                        <p:cTn id="69" dur="1000"/>
                                        <p:tgtEl>
                                          <p:spTgt spid="379914">
                                            <p:txEl>
                                              <p:pRg st="0" end="0"/>
                                            </p:txEl>
                                          </p:spTgt>
                                        </p:tgtEl>
                                        <p:attrNameLst>
                                          <p:attrName>ppt_w</p:attrName>
                                        </p:attrNameLst>
                                      </p:cBhvr>
                                      <p:tavLst>
                                        <p:tav tm="0">
                                          <p:val>
                                            <p:strVal val="ppt_w"/>
                                          </p:val>
                                        </p:tav>
                                        <p:tav tm="100000">
                                          <p:val>
                                            <p:strVal val="ppt_w+.3"/>
                                          </p:val>
                                        </p:tav>
                                      </p:tavLst>
                                    </p:anim>
                                    <p:anim calcmode="lin" valueType="num">
                                      <p:cBhvr>
                                        <p:cTn id="70" dur="1000"/>
                                        <p:tgtEl>
                                          <p:spTgt spid="379914">
                                            <p:txEl>
                                              <p:pRg st="0" end="0"/>
                                            </p:txEl>
                                          </p:spTgt>
                                        </p:tgtEl>
                                        <p:attrNameLst>
                                          <p:attrName>ppt_h</p:attrName>
                                        </p:attrNameLst>
                                      </p:cBhvr>
                                      <p:tavLst>
                                        <p:tav tm="0">
                                          <p:val>
                                            <p:strVal val="ppt_h"/>
                                          </p:val>
                                        </p:tav>
                                        <p:tav tm="100000">
                                          <p:val>
                                            <p:strVal val="ppt_h"/>
                                          </p:val>
                                        </p:tav>
                                      </p:tavLst>
                                    </p:anim>
                                    <p:animEffect transition="out" filter="fade">
                                      <p:cBhvr>
                                        <p:cTn id="71" dur="1000"/>
                                        <p:tgtEl>
                                          <p:spTgt spid="379914">
                                            <p:txEl>
                                              <p:pRg st="0" end="0"/>
                                            </p:txEl>
                                          </p:spTgt>
                                        </p:tgtEl>
                                      </p:cBhvr>
                                    </p:animEffect>
                                    <p:set>
                                      <p:cBhvr>
                                        <p:cTn id="72" dur="1" fill="hold">
                                          <p:stCondLst>
                                            <p:cond delay="999"/>
                                          </p:stCondLst>
                                        </p:cTn>
                                        <p:tgtEl>
                                          <p:spTgt spid="379914">
                                            <p:txEl>
                                              <p:pRg st="0" end="0"/>
                                            </p:txEl>
                                          </p:spTgt>
                                        </p:tgtEl>
                                        <p:attrNameLst>
                                          <p:attrName>style.visibility</p:attrName>
                                        </p:attrNameLst>
                                      </p:cBhvr>
                                      <p:to>
                                        <p:strVal val="hidden"/>
                                      </p:to>
                                    </p:set>
                                  </p:childTnLst>
                                </p:cTn>
                              </p:par>
                            </p:childTnLst>
                          </p:cTn>
                        </p:par>
                        <p:par>
                          <p:cTn id="73" fill="hold" nodeType="afterGroup">
                            <p:stCondLst>
                              <p:cond delay="8250"/>
                            </p:stCondLst>
                            <p:childTnLst>
                              <p:par>
                                <p:cTn id="74" presetID="41" presetClass="entr" presetSubtype="0" fill="hold" nodeType="afterEffect">
                                  <p:stCondLst>
                                    <p:cond delay="0"/>
                                  </p:stCondLst>
                                  <p:iterate type="lt">
                                    <p:tmPct val="10000"/>
                                  </p:iterate>
                                  <p:childTnLst>
                                    <p:set>
                                      <p:cBhvr>
                                        <p:cTn id="75" dur="1" fill="hold">
                                          <p:stCondLst>
                                            <p:cond delay="0"/>
                                          </p:stCondLst>
                                        </p:cTn>
                                        <p:tgtEl>
                                          <p:spTgt spid="379912">
                                            <p:txEl>
                                              <p:pRg st="0" end="0"/>
                                            </p:txEl>
                                          </p:spTgt>
                                        </p:tgtEl>
                                        <p:attrNameLst>
                                          <p:attrName>style.visibility</p:attrName>
                                        </p:attrNameLst>
                                      </p:cBhvr>
                                      <p:to>
                                        <p:strVal val="visible"/>
                                      </p:to>
                                    </p:set>
                                    <p:anim calcmode="lin" valueType="num">
                                      <p:cBhvr>
                                        <p:cTn id="76" dur="500" fill="hold"/>
                                        <p:tgtEl>
                                          <p:spTgt spid="3799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379912">
                                            <p:txEl>
                                              <p:pRg st="0" end="0"/>
                                            </p:txEl>
                                          </p:spTgt>
                                        </p:tgtEl>
                                        <p:attrNameLst>
                                          <p:attrName>ppt_y</p:attrName>
                                        </p:attrNameLst>
                                      </p:cBhvr>
                                      <p:tavLst>
                                        <p:tav tm="0">
                                          <p:val>
                                            <p:strVal val="#ppt_y"/>
                                          </p:val>
                                        </p:tav>
                                        <p:tav tm="100000">
                                          <p:val>
                                            <p:strVal val="#ppt_y"/>
                                          </p:val>
                                        </p:tav>
                                      </p:tavLst>
                                    </p:anim>
                                    <p:anim calcmode="lin" valueType="num">
                                      <p:cBhvr>
                                        <p:cTn id="78" dur="500" fill="hold"/>
                                        <p:tgtEl>
                                          <p:spTgt spid="3799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3799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379912">
                                            <p:txEl>
                                              <p:pRg st="0" end="0"/>
                                            </p:txEl>
                                          </p:spTgt>
                                        </p:tgtEl>
                                      </p:cBhvr>
                                    </p:animEffect>
                                  </p:childTnLst>
                                </p:cTn>
                              </p:par>
                            </p:childTnLst>
                          </p:cTn>
                        </p:par>
                        <p:par>
                          <p:cTn id="81" fill="hold" nodeType="afterGroup">
                            <p:stCondLst>
                              <p:cond delay="9100"/>
                            </p:stCondLst>
                            <p:childTnLst>
                              <p:par>
                                <p:cTn id="82" presetID="50" presetClass="exit" presetSubtype="0" accel="100000" fill="hold" nodeType="afterEffect">
                                  <p:stCondLst>
                                    <p:cond delay="0"/>
                                  </p:stCondLst>
                                  <p:iterate type="lt">
                                    <p:tmPct val="0"/>
                                  </p:iterate>
                                  <p:childTnLst>
                                    <p:anim calcmode="lin" valueType="num">
                                      <p:cBhvr>
                                        <p:cTn id="83" dur="1000"/>
                                        <p:tgtEl>
                                          <p:spTgt spid="379912">
                                            <p:txEl>
                                              <p:pRg st="0" end="0"/>
                                            </p:txEl>
                                          </p:spTgt>
                                        </p:tgtEl>
                                        <p:attrNameLst>
                                          <p:attrName>ppt_w</p:attrName>
                                        </p:attrNameLst>
                                      </p:cBhvr>
                                      <p:tavLst>
                                        <p:tav tm="0">
                                          <p:val>
                                            <p:strVal val="ppt_w"/>
                                          </p:val>
                                        </p:tav>
                                        <p:tav tm="100000">
                                          <p:val>
                                            <p:strVal val="ppt_w+.3"/>
                                          </p:val>
                                        </p:tav>
                                      </p:tavLst>
                                    </p:anim>
                                    <p:anim calcmode="lin" valueType="num">
                                      <p:cBhvr>
                                        <p:cTn id="84" dur="1000"/>
                                        <p:tgtEl>
                                          <p:spTgt spid="379912">
                                            <p:txEl>
                                              <p:pRg st="0" end="0"/>
                                            </p:txEl>
                                          </p:spTgt>
                                        </p:tgtEl>
                                        <p:attrNameLst>
                                          <p:attrName>ppt_h</p:attrName>
                                        </p:attrNameLst>
                                      </p:cBhvr>
                                      <p:tavLst>
                                        <p:tav tm="0">
                                          <p:val>
                                            <p:strVal val="ppt_h"/>
                                          </p:val>
                                        </p:tav>
                                        <p:tav tm="100000">
                                          <p:val>
                                            <p:strVal val="ppt_h"/>
                                          </p:val>
                                        </p:tav>
                                      </p:tavLst>
                                    </p:anim>
                                    <p:animEffect transition="out" filter="fade">
                                      <p:cBhvr>
                                        <p:cTn id="85" dur="1000"/>
                                        <p:tgtEl>
                                          <p:spTgt spid="379912">
                                            <p:txEl>
                                              <p:pRg st="0" end="0"/>
                                            </p:txEl>
                                          </p:spTgt>
                                        </p:tgtEl>
                                      </p:cBhvr>
                                    </p:animEffect>
                                    <p:set>
                                      <p:cBhvr>
                                        <p:cTn id="86" dur="1" fill="hold">
                                          <p:stCondLst>
                                            <p:cond delay="999"/>
                                          </p:stCondLst>
                                        </p:cTn>
                                        <p:tgtEl>
                                          <p:spTgt spid="379912">
                                            <p:txEl>
                                              <p:pRg st="0" end="0"/>
                                            </p:txEl>
                                          </p:spTgt>
                                        </p:tgtEl>
                                        <p:attrNameLst>
                                          <p:attrName>style.visibility</p:attrName>
                                        </p:attrNameLst>
                                      </p:cBhvr>
                                      <p:to>
                                        <p:strVal val="hidden"/>
                                      </p:to>
                                    </p:set>
                                  </p:childTnLst>
                                </p:cTn>
                              </p:par>
                              <p:par>
                                <p:cTn id="87" presetID="13" presetClass="exit" presetSubtype="16" fill="hold" nodeType="withEffect">
                                  <p:stCondLst>
                                    <p:cond delay="0"/>
                                  </p:stCondLst>
                                  <p:childTnLst>
                                    <p:animEffect transition="out" filter="plus(in)">
                                      <p:cBhvr>
                                        <p:cTn id="88" dur="5000"/>
                                        <p:tgtEl>
                                          <p:spTgt spid="379907"/>
                                        </p:tgtEl>
                                      </p:cBhvr>
                                    </p:animEffect>
                                    <p:set>
                                      <p:cBhvr>
                                        <p:cTn id="89" dur="1" fill="hold">
                                          <p:stCondLst>
                                            <p:cond delay="4999"/>
                                          </p:stCondLst>
                                        </p:cTn>
                                        <p:tgtEl>
                                          <p:spTgt spid="379907"/>
                                        </p:tgtEl>
                                        <p:attrNameLst>
                                          <p:attrName>style.visibility</p:attrName>
                                        </p:attrNameLst>
                                      </p:cBhvr>
                                      <p:to>
                                        <p:strVal val="hidden"/>
                                      </p:to>
                                    </p:set>
                                  </p:childTnLst>
                                </p:cTn>
                              </p:par>
                              <p:par>
                                <p:cTn id="90" presetID="45" presetClass="entr" presetSubtype="0" fill="hold" nodeType="withEffect">
                                  <p:stCondLst>
                                    <p:cond delay="0"/>
                                  </p:stCondLst>
                                  <p:iterate type="lt">
                                    <p:tmPct val="10000"/>
                                  </p:iterate>
                                  <p:childTnLst>
                                    <p:set>
                                      <p:cBhvr>
                                        <p:cTn id="91" dur="1" fill="hold">
                                          <p:stCondLst>
                                            <p:cond delay="0"/>
                                          </p:stCondLst>
                                        </p:cTn>
                                        <p:tgtEl>
                                          <p:spTgt spid="379909">
                                            <p:txEl>
                                              <p:pRg st="0" end="0"/>
                                            </p:txEl>
                                          </p:spTgt>
                                        </p:tgtEl>
                                        <p:attrNameLst>
                                          <p:attrName>style.visibility</p:attrName>
                                        </p:attrNameLst>
                                      </p:cBhvr>
                                      <p:to>
                                        <p:strVal val="visible"/>
                                      </p:to>
                                    </p:set>
                                    <p:animEffect transition="in" filter="fade">
                                      <p:cBhvr>
                                        <p:cTn id="92" dur="3000"/>
                                        <p:tgtEl>
                                          <p:spTgt spid="379909">
                                            <p:txEl>
                                              <p:pRg st="0" end="0"/>
                                            </p:txEl>
                                          </p:spTgt>
                                        </p:tgtEl>
                                      </p:cBhvr>
                                    </p:animEffect>
                                    <p:anim calcmode="lin" valueType="num">
                                      <p:cBhvr>
                                        <p:cTn id="93" dur="3000" fill="hold"/>
                                        <p:tgtEl>
                                          <p:spTgt spid="379909">
                                            <p:txEl>
                                              <p:pRg st="0" end="0"/>
                                            </p:txEl>
                                          </p:spTgt>
                                        </p:tgtEl>
                                        <p:attrNameLst>
                                          <p:attrName>ppt_w</p:attrName>
                                        </p:attrNameLst>
                                      </p:cBhvr>
                                      <p:tavLst>
                                        <p:tav tm="0" fmla="#ppt_w*sin(2.5*pi*$)">
                                          <p:val>
                                            <p:fltVal val="0"/>
                                          </p:val>
                                        </p:tav>
                                        <p:tav tm="100000">
                                          <p:val>
                                            <p:fltVal val="1"/>
                                          </p:val>
                                        </p:tav>
                                      </p:tavLst>
                                    </p:anim>
                                    <p:anim calcmode="lin" valueType="num">
                                      <p:cBhvr>
                                        <p:cTn id="94" dur="3000" fill="hold"/>
                                        <p:tgtEl>
                                          <p:spTgt spid="379909">
                                            <p:txEl>
                                              <p:pRg st="0" end="0"/>
                                            </p:txEl>
                                          </p:spTgt>
                                        </p:tgtEl>
                                        <p:attrNameLst>
                                          <p:attrName>ppt_h</p:attrName>
                                        </p:attrNameLst>
                                      </p:cBhvr>
                                      <p:tavLst>
                                        <p:tav tm="0">
                                          <p:val>
                                            <p:strVal val="#ppt_h"/>
                                          </p:val>
                                        </p:tav>
                                        <p:tav tm="100000">
                                          <p:val>
                                            <p:strVal val="#ppt_h"/>
                                          </p:val>
                                        </p:tav>
                                      </p:tavLst>
                                    </p:anim>
                                  </p:childTnLst>
                                </p:cTn>
                              </p:par>
                              <p:par>
                                <p:cTn id="95" presetID="45" presetClass="entr" presetSubtype="0" fill="hold" grpId="1" nodeType="withEffect">
                                  <p:stCondLst>
                                    <p:cond delay="0"/>
                                  </p:stCondLst>
                                  <p:iterate type="lt">
                                    <p:tmPct val="10000"/>
                                  </p:iterate>
                                  <p:childTnLst>
                                    <p:set>
                                      <p:cBhvr>
                                        <p:cTn id="96" dur="1" fill="hold">
                                          <p:stCondLst>
                                            <p:cond delay="0"/>
                                          </p:stCondLst>
                                        </p:cTn>
                                        <p:tgtEl>
                                          <p:spTgt spid="379908"/>
                                        </p:tgtEl>
                                        <p:attrNameLst>
                                          <p:attrName>style.visibility</p:attrName>
                                        </p:attrNameLst>
                                      </p:cBhvr>
                                      <p:to>
                                        <p:strVal val="visible"/>
                                      </p:to>
                                    </p:set>
                                    <p:animEffect transition="in" filter="fade">
                                      <p:cBhvr>
                                        <p:cTn id="97" dur="3000"/>
                                        <p:tgtEl>
                                          <p:spTgt spid="379908"/>
                                        </p:tgtEl>
                                      </p:cBhvr>
                                    </p:animEffect>
                                    <p:anim calcmode="lin" valueType="num">
                                      <p:cBhvr>
                                        <p:cTn id="98" dur="3000" fill="hold"/>
                                        <p:tgtEl>
                                          <p:spTgt spid="379908"/>
                                        </p:tgtEl>
                                        <p:attrNameLst>
                                          <p:attrName>ppt_w</p:attrName>
                                        </p:attrNameLst>
                                      </p:cBhvr>
                                      <p:tavLst>
                                        <p:tav tm="0" fmla="#ppt_w*sin(2.5*pi*$)">
                                          <p:val>
                                            <p:fltVal val="0"/>
                                          </p:val>
                                        </p:tav>
                                        <p:tav tm="100000">
                                          <p:val>
                                            <p:fltVal val="1"/>
                                          </p:val>
                                        </p:tav>
                                      </p:tavLst>
                                    </p:anim>
                                    <p:anim calcmode="lin" valueType="num">
                                      <p:cBhvr>
                                        <p:cTn id="99" dur="3000" fill="hold"/>
                                        <p:tgtEl>
                                          <p:spTgt spid="379908"/>
                                        </p:tgtEl>
                                        <p:attrNameLst>
                                          <p:attrName>ppt_h</p:attrName>
                                        </p:attrNameLst>
                                      </p:cBhvr>
                                      <p:tavLst>
                                        <p:tav tm="0">
                                          <p:val>
                                            <p:strVal val="#ppt_h"/>
                                          </p:val>
                                        </p:tav>
                                        <p:tav tm="100000">
                                          <p:val>
                                            <p:strVal val="#ppt_h"/>
                                          </p:val>
                                        </p:tav>
                                      </p:tavLst>
                                    </p:anim>
                                  </p:childTnLst>
                                </p:cTn>
                              </p:par>
                            </p:childTnLst>
                          </p:cTn>
                        </p:par>
                        <p:par>
                          <p:cTn id="100" fill="hold" nodeType="afterGroup">
                            <p:stCondLst>
                              <p:cond delay="14100"/>
                            </p:stCondLst>
                            <p:childTnLst>
                              <p:par>
                                <p:cTn id="101" presetID="7" presetClass="exit" presetSubtype="1" fill="hold" nodeType="afterEffect">
                                  <p:stCondLst>
                                    <p:cond delay="0"/>
                                  </p:stCondLst>
                                  <p:iterate type="lt">
                                    <p:tmPct val="0"/>
                                  </p:iterate>
                                  <p:childTnLst>
                                    <p:anim calcmode="lin" valueType="num">
                                      <p:cBhvr additive="base">
                                        <p:cTn id="102" dur="5000"/>
                                        <p:tgtEl>
                                          <p:spTgt spid="379909">
                                            <p:txEl>
                                              <p:pRg st="0" end="0"/>
                                            </p:txEl>
                                          </p:spTgt>
                                        </p:tgtEl>
                                        <p:attrNameLst>
                                          <p:attrName>ppt_x</p:attrName>
                                        </p:attrNameLst>
                                      </p:cBhvr>
                                      <p:tavLst>
                                        <p:tav tm="0">
                                          <p:val>
                                            <p:strVal val="ppt_x"/>
                                          </p:val>
                                        </p:tav>
                                        <p:tav tm="100000">
                                          <p:val>
                                            <p:strVal val="ppt_x"/>
                                          </p:val>
                                        </p:tav>
                                      </p:tavLst>
                                    </p:anim>
                                    <p:anim calcmode="lin" valueType="num">
                                      <p:cBhvr additive="base">
                                        <p:cTn id="103" dur="5000"/>
                                        <p:tgtEl>
                                          <p:spTgt spid="379909">
                                            <p:txEl>
                                              <p:pRg st="0" end="0"/>
                                            </p:txEl>
                                          </p:spTgt>
                                        </p:tgtEl>
                                        <p:attrNameLst>
                                          <p:attrName>ppt_y</p:attrName>
                                        </p:attrNameLst>
                                      </p:cBhvr>
                                      <p:tavLst>
                                        <p:tav tm="0">
                                          <p:val>
                                            <p:strVal val="ppt_y"/>
                                          </p:val>
                                        </p:tav>
                                        <p:tav tm="100000">
                                          <p:val>
                                            <p:strVal val="0-ppt_h/2"/>
                                          </p:val>
                                        </p:tav>
                                      </p:tavLst>
                                    </p:anim>
                                    <p:set>
                                      <p:cBhvr>
                                        <p:cTn id="104" dur="1" fill="hold">
                                          <p:stCondLst>
                                            <p:cond delay="4999"/>
                                          </p:stCondLst>
                                        </p:cTn>
                                        <p:tgtEl>
                                          <p:spTgt spid="379909">
                                            <p:txEl>
                                              <p:pRg st="0" end="0"/>
                                            </p:txEl>
                                          </p:spTgt>
                                        </p:tgtEl>
                                        <p:attrNameLst>
                                          <p:attrName>style.visibility</p:attrName>
                                        </p:attrNameLst>
                                      </p:cBhvr>
                                      <p:to>
                                        <p:strVal val="hidden"/>
                                      </p:to>
                                    </p:set>
                                  </p:childTnLst>
                                </p:cTn>
                              </p:par>
                              <p:par>
                                <p:cTn id="105" presetID="7" presetClass="exit" presetSubtype="4" fill="hold" grpId="0" nodeType="withEffect">
                                  <p:stCondLst>
                                    <p:cond delay="0"/>
                                  </p:stCondLst>
                                  <p:iterate type="lt">
                                    <p:tmPct val="0"/>
                                  </p:iterate>
                                  <p:childTnLst>
                                    <p:anim calcmode="lin" valueType="num">
                                      <p:cBhvr additive="base">
                                        <p:cTn id="106" dur="5000"/>
                                        <p:tgtEl>
                                          <p:spTgt spid="379908"/>
                                        </p:tgtEl>
                                        <p:attrNameLst>
                                          <p:attrName>ppt_x</p:attrName>
                                        </p:attrNameLst>
                                      </p:cBhvr>
                                      <p:tavLst>
                                        <p:tav tm="0">
                                          <p:val>
                                            <p:strVal val="ppt_x"/>
                                          </p:val>
                                        </p:tav>
                                        <p:tav tm="100000">
                                          <p:val>
                                            <p:strVal val="ppt_x"/>
                                          </p:val>
                                        </p:tav>
                                      </p:tavLst>
                                    </p:anim>
                                    <p:anim calcmode="lin" valueType="num">
                                      <p:cBhvr additive="base">
                                        <p:cTn id="107" dur="5000"/>
                                        <p:tgtEl>
                                          <p:spTgt spid="379908"/>
                                        </p:tgtEl>
                                        <p:attrNameLst>
                                          <p:attrName>ppt_y</p:attrName>
                                        </p:attrNameLst>
                                      </p:cBhvr>
                                      <p:tavLst>
                                        <p:tav tm="0">
                                          <p:val>
                                            <p:strVal val="ppt_y"/>
                                          </p:val>
                                        </p:tav>
                                        <p:tav tm="100000">
                                          <p:val>
                                            <p:strVal val="1+ppt_h/2"/>
                                          </p:val>
                                        </p:tav>
                                      </p:tavLst>
                                    </p:anim>
                                    <p:set>
                                      <p:cBhvr>
                                        <p:cTn id="108" dur="1" fill="hold">
                                          <p:stCondLst>
                                            <p:cond delay="4999"/>
                                          </p:stCondLst>
                                        </p:cTn>
                                        <p:tgtEl>
                                          <p:spTgt spid="3799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8" grpId="0"/>
      <p:bldP spid="37990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89" name="Picture 4" descr="movies-star-wars-010">
            <a:extLst>
              <a:ext uri="{FF2B5EF4-FFF2-40B4-BE49-F238E27FC236}">
                <a16:creationId xmlns:a16="http://schemas.microsoft.com/office/drawing/2014/main" id="{37FC7E69-6316-D146-8E1C-43BCD19025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4" name="Rectangle 2">
            <a:extLst>
              <a:ext uri="{FF2B5EF4-FFF2-40B4-BE49-F238E27FC236}">
                <a16:creationId xmlns:a16="http://schemas.microsoft.com/office/drawing/2014/main" id="{97511407-B5D9-3C4F-92D1-FA455D5F3EE6}"/>
              </a:ext>
            </a:extLst>
          </p:cNvPr>
          <p:cNvSpPr>
            <a:spLocks noGrp="1" noChangeArrowheads="1"/>
          </p:cNvSpPr>
          <p:nvPr>
            <p:ph type="title"/>
          </p:nvPr>
        </p:nvSpPr>
        <p:spPr>
          <a:xfrm>
            <a:off x="0" y="5516563"/>
            <a:ext cx="8915400" cy="1112837"/>
          </a:xfrm>
          <a:effectLst>
            <a:outerShdw blurRad="63500" dist="35921" dir="2700000" algn="ctr" rotWithShape="0">
              <a:srgbClr val="000000">
                <a:alpha val="75000"/>
              </a:srgbClr>
            </a:outerShdw>
          </a:effectLst>
        </p:spPr>
        <p:txBody>
          <a:bodyPr/>
          <a:lstStyle/>
          <a:p>
            <a:r>
              <a:rPr lang="en-US" altLang="en-US">
                <a:ea typeface="ＭＳ Ｐゴシック" panose="020B0600070205080204" pitchFamily="34" charset="-128"/>
              </a:rPr>
              <a:t>Cuộc Đời Luôn Xoay Quanh Những Câu Chuyện</a:t>
            </a:r>
            <a:br>
              <a:rPr lang="en-US" altLang="en-US">
                <a:ea typeface="ＭＳ Ｐゴシック" panose="020B0600070205080204" pitchFamily="34" charset="-128"/>
              </a:rPr>
            </a:br>
            <a:r>
              <a:rPr lang="en-US" altLang="en-US">
                <a:ea typeface="ＭＳ Ｐゴシック" panose="020B0600070205080204" pitchFamily="34" charset="-128"/>
              </a:rPr>
              <a:t>—Ngay cả Hôm Nay!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0">
            <a:extLst>
              <a:ext uri="{FF2B5EF4-FFF2-40B4-BE49-F238E27FC236}">
                <a16:creationId xmlns:a16="http://schemas.microsoft.com/office/drawing/2014/main" id="{13ED3653-BAE6-3B41-B446-716DDAE85FCA}"/>
              </a:ext>
            </a:extLst>
          </p:cNvPr>
          <p:cNvSpPr>
            <a:spLocks noChangeArrowheads="1"/>
          </p:cNvSpPr>
          <p:nvPr/>
        </p:nvSpPr>
        <p:spPr bwMode="auto">
          <a:xfrm>
            <a:off x="0" y="-134938"/>
            <a:ext cx="1836738" cy="1935163"/>
          </a:xfrm>
          <a:prstGeom prst="rect">
            <a:avLst/>
          </a:prstGeom>
          <a:solidFill>
            <a:srgbClr val="610814"/>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2000" b="1">
              <a:solidFill>
                <a:srgbClr val="FFD34A"/>
              </a:solidFill>
              <a:latin typeface="Times" pitchFamily="2" charset="0"/>
            </a:endParaRPr>
          </a:p>
          <a:p>
            <a:pPr algn="ctr"/>
            <a:endParaRPr lang="en-US" altLang="en-US" sz="2000" b="1">
              <a:solidFill>
                <a:srgbClr val="FFD34A"/>
              </a:solidFill>
              <a:latin typeface="Times" pitchFamily="2" charset="0"/>
            </a:endParaRPr>
          </a:p>
          <a:p>
            <a:pPr algn="ctr"/>
            <a:r>
              <a:rPr lang="en-US" altLang="en-US" sz="2000" b="1">
                <a:solidFill>
                  <a:srgbClr val="FFD34A"/>
                </a:solidFill>
                <a:latin typeface="Times" pitchFamily="2" charset="0"/>
              </a:rPr>
              <a:t>XÂY DỰNG BỐI CẢNH</a:t>
            </a:r>
          </a:p>
          <a:p>
            <a:pPr algn="ctr"/>
            <a:endParaRPr lang="en-US" altLang="en-US" sz="2000" b="1">
              <a:solidFill>
                <a:srgbClr val="FFD34A"/>
              </a:solidFill>
              <a:latin typeface="Times" pitchFamily="2" charset="0"/>
            </a:endParaRPr>
          </a:p>
          <a:p>
            <a:pPr algn="ctr"/>
            <a:endParaRPr lang="en-US" altLang="en-US" sz="2000" b="1">
              <a:solidFill>
                <a:srgbClr val="FFD34A"/>
              </a:solidFill>
              <a:latin typeface="Times" pitchFamily="2" charset="0"/>
            </a:endParaRPr>
          </a:p>
        </p:txBody>
      </p:sp>
      <p:sp>
        <p:nvSpPr>
          <p:cNvPr id="195586" name="Rectangle 2">
            <a:extLst>
              <a:ext uri="{FF2B5EF4-FFF2-40B4-BE49-F238E27FC236}">
                <a16:creationId xmlns:a16="http://schemas.microsoft.com/office/drawing/2014/main" id="{B37524E0-B949-C64B-A92F-0C0AF0915B39}"/>
              </a:ext>
            </a:extLst>
          </p:cNvPr>
          <p:cNvSpPr>
            <a:spLocks noChangeArrowheads="1"/>
          </p:cNvSpPr>
          <p:nvPr/>
        </p:nvSpPr>
        <p:spPr bwMode="auto">
          <a:xfrm>
            <a:off x="1600200" y="838200"/>
            <a:ext cx="6858000" cy="5257800"/>
          </a:xfrm>
          <a:prstGeom prst="rect">
            <a:avLst/>
          </a:prstGeom>
          <a:gradFill rotWithShape="0">
            <a:gsLst>
              <a:gs pos="0">
                <a:srgbClr val="0331B3"/>
              </a:gs>
              <a:gs pos="100000">
                <a:srgbClr val="011753"/>
              </a:gs>
            </a:gsLst>
            <a:path path="shape">
              <a:fillToRect l="50000" t="50000" r="50000" b="50000"/>
            </a:path>
          </a:gradFill>
          <a:ln w="76200">
            <a:solidFill>
              <a:schemeClr val="accent2"/>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800">
              <a:solidFill>
                <a:srgbClr val="00DFCA"/>
              </a:solidFill>
              <a:latin typeface="Matura MT Script Capitals" panose="03020802060602070202" pitchFamily="66" charset="77"/>
            </a:endParaRPr>
          </a:p>
        </p:txBody>
      </p:sp>
      <p:sp>
        <p:nvSpPr>
          <p:cNvPr id="195587" name="Freeform 3">
            <a:extLst>
              <a:ext uri="{FF2B5EF4-FFF2-40B4-BE49-F238E27FC236}">
                <a16:creationId xmlns:a16="http://schemas.microsoft.com/office/drawing/2014/main" id="{8EC30D8C-D9D3-A04D-83F5-DFFE932213BA}"/>
              </a:ext>
            </a:extLst>
          </p:cNvPr>
          <p:cNvSpPr>
            <a:spLocks/>
          </p:cNvSpPr>
          <p:nvPr/>
        </p:nvSpPr>
        <p:spPr bwMode="auto">
          <a:xfrm>
            <a:off x="1616075" y="858838"/>
            <a:ext cx="1620838" cy="3049587"/>
          </a:xfrm>
          <a:custGeom>
            <a:avLst/>
            <a:gdLst>
              <a:gd name="T0" fmla="*/ 2147483647 w 1021"/>
              <a:gd name="T1" fmla="*/ 2147483647 h 1921"/>
              <a:gd name="T2" fmla="*/ 2147483647 w 1021"/>
              <a:gd name="T3" fmla="*/ 2147483647 h 1921"/>
              <a:gd name="T4" fmla="*/ 2147483647 w 1021"/>
              <a:gd name="T5" fmla="*/ 2147483647 h 1921"/>
              <a:gd name="T6" fmla="*/ 2147483647 w 1021"/>
              <a:gd name="T7" fmla="*/ 2147483647 h 1921"/>
              <a:gd name="T8" fmla="*/ 2147483647 w 1021"/>
              <a:gd name="T9" fmla="*/ 2147483647 h 1921"/>
              <a:gd name="T10" fmla="*/ 2147483647 w 1021"/>
              <a:gd name="T11" fmla="*/ 2147483647 h 1921"/>
              <a:gd name="T12" fmla="*/ 2147483647 w 1021"/>
              <a:gd name="T13" fmla="*/ 2147483647 h 1921"/>
              <a:gd name="T14" fmla="*/ 2147483647 w 1021"/>
              <a:gd name="T15" fmla="*/ 2147483647 h 1921"/>
              <a:gd name="T16" fmla="*/ 2147483647 w 1021"/>
              <a:gd name="T17" fmla="*/ 2147483647 h 1921"/>
              <a:gd name="T18" fmla="*/ 2147483647 w 1021"/>
              <a:gd name="T19" fmla="*/ 2147483647 h 1921"/>
              <a:gd name="T20" fmla="*/ 2147483647 w 1021"/>
              <a:gd name="T21" fmla="*/ 2147483647 h 1921"/>
              <a:gd name="T22" fmla="*/ 2147483647 w 1021"/>
              <a:gd name="T23" fmla="*/ 2147483647 h 1921"/>
              <a:gd name="T24" fmla="*/ 2147483647 w 1021"/>
              <a:gd name="T25" fmla="*/ 2147483647 h 1921"/>
              <a:gd name="T26" fmla="*/ 2147483647 w 1021"/>
              <a:gd name="T27" fmla="*/ 2147483647 h 1921"/>
              <a:gd name="T28" fmla="*/ 2147483647 w 1021"/>
              <a:gd name="T29" fmla="*/ 2147483647 h 1921"/>
              <a:gd name="T30" fmla="*/ 2147483647 w 1021"/>
              <a:gd name="T31" fmla="*/ 2147483647 h 1921"/>
              <a:gd name="T32" fmla="*/ 2147483647 w 1021"/>
              <a:gd name="T33" fmla="*/ 2147483647 h 1921"/>
              <a:gd name="T34" fmla="*/ 2147483647 w 1021"/>
              <a:gd name="T35" fmla="*/ 2147483647 h 1921"/>
              <a:gd name="T36" fmla="*/ 2147483647 w 1021"/>
              <a:gd name="T37" fmla="*/ 2147483647 h 1921"/>
              <a:gd name="T38" fmla="*/ 2147483647 w 1021"/>
              <a:gd name="T39" fmla="*/ 2147483647 h 1921"/>
              <a:gd name="T40" fmla="*/ 2147483647 w 1021"/>
              <a:gd name="T41" fmla="*/ 2147483647 h 1921"/>
              <a:gd name="T42" fmla="*/ 2147483647 w 1021"/>
              <a:gd name="T43" fmla="*/ 2147483647 h 1921"/>
              <a:gd name="T44" fmla="*/ 2147483647 w 1021"/>
              <a:gd name="T45" fmla="*/ 2147483647 h 1921"/>
              <a:gd name="T46" fmla="*/ 2147483647 w 1021"/>
              <a:gd name="T47" fmla="*/ 2147483647 h 1921"/>
              <a:gd name="T48" fmla="*/ 2147483647 w 1021"/>
              <a:gd name="T49" fmla="*/ 2147483647 h 1921"/>
              <a:gd name="T50" fmla="*/ 2147483647 w 1021"/>
              <a:gd name="T51" fmla="*/ 2147483647 h 1921"/>
              <a:gd name="T52" fmla="*/ 2147483647 w 1021"/>
              <a:gd name="T53" fmla="*/ 2147483647 h 1921"/>
              <a:gd name="T54" fmla="*/ 2147483647 w 1021"/>
              <a:gd name="T55" fmla="*/ 2147483647 h 1921"/>
              <a:gd name="T56" fmla="*/ 2147483647 w 1021"/>
              <a:gd name="T57" fmla="*/ 2147483647 h 1921"/>
              <a:gd name="T58" fmla="*/ 2147483647 w 1021"/>
              <a:gd name="T59" fmla="*/ 2147483647 h 1921"/>
              <a:gd name="T60" fmla="*/ 2147483647 w 1021"/>
              <a:gd name="T61" fmla="*/ 2147483647 h 1921"/>
              <a:gd name="T62" fmla="*/ 2147483647 w 1021"/>
              <a:gd name="T63" fmla="*/ 2147483647 h 1921"/>
              <a:gd name="T64" fmla="*/ 2147483647 w 1021"/>
              <a:gd name="T65" fmla="*/ 2147483647 h 1921"/>
              <a:gd name="T66" fmla="*/ 2147483647 w 1021"/>
              <a:gd name="T67" fmla="*/ 2147483647 h 1921"/>
              <a:gd name="T68" fmla="*/ 2147483647 w 1021"/>
              <a:gd name="T69" fmla="*/ 2147483647 h 1921"/>
              <a:gd name="T70" fmla="*/ 2147483647 w 1021"/>
              <a:gd name="T71" fmla="*/ 2147483647 h 1921"/>
              <a:gd name="T72" fmla="*/ 2147483647 w 1021"/>
              <a:gd name="T73" fmla="*/ 2147483647 h 1921"/>
              <a:gd name="T74" fmla="*/ 2147483647 w 1021"/>
              <a:gd name="T75" fmla="*/ 2147483647 h 1921"/>
              <a:gd name="T76" fmla="*/ 2147483647 w 1021"/>
              <a:gd name="T77" fmla="*/ 2147483647 h 1921"/>
              <a:gd name="T78" fmla="*/ 2147483647 w 1021"/>
              <a:gd name="T79" fmla="*/ 2147483647 h 1921"/>
              <a:gd name="T80" fmla="*/ 0 w 1021"/>
              <a:gd name="T81" fmla="*/ 2147483647 h 19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21"/>
              <a:gd name="T124" fmla="*/ 0 h 1921"/>
              <a:gd name="T125" fmla="*/ 1021 w 1021"/>
              <a:gd name="T126" fmla="*/ 1921 h 19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93" name="Rectangle 4">
            <a:extLst>
              <a:ext uri="{FF2B5EF4-FFF2-40B4-BE49-F238E27FC236}">
                <a16:creationId xmlns:a16="http://schemas.microsoft.com/office/drawing/2014/main" id="{A88B387D-7682-D94B-AC76-886E2AACDA16}"/>
              </a:ext>
            </a:extLst>
          </p:cNvPr>
          <p:cNvSpPr>
            <a:spLocks noChangeArrowheads="1"/>
          </p:cNvSpPr>
          <p:nvPr/>
        </p:nvSpPr>
        <p:spPr bwMode="auto">
          <a:xfrm>
            <a:off x="441325" y="166688"/>
            <a:ext cx="968375" cy="1373187"/>
          </a:xfrm>
          <a:prstGeom prst="rect">
            <a:avLst/>
          </a:prstGeom>
          <a:noFill/>
          <a:ln>
            <a:noFill/>
          </a:ln>
          <a:effectLst>
            <a:outerShdw blurRad="63500" dist="107763" dir="2700000" algn="ctr" rotWithShape="0">
              <a:schemeClr val="bg2">
                <a:alpha val="74998"/>
              </a:schemeClr>
            </a:outerShdw>
          </a:effectLst>
          <a:extLst/>
        </p:spPr>
        <p:txBody>
          <a:bodyPr wrap="none" anchor="ctr"/>
          <a:lstStyle/>
          <a:p>
            <a:pPr>
              <a:defRPr/>
            </a:pPr>
            <a:endParaRPr lang="en-US" sz="2800">
              <a:solidFill>
                <a:srgbClr val="00DFCA"/>
              </a:solidFill>
              <a:latin typeface="Matura MT Script Capitals" charset="0"/>
              <a:ea typeface="ＭＳ Ｐゴシック" charset="0"/>
              <a:cs typeface="ＭＳ Ｐゴシック" charset="0"/>
            </a:endParaRPr>
          </a:p>
        </p:txBody>
      </p:sp>
      <p:sp>
        <p:nvSpPr>
          <p:cNvPr id="195589" name="Rectangle 5">
            <a:extLst>
              <a:ext uri="{FF2B5EF4-FFF2-40B4-BE49-F238E27FC236}">
                <a16:creationId xmlns:a16="http://schemas.microsoft.com/office/drawing/2014/main" id="{756184EA-7998-2947-83CA-19F3D204D677}"/>
              </a:ext>
            </a:extLst>
          </p:cNvPr>
          <p:cNvSpPr>
            <a:spLocks noChangeArrowheads="1"/>
          </p:cNvSpPr>
          <p:nvPr/>
        </p:nvSpPr>
        <p:spPr bwMode="auto">
          <a:xfrm>
            <a:off x="590550" y="2020888"/>
            <a:ext cx="1695450" cy="422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800">
              <a:solidFill>
                <a:srgbClr val="00DFCA"/>
              </a:solidFill>
              <a:latin typeface="Matura MT Script Capitals" panose="03020802060602070202" pitchFamily="66" charset="77"/>
            </a:endParaRPr>
          </a:p>
        </p:txBody>
      </p:sp>
      <p:sp>
        <p:nvSpPr>
          <p:cNvPr id="195590" name="Freeform 6">
            <a:extLst>
              <a:ext uri="{FF2B5EF4-FFF2-40B4-BE49-F238E27FC236}">
                <a16:creationId xmlns:a16="http://schemas.microsoft.com/office/drawing/2014/main" id="{4E0181FB-E2A4-5F4E-B1FC-63A32DDB4D51}"/>
              </a:ext>
            </a:extLst>
          </p:cNvPr>
          <p:cNvSpPr>
            <a:spLocks/>
          </p:cNvSpPr>
          <p:nvPr/>
        </p:nvSpPr>
        <p:spPr bwMode="auto">
          <a:xfrm>
            <a:off x="6991350" y="3978275"/>
            <a:ext cx="1430338" cy="2097088"/>
          </a:xfrm>
          <a:custGeom>
            <a:avLst/>
            <a:gdLst>
              <a:gd name="T0" fmla="*/ 2147483647 w 901"/>
              <a:gd name="T1" fmla="*/ 0 h 1321"/>
              <a:gd name="T2" fmla="*/ 2147483647 w 901"/>
              <a:gd name="T3" fmla="*/ 2147483647 h 1321"/>
              <a:gd name="T4" fmla="*/ 2147483647 w 901"/>
              <a:gd name="T5" fmla="*/ 2147483647 h 1321"/>
              <a:gd name="T6" fmla="*/ 2147483647 w 901"/>
              <a:gd name="T7" fmla="*/ 2147483647 h 1321"/>
              <a:gd name="T8" fmla="*/ 2147483647 w 901"/>
              <a:gd name="T9" fmla="*/ 2147483647 h 1321"/>
              <a:gd name="T10" fmla="*/ 2147483647 w 901"/>
              <a:gd name="T11" fmla="*/ 2147483647 h 1321"/>
              <a:gd name="T12" fmla="*/ 2147483647 w 901"/>
              <a:gd name="T13" fmla="*/ 2147483647 h 1321"/>
              <a:gd name="T14" fmla="*/ 2147483647 w 901"/>
              <a:gd name="T15" fmla="*/ 2147483647 h 1321"/>
              <a:gd name="T16" fmla="*/ 2147483647 w 901"/>
              <a:gd name="T17" fmla="*/ 2147483647 h 1321"/>
              <a:gd name="T18" fmla="*/ 2147483647 w 901"/>
              <a:gd name="T19" fmla="*/ 2147483647 h 1321"/>
              <a:gd name="T20" fmla="*/ 2147483647 w 901"/>
              <a:gd name="T21" fmla="*/ 2147483647 h 1321"/>
              <a:gd name="T22" fmla="*/ 2147483647 w 901"/>
              <a:gd name="T23" fmla="*/ 2147483647 h 1321"/>
              <a:gd name="T24" fmla="*/ 2147483647 w 901"/>
              <a:gd name="T25" fmla="*/ 2147483647 h 1321"/>
              <a:gd name="T26" fmla="*/ 2147483647 w 901"/>
              <a:gd name="T27" fmla="*/ 2147483647 h 1321"/>
              <a:gd name="T28" fmla="*/ 2147483647 w 901"/>
              <a:gd name="T29" fmla="*/ 2147483647 h 1321"/>
              <a:gd name="T30" fmla="*/ 2147483647 w 901"/>
              <a:gd name="T31" fmla="*/ 2147483647 h 1321"/>
              <a:gd name="T32" fmla="*/ 2147483647 w 901"/>
              <a:gd name="T33" fmla="*/ 2147483647 h 1321"/>
              <a:gd name="T34" fmla="*/ 2147483647 w 901"/>
              <a:gd name="T35" fmla="*/ 2147483647 h 1321"/>
              <a:gd name="T36" fmla="*/ 2147483647 w 901"/>
              <a:gd name="T37" fmla="*/ 2147483647 h 1321"/>
              <a:gd name="T38" fmla="*/ 2147483647 w 901"/>
              <a:gd name="T39" fmla="*/ 2147483647 h 1321"/>
              <a:gd name="T40" fmla="*/ 2147483647 w 901"/>
              <a:gd name="T41" fmla="*/ 2147483647 h 1321"/>
              <a:gd name="T42" fmla="*/ 2147483647 w 901"/>
              <a:gd name="T43" fmla="*/ 2147483647 h 1321"/>
              <a:gd name="T44" fmla="*/ 2147483647 w 901"/>
              <a:gd name="T45" fmla="*/ 2147483647 h 1321"/>
              <a:gd name="T46" fmla="*/ 2147483647 w 901"/>
              <a:gd name="T47" fmla="*/ 2147483647 h 1321"/>
              <a:gd name="T48" fmla="*/ 2147483647 w 901"/>
              <a:gd name="T49" fmla="*/ 2147483647 h 1321"/>
              <a:gd name="T50" fmla="*/ 2147483647 w 901"/>
              <a:gd name="T51" fmla="*/ 2147483647 h 1321"/>
              <a:gd name="T52" fmla="*/ 2147483647 w 901"/>
              <a:gd name="T53" fmla="*/ 2147483647 h 1321"/>
              <a:gd name="T54" fmla="*/ 2147483647 w 901"/>
              <a:gd name="T55" fmla="*/ 2147483647 h 1321"/>
              <a:gd name="T56" fmla="*/ 2147483647 w 901"/>
              <a:gd name="T57" fmla="*/ 2147483647 h 1321"/>
              <a:gd name="T58" fmla="*/ 2147483647 w 901"/>
              <a:gd name="T59" fmla="*/ 2147483647 h 1321"/>
              <a:gd name="T60" fmla="*/ 2147483647 w 901"/>
              <a:gd name="T61" fmla="*/ 2147483647 h 1321"/>
              <a:gd name="T62" fmla="*/ 2147483647 w 901"/>
              <a:gd name="T63" fmla="*/ 2147483647 h 1321"/>
              <a:gd name="T64" fmla="*/ 2147483647 w 901"/>
              <a:gd name="T65" fmla="*/ 2147483647 h 1321"/>
              <a:gd name="T66" fmla="*/ 2147483647 w 901"/>
              <a:gd name="T67" fmla="*/ 2147483647 h 1321"/>
              <a:gd name="T68" fmla="*/ 2147483647 w 901"/>
              <a:gd name="T69" fmla="*/ 2147483647 h 1321"/>
              <a:gd name="T70" fmla="*/ 2147483647 w 901"/>
              <a:gd name="T71" fmla="*/ 2147483647 h 1321"/>
              <a:gd name="T72" fmla="*/ 2147483647 w 901"/>
              <a:gd name="T73" fmla="*/ 2147483647 h 1321"/>
              <a:gd name="T74" fmla="*/ 2147483647 w 901"/>
              <a:gd name="T75" fmla="*/ 2147483647 h 1321"/>
              <a:gd name="T76" fmla="*/ 2147483647 w 901"/>
              <a:gd name="T77" fmla="*/ 2147483647 h 1321"/>
              <a:gd name="T78" fmla="*/ 2147483647 w 901"/>
              <a:gd name="T79" fmla="*/ 2147483647 h 1321"/>
              <a:gd name="T80" fmla="*/ 2147483647 w 901"/>
              <a:gd name="T81" fmla="*/ 2147483647 h 1321"/>
              <a:gd name="T82" fmla="*/ 2147483647 w 901"/>
              <a:gd name="T83" fmla="*/ 2147483647 h 1321"/>
              <a:gd name="T84" fmla="*/ 2147483647 w 901"/>
              <a:gd name="T85" fmla="*/ 2147483647 h 1321"/>
              <a:gd name="T86" fmla="*/ 2147483647 w 901"/>
              <a:gd name="T87" fmla="*/ 2147483647 h 1321"/>
              <a:gd name="T88" fmla="*/ 2147483647 w 901"/>
              <a:gd name="T89" fmla="*/ 2147483647 h 1321"/>
              <a:gd name="T90" fmla="*/ 2147483647 w 901"/>
              <a:gd name="T91" fmla="*/ 2147483647 h 1321"/>
              <a:gd name="T92" fmla="*/ 2147483647 w 901"/>
              <a:gd name="T93" fmla="*/ 2147483647 h 1321"/>
              <a:gd name="T94" fmla="*/ 2147483647 w 901"/>
              <a:gd name="T95" fmla="*/ 2147483647 h 1321"/>
              <a:gd name="T96" fmla="*/ 2147483647 w 901"/>
              <a:gd name="T97" fmla="*/ 2147483647 h 1321"/>
              <a:gd name="T98" fmla="*/ 2147483647 w 901"/>
              <a:gd name="T99" fmla="*/ 2147483647 h 1321"/>
              <a:gd name="T100" fmla="*/ 2147483647 w 901"/>
              <a:gd name="T101" fmla="*/ 2147483647 h 1321"/>
              <a:gd name="T102" fmla="*/ 2147483647 w 901"/>
              <a:gd name="T103" fmla="*/ 2147483647 h 1321"/>
              <a:gd name="T104" fmla="*/ 2147483647 w 901"/>
              <a:gd name="T105" fmla="*/ 2147483647 h 1321"/>
              <a:gd name="T106" fmla="*/ 2147483647 w 901"/>
              <a:gd name="T107" fmla="*/ 2147483647 h 1321"/>
              <a:gd name="T108" fmla="*/ 2147483647 w 901"/>
              <a:gd name="T109" fmla="*/ 2147483647 h 1321"/>
              <a:gd name="T110" fmla="*/ 2147483647 w 901"/>
              <a:gd name="T111" fmla="*/ 2147483647 h 1321"/>
              <a:gd name="T112" fmla="*/ 2147483647 w 901"/>
              <a:gd name="T113" fmla="*/ 2147483647 h 1321"/>
              <a:gd name="T114" fmla="*/ 2147483647 w 901"/>
              <a:gd name="T115" fmla="*/ 2147483647 h 1321"/>
              <a:gd name="T116" fmla="*/ 2147483647 w 901"/>
              <a:gd name="T117" fmla="*/ 2147483647 h 1321"/>
              <a:gd name="T118" fmla="*/ 0 w 901"/>
              <a:gd name="T119" fmla="*/ 2147483647 h 13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1"/>
              <a:gd name="T181" fmla="*/ 0 h 1321"/>
              <a:gd name="T182" fmla="*/ 901 w 901"/>
              <a:gd name="T183" fmla="*/ 1321 h 13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591" name="Freeform 7">
            <a:extLst>
              <a:ext uri="{FF2B5EF4-FFF2-40B4-BE49-F238E27FC236}">
                <a16:creationId xmlns:a16="http://schemas.microsoft.com/office/drawing/2014/main" id="{048DE64B-9F69-6545-9006-E20F2DDEC53A}"/>
              </a:ext>
            </a:extLst>
          </p:cNvPr>
          <p:cNvSpPr>
            <a:spLocks/>
          </p:cNvSpPr>
          <p:nvPr/>
        </p:nvSpPr>
        <p:spPr bwMode="auto">
          <a:xfrm>
            <a:off x="3562350" y="1695450"/>
            <a:ext cx="4097338" cy="2916238"/>
          </a:xfrm>
          <a:custGeom>
            <a:avLst/>
            <a:gdLst>
              <a:gd name="T0" fmla="*/ 2147483647 w 2581"/>
              <a:gd name="T1" fmla="*/ 2147483647 h 1837"/>
              <a:gd name="T2" fmla="*/ 2147483647 w 2581"/>
              <a:gd name="T3" fmla="*/ 2147483647 h 1837"/>
              <a:gd name="T4" fmla="*/ 2147483647 w 2581"/>
              <a:gd name="T5" fmla="*/ 2147483647 h 1837"/>
              <a:gd name="T6" fmla="*/ 2147483647 w 2581"/>
              <a:gd name="T7" fmla="*/ 2147483647 h 1837"/>
              <a:gd name="T8" fmla="*/ 2147483647 w 2581"/>
              <a:gd name="T9" fmla="*/ 2147483647 h 1837"/>
              <a:gd name="T10" fmla="*/ 2147483647 w 2581"/>
              <a:gd name="T11" fmla="*/ 2147483647 h 1837"/>
              <a:gd name="T12" fmla="*/ 2147483647 w 2581"/>
              <a:gd name="T13" fmla="*/ 2147483647 h 1837"/>
              <a:gd name="T14" fmla="*/ 2147483647 w 2581"/>
              <a:gd name="T15" fmla="*/ 2147483647 h 1837"/>
              <a:gd name="T16" fmla="*/ 2147483647 w 2581"/>
              <a:gd name="T17" fmla="*/ 2147483647 h 1837"/>
              <a:gd name="T18" fmla="*/ 2147483647 w 2581"/>
              <a:gd name="T19" fmla="*/ 2147483647 h 1837"/>
              <a:gd name="T20" fmla="*/ 2147483647 w 2581"/>
              <a:gd name="T21" fmla="*/ 2147483647 h 1837"/>
              <a:gd name="T22" fmla="*/ 2147483647 w 2581"/>
              <a:gd name="T23" fmla="*/ 2147483647 h 1837"/>
              <a:gd name="T24" fmla="*/ 2147483647 w 2581"/>
              <a:gd name="T25" fmla="*/ 2147483647 h 1837"/>
              <a:gd name="T26" fmla="*/ 2147483647 w 2581"/>
              <a:gd name="T27" fmla="*/ 2147483647 h 1837"/>
              <a:gd name="T28" fmla="*/ 2147483647 w 2581"/>
              <a:gd name="T29" fmla="*/ 2147483647 h 1837"/>
              <a:gd name="T30" fmla="*/ 2147483647 w 2581"/>
              <a:gd name="T31" fmla="*/ 2147483647 h 1837"/>
              <a:gd name="T32" fmla="*/ 2147483647 w 2581"/>
              <a:gd name="T33" fmla="*/ 2147483647 h 1837"/>
              <a:gd name="T34" fmla="*/ 2147483647 w 2581"/>
              <a:gd name="T35" fmla="*/ 2147483647 h 1837"/>
              <a:gd name="T36" fmla="*/ 2147483647 w 2581"/>
              <a:gd name="T37" fmla="*/ 2147483647 h 1837"/>
              <a:gd name="T38" fmla="*/ 2147483647 w 2581"/>
              <a:gd name="T39" fmla="*/ 2147483647 h 1837"/>
              <a:gd name="T40" fmla="*/ 2147483647 w 2581"/>
              <a:gd name="T41" fmla="*/ 2147483647 h 1837"/>
              <a:gd name="T42" fmla="*/ 2147483647 w 2581"/>
              <a:gd name="T43" fmla="*/ 2147483647 h 1837"/>
              <a:gd name="T44" fmla="*/ 2147483647 w 2581"/>
              <a:gd name="T45" fmla="*/ 2147483647 h 1837"/>
              <a:gd name="T46" fmla="*/ 2147483647 w 2581"/>
              <a:gd name="T47" fmla="*/ 2147483647 h 1837"/>
              <a:gd name="T48" fmla="*/ 2147483647 w 2581"/>
              <a:gd name="T49" fmla="*/ 2147483647 h 1837"/>
              <a:gd name="T50" fmla="*/ 2147483647 w 2581"/>
              <a:gd name="T51" fmla="*/ 2147483647 h 1837"/>
              <a:gd name="T52" fmla="*/ 2147483647 w 2581"/>
              <a:gd name="T53" fmla="*/ 2147483647 h 1837"/>
              <a:gd name="T54" fmla="*/ 2147483647 w 2581"/>
              <a:gd name="T55" fmla="*/ 2147483647 h 1837"/>
              <a:gd name="T56" fmla="*/ 2147483647 w 2581"/>
              <a:gd name="T57" fmla="*/ 2147483647 h 1837"/>
              <a:gd name="T58" fmla="*/ 2147483647 w 2581"/>
              <a:gd name="T59" fmla="*/ 2147483647 h 1837"/>
              <a:gd name="T60" fmla="*/ 2147483647 w 2581"/>
              <a:gd name="T61" fmla="*/ 2147483647 h 1837"/>
              <a:gd name="T62" fmla="*/ 2147483647 w 2581"/>
              <a:gd name="T63" fmla="*/ 2147483647 h 1837"/>
              <a:gd name="T64" fmla="*/ 2147483647 w 2581"/>
              <a:gd name="T65" fmla="*/ 2147483647 h 1837"/>
              <a:gd name="T66" fmla="*/ 2147483647 w 2581"/>
              <a:gd name="T67" fmla="*/ 2147483647 h 1837"/>
              <a:gd name="T68" fmla="*/ 2147483647 w 2581"/>
              <a:gd name="T69" fmla="*/ 2147483647 h 1837"/>
              <a:gd name="T70" fmla="*/ 2147483647 w 2581"/>
              <a:gd name="T71" fmla="*/ 2147483647 h 1837"/>
              <a:gd name="T72" fmla="*/ 2147483647 w 2581"/>
              <a:gd name="T73" fmla="*/ 2147483647 h 1837"/>
              <a:gd name="T74" fmla="*/ 2147483647 w 2581"/>
              <a:gd name="T75" fmla="*/ 2147483647 h 1837"/>
              <a:gd name="T76" fmla="*/ 2147483647 w 2581"/>
              <a:gd name="T77" fmla="*/ 2147483647 h 1837"/>
              <a:gd name="T78" fmla="*/ 2147483647 w 2581"/>
              <a:gd name="T79" fmla="*/ 2147483647 h 1837"/>
              <a:gd name="T80" fmla="*/ 2147483647 w 2581"/>
              <a:gd name="T81" fmla="*/ 2147483647 h 1837"/>
              <a:gd name="T82" fmla="*/ 2147483647 w 2581"/>
              <a:gd name="T83" fmla="*/ 2147483647 h 1837"/>
              <a:gd name="T84" fmla="*/ 2147483647 w 2581"/>
              <a:gd name="T85" fmla="*/ 2147483647 h 1837"/>
              <a:gd name="T86" fmla="*/ 2147483647 w 2581"/>
              <a:gd name="T87" fmla="*/ 2147483647 h 1837"/>
              <a:gd name="T88" fmla="*/ 2147483647 w 2581"/>
              <a:gd name="T89" fmla="*/ 2147483647 h 1837"/>
              <a:gd name="T90" fmla="*/ 2147483647 w 2581"/>
              <a:gd name="T91" fmla="*/ 2147483647 h 1837"/>
              <a:gd name="T92" fmla="*/ 2147483647 w 2581"/>
              <a:gd name="T93" fmla="*/ 2147483647 h 1837"/>
              <a:gd name="T94" fmla="*/ 2147483647 w 2581"/>
              <a:gd name="T95" fmla="*/ 2147483647 h 1837"/>
              <a:gd name="T96" fmla="*/ 2147483647 w 2581"/>
              <a:gd name="T97" fmla="*/ 2147483647 h 1837"/>
              <a:gd name="T98" fmla="*/ 2147483647 w 2581"/>
              <a:gd name="T99" fmla="*/ 2147483647 h 1837"/>
              <a:gd name="T100" fmla="*/ 2147483647 w 2581"/>
              <a:gd name="T101" fmla="*/ 0 h 1837"/>
              <a:gd name="T102" fmla="*/ 2147483647 w 2581"/>
              <a:gd name="T103" fmla="*/ 0 h 1837"/>
              <a:gd name="T104" fmla="*/ 2147483647 w 2581"/>
              <a:gd name="T105" fmla="*/ 2147483647 h 1837"/>
              <a:gd name="T106" fmla="*/ 2147483647 w 2581"/>
              <a:gd name="T107" fmla="*/ 2147483647 h 1837"/>
              <a:gd name="T108" fmla="*/ 2147483647 w 2581"/>
              <a:gd name="T109" fmla="*/ 2147483647 h 1837"/>
              <a:gd name="T110" fmla="*/ 0 w 2581"/>
              <a:gd name="T111" fmla="*/ 2147483647 h 1837"/>
              <a:gd name="T112" fmla="*/ 0 w 2581"/>
              <a:gd name="T113" fmla="*/ 2147483647 h 1837"/>
              <a:gd name="T114" fmla="*/ 2147483647 w 2581"/>
              <a:gd name="T115" fmla="*/ 2147483647 h 1837"/>
              <a:gd name="T116" fmla="*/ 2147483647 w 2581"/>
              <a:gd name="T117" fmla="*/ 2147483647 h 1837"/>
              <a:gd name="T118" fmla="*/ 2147483647 w 2581"/>
              <a:gd name="T119" fmla="*/ 2147483647 h 1837"/>
              <a:gd name="T120" fmla="*/ 2147483647 w 2581"/>
              <a:gd name="T121" fmla="*/ 2147483647 h 1837"/>
              <a:gd name="T122" fmla="*/ 2147483647 w 2581"/>
              <a:gd name="T123" fmla="*/ 2147483647 h 1837"/>
              <a:gd name="T124" fmla="*/ 2147483647 w 2581"/>
              <a:gd name="T125" fmla="*/ 2147483647 h 18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81"/>
              <a:gd name="T190" fmla="*/ 0 h 1837"/>
              <a:gd name="T191" fmla="*/ 2581 w 2581"/>
              <a:gd name="T192" fmla="*/ 1837 h 18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81" h="1837">
                <a:moveTo>
                  <a:pt x="2580" y="1836"/>
                </a:moveTo>
                <a:lnTo>
                  <a:pt x="2555" y="1824"/>
                </a:lnTo>
                <a:lnTo>
                  <a:pt x="2518" y="1812"/>
                </a:lnTo>
                <a:lnTo>
                  <a:pt x="2494" y="1800"/>
                </a:lnTo>
                <a:lnTo>
                  <a:pt x="2469" y="1800"/>
                </a:lnTo>
                <a:lnTo>
                  <a:pt x="2444" y="1787"/>
                </a:lnTo>
                <a:lnTo>
                  <a:pt x="2420" y="1763"/>
                </a:lnTo>
                <a:lnTo>
                  <a:pt x="2395" y="1763"/>
                </a:lnTo>
                <a:lnTo>
                  <a:pt x="2370" y="1739"/>
                </a:lnTo>
                <a:lnTo>
                  <a:pt x="2345" y="1727"/>
                </a:lnTo>
                <a:lnTo>
                  <a:pt x="2321" y="1714"/>
                </a:lnTo>
                <a:lnTo>
                  <a:pt x="2296" y="1702"/>
                </a:lnTo>
                <a:lnTo>
                  <a:pt x="2271" y="1690"/>
                </a:lnTo>
                <a:lnTo>
                  <a:pt x="2247" y="1678"/>
                </a:lnTo>
                <a:lnTo>
                  <a:pt x="2222" y="1654"/>
                </a:lnTo>
                <a:lnTo>
                  <a:pt x="2185" y="1641"/>
                </a:lnTo>
                <a:lnTo>
                  <a:pt x="2160" y="1617"/>
                </a:lnTo>
                <a:lnTo>
                  <a:pt x="2123" y="1605"/>
                </a:lnTo>
                <a:lnTo>
                  <a:pt x="2099" y="1593"/>
                </a:lnTo>
                <a:lnTo>
                  <a:pt x="2074" y="1581"/>
                </a:lnTo>
                <a:lnTo>
                  <a:pt x="2049" y="1569"/>
                </a:lnTo>
                <a:lnTo>
                  <a:pt x="2024" y="1556"/>
                </a:lnTo>
                <a:lnTo>
                  <a:pt x="2000" y="1544"/>
                </a:lnTo>
                <a:lnTo>
                  <a:pt x="1975" y="1520"/>
                </a:lnTo>
                <a:lnTo>
                  <a:pt x="1950" y="1508"/>
                </a:lnTo>
                <a:lnTo>
                  <a:pt x="1926" y="1496"/>
                </a:lnTo>
                <a:lnTo>
                  <a:pt x="1913" y="1471"/>
                </a:lnTo>
                <a:lnTo>
                  <a:pt x="1889" y="1471"/>
                </a:lnTo>
                <a:lnTo>
                  <a:pt x="1852" y="1447"/>
                </a:lnTo>
                <a:lnTo>
                  <a:pt x="1827" y="1423"/>
                </a:lnTo>
                <a:lnTo>
                  <a:pt x="1802" y="1423"/>
                </a:lnTo>
                <a:lnTo>
                  <a:pt x="1778" y="1410"/>
                </a:lnTo>
                <a:lnTo>
                  <a:pt x="1753" y="1386"/>
                </a:lnTo>
                <a:lnTo>
                  <a:pt x="1728" y="1362"/>
                </a:lnTo>
                <a:lnTo>
                  <a:pt x="1704" y="1350"/>
                </a:lnTo>
                <a:lnTo>
                  <a:pt x="1679" y="1337"/>
                </a:lnTo>
                <a:lnTo>
                  <a:pt x="1654" y="1313"/>
                </a:lnTo>
                <a:lnTo>
                  <a:pt x="1629" y="1301"/>
                </a:lnTo>
                <a:lnTo>
                  <a:pt x="1592" y="1265"/>
                </a:lnTo>
                <a:lnTo>
                  <a:pt x="1555" y="1240"/>
                </a:lnTo>
                <a:lnTo>
                  <a:pt x="1531" y="1228"/>
                </a:lnTo>
                <a:lnTo>
                  <a:pt x="1506" y="1216"/>
                </a:lnTo>
                <a:lnTo>
                  <a:pt x="1494" y="1192"/>
                </a:lnTo>
                <a:lnTo>
                  <a:pt x="1457" y="1167"/>
                </a:lnTo>
                <a:lnTo>
                  <a:pt x="1432" y="1131"/>
                </a:lnTo>
                <a:lnTo>
                  <a:pt x="1395" y="1106"/>
                </a:lnTo>
                <a:lnTo>
                  <a:pt x="1383" y="1082"/>
                </a:lnTo>
                <a:lnTo>
                  <a:pt x="1358" y="1058"/>
                </a:lnTo>
                <a:lnTo>
                  <a:pt x="1358" y="1034"/>
                </a:lnTo>
                <a:lnTo>
                  <a:pt x="1333" y="1009"/>
                </a:lnTo>
                <a:lnTo>
                  <a:pt x="1321" y="985"/>
                </a:lnTo>
                <a:lnTo>
                  <a:pt x="1296" y="961"/>
                </a:lnTo>
                <a:lnTo>
                  <a:pt x="1259" y="924"/>
                </a:lnTo>
                <a:lnTo>
                  <a:pt x="1234" y="912"/>
                </a:lnTo>
                <a:lnTo>
                  <a:pt x="1197" y="875"/>
                </a:lnTo>
                <a:lnTo>
                  <a:pt x="1173" y="851"/>
                </a:lnTo>
                <a:lnTo>
                  <a:pt x="1160" y="827"/>
                </a:lnTo>
                <a:lnTo>
                  <a:pt x="1136" y="815"/>
                </a:lnTo>
                <a:lnTo>
                  <a:pt x="1123" y="790"/>
                </a:lnTo>
                <a:lnTo>
                  <a:pt x="1099" y="766"/>
                </a:lnTo>
                <a:lnTo>
                  <a:pt x="1086" y="742"/>
                </a:lnTo>
                <a:lnTo>
                  <a:pt x="1062" y="730"/>
                </a:lnTo>
                <a:lnTo>
                  <a:pt x="1025" y="705"/>
                </a:lnTo>
                <a:lnTo>
                  <a:pt x="1012" y="681"/>
                </a:lnTo>
                <a:lnTo>
                  <a:pt x="988" y="657"/>
                </a:lnTo>
                <a:lnTo>
                  <a:pt x="963" y="644"/>
                </a:lnTo>
                <a:lnTo>
                  <a:pt x="951" y="620"/>
                </a:lnTo>
                <a:lnTo>
                  <a:pt x="938" y="596"/>
                </a:lnTo>
                <a:lnTo>
                  <a:pt x="926" y="571"/>
                </a:lnTo>
                <a:lnTo>
                  <a:pt x="901" y="559"/>
                </a:lnTo>
                <a:lnTo>
                  <a:pt x="889" y="535"/>
                </a:lnTo>
                <a:lnTo>
                  <a:pt x="876" y="511"/>
                </a:lnTo>
                <a:lnTo>
                  <a:pt x="864" y="486"/>
                </a:lnTo>
                <a:lnTo>
                  <a:pt x="852" y="462"/>
                </a:lnTo>
                <a:lnTo>
                  <a:pt x="827" y="438"/>
                </a:lnTo>
                <a:lnTo>
                  <a:pt x="815" y="413"/>
                </a:lnTo>
                <a:lnTo>
                  <a:pt x="802" y="389"/>
                </a:lnTo>
                <a:lnTo>
                  <a:pt x="790" y="365"/>
                </a:lnTo>
                <a:lnTo>
                  <a:pt x="778" y="340"/>
                </a:lnTo>
                <a:lnTo>
                  <a:pt x="753" y="328"/>
                </a:lnTo>
                <a:lnTo>
                  <a:pt x="728" y="292"/>
                </a:lnTo>
                <a:lnTo>
                  <a:pt x="704" y="267"/>
                </a:lnTo>
                <a:lnTo>
                  <a:pt x="679" y="243"/>
                </a:lnTo>
                <a:lnTo>
                  <a:pt x="667" y="219"/>
                </a:lnTo>
                <a:lnTo>
                  <a:pt x="642" y="207"/>
                </a:lnTo>
                <a:lnTo>
                  <a:pt x="630" y="182"/>
                </a:lnTo>
                <a:lnTo>
                  <a:pt x="605" y="158"/>
                </a:lnTo>
                <a:lnTo>
                  <a:pt x="580" y="146"/>
                </a:lnTo>
                <a:lnTo>
                  <a:pt x="568" y="122"/>
                </a:lnTo>
                <a:lnTo>
                  <a:pt x="543" y="122"/>
                </a:lnTo>
                <a:lnTo>
                  <a:pt x="531" y="97"/>
                </a:lnTo>
                <a:lnTo>
                  <a:pt x="494" y="73"/>
                </a:lnTo>
                <a:lnTo>
                  <a:pt x="469" y="73"/>
                </a:lnTo>
                <a:lnTo>
                  <a:pt x="444" y="61"/>
                </a:lnTo>
                <a:lnTo>
                  <a:pt x="407" y="49"/>
                </a:lnTo>
                <a:lnTo>
                  <a:pt x="383" y="36"/>
                </a:lnTo>
                <a:lnTo>
                  <a:pt x="358" y="36"/>
                </a:lnTo>
                <a:lnTo>
                  <a:pt x="321" y="24"/>
                </a:lnTo>
                <a:lnTo>
                  <a:pt x="296" y="12"/>
                </a:lnTo>
                <a:lnTo>
                  <a:pt x="272" y="12"/>
                </a:lnTo>
                <a:lnTo>
                  <a:pt x="247" y="12"/>
                </a:lnTo>
                <a:lnTo>
                  <a:pt x="222" y="0"/>
                </a:lnTo>
                <a:lnTo>
                  <a:pt x="198" y="0"/>
                </a:lnTo>
                <a:lnTo>
                  <a:pt x="173" y="0"/>
                </a:lnTo>
                <a:lnTo>
                  <a:pt x="148" y="12"/>
                </a:lnTo>
                <a:lnTo>
                  <a:pt x="123" y="12"/>
                </a:lnTo>
                <a:lnTo>
                  <a:pt x="99" y="12"/>
                </a:lnTo>
                <a:lnTo>
                  <a:pt x="74" y="24"/>
                </a:lnTo>
                <a:lnTo>
                  <a:pt x="49" y="36"/>
                </a:lnTo>
                <a:lnTo>
                  <a:pt x="25" y="49"/>
                </a:lnTo>
                <a:lnTo>
                  <a:pt x="12" y="73"/>
                </a:lnTo>
                <a:lnTo>
                  <a:pt x="0" y="97"/>
                </a:lnTo>
                <a:lnTo>
                  <a:pt x="0" y="122"/>
                </a:lnTo>
                <a:lnTo>
                  <a:pt x="0" y="146"/>
                </a:lnTo>
                <a:lnTo>
                  <a:pt x="0" y="170"/>
                </a:lnTo>
                <a:lnTo>
                  <a:pt x="12" y="195"/>
                </a:lnTo>
                <a:lnTo>
                  <a:pt x="25" y="219"/>
                </a:lnTo>
                <a:lnTo>
                  <a:pt x="37" y="243"/>
                </a:lnTo>
                <a:lnTo>
                  <a:pt x="62" y="255"/>
                </a:lnTo>
                <a:lnTo>
                  <a:pt x="74" y="280"/>
                </a:lnTo>
                <a:lnTo>
                  <a:pt x="99" y="280"/>
                </a:lnTo>
                <a:lnTo>
                  <a:pt x="136" y="304"/>
                </a:lnTo>
                <a:lnTo>
                  <a:pt x="160" y="316"/>
                </a:lnTo>
                <a:lnTo>
                  <a:pt x="185" y="316"/>
                </a:lnTo>
                <a:lnTo>
                  <a:pt x="210" y="316"/>
                </a:lnTo>
                <a:lnTo>
                  <a:pt x="235" y="328"/>
                </a:lnTo>
              </a:path>
            </a:pathLst>
          </a:custGeom>
          <a:noFill/>
          <a:ln w="25400" cap="rnd">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97" name="Rectangle 8">
            <a:extLst>
              <a:ext uri="{FF2B5EF4-FFF2-40B4-BE49-F238E27FC236}">
                <a16:creationId xmlns:a16="http://schemas.microsoft.com/office/drawing/2014/main" id="{A859FD29-7546-BD42-BA71-A649A9447319}"/>
              </a:ext>
            </a:extLst>
          </p:cNvPr>
          <p:cNvSpPr>
            <a:spLocks noChangeArrowheads="1"/>
          </p:cNvSpPr>
          <p:nvPr/>
        </p:nvSpPr>
        <p:spPr bwMode="auto">
          <a:xfrm>
            <a:off x="4630738" y="2649538"/>
            <a:ext cx="1520825" cy="458787"/>
          </a:xfrm>
          <a:prstGeom prst="rect">
            <a:avLst/>
          </a:prstGeom>
          <a:noFill/>
          <a:ln>
            <a:noFill/>
          </a:ln>
          <a:effectLst>
            <a:outerShdw blurRad="63500" dist="107763" dir="2700000" algn="ctr" rotWithShape="0">
              <a:schemeClr val="bg2">
                <a:alpha val="74998"/>
              </a:schemeClr>
            </a:outerShdw>
          </a:effectLst>
          <a:extLst/>
        </p:spPr>
        <p:txBody>
          <a:bodyPr lIns="90487" tIns="44450" rIns="90487" bIns="44450">
            <a:spAutoFit/>
          </a:bodyPr>
          <a:lstStyle/>
          <a:p>
            <a:pPr>
              <a:spcBef>
                <a:spcPct val="50000"/>
              </a:spcBef>
              <a:defRPr/>
            </a:pPr>
            <a:r>
              <a:rPr lang="en-US" b="1">
                <a:solidFill>
                  <a:srgbClr val="CECECE"/>
                </a:solidFill>
                <a:latin typeface="Times" charset="0"/>
                <a:ea typeface="ＭＳ Ｐゴシック" charset="0"/>
                <a:cs typeface="ＭＳ Ｐゴシック" charset="0"/>
              </a:rPr>
              <a:t>S.Ơ</a:t>
            </a:r>
          </a:p>
        </p:txBody>
      </p:sp>
      <p:sp>
        <p:nvSpPr>
          <p:cNvPr id="195593" name="Freeform 9">
            <a:extLst>
              <a:ext uri="{FF2B5EF4-FFF2-40B4-BE49-F238E27FC236}">
                <a16:creationId xmlns:a16="http://schemas.microsoft.com/office/drawing/2014/main" id="{7866CCB0-9EDA-F345-BDF3-BB1B46E39CE1}"/>
              </a:ext>
            </a:extLst>
          </p:cNvPr>
          <p:cNvSpPr>
            <a:spLocks/>
          </p:cNvSpPr>
          <p:nvPr/>
        </p:nvSpPr>
        <p:spPr bwMode="auto">
          <a:xfrm>
            <a:off x="2038350" y="4591050"/>
            <a:ext cx="1887538" cy="1487488"/>
          </a:xfrm>
          <a:custGeom>
            <a:avLst/>
            <a:gdLst>
              <a:gd name="T0" fmla="*/ 2147483647 w 1189"/>
              <a:gd name="T1" fmla="*/ 2147483647 h 937"/>
              <a:gd name="T2" fmla="*/ 2147483647 w 1189"/>
              <a:gd name="T3" fmla="*/ 2147483647 h 937"/>
              <a:gd name="T4" fmla="*/ 2147483647 w 1189"/>
              <a:gd name="T5" fmla="*/ 2147483647 h 937"/>
              <a:gd name="T6" fmla="*/ 2147483647 w 1189"/>
              <a:gd name="T7" fmla="*/ 2147483647 h 937"/>
              <a:gd name="T8" fmla="*/ 2147483647 w 1189"/>
              <a:gd name="T9" fmla="*/ 2147483647 h 937"/>
              <a:gd name="T10" fmla="*/ 2147483647 w 1189"/>
              <a:gd name="T11" fmla="*/ 2147483647 h 937"/>
              <a:gd name="T12" fmla="*/ 2147483647 w 1189"/>
              <a:gd name="T13" fmla="*/ 2147483647 h 937"/>
              <a:gd name="T14" fmla="*/ 2147483647 w 1189"/>
              <a:gd name="T15" fmla="*/ 2147483647 h 937"/>
              <a:gd name="T16" fmla="*/ 2147483647 w 1189"/>
              <a:gd name="T17" fmla="*/ 2147483647 h 937"/>
              <a:gd name="T18" fmla="*/ 0 w 1189"/>
              <a:gd name="T19" fmla="*/ 2147483647 h 937"/>
              <a:gd name="T20" fmla="*/ 0 w 1189"/>
              <a:gd name="T21" fmla="*/ 2147483647 h 937"/>
              <a:gd name="T22" fmla="*/ 2147483647 w 1189"/>
              <a:gd name="T23" fmla="*/ 2147483647 h 937"/>
              <a:gd name="T24" fmla="*/ 2147483647 w 1189"/>
              <a:gd name="T25" fmla="*/ 2147483647 h 937"/>
              <a:gd name="T26" fmla="*/ 2147483647 w 1189"/>
              <a:gd name="T27" fmla="*/ 2147483647 h 937"/>
              <a:gd name="T28" fmla="*/ 2147483647 w 1189"/>
              <a:gd name="T29" fmla="*/ 2147483647 h 937"/>
              <a:gd name="T30" fmla="*/ 2147483647 w 1189"/>
              <a:gd name="T31" fmla="*/ 2147483647 h 937"/>
              <a:gd name="T32" fmla="*/ 2147483647 w 1189"/>
              <a:gd name="T33" fmla="*/ 2147483647 h 937"/>
              <a:gd name="T34" fmla="*/ 2147483647 w 1189"/>
              <a:gd name="T35" fmla="*/ 2147483647 h 937"/>
              <a:gd name="T36" fmla="*/ 2147483647 w 1189"/>
              <a:gd name="T37" fmla="*/ 2147483647 h 937"/>
              <a:gd name="T38" fmla="*/ 2147483647 w 1189"/>
              <a:gd name="T39" fmla="*/ 2147483647 h 937"/>
              <a:gd name="T40" fmla="*/ 2147483647 w 1189"/>
              <a:gd name="T41" fmla="*/ 2147483647 h 937"/>
              <a:gd name="T42" fmla="*/ 2147483647 w 1189"/>
              <a:gd name="T43" fmla="*/ 2147483647 h 937"/>
              <a:gd name="T44" fmla="*/ 2147483647 w 1189"/>
              <a:gd name="T45" fmla="*/ 2147483647 h 937"/>
              <a:gd name="T46" fmla="*/ 2147483647 w 1189"/>
              <a:gd name="T47" fmla="*/ 2147483647 h 937"/>
              <a:gd name="T48" fmla="*/ 2147483647 w 1189"/>
              <a:gd name="T49" fmla="*/ 2147483647 h 937"/>
              <a:gd name="T50" fmla="*/ 2147483647 w 1189"/>
              <a:gd name="T51" fmla="*/ 2147483647 h 937"/>
              <a:gd name="T52" fmla="*/ 2147483647 w 1189"/>
              <a:gd name="T53" fmla="*/ 2147483647 h 937"/>
              <a:gd name="T54" fmla="*/ 2147483647 w 1189"/>
              <a:gd name="T55" fmla="*/ 2147483647 h 937"/>
              <a:gd name="T56" fmla="*/ 2147483647 w 1189"/>
              <a:gd name="T57" fmla="*/ 2147483647 h 937"/>
              <a:gd name="T58" fmla="*/ 2147483647 w 1189"/>
              <a:gd name="T59" fmla="*/ 2147483647 h 937"/>
              <a:gd name="T60" fmla="*/ 2147483647 w 1189"/>
              <a:gd name="T61" fmla="*/ 2147483647 h 937"/>
              <a:gd name="T62" fmla="*/ 2147483647 w 1189"/>
              <a:gd name="T63" fmla="*/ 2147483647 h 937"/>
              <a:gd name="T64" fmla="*/ 2147483647 w 1189"/>
              <a:gd name="T65" fmla="*/ 2147483647 h 937"/>
              <a:gd name="T66" fmla="*/ 2147483647 w 1189"/>
              <a:gd name="T67" fmla="*/ 2147483647 h 937"/>
              <a:gd name="T68" fmla="*/ 2147483647 w 1189"/>
              <a:gd name="T69" fmla="*/ 2147483647 h 937"/>
              <a:gd name="T70" fmla="*/ 2147483647 w 1189"/>
              <a:gd name="T71" fmla="*/ 2147483647 h 937"/>
              <a:gd name="T72" fmla="*/ 2147483647 w 1189"/>
              <a:gd name="T73" fmla="*/ 2147483647 h 937"/>
              <a:gd name="T74" fmla="*/ 2147483647 w 1189"/>
              <a:gd name="T75" fmla="*/ 2147483647 h 937"/>
              <a:gd name="T76" fmla="*/ 2147483647 w 1189"/>
              <a:gd name="T77" fmla="*/ 2147483647 h 937"/>
              <a:gd name="T78" fmla="*/ 2147483647 w 1189"/>
              <a:gd name="T79" fmla="*/ 2147483647 h 937"/>
              <a:gd name="T80" fmla="*/ 2147483647 w 1189"/>
              <a:gd name="T81" fmla="*/ 2147483647 h 937"/>
              <a:gd name="T82" fmla="*/ 2147483647 w 1189"/>
              <a:gd name="T83" fmla="*/ 2147483647 h 937"/>
              <a:gd name="T84" fmla="*/ 2147483647 w 1189"/>
              <a:gd name="T85" fmla="*/ 2147483647 h 937"/>
              <a:gd name="T86" fmla="*/ 2147483647 w 1189"/>
              <a:gd name="T87" fmla="*/ 2147483647 h 9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89"/>
              <a:gd name="T133" fmla="*/ 0 h 937"/>
              <a:gd name="T134" fmla="*/ 1189 w 1189"/>
              <a:gd name="T135" fmla="*/ 937 h 9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99" name="Rectangle 10">
            <a:extLst>
              <a:ext uri="{FF2B5EF4-FFF2-40B4-BE49-F238E27FC236}">
                <a16:creationId xmlns:a16="http://schemas.microsoft.com/office/drawing/2014/main" id="{847A2647-EE7A-B04D-A5C0-C0FBF8193A56}"/>
              </a:ext>
            </a:extLst>
          </p:cNvPr>
          <p:cNvSpPr>
            <a:spLocks noChangeArrowheads="1"/>
          </p:cNvSpPr>
          <p:nvPr/>
        </p:nvSpPr>
        <p:spPr bwMode="auto">
          <a:xfrm>
            <a:off x="7259638" y="5259388"/>
            <a:ext cx="1311275" cy="458787"/>
          </a:xfrm>
          <a:prstGeom prst="rect">
            <a:avLst/>
          </a:prstGeom>
          <a:noFill/>
          <a:ln>
            <a:noFill/>
          </a:ln>
          <a:effectLst>
            <a:outerShdw blurRad="63500" dist="107763" dir="2700000" algn="ctr" rotWithShape="0">
              <a:schemeClr val="bg2">
                <a:alpha val="74998"/>
              </a:schemeClr>
            </a:outerShdw>
          </a:effectLst>
          <a:extLst/>
        </p:spPr>
        <p:txBody>
          <a:bodyPr lIns="90487" tIns="44450" rIns="90487" bIns="44450">
            <a:spAutoFit/>
          </a:bodyPr>
          <a:lstStyle/>
          <a:p>
            <a:pPr>
              <a:spcBef>
                <a:spcPct val="50000"/>
              </a:spcBef>
              <a:defRPr/>
            </a:pPr>
            <a:r>
              <a:rPr lang="en-US" b="1">
                <a:solidFill>
                  <a:srgbClr val="009900"/>
                </a:solidFill>
                <a:latin typeface="Times" charset="0"/>
                <a:ea typeface="ＭＳ Ｐゴシック" charset="0"/>
                <a:cs typeface="ＭＳ Ｐゴシック" charset="0"/>
              </a:rPr>
              <a:t>VBT</a:t>
            </a:r>
          </a:p>
        </p:txBody>
      </p:sp>
      <p:sp>
        <p:nvSpPr>
          <p:cNvPr id="195595" name="Freeform 11">
            <a:extLst>
              <a:ext uri="{FF2B5EF4-FFF2-40B4-BE49-F238E27FC236}">
                <a16:creationId xmlns:a16="http://schemas.microsoft.com/office/drawing/2014/main" id="{10AEB69C-759E-EC48-929F-417699A6B795}"/>
              </a:ext>
            </a:extLst>
          </p:cNvPr>
          <p:cNvSpPr>
            <a:spLocks/>
          </p:cNvSpPr>
          <p:nvPr/>
        </p:nvSpPr>
        <p:spPr bwMode="auto">
          <a:xfrm>
            <a:off x="3257550" y="2628900"/>
            <a:ext cx="268288" cy="306388"/>
          </a:xfrm>
          <a:custGeom>
            <a:avLst/>
            <a:gdLst>
              <a:gd name="T0" fmla="*/ 2147483647 w 169"/>
              <a:gd name="T1" fmla="*/ 2147483647 h 193"/>
              <a:gd name="T2" fmla="*/ 2147483647 w 169"/>
              <a:gd name="T3" fmla="*/ 2147483647 h 193"/>
              <a:gd name="T4" fmla="*/ 2147483647 w 169"/>
              <a:gd name="T5" fmla="*/ 2147483647 h 193"/>
              <a:gd name="T6" fmla="*/ 2147483647 w 169"/>
              <a:gd name="T7" fmla="*/ 2147483647 h 193"/>
              <a:gd name="T8" fmla="*/ 2147483647 w 169"/>
              <a:gd name="T9" fmla="*/ 2147483647 h 193"/>
              <a:gd name="T10" fmla="*/ 0 w 169"/>
              <a:gd name="T11" fmla="*/ 2147483647 h 193"/>
              <a:gd name="T12" fmla="*/ 0 w 169"/>
              <a:gd name="T13" fmla="*/ 2147483647 h 193"/>
              <a:gd name="T14" fmla="*/ 0 w 169"/>
              <a:gd name="T15" fmla="*/ 2147483647 h 193"/>
              <a:gd name="T16" fmla="*/ 2147483647 w 169"/>
              <a:gd name="T17" fmla="*/ 2147483647 h 193"/>
              <a:gd name="T18" fmla="*/ 2147483647 w 169"/>
              <a:gd name="T19" fmla="*/ 2147483647 h 193"/>
              <a:gd name="T20" fmla="*/ 2147483647 w 169"/>
              <a:gd name="T21" fmla="*/ 2147483647 h 193"/>
              <a:gd name="T22" fmla="*/ 2147483647 w 169"/>
              <a:gd name="T23" fmla="*/ 2147483647 h 193"/>
              <a:gd name="T24" fmla="*/ 2147483647 w 169"/>
              <a:gd name="T25" fmla="*/ 2147483647 h 193"/>
              <a:gd name="T26" fmla="*/ 2147483647 w 169"/>
              <a:gd name="T27" fmla="*/ 2147483647 h 193"/>
              <a:gd name="T28" fmla="*/ 2147483647 w 169"/>
              <a:gd name="T29" fmla="*/ 2147483647 h 193"/>
              <a:gd name="T30" fmla="*/ 2147483647 w 169"/>
              <a:gd name="T31" fmla="*/ 2147483647 h 193"/>
              <a:gd name="T32" fmla="*/ 2147483647 w 169"/>
              <a:gd name="T33" fmla="*/ 2147483647 h 193"/>
              <a:gd name="T34" fmla="*/ 2147483647 w 169"/>
              <a:gd name="T35" fmla="*/ 2147483647 h 193"/>
              <a:gd name="T36" fmla="*/ 2147483647 w 169"/>
              <a:gd name="T37" fmla="*/ 2147483647 h 193"/>
              <a:gd name="T38" fmla="*/ 2147483647 w 169"/>
              <a:gd name="T39" fmla="*/ 2147483647 h 193"/>
              <a:gd name="T40" fmla="*/ 2147483647 w 169"/>
              <a:gd name="T41" fmla="*/ 2147483647 h 193"/>
              <a:gd name="T42" fmla="*/ 2147483647 w 169"/>
              <a:gd name="T43" fmla="*/ 0 h 193"/>
              <a:gd name="T44" fmla="*/ 2147483647 w 169"/>
              <a:gd name="T45" fmla="*/ 2147483647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9"/>
              <a:gd name="T70" fmla="*/ 0 h 193"/>
              <a:gd name="T71" fmla="*/ 169 w 169"/>
              <a:gd name="T72" fmla="*/ 193 h 1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596" name="Freeform 12">
            <a:extLst>
              <a:ext uri="{FF2B5EF4-FFF2-40B4-BE49-F238E27FC236}">
                <a16:creationId xmlns:a16="http://schemas.microsoft.com/office/drawing/2014/main" id="{A29224F3-1446-C74F-AF1F-68233745CACF}"/>
              </a:ext>
            </a:extLst>
          </p:cNvPr>
          <p:cNvSpPr>
            <a:spLocks/>
          </p:cNvSpPr>
          <p:nvPr/>
        </p:nvSpPr>
        <p:spPr bwMode="auto">
          <a:xfrm>
            <a:off x="3067050" y="3333750"/>
            <a:ext cx="439738" cy="915988"/>
          </a:xfrm>
          <a:custGeom>
            <a:avLst/>
            <a:gdLst>
              <a:gd name="T0" fmla="*/ 2147483647 w 277"/>
              <a:gd name="T1" fmla="*/ 0 h 577"/>
              <a:gd name="T2" fmla="*/ 2147483647 w 277"/>
              <a:gd name="T3" fmla="*/ 2147483647 h 577"/>
              <a:gd name="T4" fmla="*/ 2147483647 w 277"/>
              <a:gd name="T5" fmla="*/ 2147483647 h 577"/>
              <a:gd name="T6" fmla="*/ 2147483647 w 277"/>
              <a:gd name="T7" fmla="*/ 2147483647 h 577"/>
              <a:gd name="T8" fmla="*/ 2147483647 w 277"/>
              <a:gd name="T9" fmla="*/ 2147483647 h 577"/>
              <a:gd name="T10" fmla="*/ 2147483647 w 277"/>
              <a:gd name="T11" fmla="*/ 2147483647 h 577"/>
              <a:gd name="T12" fmla="*/ 2147483647 w 277"/>
              <a:gd name="T13" fmla="*/ 2147483647 h 577"/>
              <a:gd name="T14" fmla="*/ 2147483647 w 277"/>
              <a:gd name="T15" fmla="*/ 2147483647 h 577"/>
              <a:gd name="T16" fmla="*/ 2147483647 w 277"/>
              <a:gd name="T17" fmla="*/ 2147483647 h 577"/>
              <a:gd name="T18" fmla="*/ 2147483647 w 277"/>
              <a:gd name="T19" fmla="*/ 2147483647 h 577"/>
              <a:gd name="T20" fmla="*/ 2147483647 w 277"/>
              <a:gd name="T21" fmla="*/ 2147483647 h 577"/>
              <a:gd name="T22" fmla="*/ 2147483647 w 277"/>
              <a:gd name="T23" fmla="*/ 2147483647 h 577"/>
              <a:gd name="T24" fmla="*/ 2147483647 w 277"/>
              <a:gd name="T25" fmla="*/ 2147483647 h 577"/>
              <a:gd name="T26" fmla="*/ 2147483647 w 277"/>
              <a:gd name="T27" fmla="*/ 2147483647 h 577"/>
              <a:gd name="T28" fmla="*/ 2147483647 w 277"/>
              <a:gd name="T29" fmla="*/ 2147483647 h 577"/>
              <a:gd name="T30" fmla="*/ 2147483647 w 277"/>
              <a:gd name="T31" fmla="*/ 2147483647 h 577"/>
              <a:gd name="T32" fmla="*/ 2147483647 w 277"/>
              <a:gd name="T33" fmla="*/ 2147483647 h 577"/>
              <a:gd name="T34" fmla="*/ 2147483647 w 277"/>
              <a:gd name="T35" fmla="*/ 2147483647 h 577"/>
              <a:gd name="T36" fmla="*/ 2147483647 w 277"/>
              <a:gd name="T37" fmla="*/ 2147483647 h 577"/>
              <a:gd name="T38" fmla="*/ 2147483647 w 277"/>
              <a:gd name="T39" fmla="*/ 2147483647 h 577"/>
              <a:gd name="T40" fmla="*/ 2147483647 w 277"/>
              <a:gd name="T41" fmla="*/ 2147483647 h 577"/>
              <a:gd name="T42" fmla="*/ 2147483647 w 277"/>
              <a:gd name="T43" fmla="*/ 2147483647 h 577"/>
              <a:gd name="T44" fmla="*/ 2147483647 w 277"/>
              <a:gd name="T45" fmla="*/ 2147483647 h 577"/>
              <a:gd name="T46" fmla="*/ 2147483647 w 277"/>
              <a:gd name="T47" fmla="*/ 2147483647 h 577"/>
              <a:gd name="T48" fmla="*/ 2147483647 w 277"/>
              <a:gd name="T49" fmla="*/ 2147483647 h 577"/>
              <a:gd name="T50" fmla="*/ 2147483647 w 277"/>
              <a:gd name="T51" fmla="*/ 2147483647 h 577"/>
              <a:gd name="T52" fmla="*/ 2147483647 w 277"/>
              <a:gd name="T53" fmla="*/ 2147483647 h 577"/>
              <a:gd name="T54" fmla="*/ 2147483647 w 277"/>
              <a:gd name="T55" fmla="*/ 2147483647 h 577"/>
              <a:gd name="T56" fmla="*/ 2147483647 w 277"/>
              <a:gd name="T57" fmla="*/ 2147483647 h 577"/>
              <a:gd name="T58" fmla="*/ 2147483647 w 277"/>
              <a:gd name="T59" fmla="*/ 2147483647 h 577"/>
              <a:gd name="T60" fmla="*/ 2147483647 w 277"/>
              <a:gd name="T61" fmla="*/ 2147483647 h 577"/>
              <a:gd name="T62" fmla="*/ 0 w 277"/>
              <a:gd name="T63" fmla="*/ 2147483647 h 577"/>
              <a:gd name="T64" fmla="*/ 2147483647 w 277"/>
              <a:gd name="T65" fmla="*/ 2147483647 h 577"/>
              <a:gd name="T66" fmla="*/ 2147483647 w 277"/>
              <a:gd name="T67" fmla="*/ 2147483647 h 577"/>
              <a:gd name="T68" fmla="*/ 2147483647 w 277"/>
              <a:gd name="T69" fmla="*/ 2147483647 h 577"/>
              <a:gd name="T70" fmla="*/ 2147483647 w 277"/>
              <a:gd name="T71" fmla="*/ 2147483647 h 577"/>
              <a:gd name="T72" fmla="*/ 2147483647 w 277"/>
              <a:gd name="T73" fmla="*/ 2147483647 h 577"/>
              <a:gd name="T74" fmla="*/ 2147483647 w 277"/>
              <a:gd name="T75" fmla="*/ 2147483647 h 577"/>
              <a:gd name="T76" fmla="*/ 2147483647 w 277"/>
              <a:gd name="T77" fmla="*/ 2147483647 h 577"/>
              <a:gd name="T78" fmla="*/ 2147483647 w 277"/>
              <a:gd name="T79" fmla="*/ 2147483647 h 577"/>
              <a:gd name="T80" fmla="*/ 2147483647 w 277"/>
              <a:gd name="T81" fmla="*/ 2147483647 h 577"/>
              <a:gd name="T82" fmla="*/ 2147483647 w 277"/>
              <a:gd name="T83" fmla="*/ 2147483647 h 577"/>
              <a:gd name="T84" fmla="*/ 2147483647 w 277"/>
              <a:gd name="T85" fmla="*/ 2147483647 h 577"/>
              <a:gd name="T86" fmla="*/ 2147483647 w 277"/>
              <a:gd name="T87" fmla="*/ 2147483647 h 577"/>
              <a:gd name="T88" fmla="*/ 2147483647 w 277"/>
              <a:gd name="T89" fmla="*/ 2147483647 h 577"/>
              <a:gd name="T90" fmla="*/ 2147483647 w 277"/>
              <a:gd name="T91" fmla="*/ 2147483647 h 577"/>
              <a:gd name="T92" fmla="*/ 2147483647 w 277"/>
              <a:gd name="T93" fmla="*/ 2147483647 h 577"/>
              <a:gd name="T94" fmla="*/ 2147483647 w 277"/>
              <a:gd name="T95" fmla="*/ 2147483647 h 577"/>
              <a:gd name="T96" fmla="*/ 2147483647 w 277"/>
              <a:gd name="T97" fmla="*/ 2147483647 h 577"/>
              <a:gd name="T98" fmla="*/ 2147483647 w 277"/>
              <a:gd name="T99" fmla="*/ 2147483647 h 577"/>
              <a:gd name="T100" fmla="*/ 2147483647 w 277"/>
              <a:gd name="T101" fmla="*/ 2147483647 h 577"/>
              <a:gd name="T102" fmla="*/ 2147483647 w 277"/>
              <a:gd name="T103" fmla="*/ 2147483647 h 577"/>
              <a:gd name="T104" fmla="*/ 2147483647 w 277"/>
              <a:gd name="T105" fmla="*/ 2147483647 h 577"/>
              <a:gd name="T106" fmla="*/ 2147483647 w 277"/>
              <a:gd name="T107" fmla="*/ 0 h 577"/>
              <a:gd name="T108" fmla="*/ 2147483647 w 277"/>
              <a:gd name="T109" fmla="*/ 0 h 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7"/>
              <a:gd name="T166" fmla="*/ 0 h 577"/>
              <a:gd name="T167" fmla="*/ 277 w 277"/>
              <a:gd name="T168" fmla="*/ 577 h 5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597" name="Freeform 13">
            <a:extLst>
              <a:ext uri="{FF2B5EF4-FFF2-40B4-BE49-F238E27FC236}">
                <a16:creationId xmlns:a16="http://schemas.microsoft.com/office/drawing/2014/main" id="{50A08064-E2B8-9145-B62C-5FF5530AF56B}"/>
              </a:ext>
            </a:extLst>
          </p:cNvPr>
          <p:cNvSpPr>
            <a:spLocks/>
          </p:cNvSpPr>
          <p:nvPr/>
        </p:nvSpPr>
        <p:spPr bwMode="auto">
          <a:xfrm>
            <a:off x="3333750" y="2933700"/>
            <a:ext cx="58738" cy="420688"/>
          </a:xfrm>
          <a:custGeom>
            <a:avLst/>
            <a:gdLst>
              <a:gd name="T0" fmla="*/ 2147483647 w 37"/>
              <a:gd name="T1" fmla="*/ 2147483647 h 265"/>
              <a:gd name="T2" fmla="*/ 2147483647 w 37"/>
              <a:gd name="T3" fmla="*/ 0 h 265"/>
              <a:gd name="T4" fmla="*/ 2147483647 w 37"/>
              <a:gd name="T5" fmla="*/ 2147483647 h 265"/>
              <a:gd name="T6" fmla="*/ 2147483647 w 37"/>
              <a:gd name="T7" fmla="*/ 2147483647 h 265"/>
              <a:gd name="T8" fmla="*/ 2147483647 w 37"/>
              <a:gd name="T9" fmla="*/ 2147483647 h 265"/>
              <a:gd name="T10" fmla="*/ 2147483647 w 37"/>
              <a:gd name="T11" fmla="*/ 2147483647 h 265"/>
              <a:gd name="T12" fmla="*/ 2147483647 w 37"/>
              <a:gd name="T13" fmla="*/ 2147483647 h 265"/>
              <a:gd name="T14" fmla="*/ 2147483647 w 37"/>
              <a:gd name="T15" fmla="*/ 2147483647 h 265"/>
              <a:gd name="T16" fmla="*/ 0 w 37"/>
              <a:gd name="T17" fmla="*/ 2147483647 h 265"/>
              <a:gd name="T18" fmla="*/ 0 w 37"/>
              <a:gd name="T19" fmla="*/ 2147483647 h 265"/>
              <a:gd name="T20" fmla="*/ 0 w 37"/>
              <a:gd name="T21" fmla="*/ 2147483647 h 265"/>
              <a:gd name="T22" fmla="*/ 0 w 37"/>
              <a:gd name="T23" fmla="*/ 2147483647 h 265"/>
              <a:gd name="T24" fmla="*/ 2147483647 w 37"/>
              <a:gd name="T25" fmla="*/ 2147483647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265"/>
              <a:gd name="T41" fmla="*/ 37 w 37"/>
              <a:gd name="T42" fmla="*/ 265 h 2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3" name="Rectangle 14">
            <a:extLst>
              <a:ext uri="{FF2B5EF4-FFF2-40B4-BE49-F238E27FC236}">
                <a16:creationId xmlns:a16="http://schemas.microsoft.com/office/drawing/2014/main" id="{2E11A1BC-DFF3-9F44-B6D0-A79E533AFB7F}"/>
              </a:ext>
            </a:extLst>
          </p:cNvPr>
          <p:cNvSpPr>
            <a:spLocks noChangeArrowheads="1"/>
          </p:cNvSpPr>
          <p:nvPr/>
        </p:nvSpPr>
        <p:spPr bwMode="auto">
          <a:xfrm>
            <a:off x="3449638" y="2382838"/>
            <a:ext cx="1273175" cy="454025"/>
          </a:xfrm>
          <a:prstGeom prst="rect">
            <a:avLst/>
          </a:prstGeom>
          <a:noFill/>
          <a:ln>
            <a:noFill/>
          </a:ln>
          <a:effectLst>
            <a:outerShdw blurRad="63500" dist="107763" dir="2700000" algn="ctr" rotWithShape="0">
              <a:schemeClr val="bg2">
                <a:alpha val="74998"/>
              </a:schemeClr>
            </a:outerShdw>
          </a:effectLst>
          <a:extLst/>
        </p:spPr>
        <p:txBody>
          <a:bodyPr lIns="90487" tIns="44450" rIns="90487" bIns="44450">
            <a:spAutoFit/>
          </a:bodyPr>
          <a:lstStyle/>
          <a:p>
            <a:pPr>
              <a:spcBef>
                <a:spcPct val="50000"/>
              </a:spcBef>
              <a:defRPr/>
            </a:pPr>
            <a:r>
              <a:rPr lang="en-US" b="1">
                <a:solidFill>
                  <a:srgbClr val="CECECE"/>
                </a:solidFill>
                <a:latin typeface="Times" charset="0"/>
                <a:ea typeface="ＭＳ Ｐゴシック" charset="0"/>
                <a:cs typeface="ＭＳ Ｐゴシック" charset="0"/>
              </a:rPr>
              <a:t>SG</a:t>
            </a:r>
          </a:p>
        </p:txBody>
      </p:sp>
      <p:sp>
        <p:nvSpPr>
          <p:cNvPr id="63504" name="Rectangle 15">
            <a:extLst>
              <a:ext uri="{FF2B5EF4-FFF2-40B4-BE49-F238E27FC236}">
                <a16:creationId xmlns:a16="http://schemas.microsoft.com/office/drawing/2014/main" id="{8494B2B7-1ACF-9147-B0FF-B324163F60A5}"/>
              </a:ext>
            </a:extLst>
          </p:cNvPr>
          <p:cNvSpPr>
            <a:spLocks noChangeArrowheads="1"/>
          </p:cNvSpPr>
          <p:nvPr/>
        </p:nvSpPr>
        <p:spPr bwMode="auto">
          <a:xfrm>
            <a:off x="2516188" y="5640388"/>
            <a:ext cx="701675" cy="458787"/>
          </a:xfrm>
          <a:prstGeom prst="rect">
            <a:avLst/>
          </a:prstGeom>
          <a:noFill/>
          <a:ln>
            <a:noFill/>
          </a:ln>
          <a:effectLst>
            <a:outerShdw blurRad="63500" dist="107763" dir="2700000" algn="ctr" rotWithShape="0">
              <a:schemeClr val="bg2">
                <a:alpha val="74998"/>
              </a:schemeClr>
            </a:outerShdw>
          </a:effectLst>
          <a:extLst/>
        </p:spPr>
        <p:txBody>
          <a:bodyPr lIns="90487" tIns="44450" rIns="90487" bIns="44450">
            <a:spAutoFit/>
          </a:bodyPr>
          <a:lstStyle/>
          <a:p>
            <a:pPr>
              <a:spcBef>
                <a:spcPct val="50000"/>
              </a:spcBef>
              <a:defRPr/>
            </a:pPr>
            <a:r>
              <a:rPr lang="en-US" b="1">
                <a:solidFill>
                  <a:srgbClr val="CECECE"/>
                </a:solidFill>
                <a:latin typeface="Times" charset="0"/>
                <a:ea typeface="ＭＳ Ｐゴシック" charset="0"/>
                <a:cs typeface="ＭＳ Ｐゴシック" charset="0"/>
              </a:rPr>
              <a:t>BĐ</a:t>
            </a:r>
          </a:p>
        </p:txBody>
      </p:sp>
      <p:sp>
        <p:nvSpPr>
          <p:cNvPr id="63505" name="Rectangle 16">
            <a:extLst>
              <a:ext uri="{FF2B5EF4-FFF2-40B4-BE49-F238E27FC236}">
                <a16:creationId xmlns:a16="http://schemas.microsoft.com/office/drawing/2014/main" id="{647AFC63-206B-194F-91F1-765BAA182C43}"/>
              </a:ext>
            </a:extLst>
          </p:cNvPr>
          <p:cNvSpPr>
            <a:spLocks noChangeArrowheads="1"/>
          </p:cNvSpPr>
          <p:nvPr/>
        </p:nvSpPr>
        <p:spPr bwMode="auto">
          <a:xfrm>
            <a:off x="2020888" y="992188"/>
            <a:ext cx="1485900" cy="458787"/>
          </a:xfrm>
          <a:prstGeom prst="rect">
            <a:avLst/>
          </a:prstGeom>
          <a:noFill/>
          <a:ln>
            <a:noFill/>
          </a:ln>
          <a:effectLst>
            <a:outerShdw blurRad="63500" dist="107763" dir="2700000" algn="ctr" rotWithShape="0">
              <a:schemeClr val="bg2">
                <a:alpha val="74998"/>
              </a:schemeClr>
            </a:outerShdw>
          </a:effectLst>
          <a:extLst/>
        </p:spPr>
        <p:txBody>
          <a:bodyPr lIns="90487" tIns="44450" rIns="90487" bIns="44450">
            <a:spAutoFit/>
          </a:bodyPr>
          <a:lstStyle/>
          <a:p>
            <a:pPr>
              <a:spcBef>
                <a:spcPct val="50000"/>
              </a:spcBef>
              <a:defRPr/>
            </a:pPr>
            <a:r>
              <a:rPr lang="en-US" b="1">
                <a:solidFill>
                  <a:srgbClr val="CECECE"/>
                </a:solidFill>
                <a:latin typeface="Times" charset="0"/>
                <a:ea typeface="ＭＳ Ｐゴシック" charset="0"/>
                <a:cs typeface="ＭＳ Ｐゴシック" charset="0"/>
              </a:rPr>
              <a:t>ĐTH</a:t>
            </a:r>
          </a:p>
        </p:txBody>
      </p:sp>
      <p:sp>
        <p:nvSpPr>
          <p:cNvPr id="195601" name="Rectangle 17">
            <a:extLst>
              <a:ext uri="{FF2B5EF4-FFF2-40B4-BE49-F238E27FC236}">
                <a16:creationId xmlns:a16="http://schemas.microsoft.com/office/drawing/2014/main" id="{4F0A5022-0969-4040-8DE1-A3E3A94E17FC}"/>
              </a:ext>
            </a:extLst>
          </p:cNvPr>
          <p:cNvSpPr>
            <a:spLocks noChangeArrowheads="1"/>
          </p:cNvSpPr>
          <p:nvPr/>
        </p:nvSpPr>
        <p:spPr bwMode="auto">
          <a:xfrm>
            <a:off x="3086100" y="43815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800">
              <a:solidFill>
                <a:srgbClr val="00DFCA"/>
              </a:solidFill>
              <a:latin typeface="Matura MT Script Capitals" panose="03020802060602070202" pitchFamily="66" charset="77"/>
            </a:endParaRPr>
          </a:p>
        </p:txBody>
      </p:sp>
      <p:sp>
        <p:nvSpPr>
          <p:cNvPr id="195602" name="Line 18">
            <a:extLst>
              <a:ext uri="{FF2B5EF4-FFF2-40B4-BE49-F238E27FC236}">
                <a16:creationId xmlns:a16="http://schemas.microsoft.com/office/drawing/2014/main" id="{1C52E555-77F5-864E-9422-12D8FDDFE0CE}"/>
              </a:ext>
            </a:extLst>
          </p:cNvPr>
          <p:cNvSpPr>
            <a:spLocks noChangeShapeType="1"/>
          </p:cNvSpPr>
          <p:nvPr/>
        </p:nvSpPr>
        <p:spPr bwMode="auto">
          <a:xfrm>
            <a:off x="1746250" y="3505200"/>
            <a:ext cx="6546850" cy="0"/>
          </a:xfrm>
          <a:prstGeom prst="line">
            <a:avLst/>
          </a:prstGeom>
          <a:noFill/>
          <a:ln w="25400">
            <a:solidFill>
              <a:schemeClr val="accent2"/>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603" name="Line 19">
            <a:extLst>
              <a:ext uri="{FF2B5EF4-FFF2-40B4-BE49-F238E27FC236}">
                <a16:creationId xmlns:a16="http://schemas.microsoft.com/office/drawing/2014/main" id="{F1DC3BAA-ACF1-C640-B8E9-146B70D1801B}"/>
              </a:ext>
            </a:extLst>
          </p:cNvPr>
          <p:cNvSpPr>
            <a:spLocks noChangeShapeType="1"/>
          </p:cNvSpPr>
          <p:nvPr/>
        </p:nvSpPr>
        <p:spPr bwMode="auto">
          <a:xfrm>
            <a:off x="4991100" y="984250"/>
            <a:ext cx="0" cy="5003800"/>
          </a:xfrm>
          <a:prstGeom prst="line">
            <a:avLst/>
          </a:prstGeom>
          <a:noFill/>
          <a:ln w="25400">
            <a:solidFill>
              <a:schemeClr val="accent2"/>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9" name="Rectangle 21">
            <a:extLst>
              <a:ext uri="{FF2B5EF4-FFF2-40B4-BE49-F238E27FC236}">
                <a16:creationId xmlns:a16="http://schemas.microsoft.com/office/drawing/2014/main" id="{5AA6F05D-16CA-2E42-8F42-F408379E5972}"/>
              </a:ext>
            </a:extLst>
          </p:cNvPr>
          <p:cNvSpPr>
            <a:spLocks noChangeArrowheads="1"/>
          </p:cNvSpPr>
          <p:nvPr/>
        </p:nvSpPr>
        <p:spPr bwMode="auto">
          <a:xfrm>
            <a:off x="2613025" y="3613150"/>
            <a:ext cx="1730375" cy="454025"/>
          </a:xfrm>
          <a:prstGeom prst="rect">
            <a:avLst/>
          </a:prstGeom>
          <a:noFill/>
          <a:ln>
            <a:noFill/>
          </a:ln>
          <a:effectLst>
            <a:outerShdw blurRad="63500" dist="107763" dir="2700000" algn="ctr" rotWithShape="0">
              <a:schemeClr val="bg2">
                <a:alpha val="74998"/>
              </a:schemeClr>
            </a:outerShdw>
          </a:effectLst>
          <a:extLst/>
        </p:spPr>
        <p:txBody>
          <a:bodyPr lIns="90487" tIns="44450" rIns="90487" bIns="44450">
            <a:spAutoFit/>
          </a:bodyPr>
          <a:lstStyle/>
          <a:p>
            <a:pPr>
              <a:spcBef>
                <a:spcPct val="50000"/>
              </a:spcBef>
              <a:defRPr/>
            </a:pPr>
            <a:r>
              <a:rPr lang="en-US" b="1">
                <a:solidFill>
                  <a:srgbClr val="009900"/>
                </a:solidFill>
                <a:latin typeface="Times" charset="0"/>
                <a:ea typeface="ＭＳ Ｐゴシック" charset="0"/>
                <a:cs typeface="ＭＳ Ｐゴシック" charset="0"/>
              </a:rPr>
              <a:t>DS</a:t>
            </a:r>
          </a:p>
        </p:txBody>
      </p:sp>
      <p:sp>
        <p:nvSpPr>
          <p:cNvPr id="63510" name="Line 22">
            <a:extLst>
              <a:ext uri="{FF2B5EF4-FFF2-40B4-BE49-F238E27FC236}">
                <a16:creationId xmlns:a16="http://schemas.microsoft.com/office/drawing/2014/main" id="{2C0A8BA3-A470-774D-AC98-C9523BF0CB9F}"/>
              </a:ext>
            </a:extLst>
          </p:cNvPr>
          <p:cNvSpPr>
            <a:spLocks noChangeShapeType="1"/>
          </p:cNvSpPr>
          <p:nvPr/>
        </p:nvSpPr>
        <p:spPr bwMode="auto">
          <a:xfrm>
            <a:off x="4114800" y="1600200"/>
            <a:ext cx="1693863" cy="0"/>
          </a:xfrm>
          <a:prstGeom prst="line">
            <a:avLst/>
          </a:prstGeom>
          <a:noFill/>
          <a:ln>
            <a:noFill/>
          </a:ln>
          <a:effectLst>
            <a:outerShdw blurRad="63500" dist="107763" dir="2700000" algn="ctr" rotWithShape="0">
              <a:schemeClr val="bg2">
                <a:alpha val="74998"/>
              </a:schemeClr>
            </a:outerShdw>
          </a:effectLst>
          <a:extLst/>
        </p:spPr>
        <p:txBody>
          <a:bodyPr wrap="none" anchor="ctr"/>
          <a:lstStyle/>
          <a:p>
            <a:pPr>
              <a:defRPr/>
            </a:pPr>
            <a:endParaRPr lang="en-US">
              <a:latin typeface="Arial" charset="0"/>
              <a:ea typeface="ＭＳ Ｐゴシック" charset="0"/>
              <a:cs typeface="ＭＳ Ｐゴシック" charset="0"/>
            </a:endParaRPr>
          </a:p>
        </p:txBody>
      </p:sp>
      <p:sp>
        <p:nvSpPr>
          <p:cNvPr id="195606" name="Oval 23">
            <a:extLst>
              <a:ext uri="{FF2B5EF4-FFF2-40B4-BE49-F238E27FC236}">
                <a16:creationId xmlns:a16="http://schemas.microsoft.com/office/drawing/2014/main" id="{DDBBB899-F3E2-BA4B-8288-9B834CF3DAC4}"/>
              </a:ext>
            </a:extLst>
          </p:cNvPr>
          <p:cNvSpPr>
            <a:spLocks noChangeArrowheads="1"/>
          </p:cNvSpPr>
          <p:nvPr/>
        </p:nvSpPr>
        <p:spPr bwMode="auto">
          <a:xfrm>
            <a:off x="6735763" y="4508500"/>
            <a:ext cx="193675" cy="187325"/>
          </a:xfrm>
          <a:prstGeom prst="ellipse">
            <a:avLst/>
          </a:prstGeom>
          <a:solidFill>
            <a:srgbClr val="73738C"/>
          </a:solidFill>
          <a:ln w="25400">
            <a:solidFill>
              <a:srgbClr val="00AE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800">
              <a:solidFill>
                <a:srgbClr val="00DFCA"/>
              </a:solidFill>
              <a:latin typeface="Matura MT Script Capitals" panose="03020802060602070202" pitchFamily="66" charset="77"/>
            </a:endParaRPr>
          </a:p>
        </p:txBody>
      </p:sp>
      <p:sp>
        <p:nvSpPr>
          <p:cNvPr id="63512" name="Rectangle 24">
            <a:extLst>
              <a:ext uri="{FF2B5EF4-FFF2-40B4-BE49-F238E27FC236}">
                <a16:creationId xmlns:a16="http://schemas.microsoft.com/office/drawing/2014/main" id="{948BB589-BD9D-4A49-9807-A7605A4A6EF5}"/>
              </a:ext>
            </a:extLst>
          </p:cNvPr>
          <p:cNvSpPr>
            <a:spLocks noChangeArrowheads="1"/>
          </p:cNvSpPr>
          <p:nvPr/>
        </p:nvSpPr>
        <p:spPr bwMode="auto">
          <a:xfrm>
            <a:off x="4081463" y="1125538"/>
            <a:ext cx="812800" cy="519112"/>
          </a:xfrm>
          <a:prstGeom prst="rect">
            <a:avLst/>
          </a:prstGeom>
          <a:noFill/>
          <a:ln>
            <a:noFill/>
          </a:ln>
          <a:effectLst>
            <a:outerShdw blurRad="63500" dist="107763" dir="2700000" algn="ctr" rotWithShape="0">
              <a:schemeClr val="bg2">
                <a:alpha val="74998"/>
              </a:schemeClr>
            </a:outerShdw>
          </a:effectLst>
          <a:extLst/>
        </p:spPr>
        <p:txBody>
          <a:bodyPr wrap="none" anchor="ctr"/>
          <a:lstStyle/>
          <a:p>
            <a:pPr>
              <a:defRPr/>
            </a:pPr>
            <a:endParaRPr lang="en-US" sz="2800">
              <a:solidFill>
                <a:srgbClr val="00DFCA"/>
              </a:solidFill>
              <a:latin typeface="Matura MT Script Capitals" charset="0"/>
              <a:ea typeface="ＭＳ Ｐゴシック" charset="0"/>
              <a:cs typeface="ＭＳ Ｐゴシック" charset="0"/>
            </a:endParaRPr>
          </a:p>
        </p:txBody>
      </p:sp>
      <p:sp>
        <p:nvSpPr>
          <p:cNvPr id="63513" name="Rectangle 25">
            <a:extLst>
              <a:ext uri="{FF2B5EF4-FFF2-40B4-BE49-F238E27FC236}">
                <a16:creationId xmlns:a16="http://schemas.microsoft.com/office/drawing/2014/main" id="{10A92A17-EEB5-BE43-BE1B-6CA152EBA940}"/>
              </a:ext>
            </a:extLst>
          </p:cNvPr>
          <p:cNvSpPr>
            <a:spLocks noChangeArrowheads="1"/>
          </p:cNvSpPr>
          <p:nvPr/>
        </p:nvSpPr>
        <p:spPr bwMode="auto">
          <a:xfrm>
            <a:off x="6896100" y="4395788"/>
            <a:ext cx="835025" cy="454025"/>
          </a:xfrm>
          <a:prstGeom prst="rect">
            <a:avLst/>
          </a:prstGeom>
          <a:noFill/>
          <a:ln>
            <a:noFill/>
          </a:ln>
          <a:effectLst>
            <a:outerShdw blurRad="63500" dist="107763" dir="2700000" algn="ctr" rotWithShape="0">
              <a:schemeClr val="bg2">
                <a:alpha val="74998"/>
              </a:schemeClr>
            </a:outerShdw>
          </a:effectLst>
          <a:extLst/>
        </p:spPr>
        <p:txBody>
          <a:bodyPr lIns="90487" tIns="44450" rIns="90487" bIns="44450">
            <a:spAutoFit/>
          </a:bodyPr>
          <a:lstStyle/>
          <a:p>
            <a:pPr>
              <a:spcBef>
                <a:spcPct val="50000"/>
              </a:spcBef>
              <a:defRPr/>
            </a:pPr>
            <a:r>
              <a:rPr lang="en-US" b="1">
                <a:solidFill>
                  <a:srgbClr val="009900"/>
                </a:solidFill>
                <a:latin typeface="Times" charset="0"/>
                <a:ea typeface="ＭＳ Ｐゴシック" charset="0"/>
                <a:cs typeface="ＭＳ Ｐゴシック" charset="0"/>
              </a:rPr>
              <a:t>U</a:t>
            </a:r>
          </a:p>
        </p:txBody>
      </p:sp>
      <p:sp>
        <p:nvSpPr>
          <p:cNvPr id="63514" name="Rectangle 26">
            <a:extLst>
              <a:ext uri="{FF2B5EF4-FFF2-40B4-BE49-F238E27FC236}">
                <a16:creationId xmlns:a16="http://schemas.microsoft.com/office/drawing/2014/main" id="{F38153AE-DCD1-C648-BB15-7A72DDC7DF34}"/>
              </a:ext>
            </a:extLst>
          </p:cNvPr>
          <p:cNvSpPr>
            <a:spLocks noChangeArrowheads="1"/>
          </p:cNvSpPr>
          <p:nvPr/>
        </p:nvSpPr>
        <p:spPr bwMode="auto">
          <a:xfrm>
            <a:off x="5735638" y="2789238"/>
            <a:ext cx="835025" cy="454025"/>
          </a:xfrm>
          <a:prstGeom prst="rect">
            <a:avLst/>
          </a:prstGeom>
          <a:noFill/>
          <a:ln>
            <a:noFill/>
          </a:ln>
          <a:effectLst>
            <a:outerShdw blurRad="63500" dist="107763" dir="2700000" algn="ctr" rotWithShape="0">
              <a:schemeClr val="bg2">
                <a:alpha val="74998"/>
              </a:schemeClr>
            </a:outerShdw>
          </a:effectLst>
          <a:extLst/>
        </p:spPr>
        <p:txBody>
          <a:bodyPr lIns="90487" tIns="44450" rIns="90487" bIns="44450">
            <a:spAutoFit/>
          </a:bodyPr>
          <a:lstStyle/>
          <a:p>
            <a:pPr>
              <a:spcBef>
                <a:spcPct val="50000"/>
              </a:spcBef>
              <a:defRPr/>
            </a:pPr>
            <a:r>
              <a:rPr lang="en-US" b="1">
                <a:solidFill>
                  <a:srgbClr val="CECECE"/>
                </a:solidFill>
                <a:latin typeface="Times" charset="0"/>
                <a:ea typeface="ＭＳ Ｐゴシック" charset="0"/>
                <a:cs typeface="ＭＳ Ｐゴシック" charset="0"/>
              </a:rPr>
              <a:t>B</a:t>
            </a:r>
          </a:p>
        </p:txBody>
      </p:sp>
      <p:sp>
        <p:nvSpPr>
          <p:cNvPr id="195610" name="Oval 27">
            <a:extLst>
              <a:ext uri="{FF2B5EF4-FFF2-40B4-BE49-F238E27FC236}">
                <a16:creationId xmlns:a16="http://schemas.microsoft.com/office/drawing/2014/main" id="{7C398204-66DF-CB49-9015-BF24E4F4DCAB}"/>
              </a:ext>
            </a:extLst>
          </p:cNvPr>
          <p:cNvSpPr>
            <a:spLocks noChangeArrowheads="1"/>
          </p:cNvSpPr>
          <p:nvPr/>
        </p:nvSpPr>
        <p:spPr bwMode="auto">
          <a:xfrm>
            <a:off x="5702300" y="3033713"/>
            <a:ext cx="193675" cy="187325"/>
          </a:xfrm>
          <a:prstGeom prst="ellipse">
            <a:avLst/>
          </a:prstGeom>
          <a:solidFill>
            <a:srgbClr val="FAF200"/>
          </a:solidFill>
          <a:ln w="25400">
            <a:solidFill>
              <a:srgbClr val="00AE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800">
              <a:solidFill>
                <a:srgbClr val="00DFCA"/>
              </a:solidFill>
              <a:latin typeface="Matura MT Script Capitals" panose="03020802060602070202" pitchFamily="66" charset="77"/>
            </a:endParaRPr>
          </a:p>
        </p:txBody>
      </p:sp>
      <p:sp>
        <p:nvSpPr>
          <p:cNvPr id="63516" name="Rectangle 28">
            <a:extLst>
              <a:ext uri="{FF2B5EF4-FFF2-40B4-BE49-F238E27FC236}">
                <a16:creationId xmlns:a16="http://schemas.microsoft.com/office/drawing/2014/main" id="{67A8BD8D-7493-0A4B-92D5-E5AE128B30FB}"/>
              </a:ext>
            </a:extLst>
          </p:cNvPr>
          <p:cNvSpPr>
            <a:spLocks noChangeArrowheads="1"/>
          </p:cNvSpPr>
          <p:nvPr/>
        </p:nvSpPr>
        <p:spPr bwMode="auto">
          <a:xfrm>
            <a:off x="5487988" y="1811338"/>
            <a:ext cx="835025" cy="454025"/>
          </a:xfrm>
          <a:prstGeom prst="rect">
            <a:avLst/>
          </a:prstGeom>
          <a:noFill/>
          <a:ln>
            <a:noFill/>
          </a:ln>
          <a:effectLst>
            <a:outerShdw blurRad="63500" dist="107763" dir="2700000" algn="ctr" rotWithShape="0">
              <a:schemeClr val="bg2">
                <a:alpha val="74998"/>
              </a:schemeClr>
            </a:outerShdw>
          </a:effectLst>
          <a:extLst/>
        </p:spPr>
        <p:txBody>
          <a:bodyPr lIns="90487" tIns="44450" rIns="90487" bIns="44450">
            <a:spAutoFit/>
          </a:bodyPr>
          <a:lstStyle/>
          <a:p>
            <a:pPr>
              <a:spcBef>
                <a:spcPct val="50000"/>
              </a:spcBef>
              <a:defRPr/>
            </a:pPr>
            <a:r>
              <a:rPr lang="en-US" b="1">
                <a:solidFill>
                  <a:srgbClr val="CECECE"/>
                </a:solidFill>
                <a:latin typeface="Times" charset="0"/>
                <a:ea typeface="ＭＳ Ｐゴシック" charset="0"/>
                <a:cs typeface="ＭＳ Ｐゴシック" charset="0"/>
              </a:rPr>
              <a:t>H</a:t>
            </a:r>
          </a:p>
        </p:txBody>
      </p:sp>
      <p:sp>
        <p:nvSpPr>
          <p:cNvPr id="195612" name="Oval 29">
            <a:extLst>
              <a:ext uri="{FF2B5EF4-FFF2-40B4-BE49-F238E27FC236}">
                <a16:creationId xmlns:a16="http://schemas.microsoft.com/office/drawing/2014/main" id="{2784CD97-C6D0-BD4C-A70D-7BBB2EC7F4BC}"/>
              </a:ext>
            </a:extLst>
          </p:cNvPr>
          <p:cNvSpPr>
            <a:spLocks noChangeArrowheads="1"/>
          </p:cNvSpPr>
          <p:nvPr/>
        </p:nvSpPr>
        <p:spPr bwMode="auto">
          <a:xfrm>
            <a:off x="5313363" y="1982788"/>
            <a:ext cx="193675" cy="187325"/>
          </a:xfrm>
          <a:prstGeom prst="ellipse">
            <a:avLst/>
          </a:prstGeom>
          <a:solidFill>
            <a:srgbClr val="FAF200"/>
          </a:solidFill>
          <a:ln w="25400">
            <a:solidFill>
              <a:srgbClr val="00AE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800">
              <a:solidFill>
                <a:srgbClr val="00DFCA"/>
              </a:solidFill>
              <a:latin typeface="Matura MT Script Capitals" panose="03020802060602070202" pitchFamily="66" charset="77"/>
            </a:endParaRPr>
          </a:p>
        </p:txBody>
      </p:sp>
      <p:sp>
        <p:nvSpPr>
          <p:cNvPr id="63518" name="Rectangle 30">
            <a:extLst>
              <a:ext uri="{FF2B5EF4-FFF2-40B4-BE49-F238E27FC236}">
                <a16:creationId xmlns:a16="http://schemas.microsoft.com/office/drawing/2014/main" id="{BB7FC038-B3B2-584A-91FF-BDD23DB61F8C}"/>
              </a:ext>
            </a:extLst>
          </p:cNvPr>
          <p:cNvSpPr>
            <a:spLocks noChangeArrowheads="1"/>
          </p:cNvSpPr>
          <p:nvPr/>
        </p:nvSpPr>
        <p:spPr bwMode="auto">
          <a:xfrm>
            <a:off x="7177088" y="1525588"/>
            <a:ext cx="1292225" cy="454025"/>
          </a:xfrm>
          <a:prstGeom prst="rect">
            <a:avLst/>
          </a:prstGeom>
          <a:noFill/>
          <a:ln>
            <a:noFill/>
          </a:ln>
          <a:effectLst>
            <a:outerShdw blurRad="63500" dist="107763" dir="2700000" algn="ctr" rotWithShape="0">
              <a:schemeClr val="bg2">
                <a:alpha val="74998"/>
              </a:schemeClr>
            </a:outerShdw>
          </a:effectLst>
          <a:extLst/>
        </p:spPr>
        <p:txBody>
          <a:bodyPr lIns="90487" tIns="44450" rIns="90487" bIns="44450">
            <a:spAutoFit/>
          </a:bodyPr>
          <a:lstStyle/>
          <a:p>
            <a:pPr>
              <a:spcBef>
                <a:spcPct val="50000"/>
              </a:spcBef>
              <a:defRPr/>
            </a:pPr>
            <a:r>
              <a:rPr lang="en-US" b="1">
                <a:solidFill>
                  <a:srgbClr val="CECECE"/>
                </a:solidFill>
                <a:latin typeface="Times" charset="0"/>
                <a:ea typeface="ＭＳ Ｐゴシック" charset="0"/>
                <a:cs typeface="ＭＳ Ｐゴシック" charset="0"/>
              </a:rPr>
              <a:t>N(A)</a:t>
            </a:r>
          </a:p>
        </p:txBody>
      </p:sp>
      <p:sp>
        <p:nvSpPr>
          <p:cNvPr id="195614" name="Oval 31">
            <a:extLst>
              <a:ext uri="{FF2B5EF4-FFF2-40B4-BE49-F238E27FC236}">
                <a16:creationId xmlns:a16="http://schemas.microsoft.com/office/drawing/2014/main" id="{644F7BFB-5DEE-5B4B-8B85-5D06048DA2BF}"/>
              </a:ext>
            </a:extLst>
          </p:cNvPr>
          <p:cNvSpPr>
            <a:spLocks noChangeArrowheads="1"/>
          </p:cNvSpPr>
          <p:nvPr/>
        </p:nvSpPr>
        <p:spPr bwMode="auto">
          <a:xfrm>
            <a:off x="7010400" y="1644650"/>
            <a:ext cx="193675" cy="187325"/>
          </a:xfrm>
          <a:prstGeom prst="ellipse">
            <a:avLst/>
          </a:prstGeom>
          <a:solidFill>
            <a:srgbClr val="FAF200"/>
          </a:solidFill>
          <a:ln w="25400">
            <a:solidFill>
              <a:srgbClr val="00AE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800">
              <a:solidFill>
                <a:srgbClr val="00DFCA"/>
              </a:solidFill>
              <a:latin typeface="Matura MT Script Capitals" panose="03020802060602070202" pitchFamily="66" charset="77"/>
            </a:endParaRPr>
          </a:p>
        </p:txBody>
      </p:sp>
      <p:sp>
        <p:nvSpPr>
          <p:cNvPr id="195615" name="Oval 32">
            <a:extLst>
              <a:ext uri="{FF2B5EF4-FFF2-40B4-BE49-F238E27FC236}">
                <a16:creationId xmlns:a16="http://schemas.microsoft.com/office/drawing/2014/main" id="{BE723AE1-BE35-EA43-99DD-73A6D6E07D18}"/>
              </a:ext>
            </a:extLst>
          </p:cNvPr>
          <p:cNvSpPr>
            <a:spLocks noChangeArrowheads="1"/>
          </p:cNvSpPr>
          <p:nvPr/>
        </p:nvSpPr>
        <p:spPr bwMode="auto">
          <a:xfrm>
            <a:off x="2873375" y="2744788"/>
            <a:ext cx="193675" cy="187325"/>
          </a:xfrm>
          <a:prstGeom prst="ellipse">
            <a:avLst/>
          </a:prstGeom>
          <a:solidFill>
            <a:srgbClr val="FAF200"/>
          </a:solidFill>
          <a:ln w="25400">
            <a:solidFill>
              <a:srgbClr val="00AE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800">
              <a:solidFill>
                <a:srgbClr val="00DFCA"/>
              </a:solidFill>
              <a:latin typeface="Matura MT Script Capitals" panose="03020802060602070202" pitchFamily="66" charset="77"/>
            </a:endParaRPr>
          </a:p>
        </p:txBody>
      </p:sp>
      <p:sp>
        <p:nvSpPr>
          <p:cNvPr id="63521" name="Rectangle 33">
            <a:extLst>
              <a:ext uri="{FF2B5EF4-FFF2-40B4-BE49-F238E27FC236}">
                <a16:creationId xmlns:a16="http://schemas.microsoft.com/office/drawing/2014/main" id="{55DB164A-21CD-2941-95E8-733294C90CFD}"/>
              </a:ext>
            </a:extLst>
          </p:cNvPr>
          <p:cNvSpPr>
            <a:spLocks noChangeArrowheads="1"/>
          </p:cNvSpPr>
          <p:nvPr/>
        </p:nvSpPr>
        <p:spPr bwMode="auto">
          <a:xfrm>
            <a:off x="3082925" y="2568575"/>
            <a:ext cx="401638" cy="454025"/>
          </a:xfrm>
          <a:prstGeom prst="rect">
            <a:avLst/>
          </a:prstGeom>
          <a:noFill/>
          <a:ln>
            <a:noFill/>
          </a:ln>
          <a:effectLst>
            <a:outerShdw blurRad="63500" dist="107763" dir="2700000" algn="ctr" rotWithShape="0">
              <a:schemeClr val="bg2">
                <a:alpha val="74998"/>
              </a:schemeClr>
            </a:outerShdw>
          </a:effectLst>
          <a:extLst/>
        </p:spPr>
        <p:txBody>
          <a:bodyPr wrap="none" lIns="90487" tIns="44450" rIns="90487" bIns="44450">
            <a:spAutoFit/>
          </a:bodyPr>
          <a:lstStyle/>
          <a:p>
            <a:pPr algn="ctr">
              <a:spcBef>
                <a:spcPct val="50000"/>
              </a:spcBef>
              <a:defRPr/>
            </a:pPr>
            <a:r>
              <a:rPr lang="en-US" b="1">
                <a:solidFill>
                  <a:srgbClr val="CECECE"/>
                </a:solidFill>
                <a:latin typeface="Times" charset="0"/>
                <a:ea typeface="ＭＳ Ｐゴシック" charset="0"/>
                <a:cs typeface="ＭＳ Ｐゴシック" charset="0"/>
              </a:rPr>
              <a:t>C</a:t>
            </a:r>
          </a:p>
        </p:txBody>
      </p:sp>
      <p:sp>
        <p:nvSpPr>
          <p:cNvPr id="195617" name="Oval 34">
            <a:extLst>
              <a:ext uri="{FF2B5EF4-FFF2-40B4-BE49-F238E27FC236}">
                <a16:creationId xmlns:a16="http://schemas.microsoft.com/office/drawing/2014/main" id="{A49E6E7D-0D35-E144-9960-8FA10F7AD3A9}"/>
              </a:ext>
            </a:extLst>
          </p:cNvPr>
          <p:cNvSpPr>
            <a:spLocks noChangeArrowheads="1"/>
          </p:cNvSpPr>
          <p:nvPr/>
        </p:nvSpPr>
        <p:spPr bwMode="auto">
          <a:xfrm>
            <a:off x="2974975" y="3235325"/>
            <a:ext cx="193675" cy="187325"/>
          </a:xfrm>
          <a:prstGeom prst="ellipse">
            <a:avLst/>
          </a:prstGeom>
          <a:solidFill>
            <a:srgbClr val="FAF200"/>
          </a:solidFill>
          <a:ln w="25400">
            <a:solidFill>
              <a:srgbClr val="00AE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800">
              <a:solidFill>
                <a:srgbClr val="00DFCA"/>
              </a:solidFill>
              <a:latin typeface="Matura MT Script Capitals" panose="03020802060602070202" pitchFamily="66" charset="77"/>
            </a:endParaRPr>
          </a:p>
        </p:txBody>
      </p:sp>
      <p:sp>
        <p:nvSpPr>
          <p:cNvPr id="63523" name="Rectangle 35">
            <a:extLst>
              <a:ext uri="{FF2B5EF4-FFF2-40B4-BE49-F238E27FC236}">
                <a16:creationId xmlns:a16="http://schemas.microsoft.com/office/drawing/2014/main" id="{FC541195-DF15-2743-80F4-E1680152F810}"/>
              </a:ext>
            </a:extLst>
          </p:cNvPr>
          <p:cNvSpPr>
            <a:spLocks noChangeArrowheads="1"/>
          </p:cNvSpPr>
          <p:nvPr/>
        </p:nvSpPr>
        <p:spPr bwMode="auto">
          <a:xfrm>
            <a:off x="2727325" y="3078163"/>
            <a:ext cx="422275" cy="458787"/>
          </a:xfrm>
          <a:prstGeom prst="rect">
            <a:avLst/>
          </a:prstGeom>
          <a:noFill/>
          <a:ln>
            <a:noFill/>
          </a:ln>
          <a:effectLst>
            <a:outerShdw blurRad="63500" dist="107763" dir="2700000" algn="ctr" rotWithShape="0">
              <a:schemeClr val="bg2">
                <a:alpha val="74998"/>
              </a:schemeClr>
            </a:outerShdw>
          </a:effectLst>
          <a:extLst/>
        </p:spPr>
        <p:txBody>
          <a:bodyPr wrap="none" lIns="90487" tIns="44450" rIns="90487" bIns="44450">
            <a:spAutoFit/>
          </a:bodyPr>
          <a:lstStyle/>
          <a:p>
            <a:pPr algn="ctr">
              <a:spcBef>
                <a:spcPct val="50000"/>
              </a:spcBef>
              <a:defRPr/>
            </a:pPr>
            <a:r>
              <a:rPr lang="en-US" b="1">
                <a:solidFill>
                  <a:srgbClr val="CECECE"/>
                </a:solidFill>
                <a:latin typeface="Times" charset="0"/>
                <a:ea typeface="ＭＳ Ｐゴシック" charset="0"/>
                <a:cs typeface="ＭＳ Ｐゴシック" charset="0"/>
              </a:rPr>
              <a:t>G</a:t>
            </a:r>
          </a:p>
        </p:txBody>
      </p:sp>
      <p:sp>
        <p:nvSpPr>
          <p:cNvPr id="195619" name="Oval 36">
            <a:extLst>
              <a:ext uri="{FF2B5EF4-FFF2-40B4-BE49-F238E27FC236}">
                <a16:creationId xmlns:a16="http://schemas.microsoft.com/office/drawing/2014/main" id="{E5703AF2-9FAC-B643-AB4D-1E9F0EF21BB1}"/>
              </a:ext>
            </a:extLst>
          </p:cNvPr>
          <p:cNvSpPr>
            <a:spLocks noChangeArrowheads="1"/>
          </p:cNvSpPr>
          <p:nvPr/>
        </p:nvSpPr>
        <p:spPr bwMode="auto">
          <a:xfrm>
            <a:off x="3516313" y="3201988"/>
            <a:ext cx="193675" cy="187325"/>
          </a:xfrm>
          <a:prstGeom prst="ellipse">
            <a:avLst/>
          </a:prstGeom>
          <a:solidFill>
            <a:srgbClr val="FAF200"/>
          </a:solidFill>
          <a:ln w="25400">
            <a:solidFill>
              <a:srgbClr val="00AE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800">
              <a:solidFill>
                <a:srgbClr val="00DFCA"/>
              </a:solidFill>
              <a:latin typeface="Matura MT Script Capitals" panose="03020802060602070202" pitchFamily="66" charset="77"/>
            </a:endParaRPr>
          </a:p>
        </p:txBody>
      </p:sp>
      <p:sp>
        <p:nvSpPr>
          <p:cNvPr id="195620" name="Oval 37">
            <a:extLst>
              <a:ext uri="{FF2B5EF4-FFF2-40B4-BE49-F238E27FC236}">
                <a16:creationId xmlns:a16="http://schemas.microsoft.com/office/drawing/2014/main" id="{5BBA17B9-C330-8C4F-B5EA-C7193D9F6B35}"/>
              </a:ext>
            </a:extLst>
          </p:cNvPr>
          <p:cNvSpPr>
            <a:spLocks noChangeArrowheads="1"/>
          </p:cNvSpPr>
          <p:nvPr/>
        </p:nvSpPr>
        <p:spPr bwMode="auto">
          <a:xfrm>
            <a:off x="2906713" y="4573588"/>
            <a:ext cx="193675" cy="187325"/>
          </a:xfrm>
          <a:prstGeom prst="ellipse">
            <a:avLst/>
          </a:prstGeom>
          <a:solidFill>
            <a:srgbClr val="73738C"/>
          </a:solidFill>
          <a:ln w="25400">
            <a:solidFill>
              <a:srgbClr val="00AE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800">
              <a:solidFill>
                <a:srgbClr val="00DFCA"/>
              </a:solidFill>
              <a:latin typeface="Matura MT Script Capitals" panose="03020802060602070202" pitchFamily="66" charset="77"/>
            </a:endParaRPr>
          </a:p>
        </p:txBody>
      </p:sp>
      <p:sp>
        <p:nvSpPr>
          <p:cNvPr id="63526" name="Rectangle 38">
            <a:extLst>
              <a:ext uri="{FF2B5EF4-FFF2-40B4-BE49-F238E27FC236}">
                <a16:creationId xmlns:a16="http://schemas.microsoft.com/office/drawing/2014/main" id="{F6214833-85B9-2A47-A679-67570C5973DC}"/>
              </a:ext>
            </a:extLst>
          </p:cNvPr>
          <p:cNvSpPr>
            <a:spLocks noChangeArrowheads="1"/>
          </p:cNvSpPr>
          <p:nvPr/>
        </p:nvSpPr>
        <p:spPr bwMode="auto">
          <a:xfrm>
            <a:off x="3067050" y="4451350"/>
            <a:ext cx="611188" cy="458788"/>
          </a:xfrm>
          <a:prstGeom prst="rect">
            <a:avLst/>
          </a:prstGeom>
          <a:noFill/>
          <a:ln>
            <a:noFill/>
          </a:ln>
          <a:effectLst>
            <a:outerShdw blurRad="63500" dist="107763" dir="2700000" algn="ctr" rotWithShape="0">
              <a:schemeClr val="bg2">
                <a:alpha val="74998"/>
              </a:schemeClr>
            </a:outerShdw>
          </a:effectLst>
          <a:extLst/>
        </p:spPr>
        <p:txBody>
          <a:bodyPr wrap="none" lIns="90487" tIns="44450" rIns="90487" bIns="44450">
            <a:spAutoFit/>
          </a:bodyPr>
          <a:lstStyle/>
          <a:p>
            <a:pPr algn="ctr">
              <a:spcBef>
                <a:spcPct val="50000"/>
              </a:spcBef>
              <a:defRPr/>
            </a:pPr>
            <a:r>
              <a:rPr lang="en-US" b="1">
                <a:solidFill>
                  <a:srgbClr val="009900"/>
                </a:solidFill>
                <a:latin typeface="Times" charset="0"/>
                <a:ea typeface="ＭＳ Ｐゴシック" charset="0"/>
                <a:cs typeface="ＭＳ Ｐゴシック" charset="0"/>
              </a:rPr>
              <a:t>CB</a:t>
            </a:r>
          </a:p>
        </p:txBody>
      </p:sp>
      <p:sp>
        <p:nvSpPr>
          <p:cNvPr id="195622" name="Oval 39">
            <a:extLst>
              <a:ext uri="{FF2B5EF4-FFF2-40B4-BE49-F238E27FC236}">
                <a16:creationId xmlns:a16="http://schemas.microsoft.com/office/drawing/2014/main" id="{62D45D82-1A00-7A45-8559-FAAA2AEC9755}"/>
              </a:ext>
            </a:extLst>
          </p:cNvPr>
          <p:cNvSpPr>
            <a:spLocks noChangeArrowheads="1"/>
          </p:cNvSpPr>
          <p:nvPr/>
        </p:nvSpPr>
        <p:spPr bwMode="auto">
          <a:xfrm>
            <a:off x="2992438" y="5286375"/>
            <a:ext cx="193675" cy="187325"/>
          </a:xfrm>
          <a:prstGeom prst="ellipse">
            <a:avLst/>
          </a:prstGeom>
          <a:solidFill>
            <a:srgbClr val="73738C"/>
          </a:solidFill>
          <a:ln w="25400">
            <a:solidFill>
              <a:srgbClr val="00AE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800">
              <a:solidFill>
                <a:srgbClr val="00DFCA"/>
              </a:solidFill>
              <a:latin typeface="Matura MT Script Capitals" panose="03020802060602070202" pitchFamily="66" charset="77"/>
            </a:endParaRPr>
          </a:p>
        </p:txBody>
      </p:sp>
      <p:sp>
        <p:nvSpPr>
          <p:cNvPr id="63528" name="Rectangle 40">
            <a:extLst>
              <a:ext uri="{FF2B5EF4-FFF2-40B4-BE49-F238E27FC236}">
                <a16:creationId xmlns:a16="http://schemas.microsoft.com/office/drawing/2014/main" id="{BE5AE2C9-90B9-4949-A7C4-925B26F94DC7}"/>
              </a:ext>
            </a:extLst>
          </p:cNvPr>
          <p:cNvSpPr>
            <a:spLocks noChangeArrowheads="1"/>
          </p:cNvSpPr>
          <p:nvPr/>
        </p:nvSpPr>
        <p:spPr bwMode="auto">
          <a:xfrm>
            <a:off x="3179763" y="5164138"/>
            <a:ext cx="638175" cy="454025"/>
          </a:xfrm>
          <a:prstGeom prst="rect">
            <a:avLst/>
          </a:prstGeom>
          <a:noFill/>
          <a:ln>
            <a:noFill/>
          </a:ln>
          <a:effectLst>
            <a:outerShdw blurRad="63500" dist="107763" dir="2700000" algn="ctr" rotWithShape="0">
              <a:schemeClr val="bg2">
                <a:alpha val="74998"/>
              </a:schemeClr>
            </a:outerShdw>
          </a:effectLst>
          <a:extLst/>
        </p:spPr>
        <p:txBody>
          <a:bodyPr wrap="none" lIns="90487" tIns="44450" rIns="90487" bIns="44450">
            <a:spAutoFit/>
          </a:bodyPr>
          <a:lstStyle/>
          <a:p>
            <a:pPr algn="ctr">
              <a:spcBef>
                <a:spcPct val="50000"/>
              </a:spcBef>
              <a:defRPr/>
            </a:pPr>
            <a:r>
              <a:rPr lang="en-US" b="1">
                <a:solidFill>
                  <a:srgbClr val="009900"/>
                </a:solidFill>
                <a:latin typeface="Times" charset="0"/>
                <a:ea typeface="ＭＳ Ｐゴシック" charset="0"/>
                <a:cs typeface="ＭＳ Ｐゴシック" charset="0"/>
              </a:rPr>
              <a:t>MS</a:t>
            </a:r>
          </a:p>
        </p:txBody>
      </p:sp>
      <p:sp>
        <p:nvSpPr>
          <p:cNvPr id="195624" name="Oval 41">
            <a:extLst>
              <a:ext uri="{FF2B5EF4-FFF2-40B4-BE49-F238E27FC236}">
                <a16:creationId xmlns:a16="http://schemas.microsoft.com/office/drawing/2014/main" id="{84A27E1B-9F1A-2E44-9DDD-6911F570B59D}"/>
              </a:ext>
            </a:extLst>
          </p:cNvPr>
          <p:cNvSpPr>
            <a:spLocks noChangeArrowheads="1"/>
          </p:cNvSpPr>
          <p:nvPr/>
        </p:nvSpPr>
        <p:spPr bwMode="auto">
          <a:xfrm>
            <a:off x="1671638" y="4186238"/>
            <a:ext cx="193675" cy="187325"/>
          </a:xfrm>
          <a:prstGeom prst="ellipse">
            <a:avLst/>
          </a:prstGeom>
          <a:solidFill>
            <a:srgbClr val="73738C"/>
          </a:solidFill>
          <a:ln w="25400">
            <a:solidFill>
              <a:srgbClr val="00AE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800">
              <a:solidFill>
                <a:srgbClr val="00DFCA"/>
              </a:solidFill>
              <a:latin typeface="Matura MT Script Capitals" panose="03020802060602070202" pitchFamily="66" charset="77"/>
            </a:endParaRPr>
          </a:p>
        </p:txBody>
      </p:sp>
      <p:sp>
        <p:nvSpPr>
          <p:cNvPr id="63530" name="Rectangle 42">
            <a:extLst>
              <a:ext uri="{FF2B5EF4-FFF2-40B4-BE49-F238E27FC236}">
                <a16:creationId xmlns:a16="http://schemas.microsoft.com/office/drawing/2014/main" id="{A294D68F-8D46-C44E-98E6-F836FD2A5171}"/>
              </a:ext>
            </a:extLst>
          </p:cNvPr>
          <p:cNvSpPr>
            <a:spLocks noChangeArrowheads="1"/>
          </p:cNvSpPr>
          <p:nvPr/>
        </p:nvSpPr>
        <p:spPr bwMode="auto">
          <a:xfrm>
            <a:off x="1809750" y="4081463"/>
            <a:ext cx="384175" cy="454025"/>
          </a:xfrm>
          <a:prstGeom prst="rect">
            <a:avLst/>
          </a:prstGeom>
          <a:noFill/>
          <a:ln>
            <a:noFill/>
          </a:ln>
          <a:effectLst>
            <a:outerShdw blurRad="63500" dist="107763" dir="2700000" algn="ctr" rotWithShape="0">
              <a:schemeClr val="bg2">
                <a:alpha val="74998"/>
              </a:schemeClr>
            </a:outerShdw>
          </a:effectLst>
          <a:extLst/>
        </p:spPr>
        <p:txBody>
          <a:bodyPr wrap="none" lIns="90487" tIns="44450" rIns="90487" bIns="44450">
            <a:spAutoFit/>
          </a:bodyPr>
          <a:lstStyle/>
          <a:p>
            <a:pPr algn="ctr">
              <a:spcBef>
                <a:spcPct val="50000"/>
              </a:spcBef>
              <a:defRPr/>
            </a:pPr>
            <a:r>
              <a:rPr lang="en-US" b="1">
                <a:solidFill>
                  <a:srgbClr val="CECECE"/>
                </a:solidFill>
                <a:latin typeface="Times" charset="0"/>
                <a:ea typeface="ＭＳ Ｐゴシック" charset="0"/>
                <a:cs typeface="ＭＳ Ｐゴシック" charset="0"/>
              </a:rPr>
              <a:t>E</a:t>
            </a:r>
          </a:p>
        </p:txBody>
      </p:sp>
      <p:sp>
        <p:nvSpPr>
          <p:cNvPr id="63531" name="Rectangle 43">
            <a:extLst>
              <a:ext uri="{FF2B5EF4-FFF2-40B4-BE49-F238E27FC236}">
                <a16:creationId xmlns:a16="http://schemas.microsoft.com/office/drawing/2014/main" id="{B87DAAAD-F15B-EC48-B73C-8E662CECC2F1}"/>
              </a:ext>
            </a:extLst>
          </p:cNvPr>
          <p:cNvSpPr>
            <a:spLocks noChangeArrowheads="1"/>
          </p:cNvSpPr>
          <p:nvPr/>
        </p:nvSpPr>
        <p:spPr bwMode="auto">
          <a:xfrm>
            <a:off x="3751263" y="3078163"/>
            <a:ext cx="628650" cy="458787"/>
          </a:xfrm>
          <a:prstGeom prst="rect">
            <a:avLst/>
          </a:prstGeom>
          <a:noFill/>
          <a:ln>
            <a:noFill/>
          </a:ln>
          <a:effectLst>
            <a:outerShdw blurRad="63500" dist="107763" dir="2700000" algn="ctr" rotWithShape="0">
              <a:schemeClr val="bg2">
                <a:alpha val="74998"/>
              </a:schemeClr>
            </a:outerShdw>
          </a:effectLst>
          <a:extLst/>
        </p:spPr>
        <p:txBody>
          <a:bodyPr wrap="none" lIns="90487" tIns="44450" rIns="90487" bIns="44450">
            <a:spAutoFit/>
          </a:bodyPr>
          <a:lstStyle/>
          <a:p>
            <a:pPr algn="ctr">
              <a:spcBef>
                <a:spcPct val="50000"/>
              </a:spcBef>
              <a:defRPr/>
            </a:pPr>
            <a:r>
              <a:rPr lang="en-US" b="1">
                <a:solidFill>
                  <a:srgbClr val="CECECE"/>
                </a:solidFill>
                <a:latin typeface="Times" charset="0"/>
                <a:ea typeface="ＭＳ Ｐゴシック" charset="0"/>
                <a:cs typeface="ＭＳ Ｐゴシック" charset="0"/>
              </a:rPr>
              <a:t>NN</a:t>
            </a:r>
          </a:p>
        </p:txBody>
      </p:sp>
      <p:sp>
        <p:nvSpPr>
          <p:cNvPr id="543788" name="Freeform 44">
            <a:extLst>
              <a:ext uri="{FF2B5EF4-FFF2-40B4-BE49-F238E27FC236}">
                <a16:creationId xmlns:a16="http://schemas.microsoft.com/office/drawing/2014/main" id="{707FB4C6-BDC9-1F4B-9380-E2E155F881A6}"/>
              </a:ext>
            </a:extLst>
          </p:cNvPr>
          <p:cNvSpPr>
            <a:spLocks/>
          </p:cNvSpPr>
          <p:nvPr/>
        </p:nvSpPr>
        <p:spPr bwMode="auto">
          <a:xfrm>
            <a:off x="3098800" y="1735138"/>
            <a:ext cx="3862388" cy="1339850"/>
          </a:xfrm>
          <a:custGeom>
            <a:avLst/>
            <a:gdLst>
              <a:gd name="T0" fmla="*/ 2147483647 w 2433"/>
              <a:gd name="T1" fmla="*/ 2147483647 h 844"/>
              <a:gd name="T2" fmla="*/ 2147483647 w 2433"/>
              <a:gd name="T3" fmla="*/ 2147483647 h 844"/>
              <a:gd name="T4" fmla="*/ 2147483647 w 2433"/>
              <a:gd name="T5" fmla="*/ 2147483647 h 844"/>
              <a:gd name="T6" fmla="*/ 2147483647 w 2433"/>
              <a:gd name="T7" fmla="*/ 2147483647 h 844"/>
              <a:gd name="T8" fmla="*/ 2147483647 w 2433"/>
              <a:gd name="T9" fmla="*/ 2147483647 h 844"/>
              <a:gd name="T10" fmla="*/ 2147483647 w 2433"/>
              <a:gd name="T11" fmla="*/ 2147483647 h 844"/>
              <a:gd name="T12" fmla="*/ 2147483647 w 2433"/>
              <a:gd name="T13" fmla="*/ 2147483647 h 844"/>
              <a:gd name="T14" fmla="*/ 2147483647 w 2433"/>
              <a:gd name="T15" fmla="*/ 2147483647 h 844"/>
              <a:gd name="T16" fmla="*/ 2147483647 w 2433"/>
              <a:gd name="T17" fmla="*/ 2147483647 h 844"/>
              <a:gd name="T18" fmla="*/ 2147483647 w 2433"/>
              <a:gd name="T19" fmla="*/ 2147483647 h 844"/>
              <a:gd name="T20" fmla="*/ 2147483647 w 2433"/>
              <a:gd name="T21" fmla="*/ 2147483647 h 844"/>
              <a:gd name="T22" fmla="*/ 2147483647 w 2433"/>
              <a:gd name="T23" fmla="*/ 2147483647 h 844"/>
              <a:gd name="T24" fmla="*/ 2147483647 w 2433"/>
              <a:gd name="T25" fmla="*/ 2147483647 h 844"/>
              <a:gd name="T26" fmla="*/ 2147483647 w 2433"/>
              <a:gd name="T27" fmla="*/ 2147483647 h 844"/>
              <a:gd name="T28" fmla="*/ 2147483647 w 2433"/>
              <a:gd name="T29" fmla="*/ 2147483647 h 844"/>
              <a:gd name="T30" fmla="*/ 2147483647 w 2433"/>
              <a:gd name="T31" fmla="*/ 2147483647 h 844"/>
              <a:gd name="T32" fmla="*/ 2147483647 w 2433"/>
              <a:gd name="T33" fmla="*/ 2147483647 h 844"/>
              <a:gd name="T34" fmla="*/ 2147483647 w 2433"/>
              <a:gd name="T35" fmla="*/ 2147483647 h 844"/>
              <a:gd name="T36" fmla="*/ 2147483647 w 2433"/>
              <a:gd name="T37" fmla="*/ 2147483647 h 844"/>
              <a:gd name="T38" fmla="*/ 2147483647 w 2433"/>
              <a:gd name="T39" fmla="*/ 2147483647 h 844"/>
              <a:gd name="T40" fmla="*/ 2147483647 w 2433"/>
              <a:gd name="T41" fmla="*/ 2147483647 h 844"/>
              <a:gd name="T42" fmla="*/ 2147483647 w 2433"/>
              <a:gd name="T43" fmla="*/ 2147483647 h 844"/>
              <a:gd name="T44" fmla="*/ 2147483647 w 2433"/>
              <a:gd name="T45" fmla="*/ 2147483647 h 844"/>
              <a:gd name="T46" fmla="*/ 2147483647 w 2433"/>
              <a:gd name="T47" fmla="*/ 2147483647 h 844"/>
              <a:gd name="T48" fmla="*/ 2147483647 w 2433"/>
              <a:gd name="T49" fmla="*/ 2147483647 h 844"/>
              <a:gd name="T50" fmla="*/ 2147483647 w 2433"/>
              <a:gd name="T51" fmla="*/ 2147483647 h 844"/>
              <a:gd name="T52" fmla="*/ 2147483647 w 2433"/>
              <a:gd name="T53" fmla="*/ 2147483647 h 844"/>
              <a:gd name="T54" fmla="*/ 2147483647 w 2433"/>
              <a:gd name="T55" fmla="*/ 2147483647 h 844"/>
              <a:gd name="T56" fmla="*/ 2147483647 w 2433"/>
              <a:gd name="T57" fmla="*/ 2147483647 h 844"/>
              <a:gd name="T58" fmla="*/ 2147483647 w 2433"/>
              <a:gd name="T59" fmla="*/ 2147483647 h 844"/>
              <a:gd name="T60" fmla="*/ 2147483647 w 2433"/>
              <a:gd name="T61" fmla="*/ 2147483647 h 844"/>
              <a:gd name="T62" fmla="*/ 2147483647 w 2433"/>
              <a:gd name="T63" fmla="*/ 2147483647 h 844"/>
              <a:gd name="T64" fmla="*/ 2147483647 w 2433"/>
              <a:gd name="T65" fmla="*/ 2147483647 h 844"/>
              <a:gd name="T66" fmla="*/ 2147483647 w 2433"/>
              <a:gd name="T67" fmla="*/ 2147483647 h 844"/>
              <a:gd name="T68" fmla="*/ 2147483647 w 2433"/>
              <a:gd name="T69" fmla="*/ 2147483647 h 844"/>
              <a:gd name="T70" fmla="*/ 2147483647 w 2433"/>
              <a:gd name="T71" fmla="*/ 2147483647 h 844"/>
              <a:gd name="T72" fmla="*/ 2147483647 w 2433"/>
              <a:gd name="T73" fmla="*/ 2147483647 h 844"/>
              <a:gd name="T74" fmla="*/ 2147483647 w 2433"/>
              <a:gd name="T75" fmla="*/ 2147483647 h 844"/>
              <a:gd name="T76" fmla="*/ 2147483647 w 2433"/>
              <a:gd name="T77" fmla="*/ 2147483647 h 844"/>
              <a:gd name="T78" fmla="*/ 2147483647 w 2433"/>
              <a:gd name="T79" fmla="*/ 0 h 844"/>
              <a:gd name="T80" fmla="*/ 2147483647 w 2433"/>
              <a:gd name="T81" fmla="*/ 0 h 844"/>
              <a:gd name="T82" fmla="*/ 2147483647 w 2433"/>
              <a:gd name="T83" fmla="*/ 0 h 844"/>
              <a:gd name="T84" fmla="*/ 2147483647 w 2433"/>
              <a:gd name="T85" fmla="*/ 2147483647 h 844"/>
              <a:gd name="T86" fmla="*/ 2147483647 w 2433"/>
              <a:gd name="T87" fmla="*/ 2147483647 h 844"/>
              <a:gd name="T88" fmla="*/ 2147483647 w 2433"/>
              <a:gd name="T89" fmla="*/ 2147483647 h 844"/>
              <a:gd name="T90" fmla="*/ 2147483647 w 2433"/>
              <a:gd name="T91" fmla="*/ 2147483647 h 844"/>
              <a:gd name="T92" fmla="*/ 2147483647 w 2433"/>
              <a:gd name="T93" fmla="*/ 2147483647 h 844"/>
              <a:gd name="T94" fmla="*/ 2147483647 w 2433"/>
              <a:gd name="T95" fmla="*/ 2147483647 h 844"/>
              <a:gd name="T96" fmla="*/ 2147483647 w 2433"/>
              <a:gd name="T97" fmla="*/ 2147483647 h 8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33"/>
              <a:gd name="T148" fmla="*/ 0 h 844"/>
              <a:gd name="T149" fmla="*/ 2433 w 2433"/>
              <a:gd name="T150" fmla="*/ 844 h 8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33" h="844">
                <a:moveTo>
                  <a:pt x="0" y="843"/>
                </a:moveTo>
                <a:lnTo>
                  <a:pt x="11" y="822"/>
                </a:lnTo>
                <a:lnTo>
                  <a:pt x="32" y="800"/>
                </a:lnTo>
                <a:lnTo>
                  <a:pt x="53" y="779"/>
                </a:lnTo>
                <a:lnTo>
                  <a:pt x="64" y="758"/>
                </a:lnTo>
                <a:lnTo>
                  <a:pt x="85" y="736"/>
                </a:lnTo>
                <a:lnTo>
                  <a:pt x="107" y="715"/>
                </a:lnTo>
                <a:lnTo>
                  <a:pt x="139" y="694"/>
                </a:lnTo>
                <a:lnTo>
                  <a:pt x="160" y="662"/>
                </a:lnTo>
                <a:lnTo>
                  <a:pt x="181" y="651"/>
                </a:lnTo>
                <a:lnTo>
                  <a:pt x="203" y="640"/>
                </a:lnTo>
                <a:lnTo>
                  <a:pt x="224" y="619"/>
                </a:lnTo>
                <a:lnTo>
                  <a:pt x="245" y="598"/>
                </a:lnTo>
                <a:lnTo>
                  <a:pt x="267" y="576"/>
                </a:lnTo>
                <a:lnTo>
                  <a:pt x="288" y="566"/>
                </a:lnTo>
                <a:lnTo>
                  <a:pt x="309" y="544"/>
                </a:lnTo>
                <a:lnTo>
                  <a:pt x="331" y="523"/>
                </a:lnTo>
                <a:lnTo>
                  <a:pt x="352" y="512"/>
                </a:lnTo>
                <a:lnTo>
                  <a:pt x="384" y="491"/>
                </a:lnTo>
                <a:lnTo>
                  <a:pt x="405" y="470"/>
                </a:lnTo>
                <a:lnTo>
                  <a:pt x="427" y="459"/>
                </a:lnTo>
                <a:lnTo>
                  <a:pt x="448" y="448"/>
                </a:lnTo>
                <a:lnTo>
                  <a:pt x="469" y="438"/>
                </a:lnTo>
                <a:lnTo>
                  <a:pt x="491" y="416"/>
                </a:lnTo>
                <a:lnTo>
                  <a:pt x="512" y="406"/>
                </a:lnTo>
                <a:lnTo>
                  <a:pt x="533" y="395"/>
                </a:lnTo>
                <a:lnTo>
                  <a:pt x="555" y="384"/>
                </a:lnTo>
                <a:lnTo>
                  <a:pt x="576" y="374"/>
                </a:lnTo>
                <a:lnTo>
                  <a:pt x="608" y="352"/>
                </a:lnTo>
                <a:lnTo>
                  <a:pt x="629" y="342"/>
                </a:lnTo>
                <a:lnTo>
                  <a:pt x="661" y="320"/>
                </a:lnTo>
                <a:lnTo>
                  <a:pt x="704" y="310"/>
                </a:lnTo>
                <a:lnTo>
                  <a:pt x="725" y="299"/>
                </a:lnTo>
                <a:lnTo>
                  <a:pt x="757" y="278"/>
                </a:lnTo>
                <a:lnTo>
                  <a:pt x="789" y="267"/>
                </a:lnTo>
                <a:lnTo>
                  <a:pt x="821" y="256"/>
                </a:lnTo>
                <a:lnTo>
                  <a:pt x="843" y="235"/>
                </a:lnTo>
                <a:lnTo>
                  <a:pt x="875" y="235"/>
                </a:lnTo>
                <a:lnTo>
                  <a:pt x="896" y="224"/>
                </a:lnTo>
                <a:lnTo>
                  <a:pt x="917" y="214"/>
                </a:lnTo>
                <a:lnTo>
                  <a:pt x="949" y="203"/>
                </a:lnTo>
                <a:lnTo>
                  <a:pt x="971" y="192"/>
                </a:lnTo>
                <a:lnTo>
                  <a:pt x="1003" y="182"/>
                </a:lnTo>
                <a:lnTo>
                  <a:pt x="1024" y="171"/>
                </a:lnTo>
                <a:lnTo>
                  <a:pt x="1045" y="160"/>
                </a:lnTo>
                <a:lnTo>
                  <a:pt x="1067" y="160"/>
                </a:lnTo>
                <a:lnTo>
                  <a:pt x="1088" y="160"/>
                </a:lnTo>
                <a:lnTo>
                  <a:pt x="1120" y="139"/>
                </a:lnTo>
                <a:lnTo>
                  <a:pt x="1152" y="128"/>
                </a:lnTo>
                <a:lnTo>
                  <a:pt x="1173" y="128"/>
                </a:lnTo>
                <a:lnTo>
                  <a:pt x="1195" y="118"/>
                </a:lnTo>
                <a:lnTo>
                  <a:pt x="1216" y="107"/>
                </a:lnTo>
                <a:lnTo>
                  <a:pt x="1237" y="107"/>
                </a:lnTo>
                <a:lnTo>
                  <a:pt x="1269" y="96"/>
                </a:lnTo>
                <a:lnTo>
                  <a:pt x="1291" y="86"/>
                </a:lnTo>
                <a:lnTo>
                  <a:pt x="1312" y="86"/>
                </a:lnTo>
                <a:lnTo>
                  <a:pt x="1344" y="86"/>
                </a:lnTo>
                <a:lnTo>
                  <a:pt x="1365" y="75"/>
                </a:lnTo>
                <a:lnTo>
                  <a:pt x="1397" y="64"/>
                </a:lnTo>
                <a:lnTo>
                  <a:pt x="1419" y="64"/>
                </a:lnTo>
                <a:lnTo>
                  <a:pt x="1440" y="64"/>
                </a:lnTo>
                <a:lnTo>
                  <a:pt x="1461" y="54"/>
                </a:lnTo>
                <a:lnTo>
                  <a:pt x="1493" y="54"/>
                </a:lnTo>
                <a:lnTo>
                  <a:pt x="1525" y="54"/>
                </a:lnTo>
                <a:lnTo>
                  <a:pt x="1547" y="43"/>
                </a:lnTo>
                <a:lnTo>
                  <a:pt x="1568" y="43"/>
                </a:lnTo>
                <a:lnTo>
                  <a:pt x="1589" y="43"/>
                </a:lnTo>
                <a:lnTo>
                  <a:pt x="1632" y="32"/>
                </a:lnTo>
                <a:lnTo>
                  <a:pt x="1653" y="32"/>
                </a:lnTo>
                <a:lnTo>
                  <a:pt x="1685" y="32"/>
                </a:lnTo>
                <a:lnTo>
                  <a:pt x="1707" y="22"/>
                </a:lnTo>
                <a:lnTo>
                  <a:pt x="1739" y="22"/>
                </a:lnTo>
                <a:lnTo>
                  <a:pt x="1760" y="22"/>
                </a:lnTo>
                <a:lnTo>
                  <a:pt x="1781" y="11"/>
                </a:lnTo>
                <a:lnTo>
                  <a:pt x="1803" y="11"/>
                </a:lnTo>
                <a:lnTo>
                  <a:pt x="1824" y="11"/>
                </a:lnTo>
                <a:lnTo>
                  <a:pt x="1856" y="11"/>
                </a:lnTo>
                <a:lnTo>
                  <a:pt x="1888" y="11"/>
                </a:lnTo>
                <a:lnTo>
                  <a:pt x="1920" y="0"/>
                </a:lnTo>
                <a:lnTo>
                  <a:pt x="1941" y="0"/>
                </a:lnTo>
                <a:lnTo>
                  <a:pt x="1973" y="0"/>
                </a:lnTo>
                <a:lnTo>
                  <a:pt x="1995" y="0"/>
                </a:lnTo>
                <a:lnTo>
                  <a:pt x="2016" y="0"/>
                </a:lnTo>
                <a:lnTo>
                  <a:pt x="2037" y="0"/>
                </a:lnTo>
                <a:lnTo>
                  <a:pt x="2069" y="0"/>
                </a:lnTo>
                <a:lnTo>
                  <a:pt x="2101" y="11"/>
                </a:lnTo>
                <a:lnTo>
                  <a:pt x="2133" y="11"/>
                </a:lnTo>
                <a:lnTo>
                  <a:pt x="2165" y="11"/>
                </a:lnTo>
                <a:lnTo>
                  <a:pt x="2187" y="11"/>
                </a:lnTo>
                <a:lnTo>
                  <a:pt x="2208" y="22"/>
                </a:lnTo>
                <a:lnTo>
                  <a:pt x="2229" y="22"/>
                </a:lnTo>
                <a:lnTo>
                  <a:pt x="2251" y="22"/>
                </a:lnTo>
                <a:lnTo>
                  <a:pt x="2283" y="32"/>
                </a:lnTo>
                <a:lnTo>
                  <a:pt x="2315" y="32"/>
                </a:lnTo>
                <a:lnTo>
                  <a:pt x="2336" y="32"/>
                </a:lnTo>
                <a:lnTo>
                  <a:pt x="2357" y="32"/>
                </a:lnTo>
                <a:lnTo>
                  <a:pt x="2379" y="43"/>
                </a:lnTo>
                <a:lnTo>
                  <a:pt x="2411" y="43"/>
                </a:lnTo>
                <a:lnTo>
                  <a:pt x="2432" y="43"/>
                </a:lnTo>
              </a:path>
            </a:pathLst>
          </a:custGeom>
          <a:noFill/>
          <a:ln w="50800" cap="rnd">
            <a:solidFill>
              <a:srgbClr val="FF3300"/>
            </a:solidFill>
            <a:round/>
            <a:headEnd/>
            <a:tailEnd type="triangle" w="med" len="med"/>
          </a:ln>
          <a:effectLst>
            <a:outerShdw blurRad="63500" dist="71842"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 name="Group 45">
            <a:extLst>
              <a:ext uri="{FF2B5EF4-FFF2-40B4-BE49-F238E27FC236}">
                <a16:creationId xmlns:a16="http://schemas.microsoft.com/office/drawing/2014/main" id="{8F501D97-AE16-7E4F-ACAB-69EE716748BC}"/>
              </a:ext>
            </a:extLst>
          </p:cNvPr>
          <p:cNvGrpSpPr>
            <a:grpSpLocks/>
          </p:cNvGrpSpPr>
          <p:nvPr/>
        </p:nvGrpSpPr>
        <p:grpSpPr bwMode="auto">
          <a:xfrm>
            <a:off x="6369050" y="933450"/>
            <a:ext cx="2000250" cy="1327150"/>
            <a:chOff x="3968" y="621"/>
            <a:chExt cx="1260" cy="836"/>
          </a:xfrm>
        </p:grpSpPr>
        <p:sp>
          <p:nvSpPr>
            <p:cNvPr id="153659" name="Freeform 46">
              <a:extLst>
                <a:ext uri="{FF2B5EF4-FFF2-40B4-BE49-F238E27FC236}">
                  <a16:creationId xmlns:a16="http://schemas.microsoft.com/office/drawing/2014/main" id="{19F4C1FB-156E-6E40-8041-865733383CCA}"/>
                </a:ext>
              </a:extLst>
            </p:cNvPr>
            <p:cNvSpPr>
              <a:spLocks/>
            </p:cNvSpPr>
            <p:nvPr/>
          </p:nvSpPr>
          <p:spPr bwMode="auto">
            <a:xfrm>
              <a:off x="3968" y="763"/>
              <a:ext cx="428" cy="278"/>
            </a:xfrm>
            <a:custGeom>
              <a:avLst/>
              <a:gdLst>
                <a:gd name="T0" fmla="*/ 0 w 428"/>
                <a:gd name="T1" fmla="*/ 0 h 278"/>
                <a:gd name="T2" fmla="*/ 21 w 428"/>
                <a:gd name="T3" fmla="*/ 0 h 278"/>
                <a:gd name="T4" fmla="*/ 43 w 428"/>
                <a:gd name="T5" fmla="*/ 0 h 278"/>
                <a:gd name="T6" fmla="*/ 64 w 428"/>
                <a:gd name="T7" fmla="*/ 10 h 278"/>
                <a:gd name="T8" fmla="*/ 96 w 428"/>
                <a:gd name="T9" fmla="*/ 21 h 278"/>
                <a:gd name="T10" fmla="*/ 117 w 428"/>
                <a:gd name="T11" fmla="*/ 21 h 278"/>
                <a:gd name="T12" fmla="*/ 139 w 428"/>
                <a:gd name="T13" fmla="*/ 21 h 278"/>
                <a:gd name="T14" fmla="*/ 160 w 428"/>
                <a:gd name="T15" fmla="*/ 32 h 278"/>
                <a:gd name="T16" fmla="*/ 181 w 428"/>
                <a:gd name="T17" fmla="*/ 42 h 278"/>
                <a:gd name="T18" fmla="*/ 203 w 428"/>
                <a:gd name="T19" fmla="*/ 53 h 278"/>
                <a:gd name="T20" fmla="*/ 224 w 428"/>
                <a:gd name="T21" fmla="*/ 64 h 278"/>
                <a:gd name="T22" fmla="*/ 235 w 428"/>
                <a:gd name="T23" fmla="*/ 85 h 278"/>
                <a:gd name="T24" fmla="*/ 256 w 428"/>
                <a:gd name="T25" fmla="*/ 96 h 278"/>
                <a:gd name="T26" fmla="*/ 277 w 428"/>
                <a:gd name="T27" fmla="*/ 106 h 278"/>
                <a:gd name="T28" fmla="*/ 299 w 428"/>
                <a:gd name="T29" fmla="*/ 128 h 278"/>
                <a:gd name="T30" fmla="*/ 320 w 428"/>
                <a:gd name="T31" fmla="*/ 138 h 278"/>
                <a:gd name="T32" fmla="*/ 331 w 428"/>
                <a:gd name="T33" fmla="*/ 160 h 278"/>
                <a:gd name="T34" fmla="*/ 352 w 428"/>
                <a:gd name="T35" fmla="*/ 170 h 278"/>
                <a:gd name="T36" fmla="*/ 363 w 428"/>
                <a:gd name="T37" fmla="*/ 192 h 278"/>
                <a:gd name="T38" fmla="*/ 384 w 428"/>
                <a:gd name="T39" fmla="*/ 202 h 278"/>
                <a:gd name="T40" fmla="*/ 395 w 428"/>
                <a:gd name="T41" fmla="*/ 224 h 278"/>
                <a:gd name="T42" fmla="*/ 416 w 428"/>
                <a:gd name="T43" fmla="*/ 234 h 278"/>
                <a:gd name="T44" fmla="*/ 416 w 428"/>
                <a:gd name="T45" fmla="*/ 256 h 278"/>
                <a:gd name="T46" fmla="*/ 427 w 428"/>
                <a:gd name="T47" fmla="*/ 277 h 2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8"/>
                <a:gd name="T73" fmla="*/ 0 h 278"/>
                <a:gd name="T74" fmla="*/ 428 w 428"/>
                <a:gd name="T75" fmla="*/ 278 h 27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8" h="278">
                  <a:moveTo>
                    <a:pt x="0" y="0"/>
                  </a:moveTo>
                  <a:lnTo>
                    <a:pt x="21" y="0"/>
                  </a:lnTo>
                  <a:lnTo>
                    <a:pt x="43" y="0"/>
                  </a:lnTo>
                  <a:lnTo>
                    <a:pt x="64" y="10"/>
                  </a:lnTo>
                  <a:lnTo>
                    <a:pt x="96" y="21"/>
                  </a:lnTo>
                  <a:lnTo>
                    <a:pt x="117" y="21"/>
                  </a:lnTo>
                  <a:lnTo>
                    <a:pt x="139" y="21"/>
                  </a:lnTo>
                  <a:lnTo>
                    <a:pt x="160" y="32"/>
                  </a:lnTo>
                  <a:lnTo>
                    <a:pt x="181" y="42"/>
                  </a:lnTo>
                  <a:lnTo>
                    <a:pt x="203" y="53"/>
                  </a:lnTo>
                  <a:lnTo>
                    <a:pt x="224" y="64"/>
                  </a:lnTo>
                  <a:lnTo>
                    <a:pt x="235" y="85"/>
                  </a:lnTo>
                  <a:lnTo>
                    <a:pt x="256" y="96"/>
                  </a:lnTo>
                  <a:lnTo>
                    <a:pt x="277" y="106"/>
                  </a:lnTo>
                  <a:lnTo>
                    <a:pt x="299" y="128"/>
                  </a:lnTo>
                  <a:lnTo>
                    <a:pt x="320" y="138"/>
                  </a:lnTo>
                  <a:lnTo>
                    <a:pt x="331" y="160"/>
                  </a:lnTo>
                  <a:lnTo>
                    <a:pt x="352" y="170"/>
                  </a:lnTo>
                  <a:lnTo>
                    <a:pt x="363" y="192"/>
                  </a:lnTo>
                  <a:lnTo>
                    <a:pt x="384" y="202"/>
                  </a:lnTo>
                  <a:lnTo>
                    <a:pt x="395" y="224"/>
                  </a:lnTo>
                  <a:lnTo>
                    <a:pt x="416" y="234"/>
                  </a:lnTo>
                  <a:lnTo>
                    <a:pt x="416" y="256"/>
                  </a:lnTo>
                  <a:lnTo>
                    <a:pt x="427" y="277"/>
                  </a:lnTo>
                </a:path>
              </a:pathLst>
            </a:custGeom>
            <a:noFill/>
            <a:ln w="50800" cap="rnd">
              <a:solidFill>
                <a:srgbClr val="00FF00"/>
              </a:solidFill>
              <a:round/>
              <a:headEnd type="triangle" w="med" len="med"/>
              <a:tailEnd/>
            </a:ln>
            <a:effectLst>
              <a:outerShdw blurRad="63500" dist="71842"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660" name="Freeform 47">
              <a:extLst>
                <a:ext uri="{FF2B5EF4-FFF2-40B4-BE49-F238E27FC236}">
                  <a16:creationId xmlns:a16="http://schemas.microsoft.com/office/drawing/2014/main" id="{24AB35AC-F722-5B45-B050-E51229602DB1}"/>
                </a:ext>
              </a:extLst>
            </p:cNvPr>
            <p:cNvSpPr>
              <a:spLocks/>
            </p:cNvSpPr>
            <p:nvPr/>
          </p:nvSpPr>
          <p:spPr bwMode="auto">
            <a:xfrm>
              <a:off x="4491" y="677"/>
              <a:ext cx="427" cy="321"/>
            </a:xfrm>
            <a:custGeom>
              <a:avLst/>
              <a:gdLst>
                <a:gd name="T0" fmla="*/ 0 w 427"/>
                <a:gd name="T1" fmla="*/ 320 h 321"/>
                <a:gd name="T2" fmla="*/ 21 w 427"/>
                <a:gd name="T3" fmla="*/ 299 h 321"/>
                <a:gd name="T4" fmla="*/ 32 w 427"/>
                <a:gd name="T5" fmla="*/ 278 h 321"/>
                <a:gd name="T6" fmla="*/ 42 w 427"/>
                <a:gd name="T7" fmla="*/ 256 h 321"/>
                <a:gd name="T8" fmla="*/ 53 w 427"/>
                <a:gd name="T9" fmla="*/ 235 h 321"/>
                <a:gd name="T10" fmla="*/ 64 w 427"/>
                <a:gd name="T11" fmla="*/ 214 h 321"/>
                <a:gd name="T12" fmla="*/ 85 w 427"/>
                <a:gd name="T13" fmla="*/ 203 h 321"/>
                <a:gd name="T14" fmla="*/ 96 w 427"/>
                <a:gd name="T15" fmla="*/ 182 h 321"/>
                <a:gd name="T16" fmla="*/ 106 w 427"/>
                <a:gd name="T17" fmla="*/ 160 h 321"/>
                <a:gd name="T18" fmla="*/ 128 w 427"/>
                <a:gd name="T19" fmla="*/ 150 h 321"/>
                <a:gd name="T20" fmla="*/ 138 w 427"/>
                <a:gd name="T21" fmla="*/ 128 h 321"/>
                <a:gd name="T22" fmla="*/ 160 w 427"/>
                <a:gd name="T23" fmla="*/ 107 h 321"/>
                <a:gd name="T24" fmla="*/ 181 w 427"/>
                <a:gd name="T25" fmla="*/ 96 h 321"/>
                <a:gd name="T26" fmla="*/ 192 w 427"/>
                <a:gd name="T27" fmla="*/ 75 h 321"/>
                <a:gd name="T28" fmla="*/ 213 w 427"/>
                <a:gd name="T29" fmla="*/ 75 h 321"/>
                <a:gd name="T30" fmla="*/ 234 w 427"/>
                <a:gd name="T31" fmla="*/ 64 h 321"/>
                <a:gd name="T32" fmla="*/ 256 w 427"/>
                <a:gd name="T33" fmla="*/ 43 h 321"/>
                <a:gd name="T34" fmla="*/ 277 w 427"/>
                <a:gd name="T35" fmla="*/ 32 h 321"/>
                <a:gd name="T36" fmla="*/ 298 w 427"/>
                <a:gd name="T37" fmla="*/ 32 h 321"/>
                <a:gd name="T38" fmla="*/ 320 w 427"/>
                <a:gd name="T39" fmla="*/ 22 h 321"/>
                <a:gd name="T40" fmla="*/ 341 w 427"/>
                <a:gd name="T41" fmla="*/ 11 h 321"/>
                <a:gd name="T42" fmla="*/ 362 w 427"/>
                <a:gd name="T43" fmla="*/ 0 h 321"/>
                <a:gd name="T44" fmla="*/ 384 w 427"/>
                <a:gd name="T45" fmla="*/ 0 h 321"/>
                <a:gd name="T46" fmla="*/ 405 w 427"/>
                <a:gd name="T47" fmla="*/ 0 h 321"/>
                <a:gd name="T48" fmla="*/ 426 w 427"/>
                <a:gd name="T49" fmla="*/ 0 h 3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7"/>
                <a:gd name="T76" fmla="*/ 0 h 321"/>
                <a:gd name="T77" fmla="*/ 427 w 427"/>
                <a:gd name="T78" fmla="*/ 321 h 3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7" h="321">
                  <a:moveTo>
                    <a:pt x="0" y="320"/>
                  </a:moveTo>
                  <a:lnTo>
                    <a:pt x="21" y="299"/>
                  </a:lnTo>
                  <a:lnTo>
                    <a:pt x="32" y="278"/>
                  </a:lnTo>
                  <a:lnTo>
                    <a:pt x="42" y="256"/>
                  </a:lnTo>
                  <a:lnTo>
                    <a:pt x="53" y="235"/>
                  </a:lnTo>
                  <a:lnTo>
                    <a:pt x="64" y="214"/>
                  </a:lnTo>
                  <a:lnTo>
                    <a:pt x="85" y="203"/>
                  </a:lnTo>
                  <a:lnTo>
                    <a:pt x="96" y="182"/>
                  </a:lnTo>
                  <a:lnTo>
                    <a:pt x="106" y="160"/>
                  </a:lnTo>
                  <a:lnTo>
                    <a:pt x="128" y="150"/>
                  </a:lnTo>
                  <a:lnTo>
                    <a:pt x="138" y="128"/>
                  </a:lnTo>
                  <a:lnTo>
                    <a:pt x="160" y="107"/>
                  </a:lnTo>
                  <a:lnTo>
                    <a:pt x="181" y="96"/>
                  </a:lnTo>
                  <a:lnTo>
                    <a:pt x="192" y="75"/>
                  </a:lnTo>
                  <a:lnTo>
                    <a:pt x="213" y="75"/>
                  </a:lnTo>
                  <a:lnTo>
                    <a:pt x="234" y="64"/>
                  </a:lnTo>
                  <a:lnTo>
                    <a:pt x="256" y="43"/>
                  </a:lnTo>
                  <a:lnTo>
                    <a:pt x="277" y="32"/>
                  </a:lnTo>
                  <a:lnTo>
                    <a:pt x="298" y="32"/>
                  </a:lnTo>
                  <a:lnTo>
                    <a:pt x="320" y="22"/>
                  </a:lnTo>
                  <a:lnTo>
                    <a:pt x="341" y="11"/>
                  </a:lnTo>
                  <a:lnTo>
                    <a:pt x="362" y="0"/>
                  </a:lnTo>
                  <a:lnTo>
                    <a:pt x="384" y="0"/>
                  </a:lnTo>
                  <a:lnTo>
                    <a:pt x="405" y="0"/>
                  </a:lnTo>
                  <a:lnTo>
                    <a:pt x="426" y="0"/>
                  </a:lnTo>
                </a:path>
              </a:pathLst>
            </a:custGeom>
            <a:noFill/>
            <a:ln w="50800" cap="rnd">
              <a:solidFill>
                <a:srgbClr val="00FF00"/>
              </a:solidFill>
              <a:round/>
              <a:headEnd/>
              <a:tailEnd type="triangle" w="med" len="med"/>
            </a:ln>
            <a:effectLst>
              <a:outerShdw blurRad="63500" dist="71842"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661" name="Freeform 48">
              <a:extLst>
                <a:ext uri="{FF2B5EF4-FFF2-40B4-BE49-F238E27FC236}">
                  <a16:creationId xmlns:a16="http://schemas.microsoft.com/office/drawing/2014/main" id="{D30C1104-0E41-5442-A8CF-94C2E82C7118}"/>
                </a:ext>
              </a:extLst>
            </p:cNvPr>
            <p:cNvSpPr>
              <a:spLocks/>
            </p:cNvSpPr>
            <p:nvPr/>
          </p:nvSpPr>
          <p:spPr bwMode="auto">
            <a:xfrm>
              <a:off x="4512" y="1179"/>
              <a:ext cx="545" cy="278"/>
            </a:xfrm>
            <a:custGeom>
              <a:avLst/>
              <a:gdLst>
                <a:gd name="T0" fmla="*/ 0 w 545"/>
                <a:gd name="T1" fmla="*/ 0 h 278"/>
                <a:gd name="T2" fmla="*/ 11 w 545"/>
                <a:gd name="T3" fmla="*/ 21 h 278"/>
                <a:gd name="T4" fmla="*/ 32 w 545"/>
                <a:gd name="T5" fmla="*/ 32 h 278"/>
                <a:gd name="T6" fmla="*/ 43 w 545"/>
                <a:gd name="T7" fmla="*/ 53 h 278"/>
                <a:gd name="T8" fmla="*/ 53 w 545"/>
                <a:gd name="T9" fmla="*/ 74 h 278"/>
                <a:gd name="T10" fmla="*/ 75 w 545"/>
                <a:gd name="T11" fmla="*/ 96 h 278"/>
                <a:gd name="T12" fmla="*/ 96 w 545"/>
                <a:gd name="T13" fmla="*/ 106 h 278"/>
                <a:gd name="T14" fmla="*/ 107 w 545"/>
                <a:gd name="T15" fmla="*/ 128 h 278"/>
                <a:gd name="T16" fmla="*/ 128 w 545"/>
                <a:gd name="T17" fmla="*/ 138 h 278"/>
                <a:gd name="T18" fmla="*/ 149 w 545"/>
                <a:gd name="T19" fmla="*/ 160 h 278"/>
                <a:gd name="T20" fmla="*/ 171 w 545"/>
                <a:gd name="T21" fmla="*/ 170 h 278"/>
                <a:gd name="T22" fmla="*/ 192 w 545"/>
                <a:gd name="T23" fmla="*/ 181 h 278"/>
                <a:gd name="T24" fmla="*/ 213 w 545"/>
                <a:gd name="T25" fmla="*/ 192 h 278"/>
                <a:gd name="T26" fmla="*/ 235 w 545"/>
                <a:gd name="T27" fmla="*/ 202 h 278"/>
                <a:gd name="T28" fmla="*/ 256 w 545"/>
                <a:gd name="T29" fmla="*/ 224 h 278"/>
                <a:gd name="T30" fmla="*/ 277 w 545"/>
                <a:gd name="T31" fmla="*/ 224 h 278"/>
                <a:gd name="T32" fmla="*/ 299 w 545"/>
                <a:gd name="T33" fmla="*/ 234 h 278"/>
                <a:gd name="T34" fmla="*/ 320 w 545"/>
                <a:gd name="T35" fmla="*/ 234 h 278"/>
                <a:gd name="T36" fmla="*/ 352 w 545"/>
                <a:gd name="T37" fmla="*/ 256 h 278"/>
                <a:gd name="T38" fmla="*/ 384 w 545"/>
                <a:gd name="T39" fmla="*/ 256 h 278"/>
                <a:gd name="T40" fmla="*/ 405 w 545"/>
                <a:gd name="T41" fmla="*/ 266 h 278"/>
                <a:gd name="T42" fmla="*/ 427 w 545"/>
                <a:gd name="T43" fmla="*/ 266 h 278"/>
                <a:gd name="T44" fmla="*/ 448 w 545"/>
                <a:gd name="T45" fmla="*/ 266 h 278"/>
                <a:gd name="T46" fmla="*/ 469 w 545"/>
                <a:gd name="T47" fmla="*/ 277 h 278"/>
                <a:gd name="T48" fmla="*/ 501 w 545"/>
                <a:gd name="T49" fmla="*/ 277 h 278"/>
                <a:gd name="T50" fmla="*/ 523 w 545"/>
                <a:gd name="T51" fmla="*/ 277 h 278"/>
                <a:gd name="T52" fmla="*/ 544 w 545"/>
                <a:gd name="T53" fmla="*/ 277 h 2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45"/>
                <a:gd name="T82" fmla="*/ 0 h 278"/>
                <a:gd name="T83" fmla="*/ 545 w 545"/>
                <a:gd name="T84" fmla="*/ 278 h 27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45" h="278">
                  <a:moveTo>
                    <a:pt x="0" y="0"/>
                  </a:moveTo>
                  <a:lnTo>
                    <a:pt x="11" y="21"/>
                  </a:lnTo>
                  <a:lnTo>
                    <a:pt x="32" y="32"/>
                  </a:lnTo>
                  <a:lnTo>
                    <a:pt x="43" y="53"/>
                  </a:lnTo>
                  <a:lnTo>
                    <a:pt x="53" y="74"/>
                  </a:lnTo>
                  <a:lnTo>
                    <a:pt x="75" y="96"/>
                  </a:lnTo>
                  <a:lnTo>
                    <a:pt x="96" y="106"/>
                  </a:lnTo>
                  <a:lnTo>
                    <a:pt x="107" y="128"/>
                  </a:lnTo>
                  <a:lnTo>
                    <a:pt x="128" y="138"/>
                  </a:lnTo>
                  <a:lnTo>
                    <a:pt x="149" y="160"/>
                  </a:lnTo>
                  <a:lnTo>
                    <a:pt x="171" y="170"/>
                  </a:lnTo>
                  <a:lnTo>
                    <a:pt x="192" y="181"/>
                  </a:lnTo>
                  <a:lnTo>
                    <a:pt x="213" y="192"/>
                  </a:lnTo>
                  <a:lnTo>
                    <a:pt x="235" y="202"/>
                  </a:lnTo>
                  <a:lnTo>
                    <a:pt x="256" y="224"/>
                  </a:lnTo>
                  <a:lnTo>
                    <a:pt x="277" y="224"/>
                  </a:lnTo>
                  <a:lnTo>
                    <a:pt x="299" y="234"/>
                  </a:lnTo>
                  <a:lnTo>
                    <a:pt x="320" y="234"/>
                  </a:lnTo>
                  <a:lnTo>
                    <a:pt x="352" y="256"/>
                  </a:lnTo>
                  <a:lnTo>
                    <a:pt x="384" y="256"/>
                  </a:lnTo>
                  <a:lnTo>
                    <a:pt x="405" y="266"/>
                  </a:lnTo>
                  <a:lnTo>
                    <a:pt x="427" y="266"/>
                  </a:lnTo>
                  <a:lnTo>
                    <a:pt x="448" y="266"/>
                  </a:lnTo>
                  <a:lnTo>
                    <a:pt x="469" y="277"/>
                  </a:lnTo>
                  <a:lnTo>
                    <a:pt x="501" y="277"/>
                  </a:lnTo>
                  <a:lnTo>
                    <a:pt x="523" y="277"/>
                  </a:lnTo>
                  <a:lnTo>
                    <a:pt x="544" y="277"/>
                  </a:lnTo>
                </a:path>
              </a:pathLst>
            </a:custGeom>
            <a:noFill/>
            <a:ln w="50800" cap="rnd">
              <a:solidFill>
                <a:srgbClr val="00FF00"/>
              </a:solidFill>
              <a:round/>
              <a:headEnd/>
              <a:tailEnd type="triangle" w="med" len="med"/>
            </a:ln>
            <a:effectLst>
              <a:outerShdw blurRad="63500" dist="71842"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662" name="Freeform 49">
              <a:extLst>
                <a:ext uri="{FF2B5EF4-FFF2-40B4-BE49-F238E27FC236}">
                  <a16:creationId xmlns:a16="http://schemas.microsoft.com/office/drawing/2014/main" id="{94BE61C4-9341-F84E-AC48-6E596007DCF9}"/>
                </a:ext>
              </a:extLst>
            </p:cNvPr>
            <p:cNvSpPr>
              <a:spLocks/>
            </p:cNvSpPr>
            <p:nvPr/>
          </p:nvSpPr>
          <p:spPr bwMode="auto">
            <a:xfrm>
              <a:off x="4011" y="1179"/>
              <a:ext cx="417" cy="267"/>
            </a:xfrm>
            <a:custGeom>
              <a:avLst/>
              <a:gdLst>
                <a:gd name="T0" fmla="*/ 416 w 417"/>
                <a:gd name="T1" fmla="*/ 0 h 267"/>
                <a:gd name="T2" fmla="*/ 405 w 417"/>
                <a:gd name="T3" fmla="*/ 21 h 267"/>
                <a:gd name="T4" fmla="*/ 394 w 417"/>
                <a:gd name="T5" fmla="*/ 42 h 267"/>
                <a:gd name="T6" fmla="*/ 373 w 417"/>
                <a:gd name="T7" fmla="*/ 64 h 267"/>
                <a:gd name="T8" fmla="*/ 362 w 417"/>
                <a:gd name="T9" fmla="*/ 85 h 267"/>
                <a:gd name="T10" fmla="*/ 341 w 417"/>
                <a:gd name="T11" fmla="*/ 106 h 267"/>
                <a:gd name="T12" fmla="*/ 320 w 417"/>
                <a:gd name="T13" fmla="*/ 117 h 267"/>
                <a:gd name="T14" fmla="*/ 309 w 417"/>
                <a:gd name="T15" fmla="*/ 138 h 267"/>
                <a:gd name="T16" fmla="*/ 288 w 417"/>
                <a:gd name="T17" fmla="*/ 138 h 267"/>
                <a:gd name="T18" fmla="*/ 266 w 417"/>
                <a:gd name="T19" fmla="*/ 160 h 267"/>
                <a:gd name="T20" fmla="*/ 245 w 417"/>
                <a:gd name="T21" fmla="*/ 170 h 267"/>
                <a:gd name="T22" fmla="*/ 224 w 417"/>
                <a:gd name="T23" fmla="*/ 181 h 267"/>
                <a:gd name="T24" fmla="*/ 202 w 417"/>
                <a:gd name="T25" fmla="*/ 202 h 267"/>
                <a:gd name="T26" fmla="*/ 181 w 417"/>
                <a:gd name="T27" fmla="*/ 202 h 267"/>
                <a:gd name="T28" fmla="*/ 160 w 417"/>
                <a:gd name="T29" fmla="*/ 213 h 267"/>
                <a:gd name="T30" fmla="*/ 138 w 417"/>
                <a:gd name="T31" fmla="*/ 224 h 267"/>
                <a:gd name="T32" fmla="*/ 117 w 417"/>
                <a:gd name="T33" fmla="*/ 234 h 267"/>
                <a:gd name="T34" fmla="*/ 96 w 417"/>
                <a:gd name="T35" fmla="*/ 234 h 267"/>
                <a:gd name="T36" fmla="*/ 64 w 417"/>
                <a:gd name="T37" fmla="*/ 256 h 267"/>
                <a:gd name="T38" fmla="*/ 42 w 417"/>
                <a:gd name="T39" fmla="*/ 256 h 267"/>
                <a:gd name="T40" fmla="*/ 21 w 417"/>
                <a:gd name="T41" fmla="*/ 266 h 267"/>
                <a:gd name="T42" fmla="*/ 0 w 417"/>
                <a:gd name="T43" fmla="*/ 266 h 2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7"/>
                <a:gd name="T67" fmla="*/ 0 h 267"/>
                <a:gd name="T68" fmla="*/ 417 w 417"/>
                <a:gd name="T69" fmla="*/ 267 h 2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7" h="267">
                  <a:moveTo>
                    <a:pt x="416" y="0"/>
                  </a:moveTo>
                  <a:lnTo>
                    <a:pt x="405" y="21"/>
                  </a:lnTo>
                  <a:lnTo>
                    <a:pt x="394" y="42"/>
                  </a:lnTo>
                  <a:lnTo>
                    <a:pt x="373" y="64"/>
                  </a:lnTo>
                  <a:lnTo>
                    <a:pt x="362" y="85"/>
                  </a:lnTo>
                  <a:lnTo>
                    <a:pt x="341" y="106"/>
                  </a:lnTo>
                  <a:lnTo>
                    <a:pt x="320" y="117"/>
                  </a:lnTo>
                  <a:lnTo>
                    <a:pt x="309" y="138"/>
                  </a:lnTo>
                  <a:lnTo>
                    <a:pt x="288" y="138"/>
                  </a:lnTo>
                  <a:lnTo>
                    <a:pt x="266" y="160"/>
                  </a:lnTo>
                  <a:lnTo>
                    <a:pt x="245" y="170"/>
                  </a:lnTo>
                  <a:lnTo>
                    <a:pt x="224" y="181"/>
                  </a:lnTo>
                  <a:lnTo>
                    <a:pt x="202" y="202"/>
                  </a:lnTo>
                  <a:lnTo>
                    <a:pt x="181" y="202"/>
                  </a:lnTo>
                  <a:lnTo>
                    <a:pt x="160" y="213"/>
                  </a:lnTo>
                  <a:lnTo>
                    <a:pt x="138" y="224"/>
                  </a:lnTo>
                  <a:lnTo>
                    <a:pt x="117" y="234"/>
                  </a:lnTo>
                  <a:lnTo>
                    <a:pt x="96" y="234"/>
                  </a:lnTo>
                  <a:lnTo>
                    <a:pt x="64" y="256"/>
                  </a:lnTo>
                  <a:lnTo>
                    <a:pt x="42" y="256"/>
                  </a:lnTo>
                  <a:lnTo>
                    <a:pt x="21" y="266"/>
                  </a:lnTo>
                  <a:lnTo>
                    <a:pt x="0" y="266"/>
                  </a:lnTo>
                </a:path>
              </a:pathLst>
            </a:custGeom>
            <a:noFill/>
            <a:ln w="50800" cap="rnd">
              <a:solidFill>
                <a:srgbClr val="00FF00"/>
              </a:solidFill>
              <a:round/>
              <a:headEnd/>
              <a:tailEnd type="triangle" w="med" len="med"/>
            </a:ln>
            <a:effectLst>
              <a:outerShdw blurRad="63500" dist="71842"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663" name="Freeform 50">
              <a:extLst>
                <a:ext uri="{FF2B5EF4-FFF2-40B4-BE49-F238E27FC236}">
                  <a16:creationId xmlns:a16="http://schemas.microsoft.com/office/drawing/2014/main" id="{FB65C2F7-F080-3E48-B3BC-E39F818B5ACC}"/>
                </a:ext>
              </a:extLst>
            </p:cNvPr>
            <p:cNvSpPr>
              <a:spLocks/>
            </p:cNvSpPr>
            <p:nvPr/>
          </p:nvSpPr>
          <p:spPr bwMode="auto">
            <a:xfrm>
              <a:off x="4361" y="621"/>
              <a:ext cx="44" cy="214"/>
            </a:xfrm>
            <a:custGeom>
              <a:avLst/>
              <a:gdLst>
                <a:gd name="T0" fmla="*/ 43 w 44"/>
                <a:gd name="T1" fmla="*/ 213 h 214"/>
                <a:gd name="T2" fmla="*/ 43 w 44"/>
                <a:gd name="T3" fmla="*/ 192 h 214"/>
                <a:gd name="T4" fmla="*/ 43 w 44"/>
                <a:gd name="T5" fmla="*/ 171 h 214"/>
                <a:gd name="T6" fmla="*/ 43 w 44"/>
                <a:gd name="T7" fmla="*/ 149 h 214"/>
                <a:gd name="T8" fmla="*/ 43 w 44"/>
                <a:gd name="T9" fmla="*/ 128 h 214"/>
                <a:gd name="T10" fmla="*/ 32 w 44"/>
                <a:gd name="T11" fmla="*/ 107 h 214"/>
                <a:gd name="T12" fmla="*/ 32 w 44"/>
                <a:gd name="T13" fmla="*/ 85 h 214"/>
                <a:gd name="T14" fmla="*/ 22 w 44"/>
                <a:gd name="T15" fmla="*/ 64 h 214"/>
                <a:gd name="T16" fmla="*/ 22 w 44"/>
                <a:gd name="T17" fmla="*/ 43 h 214"/>
                <a:gd name="T18" fmla="*/ 11 w 44"/>
                <a:gd name="T19" fmla="*/ 21 h 214"/>
                <a:gd name="T20" fmla="*/ 0 w 44"/>
                <a:gd name="T21" fmla="*/ 0 h 2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214"/>
                <a:gd name="T35" fmla="*/ 44 w 44"/>
                <a:gd name="T36" fmla="*/ 214 h 2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214">
                  <a:moveTo>
                    <a:pt x="43" y="213"/>
                  </a:moveTo>
                  <a:lnTo>
                    <a:pt x="43" y="192"/>
                  </a:lnTo>
                  <a:lnTo>
                    <a:pt x="43" y="171"/>
                  </a:lnTo>
                  <a:lnTo>
                    <a:pt x="43" y="149"/>
                  </a:lnTo>
                  <a:lnTo>
                    <a:pt x="43" y="128"/>
                  </a:lnTo>
                  <a:lnTo>
                    <a:pt x="32" y="107"/>
                  </a:lnTo>
                  <a:lnTo>
                    <a:pt x="32" y="85"/>
                  </a:lnTo>
                  <a:lnTo>
                    <a:pt x="22" y="64"/>
                  </a:lnTo>
                  <a:lnTo>
                    <a:pt x="22" y="43"/>
                  </a:lnTo>
                  <a:lnTo>
                    <a:pt x="11" y="21"/>
                  </a:lnTo>
                  <a:lnTo>
                    <a:pt x="0" y="0"/>
                  </a:lnTo>
                </a:path>
              </a:pathLst>
            </a:custGeom>
            <a:noFill/>
            <a:ln w="50800" cap="rnd">
              <a:solidFill>
                <a:srgbClr val="00FF00"/>
              </a:solidFill>
              <a:round/>
              <a:headEnd/>
              <a:tailEnd type="triangle" w="med" len="med"/>
            </a:ln>
            <a:effectLst>
              <a:outerShdw blurRad="63500" dist="71842"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664" name="Freeform 51">
              <a:extLst>
                <a:ext uri="{FF2B5EF4-FFF2-40B4-BE49-F238E27FC236}">
                  <a16:creationId xmlns:a16="http://schemas.microsoft.com/office/drawing/2014/main" id="{CA75DF98-BC8E-514A-96AE-EF0C73493DD7}"/>
                </a:ext>
              </a:extLst>
            </p:cNvPr>
            <p:cNvSpPr>
              <a:spLocks/>
            </p:cNvSpPr>
            <p:nvPr/>
          </p:nvSpPr>
          <p:spPr bwMode="auto">
            <a:xfrm>
              <a:off x="5056" y="1029"/>
              <a:ext cx="172" cy="44"/>
            </a:xfrm>
            <a:custGeom>
              <a:avLst/>
              <a:gdLst>
                <a:gd name="T0" fmla="*/ 0 w 172"/>
                <a:gd name="T1" fmla="*/ 43 h 44"/>
                <a:gd name="T2" fmla="*/ 21 w 172"/>
                <a:gd name="T3" fmla="*/ 43 h 44"/>
                <a:gd name="T4" fmla="*/ 43 w 172"/>
                <a:gd name="T5" fmla="*/ 32 h 44"/>
                <a:gd name="T6" fmla="*/ 64 w 172"/>
                <a:gd name="T7" fmla="*/ 32 h 44"/>
                <a:gd name="T8" fmla="*/ 85 w 172"/>
                <a:gd name="T9" fmla="*/ 22 h 44"/>
                <a:gd name="T10" fmla="*/ 107 w 172"/>
                <a:gd name="T11" fmla="*/ 11 h 44"/>
                <a:gd name="T12" fmla="*/ 128 w 172"/>
                <a:gd name="T13" fmla="*/ 11 h 44"/>
                <a:gd name="T14" fmla="*/ 149 w 172"/>
                <a:gd name="T15" fmla="*/ 0 h 44"/>
                <a:gd name="T16" fmla="*/ 171 w 172"/>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
                <a:gd name="T28" fmla="*/ 0 h 44"/>
                <a:gd name="T29" fmla="*/ 172 w 172"/>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 h="44">
                  <a:moveTo>
                    <a:pt x="0" y="43"/>
                  </a:moveTo>
                  <a:lnTo>
                    <a:pt x="21" y="43"/>
                  </a:lnTo>
                  <a:lnTo>
                    <a:pt x="43" y="32"/>
                  </a:lnTo>
                  <a:lnTo>
                    <a:pt x="64" y="32"/>
                  </a:lnTo>
                  <a:lnTo>
                    <a:pt x="85" y="22"/>
                  </a:lnTo>
                  <a:lnTo>
                    <a:pt x="107" y="11"/>
                  </a:lnTo>
                  <a:lnTo>
                    <a:pt x="128" y="11"/>
                  </a:lnTo>
                  <a:lnTo>
                    <a:pt x="149" y="0"/>
                  </a:lnTo>
                  <a:lnTo>
                    <a:pt x="171" y="0"/>
                  </a:lnTo>
                </a:path>
              </a:pathLst>
            </a:custGeom>
            <a:noFill/>
            <a:ln w="50800" cap="rnd">
              <a:solidFill>
                <a:srgbClr val="00FF00"/>
              </a:solidFill>
              <a:round/>
              <a:headEnd/>
              <a:tailEnd type="triangle" w="med" len="med"/>
            </a:ln>
            <a:effectLst>
              <a:outerShdw blurRad="63500" dist="71842"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43796" name="Freeform 52">
            <a:extLst>
              <a:ext uri="{FF2B5EF4-FFF2-40B4-BE49-F238E27FC236}">
                <a16:creationId xmlns:a16="http://schemas.microsoft.com/office/drawing/2014/main" id="{9C19CE91-995F-C143-A9CE-D1BF732F506D}"/>
              </a:ext>
            </a:extLst>
          </p:cNvPr>
          <p:cNvSpPr>
            <a:spLocks/>
          </p:cNvSpPr>
          <p:nvPr/>
        </p:nvSpPr>
        <p:spPr bwMode="auto">
          <a:xfrm rot="19699669" flipV="1">
            <a:off x="3136900" y="2198688"/>
            <a:ext cx="3862388" cy="996950"/>
          </a:xfrm>
          <a:custGeom>
            <a:avLst/>
            <a:gdLst>
              <a:gd name="T0" fmla="*/ 2147483647 w 2433"/>
              <a:gd name="T1" fmla="*/ 2147483647 h 844"/>
              <a:gd name="T2" fmla="*/ 2147483647 w 2433"/>
              <a:gd name="T3" fmla="*/ 2147483647 h 844"/>
              <a:gd name="T4" fmla="*/ 2147483647 w 2433"/>
              <a:gd name="T5" fmla="*/ 2147483647 h 844"/>
              <a:gd name="T6" fmla="*/ 2147483647 w 2433"/>
              <a:gd name="T7" fmla="*/ 2147483647 h 844"/>
              <a:gd name="T8" fmla="*/ 2147483647 w 2433"/>
              <a:gd name="T9" fmla="*/ 2147483647 h 844"/>
              <a:gd name="T10" fmla="*/ 2147483647 w 2433"/>
              <a:gd name="T11" fmla="*/ 2147483647 h 844"/>
              <a:gd name="T12" fmla="*/ 2147483647 w 2433"/>
              <a:gd name="T13" fmla="*/ 2147483647 h 844"/>
              <a:gd name="T14" fmla="*/ 2147483647 w 2433"/>
              <a:gd name="T15" fmla="*/ 2147483647 h 844"/>
              <a:gd name="T16" fmla="*/ 2147483647 w 2433"/>
              <a:gd name="T17" fmla="*/ 2147483647 h 844"/>
              <a:gd name="T18" fmla="*/ 2147483647 w 2433"/>
              <a:gd name="T19" fmla="*/ 2147483647 h 844"/>
              <a:gd name="T20" fmla="*/ 2147483647 w 2433"/>
              <a:gd name="T21" fmla="*/ 2147483647 h 844"/>
              <a:gd name="T22" fmla="*/ 2147483647 w 2433"/>
              <a:gd name="T23" fmla="*/ 2147483647 h 844"/>
              <a:gd name="T24" fmla="*/ 2147483647 w 2433"/>
              <a:gd name="T25" fmla="*/ 2147483647 h 844"/>
              <a:gd name="T26" fmla="*/ 2147483647 w 2433"/>
              <a:gd name="T27" fmla="*/ 2147483647 h 844"/>
              <a:gd name="T28" fmla="*/ 2147483647 w 2433"/>
              <a:gd name="T29" fmla="*/ 2147483647 h 844"/>
              <a:gd name="T30" fmla="*/ 2147483647 w 2433"/>
              <a:gd name="T31" fmla="*/ 2147483647 h 844"/>
              <a:gd name="T32" fmla="*/ 2147483647 w 2433"/>
              <a:gd name="T33" fmla="*/ 2147483647 h 844"/>
              <a:gd name="T34" fmla="*/ 2147483647 w 2433"/>
              <a:gd name="T35" fmla="*/ 2147483647 h 844"/>
              <a:gd name="T36" fmla="*/ 2147483647 w 2433"/>
              <a:gd name="T37" fmla="*/ 2147483647 h 844"/>
              <a:gd name="T38" fmla="*/ 2147483647 w 2433"/>
              <a:gd name="T39" fmla="*/ 2147483647 h 844"/>
              <a:gd name="T40" fmla="*/ 2147483647 w 2433"/>
              <a:gd name="T41" fmla="*/ 2147483647 h 844"/>
              <a:gd name="T42" fmla="*/ 2147483647 w 2433"/>
              <a:gd name="T43" fmla="*/ 2147483647 h 844"/>
              <a:gd name="T44" fmla="*/ 2147483647 w 2433"/>
              <a:gd name="T45" fmla="*/ 2147483647 h 844"/>
              <a:gd name="T46" fmla="*/ 2147483647 w 2433"/>
              <a:gd name="T47" fmla="*/ 2147483647 h 844"/>
              <a:gd name="T48" fmla="*/ 2147483647 w 2433"/>
              <a:gd name="T49" fmla="*/ 2147483647 h 844"/>
              <a:gd name="T50" fmla="*/ 2147483647 w 2433"/>
              <a:gd name="T51" fmla="*/ 2147483647 h 844"/>
              <a:gd name="T52" fmla="*/ 2147483647 w 2433"/>
              <a:gd name="T53" fmla="*/ 2147483647 h 844"/>
              <a:gd name="T54" fmla="*/ 2147483647 w 2433"/>
              <a:gd name="T55" fmla="*/ 2147483647 h 844"/>
              <a:gd name="T56" fmla="*/ 2147483647 w 2433"/>
              <a:gd name="T57" fmla="*/ 2147483647 h 844"/>
              <a:gd name="T58" fmla="*/ 2147483647 w 2433"/>
              <a:gd name="T59" fmla="*/ 2147483647 h 844"/>
              <a:gd name="T60" fmla="*/ 2147483647 w 2433"/>
              <a:gd name="T61" fmla="*/ 2147483647 h 844"/>
              <a:gd name="T62" fmla="*/ 2147483647 w 2433"/>
              <a:gd name="T63" fmla="*/ 2147483647 h 844"/>
              <a:gd name="T64" fmla="*/ 2147483647 w 2433"/>
              <a:gd name="T65" fmla="*/ 2147483647 h 844"/>
              <a:gd name="T66" fmla="*/ 2147483647 w 2433"/>
              <a:gd name="T67" fmla="*/ 2147483647 h 844"/>
              <a:gd name="T68" fmla="*/ 2147483647 w 2433"/>
              <a:gd name="T69" fmla="*/ 2147483647 h 844"/>
              <a:gd name="T70" fmla="*/ 2147483647 w 2433"/>
              <a:gd name="T71" fmla="*/ 2147483647 h 844"/>
              <a:gd name="T72" fmla="*/ 2147483647 w 2433"/>
              <a:gd name="T73" fmla="*/ 2147483647 h 844"/>
              <a:gd name="T74" fmla="*/ 2147483647 w 2433"/>
              <a:gd name="T75" fmla="*/ 2147483647 h 844"/>
              <a:gd name="T76" fmla="*/ 2147483647 w 2433"/>
              <a:gd name="T77" fmla="*/ 2147483647 h 844"/>
              <a:gd name="T78" fmla="*/ 2147483647 w 2433"/>
              <a:gd name="T79" fmla="*/ 0 h 844"/>
              <a:gd name="T80" fmla="*/ 2147483647 w 2433"/>
              <a:gd name="T81" fmla="*/ 0 h 844"/>
              <a:gd name="T82" fmla="*/ 2147483647 w 2433"/>
              <a:gd name="T83" fmla="*/ 0 h 844"/>
              <a:gd name="T84" fmla="*/ 2147483647 w 2433"/>
              <a:gd name="T85" fmla="*/ 2147483647 h 844"/>
              <a:gd name="T86" fmla="*/ 2147483647 w 2433"/>
              <a:gd name="T87" fmla="*/ 2147483647 h 844"/>
              <a:gd name="T88" fmla="*/ 2147483647 w 2433"/>
              <a:gd name="T89" fmla="*/ 2147483647 h 844"/>
              <a:gd name="T90" fmla="*/ 2147483647 w 2433"/>
              <a:gd name="T91" fmla="*/ 2147483647 h 844"/>
              <a:gd name="T92" fmla="*/ 2147483647 w 2433"/>
              <a:gd name="T93" fmla="*/ 2147483647 h 844"/>
              <a:gd name="T94" fmla="*/ 2147483647 w 2433"/>
              <a:gd name="T95" fmla="*/ 2147483647 h 844"/>
              <a:gd name="T96" fmla="*/ 2147483647 w 2433"/>
              <a:gd name="T97" fmla="*/ 2147483647 h 8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33"/>
              <a:gd name="T148" fmla="*/ 0 h 844"/>
              <a:gd name="T149" fmla="*/ 2433 w 2433"/>
              <a:gd name="T150" fmla="*/ 844 h 8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33" h="844">
                <a:moveTo>
                  <a:pt x="0" y="843"/>
                </a:moveTo>
                <a:lnTo>
                  <a:pt x="11" y="822"/>
                </a:lnTo>
                <a:lnTo>
                  <a:pt x="32" y="800"/>
                </a:lnTo>
                <a:lnTo>
                  <a:pt x="53" y="779"/>
                </a:lnTo>
                <a:lnTo>
                  <a:pt x="64" y="758"/>
                </a:lnTo>
                <a:lnTo>
                  <a:pt x="85" y="736"/>
                </a:lnTo>
                <a:lnTo>
                  <a:pt x="107" y="715"/>
                </a:lnTo>
                <a:lnTo>
                  <a:pt x="139" y="694"/>
                </a:lnTo>
                <a:lnTo>
                  <a:pt x="160" y="662"/>
                </a:lnTo>
                <a:lnTo>
                  <a:pt x="181" y="651"/>
                </a:lnTo>
                <a:lnTo>
                  <a:pt x="203" y="640"/>
                </a:lnTo>
                <a:lnTo>
                  <a:pt x="224" y="619"/>
                </a:lnTo>
                <a:lnTo>
                  <a:pt x="245" y="598"/>
                </a:lnTo>
                <a:lnTo>
                  <a:pt x="267" y="576"/>
                </a:lnTo>
                <a:lnTo>
                  <a:pt x="288" y="566"/>
                </a:lnTo>
                <a:lnTo>
                  <a:pt x="309" y="544"/>
                </a:lnTo>
                <a:lnTo>
                  <a:pt x="331" y="523"/>
                </a:lnTo>
                <a:lnTo>
                  <a:pt x="352" y="512"/>
                </a:lnTo>
                <a:lnTo>
                  <a:pt x="384" y="491"/>
                </a:lnTo>
                <a:lnTo>
                  <a:pt x="405" y="470"/>
                </a:lnTo>
                <a:lnTo>
                  <a:pt x="427" y="459"/>
                </a:lnTo>
                <a:lnTo>
                  <a:pt x="448" y="448"/>
                </a:lnTo>
                <a:lnTo>
                  <a:pt x="469" y="438"/>
                </a:lnTo>
                <a:lnTo>
                  <a:pt x="491" y="416"/>
                </a:lnTo>
                <a:lnTo>
                  <a:pt x="512" y="406"/>
                </a:lnTo>
                <a:lnTo>
                  <a:pt x="533" y="395"/>
                </a:lnTo>
                <a:lnTo>
                  <a:pt x="555" y="384"/>
                </a:lnTo>
                <a:lnTo>
                  <a:pt x="576" y="374"/>
                </a:lnTo>
                <a:lnTo>
                  <a:pt x="608" y="352"/>
                </a:lnTo>
                <a:lnTo>
                  <a:pt x="629" y="342"/>
                </a:lnTo>
                <a:lnTo>
                  <a:pt x="661" y="320"/>
                </a:lnTo>
                <a:lnTo>
                  <a:pt x="704" y="310"/>
                </a:lnTo>
                <a:lnTo>
                  <a:pt x="725" y="299"/>
                </a:lnTo>
                <a:lnTo>
                  <a:pt x="757" y="278"/>
                </a:lnTo>
                <a:lnTo>
                  <a:pt x="789" y="267"/>
                </a:lnTo>
                <a:lnTo>
                  <a:pt x="821" y="256"/>
                </a:lnTo>
                <a:lnTo>
                  <a:pt x="843" y="235"/>
                </a:lnTo>
                <a:lnTo>
                  <a:pt x="875" y="235"/>
                </a:lnTo>
                <a:lnTo>
                  <a:pt x="896" y="224"/>
                </a:lnTo>
                <a:lnTo>
                  <a:pt x="917" y="214"/>
                </a:lnTo>
                <a:lnTo>
                  <a:pt x="949" y="203"/>
                </a:lnTo>
                <a:lnTo>
                  <a:pt x="971" y="192"/>
                </a:lnTo>
                <a:lnTo>
                  <a:pt x="1003" y="182"/>
                </a:lnTo>
                <a:lnTo>
                  <a:pt x="1024" y="171"/>
                </a:lnTo>
                <a:lnTo>
                  <a:pt x="1045" y="160"/>
                </a:lnTo>
                <a:lnTo>
                  <a:pt x="1067" y="160"/>
                </a:lnTo>
                <a:lnTo>
                  <a:pt x="1088" y="160"/>
                </a:lnTo>
                <a:lnTo>
                  <a:pt x="1120" y="139"/>
                </a:lnTo>
                <a:lnTo>
                  <a:pt x="1152" y="128"/>
                </a:lnTo>
                <a:lnTo>
                  <a:pt x="1173" y="128"/>
                </a:lnTo>
                <a:lnTo>
                  <a:pt x="1195" y="118"/>
                </a:lnTo>
                <a:lnTo>
                  <a:pt x="1216" y="107"/>
                </a:lnTo>
                <a:lnTo>
                  <a:pt x="1237" y="107"/>
                </a:lnTo>
                <a:lnTo>
                  <a:pt x="1269" y="96"/>
                </a:lnTo>
                <a:lnTo>
                  <a:pt x="1291" y="86"/>
                </a:lnTo>
                <a:lnTo>
                  <a:pt x="1312" y="86"/>
                </a:lnTo>
                <a:lnTo>
                  <a:pt x="1344" y="86"/>
                </a:lnTo>
                <a:lnTo>
                  <a:pt x="1365" y="75"/>
                </a:lnTo>
                <a:lnTo>
                  <a:pt x="1397" y="64"/>
                </a:lnTo>
                <a:lnTo>
                  <a:pt x="1419" y="64"/>
                </a:lnTo>
                <a:lnTo>
                  <a:pt x="1440" y="64"/>
                </a:lnTo>
                <a:lnTo>
                  <a:pt x="1461" y="54"/>
                </a:lnTo>
                <a:lnTo>
                  <a:pt x="1493" y="54"/>
                </a:lnTo>
                <a:lnTo>
                  <a:pt x="1525" y="54"/>
                </a:lnTo>
                <a:lnTo>
                  <a:pt x="1547" y="43"/>
                </a:lnTo>
                <a:lnTo>
                  <a:pt x="1568" y="43"/>
                </a:lnTo>
                <a:lnTo>
                  <a:pt x="1589" y="43"/>
                </a:lnTo>
                <a:lnTo>
                  <a:pt x="1632" y="32"/>
                </a:lnTo>
                <a:lnTo>
                  <a:pt x="1653" y="32"/>
                </a:lnTo>
                <a:lnTo>
                  <a:pt x="1685" y="32"/>
                </a:lnTo>
                <a:lnTo>
                  <a:pt x="1707" y="22"/>
                </a:lnTo>
                <a:lnTo>
                  <a:pt x="1739" y="22"/>
                </a:lnTo>
                <a:lnTo>
                  <a:pt x="1760" y="22"/>
                </a:lnTo>
                <a:lnTo>
                  <a:pt x="1781" y="11"/>
                </a:lnTo>
                <a:lnTo>
                  <a:pt x="1803" y="11"/>
                </a:lnTo>
                <a:lnTo>
                  <a:pt x="1824" y="11"/>
                </a:lnTo>
                <a:lnTo>
                  <a:pt x="1856" y="11"/>
                </a:lnTo>
                <a:lnTo>
                  <a:pt x="1888" y="11"/>
                </a:lnTo>
                <a:lnTo>
                  <a:pt x="1920" y="0"/>
                </a:lnTo>
                <a:lnTo>
                  <a:pt x="1941" y="0"/>
                </a:lnTo>
                <a:lnTo>
                  <a:pt x="1973" y="0"/>
                </a:lnTo>
                <a:lnTo>
                  <a:pt x="1995" y="0"/>
                </a:lnTo>
                <a:lnTo>
                  <a:pt x="2016" y="0"/>
                </a:lnTo>
                <a:lnTo>
                  <a:pt x="2037" y="0"/>
                </a:lnTo>
                <a:lnTo>
                  <a:pt x="2069" y="0"/>
                </a:lnTo>
                <a:lnTo>
                  <a:pt x="2101" y="11"/>
                </a:lnTo>
                <a:lnTo>
                  <a:pt x="2133" y="11"/>
                </a:lnTo>
                <a:lnTo>
                  <a:pt x="2165" y="11"/>
                </a:lnTo>
                <a:lnTo>
                  <a:pt x="2187" y="11"/>
                </a:lnTo>
                <a:lnTo>
                  <a:pt x="2208" y="22"/>
                </a:lnTo>
                <a:lnTo>
                  <a:pt x="2229" y="22"/>
                </a:lnTo>
                <a:lnTo>
                  <a:pt x="2251" y="22"/>
                </a:lnTo>
                <a:lnTo>
                  <a:pt x="2283" y="32"/>
                </a:lnTo>
                <a:lnTo>
                  <a:pt x="2315" y="32"/>
                </a:lnTo>
                <a:lnTo>
                  <a:pt x="2336" y="32"/>
                </a:lnTo>
                <a:lnTo>
                  <a:pt x="2357" y="32"/>
                </a:lnTo>
                <a:lnTo>
                  <a:pt x="2379" y="43"/>
                </a:lnTo>
                <a:lnTo>
                  <a:pt x="2411" y="43"/>
                </a:lnTo>
                <a:lnTo>
                  <a:pt x="2432" y="43"/>
                </a:lnTo>
              </a:path>
            </a:pathLst>
          </a:custGeom>
          <a:noFill/>
          <a:ln w="50800" cap="rnd">
            <a:solidFill>
              <a:srgbClr val="FF3300"/>
            </a:solidFill>
            <a:round/>
            <a:headEnd type="arrow" w="med" len="med"/>
            <a:tailEnd/>
          </a:ln>
          <a:effectLst>
            <a:outerShdw blurRad="63500" dist="71842"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829" name="Freeform 85">
            <a:extLst>
              <a:ext uri="{FF2B5EF4-FFF2-40B4-BE49-F238E27FC236}">
                <a16:creationId xmlns:a16="http://schemas.microsoft.com/office/drawing/2014/main" id="{71325E71-5796-014C-844C-7A9374F53E9F}"/>
              </a:ext>
            </a:extLst>
          </p:cNvPr>
          <p:cNvSpPr>
            <a:spLocks/>
          </p:cNvSpPr>
          <p:nvPr/>
        </p:nvSpPr>
        <p:spPr bwMode="auto">
          <a:xfrm>
            <a:off x="3116263" y="2209800"/>
            <a:ext cx="2524125" cy="1000125"/>
          </a:xfrm>
          <a:custGeom>
            <a:avLst/>
            <a:gdLst>
              <a:gd name="T0" fmla="*/ 2147483647 w 1590"/>
              <a:gd name="T1" fmla="*/ 2147483647 h 630"/>
              <a:gd name="T2" fmla="*/ 2147483647 w 1590"/>
              <a:gd name="T3" fmla="*/ 2147483647 h 630"/>
              <a:gd name="T4" fmla="*/ 2147483647 w 1590"/>
              <a:gd name="T5" fmla="*/ 2147483647 h 630"/>
              <a:gd name="T6" fmla="*/ 2147483647 w 1590"/>
              <a:gd name="T7" fmla="*/ 2147483647 h 630"/>
              <a:gd name="T8" fmla="*/ 2147483647 w 1590"/>
              <a:gd name="T9" fmla="*/ 2147483647 h 630"/>
              <a:gd name="T10" fmla="*/ 2147483647 w 1590"/>
              <a:gd name="T11" fmla="*/ 2147483647 h 630"/>
              <a:gd name="T12" fmla="*/ 2147483647 w 1590"/>
              <a:gd name="T13" fmla="*/ 2147483647 h 630"/>
              <a:gd name="T14" fmla="*/ 2147483647 w 1590"/>
              <a:gd name="T15" fmla="*/ 2147483647 h 630"/>
              <a:gd name="T16" fmla="*/ 2147483647 w 1590"/>
              <a:gd name="T17" fmla="*/ 2147483647 h 630"/>
              <a:gd name="T18" fmla="*/ 2147483647 w 1590"/>
              <a:gd name="T19" fmla="*/ 2147483647 h 630"/>
              <a:gd name="T20" fmla="*/ 2147483647 w 1590"/>
              <a:gd name="T21" fmla="*/ 2147483647 h 630"/>
              <a:gd name="T22" fmla="*/ 2147483647 w 1590"/>
              <a:gd name="T23" fmla="*/ 2147483647 h 630"/>
              <a:gd name="T24" fmla="*/ 2147483647 w 1590"/>
              <a:gd name="T25" fmla="*/ 2147483647 h 630"/>
              <a:gd name="T26" fmla="*/ 2147483647 w 1590"/>
              <a:gd name="T27" fmla="*/ 2147483647 h 630"/>
              <a:gd name="T28" fmla="*/ 2147483647 w 1590"/>
              <a:gd name="T29" fmla="*/ 2147483647 h 630"/>
              <a:gd name="T30" fmla="*/ 2147483647 w 1590"/>
              <a:gd name="T31" fmla="*/ 2147483647 h 630"/>
              <a:gd name="T32" fmla="*/ 2147483647 w 1590"/>
              <a:gd name="T33" fmla="*/ 2147483647 h 630"/>
              <a:gd name="T34" fmla="*/ 2147483647 w 1590"/>
              <a:gd name="T35" fmla="*/ 2147483647 h 630"/>
              <a:gd name="T36" fmla="*/ 2147483647 w 1590"/>
              <a:gd name="T37" fmla="*/ 2147483647 h 630"/>
              <a:gd name="T38" fmla="*/ 2147483647 w 1590"/>
              <a:gd name="T39" fmla="*/ 2147483647 h 630"/>
              <a:gd name="T40" fmla="*/ 2147483647 w 1590"/>
              <a:gd name="T41" fmla="*/ 2147483647 h 630"/>
              <a:gd name="T42" fmla="*/ 2147483647 w 1590"/>
              <a:gd name="T43" fmla="*/ 2147483647 h 630"/>
              <a:gd name="T44" fmla="*/ 2147483647 w 1590"/>
              <a:gd name="T45" fmla="*/ 2147483647 h 630"/>
              <a:gd name="T46" fmla="*/ 2147483647 w 1590"/>
              <a:gd name="T47" fmla="*/ 2147483647 h 630"/>
              <a:gd name="T48" fmla="*/ 2147483647 w 1590"/>
              <a:gd name="T49" fmla="*/ 2147483647 h 630"/>
              <a:gd name="T50" fmla="*/ 2147483647 w 1590"/>
              <a:gd name="T51" fmla="*/ 0 h 630"/>
              <a:gd name="T52" fmla="*/ 2147483647 w 1590"/>
              <a:gd name="T53" fmla="*/ 0 h 630"/>
              <a:gd name="T54" fmla="*/ 2147483647 w 1590"/>
              <a:gd name="T55" fmla="*/ 0 h 630"/>
              <a:gd name="T56" fmla="*/ 2147483647 w 1590"/>
              <a:gd name="T57" fmla="*/ 0 h 630"/>
              <a:gd name="T58" fmla="*/ 2147483647 w 1590"/>
              <a:gd name="T59" fmla="*/ 0 h 630"/>
              <a:gd name="T60" fmla="*/ 2147483647 w 1590"/>
              <a:gd name="T61" fmla="*/ 2147483647 h 630"/>
              <a:gd name="T62" fmla="*/ 2147483647 w 1590"/>
              <a:gd name="T63" fmla="*/ 2147483647 h 630"/>
              <a:gd name="T64" fmla="*/ 2147483647 w 1590"/>
              <a:gd name="T65" fmla="*/ 2147483647 h 630"/>
              <a:gd name="T66" fmla="*/ 2147483647 w 1590"/>
              <a:gd name="T67" fmla="*/ 2147483647 h 630"/>
              <a:gd name="T68" fmla="*/ 2147483647 w 1590"/>
              <a:gd name="T69" fmla="*/ 2147483647 h 630"/>
              <a:gd name="T70" fmla="*/ 2147483647 w 1590"/>
              <a:gd name="T71" fmla="*/ 2147483647 h 630"/>
              <a:gd name="T72" fmla="*/ 2147483647 w 1590"/>
              <a:gd name="T73" fmla="*/ 2147483647 h 630"/>
              <a:gd name="T74" fmla="*/ 2147483647 w 1590"/>
              <a:gd name="T75" fmla="*/ 2147483647 h 630"/>
              <a:gd name="T76" fmla="*/ 2147483647 w 1590"/>
              <a:gd name="T77" fmla="*/ 2147483647 h 630"/>
              <a:gd name="T78" fmla="*/ 2147483647 w 1590"/>
              <a:gd name="T79" fmla="*/ 2147483647 h 630"/>
              <a:gd name="T80" fmla="*/ 2147483647 w 1590"/>
              <a:gd name="T81" fmla="*/ 2147483647 h 630"/>
              <a:gd name="T82" fmla="*/ 2147483647 w 1590"/>
              <a:gd name="T83" fmla="*/ 2147483647 h 630"/>
              <a:gd name="T84" fmla="*/ 2147483647 w 1590"/>
              <a:gd name="T85" fmla="*/ 2147483647 h 630"/>
              <a:gd name="T86" fmla="*/ 2147483647 w 1590"/>
              <a:gd name="T87" fmla="*/ 2147483647 h 630"/>
              <a:gd name="T88" fmla="*/ 2147483647 w 1590"/>
              <a:gd name="T89" fmla="*/ 2147483647 h 630"/>
              <a:gd name="T90" fmla="*/ 2147483647 w 1590"/>
              <a:gd name="T91" fmla="*/ 2147483647 h 630"/>
              <a:gd name="T92" fmla="*/ 2147483647 w 1590"/>
              <a:gd name="T93" fmla="*/ 2147483647 h 6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90"/>
              <a:gd name="T142" fmla="*/ 0 h 630"/>
              <a:gd name="T143" fmla="*/ 1590 w 1590"/>
              <a:gd name="T144" fmla="*/ 630 h 6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90" h="630">
                <a:moveTo>
                  <a:pt x="0" y="629"/>
                </a:moveTo>
                <a:lnTo>
                  <a:pt x="10" y="608"/>
                </a:lnTo>
                <a:lnTo>
                  <a:pt x="21" y="587"/>
                </a:lnTo>
                <a:lnTo>
                  <a:pt x="21" y="565"/>
                </a:lnTo>
                <a:lnTo>
                  <a:pt x="32" y="544"/>
                </a:lnTo>
                <a:lnTo>
                  <a:pt x="32" y="523"/>
                </a:lnTo>
                <a:lnTo>
                  <a:pt x="32" y="501"/>
                </a:lnTo>
                <a:lnTo>
                  <a:pt x="32" y="480"/>
                </a:lnTo>
                <a:lnTo>
                  <a:pt x="32" y="448"/>
                </a:lnTo>
                <a:lnTo>
                  <a:pt x="21" y="427"/>
                </a:lnTo>
                <a:lnTo>
                  <a:pt x="21" y="405"/>
                </a:lnTo>
                <a:lnTo>
                  <a:pt x="21" y="384"/>
                </a:lnTo>
                <a:lnTo>
                  <a:pt x="10" y="352"/>
                </a:lnTo>
                <a:lnTo>
                  <a:pt x="21" y="320"/>
                </a:lnTo>
                <a:lnTo>
                  <a:pt x="32" y="299"/>
                </a:lnTo>
                <a:lnTo>
                  <a:pt x="32" y="277"/>
                </a:lnTo>
                <a:lnTo>
                  <a:pt x="32" y="256"/>
                </a:lnTo>
                <a:lnTo>
                  <a:pt x="42" y="235"/>
                </a:lnTo>
                <a:lnTo>
                  <a:pt x="64" y="203"/>
                </a:lnTo>
                <a:lnTo>
                  <a:pt x="74" y="181"/>
                </a:lnTo>
                <a:lnTo>
                  <a:pt x="85" y="160"/>
                </a:lnTo>
                <a:lnTo>
                  <a:pt x="106" y="149"/>
                </a:lnTo>
                <a:lnTo>
                  <a:pt x="117" y="128"/>
                </a:lnTo>
                <a:lnTo>
                  <a:pt x="138" y="117"/>
                </a:lnTo>
                <a:lnTo>
                  <a:pt x="160" y="107"/>
                </a:lnTo>
                <a:lnTo>
                  <a:pt x="181" y="96"/>
                </a:lnTo>
                <a:lnTo>
                  <a:pt x="202" y="85"/>
                </a:lnTo>
                <a:lnTo>
                  <a:pt x="224" y="85"/>
                </a:lnTo>
                <a:lnTo>
                  <a:pt x="245" y="75"/>
                </a:lnTo>
                <a:lnTo>
                  <a:pt x="266" y="75"/>
                </a:lnTo>
                <a:lnTo>
                  <a:pt x="288" y="75"/>
                </a:lnTo>
                <a:lnTo>
                  <a:pt x="309" y="75"/>
                </a:lnTo>
                <a:lnTo>
                  <a:pt x="330" y="75"/>
                </a:lnTo>
                <a:lnTo>
                  <a:pt x="352" y="75"/>
                </a:lnTo>
                <a:lnTo>
                  <a:pt x="373" y="75"/>
                </a:lnTo>
                <a:lnTo>
                  <a:pt x="394" y="75"/>
                </a:lnTo>
                <a:lnTo>
                  <a:pt x="416" y="75"/>
                </a:lnTo>
                <a:lnTo>
                  <a:pt x="448" y="75"/>
                </a:lnTo>
                <a:lnTo>
                  <a:pt x="469" y="75"/>
                </a:lnTo>
                <a:lnTo>
                  <a:pt x="490" y="75"/>
                </a:lnTo>
                <a:lnTo>
                  <a:pt x="512" y="64"/>
                </a:lnTo>
                <a:lnTo>
                  <a:pt x="544" y="64"/>
                </a:lnTo>
                <a:lnTo>
                  <a:pt x="565" y="64"/>
                </a:lnTo>
                <a:lnTo>
                  <a:pt x="586" y="64"/>
                </a:lnTo>
                <a:lnTo>
                  <a:pt x="608" y="53"/>
                </a:lnTo>
                <a:lnTo>
                  <a:pt x="640" y="43"/>
                </a:lnTo>
                <a:lnTo>
                  <a:pt x="661" y="43"/>
                </a:lnTo>
                <a:lnTo>
                  <a:pt x="682" y="32"/>
                </a:lnTo>
                <a:lnTo>
                  <a:pt x="704" y="21"/>
                </a:lnTo>
                <a:lnTo>
                  <a:pt x="725" y="21"/>
                </a:lnTo>
                <a:lnTo>
                  <a:pt x="746" y="11"/>
                </a:lnTo>
                <a:lnTo>
                  <a:pt x="768" y="0"/>
                </a:lnTo>
                <a:lnTo>
                  <a:pt x="789" y="0"/>
                </a:lnTo>
                <a:lnTo>
                  <a:pt x="810" y="0"/>
                </a:lnTo>
                <a:lnTo>
                  <a:pt x="832" y="0"/>
                </a:lnTo>
                <a:lnTo>
                  <a:pt x="853" y="0"/>
                </a:lnTo>
                <a:lnTo>
                  <a:pt x="874" y="0"/>
                </a:lnTo>
                <a:lnTo>
                  <a:pt x="896" y="0"/>
                </a:lnTo>
                <a:lnTo>
                  <a:pt x="917" y="0"/>
                </a:lnTo>
                <a:lnTo>
                  <a:pt x="938" y="0"/>
                </a:lnTo>
                <a:lnTo>
                  <a:pt x="960" y="0"/>
                </a:lnTo>
                <a:lnTo>
                  <a:pt x="992" y="11"/>
                </a:lnTo>
                <a:lnTo>
                  <a:pt x="1013" y="11"/>
                </a:lnTo>
                <a:lnTo>
                  <a:pt x="1034" y="21"/>
                </a:lnTo>
                <a:lnTo>
                  <a:pt x="1056" y="32"/>
                </a:lnTo>
                <a:lnTo>
                  <a:pt x="1077" y="43"/>
                </a:lnTo>
                <a:lnTo>
                  <a:pt x="1098" y="53"/>
                </a:lnTo>
                <a:lnTo>
                  <a:pt x="1120" y="53"/>
                </a:lnTo>
                <a:lnTo>
                  <a:pt x="1141" y="75"/>
                </a:lnTo>
                <a:lnTo>
                  <a:pt x="1162" y="85"/>
                </a:lnTo>
                <a:lnTo>
                  <a:pt x="1184" y="96"/>
                </a:lnTo>
                <a:lnTo>
                  <a:pt x="1205" y="107"/>
                </a:lnTo>
                <a:lnTo>
                  <a:pt x="1216" y="128"/>
                </a:lnTo>
                <a:lnTo>
                  <a:pt x="1237" y="139"/>
                </a:lnTo>
                <a:lnTo>
                  <a:pt x="1248" y="160"/>
                </a:lnTo>
                <a:lnTo>
                  <a:pt x="1269" y="181"/>
                </a:lnTo>
                <a:lnTo>
                  <a:pt x="1290" y="192"/>
                </a:lnTo>
                <a:lnTo>
                  <a:pt x="1301" y="213"/>
                </a:lnTo>
                <a:lnTo>
                  <a:pt x="1322" y="235"/>
                </a:lnTo>
                <a:lnTo>
                  <a:pt x="1344" y="256"/>
                </a:lnTo>
                <a:lnTo>
                  <a:pt x="1354" y="277"/>
                </a:lnTo>
                <a:lnTo>
                  <a:pt x="1376" y="299"/>
                </a:lnTo>
                <a:lnTo>
                  <a:pt x="1386" y="320"/>
                </a:lnTo>
                <a:lnTo>
                  <a:pt x="1397" y="341"/>
                </a:lnTo>
                <a:lnTo>
                  <a:pt x="1418" y="352"/>
                </a:lnTo>
                <a:lnTo>
                  <a:pt x="1429" y="384"/>
                </a:lnTo>
                <a:lnTo>
                  <a:pt x="1450" y="395"/>
                </a:lnTo>
                <a:lnTo>
                  <a:pt x="1461" y="416"/>
                </a:lnTo>
                <a:lnTo>
                  <a:pt x="1482" y="437"/>
                </a:lnTo>
                <a:lnTo>
                  <a:pt x="1504" y="459"/>
                </a:lnTo>
                <a:lnTo>
                  <a:pt x="1525" y="480"/>
                </a:lnTo>
                <a:lnTo>
                  <a:pt x="1546" y="491"/>
                </a:lnTo>
                <a:lnTo>
                  <a:pt x="1568" y="501"/>
                </a:lnTo>
                <a:lnTo>
                  <a:pt x="1589" y="512"/>
                </a:lnTo>
              </a:path>
            </a:pathLst>
          </a:custGeom>
          <a:noFill/>
          <a:ln w="50800" cap="rnd">
            <a:solidFill>
              <a:srgbClr val="00FFCC"/>
            </a:solidFill>
            <a:round/>
            <a:headEnd/>
            <a:tailEnd type="arrow" w="med" len="med"/>
          </a:ln>
          <a:effectLst>
            <a:outerShdw blurRad="63500" dist="81320" dir="3080412"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833" name="Freeform 89">
            <a:extLst>
              <a:ext uri="{FF2B5EF4-FFF2-40B4-BE49-F238E27FC236}">
                <a16:creationId xmlns:a16="http://schemas.microsoft.com/office/drawing/2014/main" id="{66DC2A41-18F4-C349-939D-6AABB64282BE}"/>
              </a:ext>
            </a:extLst>
          </p:cNvPr>
          <p:cNvSpPr>
            <a:spLocks/>
          </p:cNvSpPr>
          <p:nvPr/>
        </p:nvSpPr>
        <p:spPr bwMode="auto">
          <a:xfrm>
            <a:off x="2852738" y="1804988"/>
            <a:ext cx="2844800" cy="1460500"/>
          </a:xfrm>
          <a:custGeom>
            <a:avLst/>
            <a:gdLst>
              <a:gd name="T0" fmla="*/ 2147483647 w 1792"/>
              <a:gd name="T1" fmla="*/ 2147483647 h 920"/>
              <a:gd name="T2" fmla="*/ 2147483647 w 1792"/>
              <a:gd name="T3" fmla="*/ 2147483647 h 920"/>
              <a:gd name="T4" fmla="*/ 2147483647 w 1792"/>
              <a:gd name="T5" fmla="*/ 2147483647 h 920"/>
              <a:gd name="T6" fmla="*/ 2147483647 w 1792"/>
              <a:gd name="T7" fmla="*/ 2147483647 h 920"/>
              <a:gd name="T8" fmla="*/ 2147483647 w 1792"/>
              <a:gd name="T9" fmla="*/ 2147483647 h 920"/>
              <a:gd name="T10" fmla="*/ 2147483647 w 1792"/>
              <a:gd name="T11" fmla="*/ 2147483647 h 920"/>
              <a:gd name="T12" fmla="*/ 2147483647 w 1792"/>
              <a:gd name="T13" fmla="*/ 2147483647 h 920"/>
              <a:gd name="T14" fmla="*/ 2147483647 w 1792"/>
              <a:gd name="T15" fmla="*/ 2147483647 h 920"/>
              <a:gd name="T16" fmla="*/ 2147483647 w 1792"/>
              <a:gd name="T17" fmla="*/ 2147483647 h 920"/>
              <a:gd name="T18" fmla="*/ 2147483647 w 1792"/>
              <a:gd name="T19" fmla="*/ 0 h 920"/>
              <a:gd name="T20" fmla="*/ 2147483647 w 1792"/>
              <a:gd name="T21" fmla="*/ 2147483647 h 920"/>
              <a:gd name="T22" fmla="*/ 2147483647 w 1792"/>
              <a:gd name="T23" fmla="*/ 2147483647 h 920"/>
              <a:gd name="T24" fmla="*/ 2147483647 w 1792"/>
              <a:gd name="T25" fmla="*/ 2147483647 h 920"/>
              <a:gd name="T26" fmla="*/ 2147483647 w 1792"/>
              <a:gd name="T27" fmla="*/ 2147483647 h 920"/>
              <a:gd name="T28" fmla="*/ 2147483647 w 1792"/>
              <a:gd name="T29" fmla="*/ 2147483647 h 920"/>
              <a:gd name="T30" fmla="*/ 2147483647 w 1792"/>
              <a:gd name="T31" fmla="*/ 2147483647 h 920"/>
              <a:gd name="T32" fmla="*/ 2147483647 w 1792"/>
              <a:gd name="T33" fmla="*/ 2147483647 h 920"/>
              <a:gd name="T34" fmla="*/ 0 w 1792"/>
              <a:gd name="T35" fmla="*/ 2147483647 h 920"/>
              <a:gd name="T36" fmla="*/ 2147483647 w 1792"/>
              <a:gd name="T37" fmla="*/ 2147483647 h 920"/>
              <a:gd name="T38" fmla="*/ 2147483647 w 1792"/>
              <a:gd name="T39" fmla="*/ 2147483647 h 9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92"/>
              <a:gd name="T61" fmla="*/ 0 h 920"/>
              <a:gd name="T62" fmla="*/ 1792 w 1792"/>
              <a:gd name="T63" fmla="*/ 920 h 9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92" h="920">
                <a:moveTo>
                  <a:pt x="1792" y="848"/>
                </a:moveTo>
                <a:cubicBezTo>
                  <a:pt x="1758" y="798"/>
                  <a:pt x="1778" y="731"/>
                  <a:pt x="1744" y="680"/>
                </a:cubicBezTo>
                <a:cubicBezTo>
                  <a:pt x="1728" y="656"/>
                  <a:pt x="1716" y="628"/>
                  <a:pt x="1696" y="608"/>
                </a:cubicBezTo>
                <a:cubicBezTo>
                  <a:pt x="1677" y="589"/>
                  <a:pt x="1654" y="573"/>
                  <a:pt x="1640" y="552"/>
                </a:cubicBezTo>
                <a:cubicBezTo>
                  <a:pt x="1612" y="510"/>
                  <a:pt x="1579" y="467"/>
                  <a:pt x="1544" y="432"/>
                </a:cubicBezTo>
                <a:cubicBezTo>
                  <a:pt x="1515" y="345"/>
                  <a:pt x="1459" y="274"/>
                  <a:pt x="1392" y="216"/>
                </a:cubicBezTo>
                <a:cubicBezTo>
                  <a:pt x="1361" y="189"/>
                  <a:pt x="1362" y="179"/>
                  <a:pt x="1328" y="160"/>
                </a:cubicBezTo>
                <a:cubicBezTo>
                  <a:pt x="1270" y="127"/>
                  <a:pt x="1203" y="107"/>
                  <a:pt x="1144" y="80"/>
                </a:cubicBezTo>
                <a:cubicBezTo>
                  <a:pt x="1093" y="56"/>
                  <a:pt x="1048" y="33"/>
                  <a:pt x="992" y="24"/>
                </a:cubicBezTo>
                <a:cubicBezTo>
                  <a:pt x="933" y="14"/>
                  <a:pt x="874" y="8"/>
                  <a:pt x="816" y="0"/>
                </a:cubicBezTo>
                <a:cubicBezTo>
                  <a:pt x="733" y="6"/>
                  <a:pt x="657" y="18"/>
                  <a:pt x="576" y="32"/>
                </a:cubicBezTo>
                <a:cubicBezTo>
                  <a:pt x="548" y="50"/>
                  <a:pt x="527" y="56"/>
                  <a:pt x="496" y="64"/>
                </a:cubicBezTo>
                <a:cubicBezTo>
                  <a:pt x="433" y="105"/>
                  <a:pt x="354" y="109"/>
                  <a:pt x="296" y="160"/>
                </a:cubicBezTo>
                <a:cubicBezTo>
                  <a:pt x="253" y="196"/>
                  <a:pt x="224" y="250"/>
                  <a:pt x="192" y="296"/>
                </a:cubicBezTo>
                <a:cubicBezTo>
                  <a:pt x="180" y="311"/>
                  <a:pt x="140" y="362"/>
                  <a:pt x="136" y="376"/>
                </a:cubicBezTo>
                <a:cubicBezTo>
                  <a:pt x="119" y="425"/>
                  <a:pt x="100" y="477"/>
                  <a:pt x="88" y="528"/>
                </a:cubicBezTo>
                <a:cubicBezTo>
                  <a:pt x="85" y="538"/>
                  <a:pt x="77" y="572"/>
                  <a:pt x="72" y="584"/>
                </a:cubicBezTo>
                <a:cubicBezTo>
                  <a:pt x="45" y="637"/>
                  <a:pt x="14" y="684"/>
                  <a:pt x="0" y="744"/>
                </a:cubicBezTo>
                <a:cubicBezTo>
                  <a:pt x="2" y="768"/>
                  <a:pt x="4" y="792"/>
                  <a:pt x="8" y="816"/>
                </a:cubicBezTo>
                <a:cubicBezTo>
                  <a:pt x="16" y="866"/>
                  <a:pt x="63" y="887"/>
                  <a:pt x="96" y="920"/>
                </a:cubicBezTo>
              </a:path>
            </a:pathLst>
          </a:custGeom>
          <a:noFill/>
          <a:ln w="57150">
            <a:solidFill>
              <a:srgbClr val="00FFCC"/>
            </a:solidFill>
            <a:round/>
            <a:headEnd/>
            <a:tailEnd type="arrow" w="med" len="med"/>
          </a:ln>
          <a:effectLst>
            <a:outerShdw blurRad="63500" dist="53882"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3834" name="Rectangle 90">
            <a:extLst>
              <a:ext uri="{FF2B5EF4-FFF2-40B4-BE49-F238E27FC236}">
                <a16:creationId xmlns:a16="http://schemas.microsoft.com/office/drawing/2014/main" id="{2B3AA1A2-EC72-264B-94AB-F5ADC76AB7CF}"/>
              </a:ext>
            </a:extLst>
          </p:cNvPr>
          <p:cNvSpPr>
            <a:spLocks noChangeArrowheads="1"/>
          </p:cNvSpPr>
          <p:nvPr/>
        </p:nvSpPr>
        <p:spPr bwMode="auto">
          <a:xfrm>
            <a:off x="7759700" y="6226175"/>
            <a:ext cx="184150" cy="336550"/>
          </a:xfrm>
          <a:prstGeom prst="rect">
            <a:avLst/>
          </a:prstGeom>
          <a:noFill/>
          <a:ln w="12700">
            <a:noFill/>
            <a:miter lim="800000"/>
            <a:headEnd/>
            <a:tailEnd/>
          </a:ln>
          <a:effectLst/>
        </p:spPr>
        <p:txBody>
          <a:bodyPr wrap="none">
            <a:spAutoFit/>
          </a:bodyPr>
          <a:lstStyle/>
          <a:p>
            <a:pPr>
              <a:defRPr/>
            </a:pPr>
            <a:endParaRPr lang="en-US" sz="1600" b="1">
              <a:solidFill>
                <a:srgbClr val="FFFFFF"/>
              </a:solidFill>
              <a:effectLst>
                <a:outerShdw blurRad="38100" dist="38100" dir="2700000" algn="tl">
                  <a:srgbClr val="000000"/>
                </a:outerShdw>
              </a:effectLst>
              <a:latin typeface="Comic Sans MS" pitchFamily="66" charset="0"/>
              <a:ea typeface="ＭＳ Ｐゴシック" charset="-128"/>
            </a:endParaRPr>
          </a:p>
        </p:txBody>
      </p:sp>
      <p:sp>
        <p:nvSpPr>
          <p:cNvPr id="543837" name="Text Box 93">
            <a:extLst>
              <a:ext uri="{FF2B5EF4-FFF2-40B4-BE49-F238E27FC236}">
                <a16:creationId xmlns:a16="http://schemas.microsoft.com/office/drawing/2014/main" id="{ECEC7CE1-8B02-7743-A313-7F096FF691E4}"/>
              </a:ext>
            </a:extLst>
          </p:cNvPr>
          <p:cNvSpPr txBox="1">
            <a:spLocks noChangeArrowheads="1"/>
          </p:cNvSpPr>
          <p:nvPr/>
        </p:nvSpPr>
        <p:spPr bwMode="auto">
          <a:xfrm>
            <a:off x="220663" y="5245100"/>
            <a:ext cx="8596312" cy="1066800"/>
          </a:xfrm>
          <a:prstGeom prst="rect">
            <a:avLst/>
          </a:prstGeom>
          <a:noFill/>
          <a:ln>
            <a:noFill/>
          </a:ln>
          <a:effectLst>
            <a:outerShdw blurRad="63500" dist="91581" dir="2021404" algn="ctr" rotWithShape="0">
              <a:schemeClr val="bg2">
                <a:alpha val="74998"/>
              </a:schemeClr>
            </a:outerShdw>
          </a:effectLs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3200" b="1">
                <a:solidFill>
                  <a:srgbClr val="FFFF00"/>
                </a:solidFill>
                <a:latin typeface="Comic Sans MS" panose="030F0902030302020204" pitchFamily="66" charset="0"/>
              </a:rPr>
              <a:t>Bởi vì: Đấng Mê-si từ lâu đã được tiên tri sẽ xuất hiện qua chi tộc Giu-đa</a:t>
            </a:r>
            <a:r>
              <a:rPr lang="en-US" altLang="en-US" sz="2800">
                <a:solidFill>
                  <a:srgbClr val="00DFCA"/>
                </a:solidFill>
                <a:latin typeface="Comic Sans MS" panose="030F0902030302020204" pitchFamily="66" charset="0"/>
              </a:rPr>
              <a:t>.</a:t>
            </a:r>
          </a:p>
        </p:txBody>
      </p:sp>
      <p:sp>
        <p:nvSpPr>
          <p:cNvPr id="195634" name="Text Box 94">
            <a:extLst>
              <a:ext uri="{FF2B5EF4-FFF2-40B4-BE49-F238E27FC236}">
                <a16:creationId xmlns:a16="http://schemas.microsoft.com/office/drawing/2014/main" id="{BDFD9BCF-211B-3A47-9C81-3AA7F7C549B9}"/>
              </a:ext>
            </a:extLst>
          </p:cNvPr>
          <p:cNvSpPr txBox="1">
            <a:spLocks noChangeArrowheads="1"/>
          </p:cNvSpPr>
          <p:nvPr/>
        </p:nvSpPr>
        <p:spPr bwMode="auto">
          <a:xfrm>
            <a:off x="1765300" y="-22225"/>
            <a:ext cx="353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600" b="1">
                <a:solidFill>
                  <a:srgbClr val="FFFFFF"/>
                </a:solidFill>
                <a:latin typeface="Comic Sans MS" panose="030F0902030302020204" pitchFamily="66" charset="0"/>
              </a:rPr>
              <a:t>I Sa 9:6-7</a:t>
            </a:r>
          </a:p>
        </p:txBody>
      </p:sp>
      <p:sp>
        <p:nvSpPr>
          <p:cNvPr id="543839" name="Text Box 95">
            <a:extLst>
              <a:ext uri="{FF2B5EF4-FFF2-40B4-BE49-F238E27FC236}">
                <a16:creationId xmlns:a16="http://schemas.microsoft.com/office/drawing/2014/main" id="{2D4D43A0-25F9-8F4C-9F65-AF4B3B9DF84C}"/>
              </a:ext>
            </a:extLst>
          </p:cNvPr>
          <p:cNvSpPr txBox="1">
            <a:spLocks noChangeArrowheads="1"/>
          </p:cNvSpPr>
          <p:nvPr/>
        </p:nvSpPr>
        <p:spPr bwMode="auto">
          <a:xfrm>
            <a:off x="1377950" y="3670300"/>
            <a:ext cx="7091363" cy="708025"/>
          </a:xfrm>
          <a:prstGeom prst="rect">
            <a:avLst/>
          </a:prstGeom>
          <a:noFill/>
          <a:ln>
            <a:noFill/>
          </a:ln>
          <a:effectLst>
            <a:outerShdw blurRad="63500" dist="71842" dir="2700000" algn="ctr" rotWithShape="0">
              <a:schemeClr val="bg2">
                <a:alpha val="74998"/>
              </a:schemeClr>
            </a:outerShdw>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en-US" sz="4000" b="1">
                <a:solidFill>
                  <a:srgbClr val="FFFFFF"/>
                </a:solidFill>
                <a:latin typeface="Comic Sans MS" charset="0"/>
              </a:rPr>
              <a:t>GIU-ĐA ĐƯỢC GÌN GIỮ!</a:t>
            </a:r>
          </a:p>
        </p:txBody>
      </p:sp>
      <p:sp>
        <p:nvSpPr>
          <p:cNvPr id="195636" name="Text Box 96">
            <a:extLst>
              <a:ext uri="{FF2B5EF4-FFF2-40B4-BE49-F238E27FC236}">
                <a16:creationId xmlns:a16="http://schemas.microsoft.com/office/drawing/2014/main" id="{23AEB9A8-F5AE-1E44-A943-E522B93DEF1E}"/>
              </a:ext>
            </a:extLst>
          </p:cNvPr>
          <p:cNvSpPr txBox="1">
            <a:spLocks noChangeArrowheads="1"/>
          </p:cNvSpPr>
          <p:nvPr/>
        </p:nvSpPr>
        <p:spPr bwMode="auto">
          <a:xfrm>
            <a:off x="8721725" y="904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2000">
                <a:solidFill>
                  <a:srgbClr val="FFA27C"/>
                </a:solidFill>
                <a:latin typeface="B VAG Rounded Bold" charset="0"/>
              </a:rPr>
              <a:t> </a:t>
            </a:r>
          </a:p>
        </p:txBody>
      </p:sp>
      <p:sp>
        <p:nvSpPr>
          <p:cNvPr id="543842" name="Text Box 98">
            <a:extLst>
              <a:ext uri="{FF2B5EF4-FFF2-40B4-BE49-F238E27FC236}">
                <a16:creationId xmlns:a16="http://schemas.microsoft.com/office/drawing/2014/main" id="{31C97AA1-B214-AA4A-970A-65FD0B5B53CC}"/>
              </a:ext>
            </a:extLst>
          </p:cNvPr>
          <p:cNvSpPr txBox="1">
            <a:spLocks noChangeArrowheads="1"/>
          </p:cNvSpPr>
          <p:nvPr/>
        </p:nvSpPr>
        <p:spPr bwMode="auto">
          <a:xfrm>
            <a:off x="2889250" y="4352925"/>
            <a:ext cx="3525838" cy="923925"/>
          </a:xfrm>
          <a:prstGeom prst="rect">
            <a:avLst/>
          </a:prstGeom>
          <a:noFill/>
          <a:ln>
            <a:noFill/>
          </a:ln>
          <a:effectLst>
            <a:outerShdw blurRad="63500" dist="53882" dir="2700000" algn="ctr" rotWithShape="0">
              <a:schemeClr val="bg2">
                <a:alpha val="74998"/>
              </a:schemeClr>
            </a:outerShdw>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en-US" sz="5400" b="1">
                <a:solidFill>
                  <a:srgbClr val="FFFFFF"/>
                </a:solidFill>
                <a:latin typeface="Comic Sans MS" charset="0"/>
              </a:rPr>
              <a:t>VÌ SAO?</a:t>
            </a:r>
          </a:p>
        </p:txBody>
      </p:sp>
      <p:sp>
        <p:nvSpPr>
          <p:cNvPr id="63543" name="Text Box 99">
            <a:extLst>
              <a:ext uri="{FF2B5EF4-FFF2-40B4-BE49-F238E27FC236}">
                <a16:creationId xmlns:a16="http://schemas.microsoft.com/office/drawing/2014/main" id="{7F575D7C-298F-6742-B964-7E49F4D71A6C}"/>
              </a:ext>
            </a:extLst>
          </p:cNvPr>
          <p:cNvSpPr txBox="1">
            <a:spLocks noChangeArrowheads="1"/>
          </p:cNvSpPr>
          <p:nvPr/>
        </p:nvSpPr>
        <p:spPr bwMode="auto">
          <a:xfrm>
            <a:off x="1571625" y="623888"/>
            <a:ext cx="5761038" cy="914400"/>
          </a:xfrm>
          <a:prstGeom prst="rect">
            <a:avLst/>
          </a:prstGeom>
          <a:noFill/>
          <a:ln>
            <a:noFill/>
          </a:ln>
          <a:effectLst>
            <a:outerShdw blurRad="63500" dist="89803" dir="2700000" algn="ctr" rotWithShape="0">
              <a:schemeClr val="bg2">
                <a:alpha val="74998"/>
              </a:schemeClr>
            </a:outerShdw>
          </a:effectLs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5400" b="1">
                <a:solidFill>
                  <a:srgbClr val="FFFFFF"/>
                </a:solidFill>
                <a:latin typeface="Comic Sans MS" panose="030F0902030302020204" pitchFamily="66" charset="0"/>
              </a:rPr>
              <a:t>Tóm lược…</a:t>
            </a:r>
          </a:p>
        </p:txBody>
      </p:sp>
      <p:sp>
        <p:nvSpPr>
          <p:cNvPr id="543844" name="Rectangle 100">
            <a:extLst>
              <a:ext uri="{FF2B5EF4-FFF2-40B4-BE49-F238E27FC236}">
                <a16:creationId xmlns:a16="http://schemas.microsoft.com/office/drawing/2014/main" id="{E5DF72BD-1A51-AC4B-98A0-718776F9250A}"/>
              </a:ext>
            </a:extLst>
          </p:cNvPr>
          <p:cNvSpPr>
            <a:spLocks noChangeArrowheads="1"/>
          </p:cNvSpPr>
          <p:nvPr/>
        </p:nvSpPr>
        <p:spPr bwMode="auto">
          <a:xfrm>
            <a:off x="8081963" y="6540500"/>
            <a:ext cx="339725" cy="244475"/>
          </a:xfrm>
          <a:prstGeom prst="rect">
            <a:avLst/>
          </a:prstGeom>
          <a:noFill/>
          <a:ln w="12700">
            <a:noFill/>
            <a:miter lim="800000"/>
            <a:headEnd/>
            <a:tailEnd/>
          </a:ln>
          <a:effec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rgbClr val="FFFFFF"/>
                </a:solidFill>
                <a:effectLst>
                  <a:outerShdw blurRad="38100" dist="38100" dir="2700000" algn="tl">
                    <a:srgbClr val="000000"/>
                  </a:outerShdw>
                </a:effectLst>
                <a:latin typeface="Comic Sans MS" panose="030F0902030302020204" pitchFamily="66" charset="0"/>
              </a:rPr>
              <a:t>57</a:t>
            </a:r>
          </a:p>
        </p:txBody>
      </p:sp>
      <p:sp>
        <p:nvSpPr>
          <p:cNvPr id="543846" name="Freeform 102">
            <a:extLst>
              <a:ext uri="{FF2B5EF4-FFF2-40B4-BE49-F238E27FC236}">
                <a16:creationId xmlns:a16="http://schemas.microsoft.com/office/drawing/2014/main" id="{00EC2F32-F386-FB42-A33C-06F7CBE56240}"/>
              </a:ext>
            </a:extLst>
          </p:cNvPr>
          <p:cNvSpPr>
            <a:spLocks/>
          </p:cNvSpPr>
          <p:nvPr/>
        </p:nvSpPr>
        <p:spPr bwMode="auto">
          <a:xfrm>
            <a:off x="2795588" y="1616075"/>
            <a:ext cx="2844800" cy="1460500"/>
          </a:xfrm>
          <a:custGeom>
            <a:avLst/>
            <a:gdLst>
              <a:gd name="T0" fmla="*/ 2147483647 w 1792"/>
              <a:gd name="T1" fmla="*/ 2147483647 h 920"/>
              <a:gd name="T2" fmla="*/ 2147483647 w 1792"/>
              <a:gd name="T3" fmla="*/ 2147483647 h 920"/>
              <a:gd name="T4" fmla="*/ 2147483647 w 1792"/>
              <a:gd name="T5" fmla="*/ 2147483647 h 920"/>
              <a:gd name="T6" fmla="*/ 2147483647 w 1792"/>
              <a:gd name="T7" fmla="*/ 2147483647 h 920"/>
              <a:gd name="T8" fmla="*/ 2147483647 w 1792"/>
              <a:gd name="T9" fmla="*/ 2147483647 h 920"/>
              <a:gd name="T10" fmla="*/ 2147483647 w 1792"/>
              <a:gd name="T11" fmla="*/ 2147483647 h 920"/>
              <a:gd name="T12" fmla="*/ 2147483647 w 1792"/>
              <a:gd name="T13" fmla="*/ 2147483647 h 920"/>
              <a:gd name="T14" fmla="*/ 2147483647 w 1792"/>
              <a:gd name="T15" fmla="*/ 2147483647 h 920"/>
              <a:gd name="T16" fmla="*/ 2147483647 w 1792"/>
              <a:gd name="T17" fmla="*/ 2147483647 h 920"/>
              <a:gd name="T18" fmla="*/ 2147483647 w 1792"/>
              <a:gd name="T19" fmla="*/ 0 h 920"/>
              <a:gd name="T20" fmla="*/ 2147483647 w 1792"/>
              <a:gd name="T21" fmla="*/ 2147483647 h 920"/>
              <a:gd name="T22" fmla="*/ 2147483647 w 1792"/>
              <a:gd name="T23" fmla="*/ 2147483647 h 920"/>
              <a:gd name="T24" fmla="*/ 2147483647 w 1792"/>
              <a:gd name="T25" fmla="*/ 2147483647 h 920"/>
              <a:gd name="T26" fmla="*/ 2147483647 w 1792"/>
              <a:gd name="T27" fmla="*/ 2147483647 h 920"/>
              <a:gd name="T28" fmla="*/ 2147483647 w 1792"/>
              <a:gd name="T29" fmla="*/ 2147483647 h 920"/>
              <a:gd name="T30" fmla="*/ 2147483647 w 1792"/>
              <a:gd name="T31" fmla="*/ 2147483647 h 920"/>
              <a:gd name="T32" fmla="*/ 2147483647 w 1792"/>
              <a:gd name="T33" fmla="*/ 2147483647 h 920"/>
              <a:gd name="T34" fmla="*/ 0 w 1792"/>
              <a:gd name="T35" fmla="*/ 2147483647 h 920"/>
              <a:gd name="T36" fmla="*/ 2147483647 w 1792"/>
              <a:gd name="T37" fmla="*/ 2147483647 h 920"/>
              <a:gd name="T38" fmla="*/ 2147483647 w 1792"/>
              <a:gd name="T39" fmla="*/ 2147483647 h 9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92"/>
              <a:gd name="T61" fmla="*/ 0 h 920"/>
              <a:gd name="T62" fmla="*/ 1792 w 1792"/>
              <a:gd name="T63" fmla="*/ 920 h 9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92" h="920">
                <a:moveTo>
                  <a:pt x="1792" y="848"/>
                </a:moveTo>
                <a:cubicBezTo>
                  <a:pt x="1758" y="798"/>
                  <a:pt x="1778" y="731"/>
                  <a:pt x="1744" y="680"/>
                </a:cubicBezTo>
                <a:cubicBezTo>
                  <a:pt x="1728" y="656"/>
                  <a:pt x="1716" y="628"/>
                  <a:pt x="1696" y="608"/>
                </a:cubicBezTo>
                <a:cubicBezTo>
                  <a:pt x="1677" y="589"/>
                  <a:pt x="1654" y="573"/>
                  <a:pt x="1640" y="552"/>
                </a:cubicBezTo>
                <a:cubicBezTo>
                  <a:pt x="1612" y="510"/>
                  <a:pt x="1579" y="467"/>
                  <a:pt x="1544" y="432"/>
                </a:cubicBezTo>
                <a:cubicBezTo>
                  <a:pt x="1515" y="345"/>
                  <a:pt x="1459" y="274"/>
                  <a:pt x="1392" y="216"/>
                </a:cubicBezTo>
                <a:cubicBezTo>
                  <a:pt x="1361" y="189"/>
                  <a:pt x="1362" y="179"/>
                  <a:pt x="1328" y="160"/>
                </a:cubicBezTo>
                <a:cubicBezTo>
                  <a:pt x="1270" y="127"/>
                  <a:pt x="1203" y="107"/>
                  <a:pt x="1144" y="80"/>
                </a:cubicBezTo>
                <a:cubicBezTo>
                  <a:pt x="1093" y="56"/>
                  <a:pt x="1048" y="33"/>
                  <a:pt x="992" y="24"/>
                </a:cubicBezTo>
                <a:cubicBezTo>
                  <a:pt x="933" y="14"/>
                  <a:pt x="874" y="8"/>
                  <a:pt x="816" y="0"/>
                </a:cubicBezTo>
                <a:cubicBezTo>
                  <a:pt x="733" y="6"/>
                  <a:pt x="657" y="18"/>
                  <a:pt x="576" y="32"/>
                </a:cubicBezTo>
                <a:cubicBezTo>
                  <a:pt x="548" y="50"/>
                  <a:pt x="527" y="56"/>
                  <a:pt x="496" y="64"/>
                </a:cubicBezTo>
                <a:cubicBezTo>
                  <a:pt x="433" y="105"/>
                  <a:pt x="354" y="109"/>
                  <a:pt x="296" y="160"/>
                </a:cubicBezTo>
                <a:cubicBezTo>
                  <a:pt x="253" y="196"/>
                  <a:pt x="224" y="250"/>
                  <a:pt x="192" y="296"/>
                </a:cubicBezTo>
                <a:cubicBezTo>
                  <a:pt x="180" y="311"/>
                  <a:pt x="140" y="362"/>
                  <a:pt x="136" y="376"/>
                </a:cubicBezTo>
                <a:cubicBezTo>
                  <a:pt x="119" y="425"/>
                  <a:pt x="100" y="477"/>
                  <a:pt x="88" y="528"/>
                </a:cubicBezTo>
                <a:cubicBezTo>
                  <a:pt x="85" y="538"/>
                  <a:pt x="77" y="572"/>
                  <a:pt x="72" y="584"/>
                </a:cubicBezTo>
                <a:cubicBezTo>
                  <a:pt x="45" y="637"/>
                  <a:pt x="14" y="684"/>
                  <a:pt x="0" y="744"/>
                </a:cubicBezTo>
                <a:cubicBezTo>
                  <a:pt x="2" y="768"/>
                  <a:pt x="4" y="792"/>
                  <a:pt x="8" y="816"/>
                </a:cubicBezTo>
                <a:cubicBezTo>
                  <a:pt x="16" y="866"/>
                  <a:pt x="63" y="887"/>
                  <a:pt x="96" y="920"/>
                </a:cubicBezTo>
              </a:path>
            </a:pathLst>
          </a:custGeom>
          <a:noFill/>
          <a:ln w="76200">
            <a:solidFill>
              <a:schemeClr val="tx1"/>
            </a:solidFill>
            <a:prstDash val="sysDot"/>
            <a:round/>
            <a:headEnd/>
            <a:tailEnd type="arrow" w="med" len="med"/>
          </a:ln>
          <a:effectLst>
            <a:outerShdw blurRad="63500" dist="53882"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5641" name="Text Box 133">
            <a:extLst>
              <a:ext uri="{FF2B5EF4-FFF2-40B4-BE49-F238E27FC236}">
                <a16:creationId xmlns:a16="http://schemas.microsoft.com/office/drawing/2014/main" id="{2C9ECDD8-7DA5-CC44-856E-CFB63CF3FC14}"/>
              </a:ext>
            </a:extLst>
          </p:cNvPr>
          <p:cNvSpPr txBox="1">
            <a:spLocks noChangeArrowheads="1"/>
          </p:cNvSpPr>
          <p:nvPr/>
        </p:nvSpPr>
        <p:spPr bwMode="auto">
          <a:xfrm>
            <a:off x="6902450" y="6270625"/>
            <a:ext cx="2241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200" b="1">
                <a:solidFill>
                  <a:srgbClr val="FFFFFF"/>
                </a:solidFill>
              </a:rPr>
              <a:t>Sổ Tay Hướng Dẫn, tr. 37-38</a:t>
            </a:r>
          </a:p>
        </p:txBody>
      </p:sp>
      <p:sp>
        <p:nvSpPr>
          <p:cNvPr id="195642" name="Text Box 280">
            <a:extLst>
              <a:ext uri="{FF2B5EF4-FFF2-40B4-BE49-F238E27FC236}">
                <a16:creationId xmlns:a16="http://schemas.microsoft.com/office/drawing/2014/main" id="{AC2B668F-3E5F-B24A-B9CD-D000C395E08D}"/>
              </a:ext>
            </a:extLst>
          </p:cNvPr>
          <p:cNvSpPr txBox="1">
            <a:spLocks noChangeArrowheads="1"/>
          </p:cNvSpPr>
          <p:nvPr/>
        </p:nvSpPr>
        <p:spPr bwMode="auto">
          <a:xfrm>
            <a:off x="8593138" y="6469063"/>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600" b="1">
                <a:solidFill>
                  <a:srgbClr val="FFFFFF"/>
                </a:solidFill>
                <a:latin typeface="Comic Sans MS" panose="030F0902030302020204" pitchFamily="66" charset="0"/>
              </a:rPr>
              <a:t>1</a:t>
            </a:r>
            <a:endParaRPr lang="en-US" altLang="en-US" sz="1600">
              <a:solidFill>
                <a:srgbClr val="FFA27C"/>
              </a:solidFill>
              <a:latin typeface="Comic Sans MS" panose="030F0902030302020204"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543796"/>
                                        </p:tgtEl>
                                        <p:attrNameLst>
                                          <p:attrName>style.visibility</p:attrName>
                                        </p:attrNameLst>
                                      </p:cBhvr>
                                      <p:to>
                                        <p:strVal val="visible"/>
                                      </p:to>
                                    </p:set>
                                    <p:animEffect transition="in" filter="wipe(right)">
                                      <p:cBhvr>
                                        <p:cTn id="7" dur="500"/>
                                        <p:tgtEl>
                                          <p:spTgt spid="5437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43788"/>
                                        </p:tgtEl>
                                        <p:attrNameLst>
                                          <p:attrName>style.visibility</p:attrName>
                                        </p:attrNameLst>
                                      </p:cBhvr>
                                      <p:to>
                                        <p:strVal val="visible"/>
                                      </p:to>
                                    </p:set>
                                    <p:animEffect transition="in" filter="wipe(left)">
                                      <p:cBhvr>
                                        <p:cTn id="12" dur="500"/>
                                        <p:tgtEl>
                                          <p:spTgt spid="5437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543833"/>
                                        </p:tgtEl>
                                        <p:attrNameLst>
                                          <p:attrName>style.visibility</p:attrName>
                                        </p:attrNameLst>
                                      </p:cBhvr>
                                      <p:to>
                                        <p:strVal val="visible"/>
                                      </p:to>
                                    </p:set>
                                    <p:animEffect transition="in" filter="wipe(right)">
                                      <p:cBhvr>
                                        <p:cTn id="22" dur="500"/>
                                        <p:tgtEl>
                                          <p:spTgt spid="54383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43829"/>
                                        </p:tgtEl>
                                        <p:attrNameLst>
                                          <p:attrName>style.visibility</p:attrName>
                                        </p:attrNameLst>
                                      </p:cBhvr>
                                      <p:to>
                                        <p:strVal val="visible"/>
                                      </p:to>
                                    </p:set>
                                    <p:animEffect transition="in" filter="wipe(left)">
                                      <p:cBhvr>
                                        <p:cTn id="27" dur="500"/>
                                        <p:tgtEl>
                                          <p:spTgt spid="5438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528" fill="hold" grpId="0" nodeType="clickEffect">
                                  <p:stCondLst>
                                    <p:cond delay="0"/>
                                  </p:stCondLst>
                                  <p:childTnLst>
                                    <p:set>
                                      <p:cBhvr>
                                        <p:cTn id="31" dur="1" fill="hold">
                                          <p:stCondLst>
                                            <p:cond delay="0"/>
                                          </p:stCondLst>
                                        </p:cTn>
                                        <p:tgtEl>
                                          <p:spTgt spid="543839"/>
                                        </p:tgtEl>
                                        <p:attrNameLst>
                                          <p:attrName>style.visibility</p:attrName>
                                        </p:attrNameLst>
                                      </p:cBhvr>
                                      <p:to>
                                        <p:strVal val="visible"/>
                                      </p:to>
                                    </p:set>
                                    <p:anim calcmode="lin" valueType="num">
                                      <p:cBhvr>
                                        <p:cTn id="32" dur="500" fill="hold"/>
                                        <p:tgtEl>
                                          <p:spTgt spid="543839"/>
                                        </p:tgtEl>
                                        <p:attrNameLst>
                                          <p:attrName>ppt_w</p:attrName>
                                        </p:attrNameLst>
                                      </p:cBhvr>
                                      <p:tavLst>
                                        <p:tav tm="0">
                                          <p:val>
                                            <p:fltVal val="0"/>
                                          </p:val>
                                        </p:tav>
                                        <p:tav tm="100000">
                                          <p:val>
                                            <p:strVal val="#ppt_w"/>
                                          </p:val>
                                        </p:tav>
                                      </p:tavLst>
                                    </p:anim>
                                    <p:anim calcmode="lin" valueType="num">
                                      <p:cBhvr>
                                        <p:cTn id="33" dur="500" fill="hold"/>
                                        <p:tgtEl>
                                          <p:spTgt spid="543839"/>
                                        </p:tgtEl>
                                        <p:attrNameLst>
                                          <p:attrName>ppt_h</p:attrName>
                                        </p:attrNameLst>
                                      </p:cBhvr>
                                      <p:tavLst>
                                        <p:tav tm="0">
                                          <p:val>
                                            <p:fltVal val="0"/>
                                          </p:val>
                                        </p:tav>
                                        <p:tav tm="100000">
                                          <p:val>
                                            <p:strVal val="#ppt_h"/>
                                          </p:val>
                                        </p:tav>
                                      </p:tavLst>
                                    </p:anim>
                                    <p:anim calcmode="lin" valueType="num">
                                      <p:cBhvr>
                                        <p:cTn id="34" dur="500" fill="hold"/>
                                        <p:tgtEl>
                                          <p:spTgt spid="543839"/>
                                        </p:tgtEl>
                                        <p:attrNameLst>
                                          <p:attrName>ppt_x</p:attrName>
                                        </p:attrNameLst>
                                      </p:cBhvr>
                                      <p:tavLst>
                                        <p:tav tm="0">
                                          <p:val>
                                            <p:fltVal val="0.5"/>
                                          </p:val>
                                        </p:tav>
                                        <p:tav tm="100000">
                                          <p:val>
                                            <p:strVal val="#ppt_x"/>
                                          </p:val>
                                        </p:tav>
                                      </p:tavLst>
                                    </p:anim>
                                    <p:anim calcmode="lin" valueType="num">
                                      <p:cBhvr>
                                        <p:cTn id="35" dur="500" fill="hold"/>
                                        <p:tgtEl>
                                          <p:spTgt spid="543839"/>
                                        </p:tgtEl>
                                        <p:attrNameLst>
                                          <p:attrName>ppt_y</p:attrName>
                                        </p:attrNameLst>
                                      </p:cBhvr>
                                      <p:tavLst>
                                        <p:tav tm="0">
                                          <p:val>
                                            <p:fltVal val="0.5"/>
                                          </p:val>
                                        </p:tav>
                                        <p:tav tm="100000">
                                          <p:val>
                                            <p:strVal val="#ppt_y"/>
                                          </p:val>
                                        </p:tav>
                                      </p:tavLst>
                                    </p:anim>
                                  </p:childTnLst>
                                </p:cTn>
                              </p:par>
                            </p:childTnLst>
                          </p:cTn>
                        </p:par>
                        <p:par>
                          <p:cTn id="36" fill="hold" nodeType="afterGroup">
                            <p:stCondLst>
                              <p:cond delay="500"/>
                            </p:stCondLst>
                            <p:childTnLst>
                              <p:par>
                                <p:cTn id="37" presetID="22" presetClass="entr" presetSubtype="2" fill="hold" nodeType="afterEffect">
                                  <p:stCondLst>
                                    <p:cond delay="0"/>
                                  </p:stCondLst>
                                  <p:childTnLst>
                                    <p:set>
                                      <p:cBhvr>
                                        <p:cTn id="38" dur="1" fill="hold">
                                          <p:stCondLst>
                                            <p:cond delay="0"/>
                                          </p:stCondLst>
                                        </p:cTn>
                                        <p:tgtEl>
                                          <p:spTgt spid="543846"/>
                                        </p:tgtEl>
                                        <p:attrNameLst>
                                          <p:attrName>style.visibility</p:attrName>
                                        </p:attrNameLst>
                                      </p:cBhvr>
                                      <p:to>
                                        <p:strVal val="visible"/>
                                      </p:to>
                                    </p:set>
                                    <p:animEffect transition="in" filter="wipe(right)">
                                      <p:cBhvr>
                                        <p:cTn id="39" dur="500"/>
                                        <p:tgtEl>
                                          <p:spTgt spid="54384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43842"/>
                                        </p:tgtEl>
                                        <p:attrNameLst>
                                          <p:attrName>style.visibility</p:attrName>
                                        </p:attrNameLst>
                                      </p:cBhvr>
                                      <p:to>
                                        <p:strVal val="visible"/>
                                      </p:to>
                                    </p:set>
                                    <p:animEffect transition="in" filter="fade">
                                      <p:cBhvr>
                                        <p:cTn id="44" dur="1000"/>
                                        <p:tgtEl>
                                          <p:spTgt spid="54384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43837"/>
                                        </p:tgtEl>
                                        <p:attrNameLst>
                                          <p:attrName>style.visibility</p:attrName>
                                        </p:attrNameLst>
                                      </p:cBhvr>
                                      <p:to>
                                        <p:strVal val="visible"/>
                                      </p:to>
                                    </p:set>
                                    <p:animEffect transition="in" filter="fade">
                                      <p:cBhvr>
                                        <p:cTn id="49" dur="1000"/>
                                        <p:tgtEl>
                                          <p:spTgt spid="543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837" grpId="0" autoUpdateAnimBg="0"/>
      <p:bldP spid="543839" grpId="0" autoUpdateAnimBg="0"/>
      <p:bldP spid="543842"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Freeform 2">
            <a:extLst>
              <a:ext uri="{FF2B5EF4-FFF2-40B4-BE49-F238E27FC236}">
                <a16:creationId xmlns:a16="http://schemas.microsoft.com/office/drawing/2014/main" id="{13862A42-2862-934D-A7E9-F915BCFDE873}"/>
              </a:ext>
            </a:extLst>
          </p:cNvPr>
          <p:cNvSpPr>
            <a:spLocks/>
          </p:cNvSpPr>
          <p:nvPr/>
        </p:nvSpPr>
        <p:spPr bwMode="auto">
          <a:xfrm>
            <a:off x="1720850" y="2590800"/>
            <a:ext cx="1011238" cy="954088"/>
          </a:xfrm>
          <a:custGeom>
            <a:avLst/>
            <a:gdLst>
              <a:gd name="T0" fmla="*/ 2147483647 w 637"/>
              <a:gd name="T1" fmla="*/ 2147483647 h 601"/>
              <a:gd name="T2" fmla="*/ 2147483647 w 637"/>
              <a:gd name="T3" fmla="*/ 2147483647 h 601"/>
              <a:gd name="T4" fmla="*/ 2147483647 w 637"/>
              <a:gd name="T5" fmla="*/ 2147483647 h 601"/>
              <a:gd name="T6" fmla="*/ 2147483647 w 637"/>
              <a:gd name="T7" fmla="*/ 2147483647 h 601"/>
              <a:gd name="T8" fmla="*/ 2147483647 w 637"/>
              <a:gd name="T9" fmla="*/ 2147483647 h 601"/>
              <a:gd name="T10" fmla="*/ 2147483647 w 637"/>
              <a:gd name="T11" fmla="*/ 2147483647 h 601"/>
              <a:gd name="T12" fmla="*/ 2147483647 w 637"/>
              <a:gd name="T13" fmla="*/ 2147483647 h 601"/>
              <a:gd name="T14" fmla="*/ 2147483647 w 637"/>
              <a:gd name="T15" fmla="*/ 2147483647 h 601"/>
              <a:gd name="T16" fmla="*/ 2147483647 w 637"/>
              <a:gd name="T17" fmla="*/ 2147483647 h 601"/>
              <a:gd name="T18" fmla="*/ 2147483647 w 637"/>
              <a:gd name="T19" fmla="*/ 2147483647 h 601"/>
              <a:gd name="T20" fmla="*/ 2147483647 w 637"/>
              <a:gd name="T21" fmla="*/ 2147483647 h 601"/>
              <a:gd name="T22" fmla="*/ 2147483647 w 637"/>
              <a:gd name="T23" fmla="*/ 2147483647 h 601"/>
              <a:gd name="T24" fmla="*/ 2147483647 w 637"/>
              <a:gd name="T25" fmla="*/ 2147483647 h 601"/>
              <a:gd name="T26" fmla="*/ 2147483647 w 637"/>
              <a:gd name="T27" fmla="*/ 2147483647 h 601"/>
              <a:gd name="T28" fmla="*/ 2147483647 w 637"/>
              <a:gd name="T29" fmla="*/ 2147483647 h 601"/>
              <a:gd name="T30" fmla="*/ 2147483647 w 637"/>
              <a:gd name="T31" fmla="*/ 2147483647 h 601"/>
              <a:gd name="T32" fmla="*/ 2147483647 w 637"/>
              <a:gd name="T33" fmla="*/ 2147483647 h 601"/>
              <a:gd name="T34" fmla="*/ 2147483647 w 637"/>
              <a:gd name="T35" fmla="*/ 2147483647 h 601"/>
              <a:gd name="T36" fmla="*/ 2147483647 w 637"/>
              <a:gd name="T37" fmla="*/ 2147483647 h 601"/>
              <a:gd name="T38" fmla="*/ 2147483647 w 637"/>
              <a:gd name="T39" fmla="*/ 2147483647 h 601"/>
              <a:gd name="T40" fmla="*/ 2147483647 w 637"/>
              <a:gd name="T41" fmla="*/ 2147483647 h 601"/>
              <a:gd name="T42" fmla="*/ 2147483647 w 637"/>
              <a:gd name="T43" fmla="*/ 2147483647 h 601"/>
              <a:gd name="T44" fmla="*/ 2147483647 w 637"/>
              <a:gd name="T45" fmla="*/ 2147483647 h 601"/>
              <a:gd name="T46" fmla="*/ 2147483647 w 637"/>
              <a:gd name="T47" fmla="*/ 2147483647 h 601"/>
              <a:gd name="T48" fmla="*/ 2147483647 w 637"/>
              <a:gd name="T49" fmla="*/ 2147483647 h 601"/>
              <a:gd name="T50" fmla="*/ 2147483647 w 637"/>
              <a:gd name="T51" fmla="*/ 2147483647 h 601"/>
              <a:gd name="T52" fmla="*/ 2147483647 w 637"/>
              <a:gd name="T53" fmla="*/ 2147483647 h 601"/>
              <a:gd name="T54" fmla="*/ 2147483647 w 637"/>
              <a:gd name="T55" fmla="*/ 2147483647 h 601"/>
              <a:gd name="T56" fmla="*/ 2147483647 w 637"/>
              <a:gd name="T57" fmla="*/ 2147483647 h 601"/>
              <a:gd name="T58" fmla="*/ 2147483647 w 637"/>
              <a:gd name="T59" fmla="*/ 2147483647 h 601"/>
              <a:gd name="T60" fmla="*/ 2147483647 w 637"/>
              <a:gd name="T61" fmla="*/ 2147483647 h 601"/>
              <a:gd name="T62" fmla="*/ 2147483647 w 637"/>
              <a:gd name="T63" fmla="*/ 2147483647 h 601"/>
              <a:gd name="T64" fmla="*/ 2147483647 w 637"/>
              <a:gd name="T65" fmla="*/ 2147483647 h 601"/>
              <a:gd name="T66" fmla="*/ 2147483647 w 637"/>
              <a:gd name="T67" fmla="*/ 2147483647 h 601"/>
              <a:gd name="T68" fmla="*/ 2147483647 w 637"/>
              <a:gd name="T69" fmla="*/ 2147483647 h 601"/>
              <a:gd name="T70" fmla="*/ 2147483647 w 637"/>
              <a:gd name="T71" fmla="*/ 2147483647 h 601"/>
              <a:gd name="T72" fmla="*/ 2147483647 w 637"/>
              <a:gd name="T73" fmla="*/ 0 h 601"/>
              <a:gd name="T74" fmla="*/ 2147483647 w 637"/>
              <a:gd name="T75" fmla="*/ 0 h 6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7"/>
              <a:gd name="T115" fmla="*/ 0 h 601"/>
              <a:gd name="T116" fmla="*/ 637 w 637"/>
              <a:gd name="T117" fmla="*/ 601 h 6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7" h="601">
                <a:moveTo>
                  <a:pt x="0" y="0"/>
                </a:moveTo>
                <a:lnTo>
                  <a:pt x="12" y="24"/>
                </a:lnTo>
                <a:lnTo>
                  <a:pt x="12" y="48"/>
                </a:lnTo>
                <a:lnTo>
                  <a:pt x="12" y="72"/>
                </a:lnTo>
                <a:lnTo>
                  <a:pt x="12" y="96"/>
                </a:lnTo>
                <a:lnTo>
                  <a:pt x="12" y="120"/>
                </a:lnTo>
                <a:lnTo>
                  <a:pt x="12" y="144"/>
                </a:lnTo>
                <a:lnTo>
                  <a:pt x="36" y="144"/>
                </a:lnTo>
                <a:lnTo>
                  <a:pt x="72" y="156"/>
                </a:lnTo>
                <a:lnTo>
                  <a:pt x="96" y="168"/>
                </a:lnTo>
                <a:lnTo>
                  <a:pt x="120" y="180"/>
                </a:lnTo>
                <a:lnTo>
                  <a:pt x="144" y="192"/>
                </a:lnTo>
                <a:lnTo>
                  <a:pt x="168" y="192"/>
                </a:lnTo>
                <a:lnTo>
                  <a:pt x="192" y="204"/>
                </a:lnTo>
                <a:lnTo>
                  <a:pt x="216" y="216"/>
                </a:lnTo>
                <a:lnTo>
                  <a:pt x="240" y="228"/>
                </a:lnTo>
                <a:lnTo>
                  <a:pt x="264" y="240"/>
                </a:lnTo>
                <a:lnTo>
                  <a:pt x="288" y="264"/>
                </a:lnTo>
                <a:lnTo>
                  <a:pt x="312" y="288"/>
                </a:lnTo>
                <a:lnTo>
                  <a:pt x="336" y="300"/>
                </a:lnTo>
                <a:lnTo>
                  <a:pt x="348" y="324"/>
                </a:lnTo>
                <a:lnTo>
                  <a:pt x="360" y="348"/>
                </a:lnTo>
                <a:lnTo>
                  <a:pt x="372" y="372"/>
                </a:lnTo>
                <a:lnTo>
                  <a:pt x="384" y="396"/>
                </a:lnTo>
                <a:lnTo>
                  <a:pt x="408" y="408"/>
                </a:lnTo>
                <a:lnTo>
                  <a:pt x="420" y="432"/>
                </a:lnTo>
                <a:lnTo>
                  <a:pt x="432" y="456"/>
                </a:lnTo>
                <a:lnTo>
                  <a:pt x="444" y="480"/>
                </a:lnTo>
                <a:lnTo>
                  <a:pt x="456" y="504"/>
                </a:lnTo>
                <a:lnTo>
                  <a:pt x="456" y="528"/>
                </a:lnTo>
                <a:lnTo>
                  <a:pt x="456" y="552"/>
                </a:lnTo>
                <a:lnTo>
                  <a:pt x="456" y="576"/>
                </a:lnTo>
                <a:lnTo>
                  <a:pt x="456" y="600"/>
                </a:lnTo>
                <a:lnTo>
                  <a:pt x="480" y="600"/>
                </a:lnTo>
                <a:lnTo>
                  <a:pt x="504" y="600"/>
                </a:lnTo>
                <a:lnTo>
                  <a:pt x="528" y="600"/>
                </a:lnTo>
                <a:lnTo>
                  <a:pt x="564" y="600"/>
                </a:lnTo>
                <a:lnTo>
                  <a:pt x="588" y="600"/>
                </a:lnTo>
                <a:lnTo>
                  <a:pt x="612" y="600"/>
                </a:lnTo>
                <a:lnTo>
                  <a:pt x="636" y="600"/>
                </a:lnTo>
                <a:lnTo>
                  <a:pt x="636" y="576"/>
                </a:lnTo>
                <a:lnTo>
                  <a:pt x="624" y="552"/>
                </a:lnTo>
                <a:lnTo>
                  <a:pt x="624" y="528"/>
                </a:lnTo>
                <a:lnTo>
                  <a:pt x="612" y="504"/>
                </a:lnTo>
                <a:lnTo>
                  <a:pt x="600" y="480"/>
                </a:lnTo>
                <a:lnTo>
                  <a:pt x="588" y="456"/>
                </a:lnTo>
                <a:lnTo>
                  <a:pt x="576" y="432"/>
                </a:lnTo>
                <a:lnTo>
                  <a:pt x="564" y="408"/>
                </a:lnTo>
                <a:lnTo>
                  <a:pt x="552" y="384"/>
                </a:lnTo>
                <a:lnTo>
                  <a:pt x="540" y="360"/>
                </a:lnTo>
                <a:lnTo>
                  <a:pt x="516" y="336"/>
                </a:lnTo>
                <a:lnTo>
                  <a:pt x="504" y="312"/>
                </a:lnTo>
                <a:lnTo>
                  <a:pt x="504" y="288"/>
                </a:lnTo>
                <a:lnTo>
                  <a:pt x="492" y="264"/>
                </a:lnTo>
                <a:lnTo>
                  <a:pt x="468" y="252"/>
                </a:lnTo>
                <a:lnTo>
                  <a:pt x="456" y="228"/>
                </a:lnTo>
                <a:lnTo>
                  <a:pt x="432" y="216"/>
                </a:lnTo>
                <a:lnTo>
                  <a:pt x="420" y="192"/>
                </a:lnTo>
                <a:lnTo>
                  <a:pt x="408" y="168"/>
                </a:lnTo>
                <a:lnTo>
                  <a:pt x="384" y="156"/>
                </a:lnTo>
                <a:lnTo>
                  <a:pt x="372" y="132"/>
                </a:lnTo>
                <a:lnTo>
                  <a:pt x="348" y="120"/>
                </a:lnTo>
                <a:lnTo>
                  <a:pt x="324" y="108"/>
                </a:lnTo>
                <a:lnTo>
                  <a:pt x="300" y="96"/>
                </a:lnTo>
                <a:lnTo>
                  <a:pt x="276" y="84"/>
                </a:lnTo>
                <a:lnTo>
                  <a:pt x="252" y="72"/>
                </a:lnTo>
                <a:lnTo>
                  <a:pt x="228" y="60"/>
                </a:lnTo>
                <a:lnTo>
                  <a:pt x="204" y="48"/>
                </a:lnTo>
                <a:lnTo>
                  <a:pt x="180" y="36"/>
                </a:lnTo>
                <a:lnTo>
                  <a:pt x="156" y="36"/>
                </a:lnTo>
                <a:lnTo>
                  <a:pt x="132" y="24"/>
                </a:lnTo>
                <a:lnTo>
                  <a:pt x="108" y="24"/>
                </a:lnTo>
                <a:lnTo>
                  <a:pt x="84" y="12"/>
                </a:lnTo>
                <a:lnTo>
                  <a:pt x="60" y="0"/>
                </a:lnTo>
                <a:lnTo>
                  <a:pt x="36" y="0"/>
                </a:lnTo>
                <a:lnTo>
                  <a:pt x="12" y="0"/>
                </a:lnTo>
                <a:lnTo>
                  <a:pt x="0" y="0"/>
                </a:lnTo>
              </a:path>
            </a:pathLst>
          </a:custGeom>
          <a:solidFill>
            <a:srgbClr val="50505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97634" name="Rectangle 3">
            <a:extLst>
              <a:ext uri="{FF2B5EF4-FFF2-40B4-BE49-F238E27FC236}">
                <a16:creationId xmlns:a16="http://schemas.microsoft.com/office/drawing/2014/main" id="{9CF8B5D9-961C-B34B-83F8-4465443C03B6}"/>
              </a:ext>
            </a:extLst>
          </p:cNvPr>
          <p:cNvSpPr>
            <a:spLocks noChangeArrowheads="1"/>
          </p:cNvSpPr>
          <p:nvPr/>
        </p:nvSpPr>
        <p:spPr bwMode="auto">
          <a:xfrm>
            <a:off x="7172325" y="5473700"/>
            <a:ext cx="11763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800">
              <a:solidFill>
                <a:srgbClr val="00DFCA"/>
              </a:solidFill>
              <a:latin typeface="Matura MT Script Capitals" panose="03020802060602070202" pitchFamily="66" charset="77"/>
            </a:endParaRPr>
          </a:p>
        </p:txBody>
      </p:sp>
      <p:sp>
        <p:nvSpPr>
          <p:cNvPr id="197635" name="Rectangle 4">
            <a:extLst>
              <a:ext uri="{FF2B5EF4-FFF2-40B4-BE49-F238E27FC236}">
                <a16:creationId xmlns:a16="http://schemas.microsoft.com/office/drawing/2014/main" id="{9DD60984-87F9-274B-9438-1E48438141F2}"/>
              </a:ext>
            </a:extLst>
          </p:cNvPr>
          <p:cNvSpPr>
            <a:spLocks noChangeArrowheads="1"/>
          </p:cNvSpPr>
          <p:nvPr/>
        </p:nvSpPr>
        <p:spPr bwMode="auto">
          <a:xfrm>
            <a:off x="7499350" y="6102350"/>
            <a:ext cx="1185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800">
              <a:solidFill>
                <a:srgbClr val="00DFCA"/>
              </a:solidFill>
              <a:latin typeface="Matura MT Script Capitals" panose="03020802060602070202" pitchFamily="66" charset="77"/>
            </a:endParaRPr>
          </a:p>
        </p:txBody>
      </p:sp>
      <p:sp>
        <p:nvSpPr>
          <p:cNvPr id="642053" name="Rectangle 5">
            <a:extLst>
              <a:ext uri="{FF2B5EF4-FFF2-40B4-BE49-F238E27FC236}">
                <a16:creationId xmlns:a16="http://schemas.microsoft.com/office/drawing/2014/main" id="{5C6CD73D-C395-3C4E-9B39-D50F249A1656}"/>
              </a:ext>
            </a:extLst>
          </p:cNvPr>
          <p:cNvSpPr>
            <a:spLocks noChangeArrowheads="1"/>
          </p:cNvSpPr>
          <p:nvPr/>
        </p:nvSpPr>
        <p:spPr bwMode="auto">
          <a:xfrm>
            <a:off x="7759700" y="6226175"/>
            <a:ext cx="184150" cy="336550"/>
          </a:xfrm>
          <a:prstGeom prst="rect">
            <a:avLst/>
          </a:prstGeom>
          <a:noFill/>
          <a:ln w="12700">
            <a:noFill/>
            <a:miter lim="800000"/>
            <a:headEnd/>
            <a:tailEnd/>
          </a:ln>
          <a:effectLst/>
        </p:spPr>
        <p:txBody>
          <a:bodyPr wrap="none">
            <a:spAutoFit/>
          </a:bodyPr>
          <a:lstStyle/>
          <a:p>
            <a:pPr>
              <a:defRPr/>
            </a:pPr>
            <a:endParaRPr lang="en-US" sz="1600" b="1">
              <a:solidFill>
                <a:srgbClr val="FFFFFF"/>
              </a:solidFill>
              <a:effectLst>
                <a:outerShdw blurRad="38100" dist="38100" dir="2700000" algn="tl">
                  <a:srgbClr val="000000"/>
                </a:outerShdw>
              </a:effectLst>
              <a:latin typeface="Comic Sans MS" pitchFamily="66" charset="0"/>
              <a:ea typeface="ＭＳ Ｐゴシック" charset="-128"/>
            </a:endParaRPr>
          </a:p>
        </p:txBody>
      </p:sp>
      <p:sp>
        <p:nvSpPr>
          <p:cNvPr id="197637" name="Text Box 6">
            <a:extLst>
              <a:ext uri="{FF2B5EF4-FFF2-40B4-BE49-F238E27FC236}">
                <a16:creationId xmlns:a16="http://schemas.microsoft.com/office/drawing/2014/main" id="{D4B62C3A-26A0-6540-A05C-109BA0C8B443}"/>
              </a:ext>
            </a:extLst>
          </p:cNvPr>
          <p:cNvSpPr txBox="1">
            <a:spLocks noChangeArrowheads="1"/>
          </p:cNvSpPr>
          <p:nvPr/>
        </p:nvSpPr>
        <p:spPr bwMode="auto">
          <a:xfrm>
            <a:off x="533400" y="6483350"/>
            <a:ext cx="1993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en-US" altLang="en-US" sz="1600" b="1">
              <a:solidFill>
                <a:srgbClr val="FFFFFF"/>
              </a:solidFill>
              <a:latin typeface="Comic Sans MS" panose="030F0902030302020204" pitchFamily="66" charset="0"/>
            </a:endParaRPr>
          </a:p>
        </p:txBody>
      </p:sp>
      <p:sp>
        <p:nvSpPr>
          <p:cNvPr id="64519" name="Text Box 7">
            <a:extLst>
              <a:ext uri="{FF2B5EF4-FFF2-40B4-BE49-F238E27FC236}">
                <a16:creationId xmlns:a16="http://schemas.microsoft.com/office/drawing/2014/main" id="{16B614FF-26EF-3E4C-99C8-528A3FEE30FB}"/>
              </a:ext>
            </a:extLst>
          </p:cNvPr>
          <p:cNvSpPr txBox="1">
            <a:spLocks noChangeArrowheads="1"/>
          </p:cNvSpPr>
          <p:nvPr/>
        </p:nvSpPr>
        <p:spPr bwMode="auto">
          <a:xfrm>
            <a:off x="1573213" y="1851025"/>
            <a:ext cx="2822575" cy="579438"/>
          </a:xfrm>
          <a:prstGeom prst="rect">
            <a:avLst/>
          </a:prstGeom>
          <a:noFill/>
          <a:ln>
            <a:noFill/>
          </a:ln>
          <a:effectLst>
            <a:outerShdw blurRad="63500" dist="89803" dir="2700000" algn="ctr" rotWithShape="0">
              <a:schemeClr val="bg2">
                <a:alpha val="74998"/>
              </a:schemeClr>
            </a:outerShdw>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en-US" sz="3200" b="1">
                <a:solidFill>
                  <a:srgbClr val="00FF00"/>
                </a:solidFill>
                <a:latin typeface="Casablanca-u" charset="0"/>
              </a:rPr>
              <a:t>Ê-XƠ-RA</a:t>
            </a:r>
          </a:p>
        </p:txBody>
      </p:sp>
      <p:sp>
        <p:nvSpPr>
          <p:cNvPr id="64520" name="Text Box 8">
            <a:extLst>
              <a:ext uri="{FF2B5EF4-FFF2-40B4-BE49-F238E27FC236}">
                <a16:creationId xmlns:a16="http://schemas.microsoft.com/office/drawing/2014/main" id="{A99C9454-220B-7B4A-8E61-FD8E1DF85488}"/>
              </a:ext>
            </a:extLst>
          </p:cNvPr>
          <p:cNvSpPr txBox="1">
            <a:spLocks noChangeArrowheads="1"/>
          </p:cNvSpPr>
          <p:nvPr/>
        </p:nvSpPr>
        <p:spPr bwMode="auto">
          <a:xfrm>
            <a:off x="673100" y="3787775"/>
            <a:ext cx="4071938" cy="579438"/>
          </a:xfrm>
          <a:prstGeom prst="rect">
            <a:avLst/>
          </a:prstGeom>
          <a:noFill/>
          <a:ln>
            <a:noFill/>
          </a:ln>
          <a:effectLst>
            <a:outerShdw blurRad="63500" dist="89803" dir="2700000" algn="ctr" rotWithShape="0">
              <a:schemeClr val="bg2">
                <a:alpha val="74998"/>
              </a:schemeClr>
            </a:outerShdw>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en-US" sz="3200" b="1">
                <a:solidFill>
                  <a:srgbClr val="00FF00"/>
                </a:solidFill>
                <a:latin typeface="Casablanca-u" charset="0"/>
              </a:rPr>
              <a:t>NÊ-HÊ-MI</a:t>
            </a:r>
          </a:p>
        </p:txBody>
      </p:sp>
      <p:sp>
        <p:nvSpPr>
          <p:cNvPr id="197640" name="AutoShape 9">
            <a:extLst>
              <a:ext uri="{FF2B5EF4-FFF2-40B4-BE49-F238E27FC236}">
                <a16:creationId xmlns:a16="http://schemas.microsoft.com/office/drawing/2014/main" id="{4BAF688D-422C-004B-8F46-B0EFF7C0E522}"/>
              </a:ext>
            </a:extLst>
          </p:cNvPr>
          <p:cNvSpPr>
            <a:spLocks noChangeArrowheads="1"/>
          </p:cNvSpPr>
          <p:nvPr/>
        </p:nvSpPr>
        <p:spPr bwMode="auto">
          <a:xfrm>
            <a:off x="3098800" y="1003300"/>
            <a:ext cx="1676400" cy="1066800"/>
          </a:xfrm>
          <a:prstGeom prst="roundRect">
            <a:avLst>
              <a:gd name="adj" fmla="val 12495"/>
            </a:avLst>
          </a:prstGeom>
          <a:solidFill>
            <a:srgbClr val="022A9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800">
              <a:solidFill>
                <a:srgbClr val="00DFCA"/>
              </a:solidFill>
              <a:latin typeface="Matura MT Script Capitals" panose="03020802060602070202" pitchFamily="66" charset="77"/>
            </a:endParaRPr>
          </a:p>
        </p:txBody>
      </p:sp>
      <p:sp>
        <p:nvSpPr>
          <p:cNvPr id="64522" name="Rectangle 10">
            <a:extLst>
              <a:ext uri="{FF2B5EF4-FFF2-40B4-BE49-F238E27FC236}">
                <a16:creationId xmlns:a16="http://schemas.microsoft.com/office/drawing/2014/main" id="{11A7A2A1-886F-9041-95B9-E288318447D4}"/>
              </a:ext>
            </a:extLst>
          </p:cNvPr>
          <p:cNvSpPr>
            <a:spLocks noChangeArrowheads="1"/>
          </p:cNvSpPr>
          <p:nvPr/>
        </p:nvSpPr>
        <p:spPr bwMode="auto">
          <a:xfrm>
            <a:off x="2959100" y="1003300"/>
            <a:ext cx="3048000" cy="2895600"/>
          </a:xfrm>
          <a:prstGeom prst="rect">
            <a:avLst/>
          </a:prstGeom>
          <a:solidFill>
            <a:srgbClr val="022A9A"/>
          </a:solidFill>
          <a:ln>
            <a:noFill/>
          </a:ln>
          <a:effectLst>
            <a:outerShdw blurRad="63500" dist="107763" dir="2700000" algn="ctr" rotWithShape="0">
              <a:schemeClr val="bg2">
                <a:alpha val="74998"/>
              </a:schemeClr>
            </a:outerShdw>
          </a:effectLst>
          <a:extLst/>
        </p:spPr>
        <p:txBody>
          <a:bodyPr wrap="none" anchor="ctr"/>
          <a:lstStyle/>
          <a:p>
            <a:pPr>
              <a:defRPr/>
            </a:pPr>
            <a:endParaRPr lang="en-US" sz="2800">
              <a:solidFill>
                <a:srgbClr val="00DFCA"/>
              </a:solidFill>
              <a:latin typeface="Matura MT Script Capitals" charset="0"/>
              <a:ea typeface="ＭＳ Ｐゴシック" charset="0"/>
              <a:cs typeface="ＭＳ Ｐゴシック" charset="0"/>
            </a:endParaRPr>
          </a:p>
        </p:txBody>
      </p:sp>
      <p:sp>
        <p:nvSpPr>
          <p:cNvPr id="197642" name="Rectangle 11">
            <a:extLst>
              <a:ext uri="{FF2B5EF4-FFF2-40B4-BE49-F238E27FC236}">
                <a16:creationId xmlns:a16="http://schemas.microsoft.com/office/drawing/2014/main" id="{6F8559A2-B355-3947-8EC0-5FD24F27CF47}"/>
              </a:ext>
            </a:extLst>
          </p:cNvPr>
          <p:cNvSpPr>
            <a:spLocks noChangeArrowheads="1"/>
          </p:cNvSpPr>
          <p:nvPr/>
        </p:nvSpPr>
        <p:spPr bwMode="auto">
          <a:xfrm>
            <a:off x="3313113" y="996950"/>
            <a:ext cx="113506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114FFB"/>
                </a:solidFill>
                <a:latin typeface="Times" pitchFamily="2" charset="0"/>
              </a:rPr>
              <a:t>PHU TÙ</a:t>
            </a:r>
          </a:p>
        </p:txBody>
      </p:sp>
      <p:sp>
        <p:nvSpPr>
          <p:cNvPr id="197643" name="Rectangle 12">
            <a:extLst>
              <a:ext uri="{FF2B5EF4-FFF2-40B4-BE49-F238E27FC236}">
                <a16:creationId xmlns:a16="http://schemas.microsoft.com/office/drawing/2014/main" id="{C1D9D99C-5624-1641-A4E6-6C7DE9BA8BE4}"/>
              </a:ext>
            </a:extLst>
          </p:cNvPr>
          <p:cNvSpPr>
            <a:spLocks noChangeArrowheads="1"/>
          </p:cNvSpPr>
          <p:nvPr/>
        </p:nvSpPr>
        <p:spPr bwMode="auto">
          <a:xfrm>
            <a:off x="3630613" y="1844675"/>
            <a:ext cx="1474787"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rgbClr val="114FFB"/>
                </a:solidFill>
                <a:latin typeface="Times" pitchFamily="2" charset="0"/>
              </a:rPr>
              <a:t>70 NĂM</a:t>
            </a:r>
          </a:p>
        </p:txBody>
      </p:sp>
      <p:sp>
        <p:nvSpPr>
          <p:cNvPr id="197644" name="Rectangle 13">
            <a:extLst>
              <a:ext uri="{FF2B5EF4-FFF2-40B4-BE49-F238E27FC236}">
                <a16:creationId xmlns:a16="http://schemas.microsoft.com/office/drawing/2014/main" id="{54147C2A-2616-DE41-87E8-C70BA9A3482E}"/>
              </a:ext>
            </a:extLst>
          </p:cNvPr>
          <p:cNvSpPr>
            <a:spLocks noChangeArrowheads="1"/>
          </p:cNvSpPr>
          <p:nvPr/>
        </p:nvSpPr>
        <p:spPr bwMode="auto">
          <a:xfrm>
            <a:off x="2989263" y="2301875"/>
            <a:ext cx="32226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rgbClr val="114FFB"/>
                </a:solidFill>
                <a:latin typeface="Times" pitchFamily="2" charset="0"/>
              </a:rPr>
              <a:t>3  CHUYẾN DI CƯ</a:t>
            </a:r>
          </a:p>
        </p:txBody>
      </p:sp>
      <p:sp>
        <p:nvSpPr>
          <p:cNvPr id="197645" name="Rectangle 14">
            <a:extLst>
              <a:ext uri="{FF2B5EF4-FFF2-40B4-BE49-F238E27FC236}">
                <a16:creationId xmlns:a16="http://schemas.microsoft.com/office/drawing/2014/main" id="{D3EA2B30-9E28-6547-915E-8A6E05A2B629}"/>
              </a:ext>
            </a:extLst>
          </p:cNvPr>
          <p:cNvSpPr>
            <a:spLocks noChangeArrowheads="1"/>
          </p:cNvSpPr>
          <p:nvPr/>
        </p:nvSpPr>
        <p:spPr bwMode="auto">
          <a:xfrm>
            <a:off x="3221038" y="2736850"/>
            <a:ext cx="25177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114FFB"/>
                </a:solidFill>
                <a:latin typeface="Times" pitchFamily="2" charset="0"/>
              </a:rPr>
              <a:t>100 NĂM / 50,000</a:t>
            </a:r>
          </a:p>
        </p:txBody>
      </p:sp>
      <p:sp>
        <p:nvSpPr>
          <p:cNvPr id="197646" name="Rectangle 15">
            <a:extLst>
              <a:ext uri="{FF2B5EF4-FFF2-40B4-BE49-F238E27FC236}">
                <a16:creationId xmlns:a16="http://schemas.microsoft.com/office/drawing/2014/main" id="{18B0E8DD-B3C1-0E4A-A5FC-2287413116E1}"/>
              </a:ext>
            </a:extLst>
          </p:cNvPr>
          <p:cNvSpPr>
            <a:spLocks noChangeArrowheads="1"/>
          </p:cNvSpPr>
          <p:nvPr/>
        </p:nvSpPr>
        <p:spPr bwMode="auto">
          <a:xfrm>
            <a:off x="3783013" y="3216275"/>
            <a:ext cx="16827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rgbClr val="FFFF00"/>
                </a:solidFill>
                <a:latin typeface="Times" pitchFamily="2" charset="0"/>
              </a:rPr>
              <a:t>GI - Ê - N</a:t>
            </a:r>
          </a:p>
        </p:txBody>
      </p:sp>
      <p:sp>
        <p:nvSpPr>
          <p:cNvPr id="197647" name="Rectangle 16">
            <a:extLst>
              <a:ext uri="{FF2B5EF4-FFF2-40B4-BE49-F238E27FC236}">
                <a16:creationId xmlns:a16="http://schemas.microsoft.com/office/drawing/2014/main" id="{24A245C2-C45A-E74E-8D9E-8089FD0688DA}"/>
              </a:ext>
            </a:extLst>
          </p:cNvPr>
          <p:cNvSpPr>
            <a:spLocks noChangeArrowheads="1"/>
          </p:cNvSpPr>
          <p:nvPr/>
        </p:nvSpPr>
        <p:spPr bwMode="auto">
          <a:xfrm>
            <a:off x="3829050" y="3209925"/>
            <a:ext cx="1508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800">
              <a:solidFill>
                <a:srgbClr val="00DFCA"/>
              </a:solidFill>
              <a:latin typeface="Matura MT Script Capitals" panose="03020802060602070202" pitchFamily="66" charset="77"/>
            </a:endParaRPr>
          </a:p>
        </p:txBody>
      </p:sp>
      <p:sp>
        <p:nvSpPr>
          <p:cNvPr id="197648" name="Line 17">
            <a:extLst>
              <a:ext uri="{FF2B5EF4-FFF2-40B4-BE49-F238E27FC236}">
                <a16:creationId xmlns:a16="http://schemas.microsoft.com/office/drawing/2014/main" id="{9F69979C-DF34-5548-B784-23929124C622}"/>
              </a:ext>
            </a:extLst>
          </p:cNvPr>
          <p:cNvSpPr>
            <a:spLocks noChangeShapeType="1"/>
          </p:cNvSpPr>
          <p:nvPr/>
        </p:nvSpPr>
        <p:spPr bwMode="auto">
          <a:xfrm>
            <a:off x="3352800" y="3646488"/>
            <a:ext cx="2532063"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7649" name="Line 18">
            <a:extLst>
              <a:ext uri="{FF2B5EF4-FFF2-40B4-BE49-F238E27FC236}">
                <a16:creationId xmlns:a16="http://schemas.microsoft.com/office/drawing/2014/main" id="{DBD06E4B-43D8-B24C-90E2-A3362D3B252D}"/>
              </a:ext>
            </a:extLst>
          </p:cNvPr>
          <p:cNvSpPr>
            <a:spLocks noChangeShapeType="1"/>
          </p:cNvSpPr>
          <p:nvPr/>
        </p:nvSpPr>
        <p:spPr bwMode="auto">
          <a:xfrm>
            <a:off x="3352800" y="3176588"/>
            <a:ext cx="2532063"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7650" name="Line 19">
            <a:extLst>
              <a:ext uri="{FF2B5EF4-FFF2-40B4-BE49-F238E27FC236}">
                <a16:creationId xmlns:a16="http://schemas.microsoft.com/office/drawing/2014/main" id="{CC6E4E42-64A1-EB48-A667-AC445DBF804A}"/>
              </a:ext>
            </a:extLst>
          </p:cNvPr>
          <p:cNvSpPr>
            <a:spLocks noChangeShapeType="1"/>
          </p:cNvSpPr>
          <p:nvPr/>
        </p:nvSpPr>
        <p:spPr bwMode="auto">
          <a:xfrm>
            <a:off x="3352800" y="2730500"/>
            <a:ext cx="2540000"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7651" name="Line 20">
            <a:extLst>
              <a:ext uri="{FF2B5EF4-FFF2-40B4-BE49-F238E27FC236}">
                <a16:creationId xmlns:a16="http://schemas.microsoft.com/office/drawing/2014/main" id="{2A5D6AA7-1AB6-7848-8626-67DFD0245279}"/>
              </a:ext>
            </a:extLst>
          </p:cNvPr>
          <p:cNvSpPr>
            <a:spLocks noChangeShapeType="1"/>
          </p:cNvSpPr>
          <p:nvPr/>
        </p:nvSpPr>
        <p:spPr bwMode="auto">
          <a:xfrm>
            <a:off x="3352800" y="2268538"/>
            <a:ext cx="2532063"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2069" name="Rectangle 21">
            <a:extLst>
              <a:ext uri="{FF2B5EF4-FFF2-40B4-BE49-F238E27FC236}">
                <a16:creationId xmlns:a16="http://schemas.microsoft.com/office/drawing/2014/main" id="{053D1B9C-D97E-AA45-86F9-1BB91A04F110}"/>
              </a:ext>
            </a:extLst>
          </p:cNvPr>
          <p:cNvSpPr>
            <a:spLocks noChangeArrowheads="1"/>
          </p:cNvSpPr>
          <p:nvPr/>
        </p:nvSpPr>
        <p:spPr bwMode="auto">
          <a:xfrm>
            <a:off x="1558925" y="1843088"/>
            <a:ext cx="5837238" cy="1063625"/>
          </a:xfrm>
          <a:prstGeom prst="rect">
            <a:avLst/>
          </a:prstGeom>
          <a:noFill/>
          <a:ln>
            <a:noFill/>
          </a:ln>
          <a:effectLst>
            <a:outerShdw blurRad="63500" dist="71842" dir="2700000" algn="ctr" rotWithShape="0">
              <a:schemeClr val="bg2">
                <a:alpha val="74998"/>
              </a:schemeClr>
            </a:outerShdw>
          </a:effectLst>
          <a:extLst/>
        </p:spPr>
        <p:txBody>
          <a:bodyPr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solidFill>
                  <a:srgbClr val="33CCCC"/>
                </a:solidFill>
                <a:latin typeface="Casablanca-u" pitchFamily="34" charset="0"/>
              </a:rPr>
              <a:t>Ê-XƠ-RA</a:t>
            </a:r>
            <a:r>
              <a:rPr lang="en-US" altLang="en-US" sz="3200" b="1">
                <a:solidFill>
                  <a:srgbClr val="FFFF00"/>
                </a:solidFill>
                <a:latin typeface="Casablanca-u" pitchFamily="34" charset="0"/>
              </a:rPr>
              <a:t>…trở về để giảng dạy Luật pháp của Chúa.</a:t>
            </a:r>
          </a:p>
        </p:txBody>
      </p:sp>
      <p:sp>
        <p:nvSpPr>
          <p:cNvPr id="642070" name="Rectangle 22">
            <a:extLst>
              <a:ext uri="{FF2B5EF4-FFF2-40B4-BE49-F238E27FC236}">
                <a16:creationId xmlns:a16="http://schemas.microsoft.com/office/drawing/2014/main" id="{33EF7481-8463-D140-B50F-66064D9C68EB}"/>
              </a:ext>
            </a:extLst>
          </p:cNvPr>
          <p:cNvSpPr>
            <a:spLocks noChangeArrowheads="1"/>
          </p:cNvSpPr>
          <p:nvPr/>
        </p:nvSpPr>
        <p:spPr bwMode="auto">
          <a:xfrm>
            <a:off x="676275" y="3800475"/>
            <a:ext cx="5291138" cy="2038350"/>
          </a:xfrm>
          <a:prstGeom prst="rect">
            <a:avLst/>
          </a:prstGeom>
          <a:noFill/>
          <a:ln>
            <a:noFill/>
          </a:ln>
          <a:effectLst>
            <a:outerShdw blurRad="63500" dist="71842" dir="2700000" algn="ctr" rotWithShape="0">
              <a:schemeClr val="bg2">
                <a:alpha val="74998"/>
              </a:schemeClr>
            </a:outerShdw>
          </a:effectLst>
          <a:extLst/>
        </p:spPr>
        <p:txBody>
          <a:bodyPr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solidFill>
                  <a:srgbClr val="33CCCC"/>
                </a:solidFill>
                <a:latin typeface="Casablanca-u" pitchFamily="34" charset="0"/>
              </a:rPr>
              <a:t>NÊ-HÊ-MI</a:t>
            </a:r>
            <a:r>
              <a:rPr lang="en-US" altLang="en-US" sz="3200" b="1">
                <a:solidFill>
                  <a:srgbClr val="FFFF00"/>
                </a:solidFill>
                <a:latin typeface="Casablanca-u" pitchFamily="34" charset="0"/>
              </a:rPr>
              <a:t>…trở về như là lãnh tụ Cựu Ước vĩ đại và là người xây lại các cổng và tường thành.</a:t>
            </a:r>
          </a:p>
        </p:txBody>
      </p:sp>
      <p:sp>
        <p:nvSpPr>
          <p:cNvPr id="197654" name="Text Box 41">
            <a:extLst>
              <a:ext uri="{FF2B5EF4-FFF2-40B4-BE49-F238E27FC236}">
                <a16:creationId xmlns:a16="http://schemas.microsoft.com/office/drawing/2014/main" id="{AD89CB6C-4CE2-3842-9515-4548D54C1A34}"/>
              </a:ext>
            </a:extLst>
          </p:cNvPr>
          <p:cNvSpPr txBox="1">
            <a:spLocks noChangeArrowheads="1"/>
          </p:cNvSpPr>
          <p:nvPr/>
        </p:nvSpPr>
        <p:spPr bwMode="auto">
          <a:xfrm>
            <a:off x="8721725" y="904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2000">
                <a:solidFill>
                  <a:srgbClr val="FFA27C"/>
                </a:solidFill>
                <a:latin typeface="B VAG Rounded Bold" charset="0"/>
              </a:rPr>
              <a:t> </a:t>
            </a:r>
          </a:p>
        </p:txBody>
      </p:sp>
      <p:sp>
        <p:nvSpPr>
          <p:cNvPr id="642095" name="Rectangle 47">
            <a:extLst>
              <a:ext uri="{FF2B5EF4-FFF2-40B4-BE49-F238E27FC236}">
                <a16:creationId xmlns:a16="http://schemas.microsoft.com/office/drawing/2014/main" id="{5B43DBB7-44D6-BD4C-B695-E654FABCD0D2}"/>
              </a:ext>
            </a:extLst>
          </p:cNvPr>
          <p:cNvSpPr>
            <a:spLocks noChangeArrowheads="1"/>
          </p:cNvSpPr>
          <p:nvPr/>
        </p:nvSpPr>
        <p:spPr bwMode="auto">
          <a:xfrm>
            <a:off x="8081963" y="6540500"/>
            <a:ext cx="339725" cy="244475"/>
          </a:xfrm>
          <a:prstGeom prst="rect">
            <a:avLst/>
          </a:prstGeom>
          <a:noFill/>
          <a:ln w="12700">
            <a:noFill/>
            <a:miter lim="800000"/>
            <a:headEnd/>
            <a:tailEnd/>
          </a:ln>
          <a:effec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rgbClr val="FFFFFF"/>
                </a:solidFill>
                <a:effectLst>
                  <a:outerShdw blurRad="38100" dist="38100" dir="2700000" algn="tl">
                    <a:srgbClr val="000000"/>
                  </a:outerShdw>
                </a:effectLst>
                <a:latin typeface="Comic Sans MS" panose="030F0902030302020204" pitchFamily="66" charset="0"/>
              </a:rPr>
              <a:t>66</a:t>
            </a:r>
          </a:p>
        </p:txBody>
      </p:sp>
      <p:sp>
        <p:nvSpPr>
          <p:cNvPr id="64537" name="Text Box 59">
            <a:extLst>
              <a:ext uri="{FF2B5EF4-FFF2-40B4-BE49-F238E27FC236}">
                <a16:creationId xmlns:a16="http://schemas.microsoft.com/office/drawing/2014/main" id="{7C9BDCE7-9321-0E4D-A6ED-03D5E7F85DC8}"/>
              </a:ext>
            </a:extLst>
          </p:cNvPr>
          <p:cNvSpPr txBox="1">
            <a:spLocks noChangeArrowheads="1"/>
          </p:cNvSpPr>
          <p:nvPr/>
        </p:nvSpPr>
        <p:spPr bwMode="auto">
          <a:xfrm>
            <a:off x="2027238" y="469900"/>
            <a:ext cx="3316287" cy="519113"/>
          </a:xfrm>
          <a:prstGeom prst="rect">
            <a:avLst/>
          </a:prstGeom>
          <a:noFill/>
          <a:ln>
            <a:noFill/>
          </a:ln>
          <a:effectLst>
            <a:outerShdw blurRad="63500" dist="89803" dir="2700000" algn="ctr" rotWithShape="0">
              <a:schemeClr val="bg2">
                <a:alpha val="74998"/>
              </a:schemeClr>
            </a:outerShdw>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en-US" sz="2800" b="1">
                <a:solidFill>
                  <a:srgbClr val="1CFF23"/>
                </a:solidFill>
                <a:latin typeface="Casablanca-u" charset="0"/>
              </a:rPr>
              <a:t>GIÊ-RU-BA-BÊN</a:t>
            </a:r>
          </a:p>
        </p:txBody>
      </p:sp>
      <p:sp>
        <p:nvSpPr>
          <p:cNvPr id="642072" name="Rectangle 24">
            <a:extLst>
              <a:ext uri="{FF2B5EF4-FFF2-40B4-BE49-F238E27FC236}">
                <a16:creationId xmlns:a16="http://schemas.microsoft.com/office/drawing/2014/main" id="{A0C14C1C-5070-8249-8F9B-A503905BFA0F}"/>
              </a:ext>
            </a:extLst>
          </p:cNvPr>
          <p:cNvSpPr>
            <a:spLocks noChangeArrowheads="1"/>
          </p:cNvSpPr>
          <p:nvPr/>
        </p:nvSpPr>
        <p:spPr bwMode="auto">
          <a:xfrm>
            <a:off x="2027238" y="403225"/>
            <a:ext cx="6562725" cy="1063625"/>
          </a:xfrm>
          <a:prstGeom prst="rect">
            <a:avLst/>
          </a:prstGeom>
          <a:noFill/>
          <a:ln>
            <a:noFill/>
          </a:ln>
          <a:effectLst>
            <a:outerShdw blurRad="63500" dist="71842" dir="2700000" algn="ctr" rotWithShape="0">
              <a:schemeClr val="bg2">
                <a:alpha val="74998"/>
              </a:schemeClr>
            </a:outerShdw>
          </a:effectLst>
          <a:extLst/>
        </p:spPr>
        <p:txBody>
          <a:bodyPr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rgbClr val="33CCCC"/>
                </a:solidFill>
                <a:latin typeface="Casablanca-u" pitchFamily="34" charset="0"/>
              </a:rPr>
              <a:t>GIÊ-RU-BA-BÊN</a:t>
            </a:r>
            <a:r>
              <a:rPr lang="en-US" altLang="en-US" sz="3200" b="1">
                <a:solidFill>
                  <a:srgbClr val="FFFF00"/>
                </a:solidFill>
                <a:latin typeface="Casablanca-u" pitchFamily="34" charset="0"/>
              </a:rPr>
              <a:t>…trở về bắt đầu xây lại Đền Thờ</a:t>
            </a:r>
            <a:r>
              <a:rPr lang="en-US" altLang="en-US" sz="3200" b="1">
                <a:solidFill>
                  <a:srgbClr val="FFFF00"/>
                </a:solidFill>
                <a:latin typeface="Comic Sans MS" panose="030F0902030302020204" pitchFamily="66" charset="0"/>
              </a:rPr>
              <a:t>.</a:t>
            </a:r>
          </a:p>
        </p:txBody>
      </p:sp>
      <p:grpSp>
        <p:nvGrpSpPr>
          <p:cNvPr id="2" name="Group 53">
            <a:extLst>
              <a:ext uri="{FF2B5EF4-FFF2-40B4-BE49-F238E27FC236}">
                <a16:creationId xmlns:a16="http://schemas.microsoft.com/office/drawing/2014/main" id="{2DE2A444-8B8F-C143-A2C3-8A3812AA3677}"/>
              </a:ext>
            </a:extLst>
          </p:cNvPr>
          <p:cNvGrpSpPr>
            <a:grpSpLocks/>
          </p:cNvGrpSpPr>
          <p:nvPr/>
        </p:nvGrpSpPr>
        <p:grpSpPr bwMode="auto">
          <a:xfrm>
            <a:off x="2205038" y="1265238"/>
            <a:ext cx="6183312" cy="4075112"/>
            <a:chOff x="1247" y="633"/>
            <a:chExt cx="3317" cy="2567"/>
          </a:xfrm>
        </p:grpSpPr>
        <p:sp>
          <p:nvSpPr>
            <p:cNvPr id="642102" name="AutoShape 54">
              <a:extLst>
                <a:ext uri="{FF2B5EF4-FFF2-40B4-BE49-F238E27FC236}">
                  <a16:creationId xmlns:a16="http://schemas.microsoft.com/office/drawing/2014/main" id="{BA04E2FB-57BD-5240-897D-FB9873FAB324}"/>
                </a:ext>
              </a:extLst>
            </p:cNvPr>
            <p:cNvSpPr>
              <a:spLocks noChangeArrowheads="1"/>
            </p:cNvSpPr>
            <p:nvPr/>
          </p:nvSpPr>
          <p:spPr bwMode="auto">
            <a:xfrm>
              <a:off x="1467" y="633"/>
              <a:ext cx="2849" cy="2567"/>
            </a:xfrm>
            <a:prstGeom prst="roundRect">
              <a:avLst>
                <a:gd name="adj" fmla="val 16667"/>
              </a:avLst>
            </a:prstGeom>
            <a:gradFill rotWithShape="0">
              <a:gsLst>
                <a:gs pos="0">
                  <a:schemeClr val="accent1">
                    <a:gamma/>
                    <a:shade val="0"/>
                    <a:invGamma/>
                  </a:schemeClr>
                </a:gs>
                <a:gs pos="50000">
                  <a:schemeClr val="accent1"/>
                </a:gs>
                <a:gs pos="100000">
                  <a:schemeClr val="accent1">
                    <a:gamma/>
                    <a:shade val="0"/>
                    <a:invGamma/>
                  </a:schemeClr>
                </a:gs>
              </a:gsLst>
              <a:lin ang="5400000" scaled="1"/>
            </a:gradFill>
            <a:ln w="57150">
              <a:solidFill>
                <a:schemeClr val="accent2"/>
              </a:solidFill>
              <a:round/>
              <a:headEnd/>
              <a:tailEnd/>
            </a:ln>
            <a:effectLst/>
          </p:spPr>
          <p:txBody>
            <a:bodyPr wrap="none" anchor="ctr"/>
            <a:lstStyle/>
            <a:p>
              <a:pPr>
                <a:defRPr/>
              </a:pPr>
              <a:endParaRPr lang="en-US" sz="2800">
                <a:solidFill>
                  <a:srgbClr val="00DFCA"/>
                </a:solidFill>
                <a:latin typeface="Matura MT Script Capitals" pitchFamily="66" charset="0"/>
                <a:ea typeface="ＭＳ Ｐゴシック" charset="-128"/>
              </a:endParaRPr>
            </a:p>
          </p:txBody>
        </p:sp>
        <p:sp>
          <p:nvSpPr>
            <p:cNvPr id="64575" name="Text Box 55">
              <a:extLst>
                <a:ext uri="{FF2B5EF4-FFF2-40B4-BE49-F238E27FC236}">
                  <a16:creationId xmlns:a16="http://schemas.microsoft.com/office/drawing/2014/main" id="{ED9AF595-57E2-1B4A-80BA-8159F983B0EF}"/>
                </a:ext>
              </a:extLst>
            </p:cNvPr>
            <p:cNvSpPr txBox="1">
              <a:spLocks noChangeArrowheads="1"/>
            </p:cNvSpPr>
            <p:nvPr/>
          </p:nvSpPr>
          <p:spPr bwMode="auto">
            <a:xfrm>
              <a:off x="1252" y="992"/>
              <a:ext cx="3312" cy="692"/>
            </a:xfrm>
            <a:prstGeom prst="rect">
              <a:avLst/>
            </a:prstGeom>
            <a:noFill/>
            <a:ln>
              <a:noFill/>
            </a:ln>
            <a:effectLst>
              <a:outerShdw blurRad="63500" dist="71842" dir="2700000" algn="ctr" rotWithShape="0">
                <a:schemeClr val="bg2">
                  <a:alpha val="74998"/>
                </a:schemeClr>
              </a:outerShdw>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sz="6600" b="1">
                  <a:solidFill>
                    <a:srgbClr val="FFD34A"/>
                  </a:solidFill>
                  <a:latin typeface="Comic Sans MS" charset="0"/>
                </a:rPr>
                <a:t>Gi-Ê-N</a:t>
              </a:r>
              <a:endParaRPr lang="en-US" sz="4800" b="1">
                <a:solidFill>
                  <a:srgbClr val="FFD34A"/>
                </a:solidFill>
                <a:latin typeface="Comic Sans MS" charset="0"/>
              </a:endParaRPr>
            </a:p>
          </p:txBody>
        </p:sp>
        <p:sp>
          <p:nvSpPr>
            <p:cNvPr id="64576" name="Text Box 56">
              <a:extLst>
                <a:ext uri="{FF2B5EF4-FFF2-40B4-BE49-F238E27FC236}">
                  <a16:creationId xmlns:a16="http://schemas.microsoft.com/office/drawing/2014/main" id="{2532C644-3417-EF48-966B-DAFC1F06C554}"/>
                </a:ext>
              </a:extLst>
            </p:cNvPr>
            <p:cNvSpPr txBox="1">
              <a:spLocks noChangeArrowheads="1"/>
            </p:cNvSpPr>
            <p:nvPr/>
          </p:nvSpPr>
          <p:spPr bwMode="auto">
            <a:xfrm>
              <a:off x="1247" y="1890"/>
              <a:ext cx="3312" cy="834"/>
            </a:xfrm>
            <a:prstGeom prst="rect">
              <a:avLst/>
            </a:prstGeom>
            <a:noFill/>
            <a:ln>
              <a:noFill/>
            </a:ln>
            <a:effectLst>
              <a:outerShdw blurRad="63500" dist="71842" dir="2700000" algn="ctr" rotWithShape="0">
                <a:schemeClr val="bg2">
                  <a:alpha val="74998"/>
                </a:schemeClr>
              </a:outerShdw>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sz="3200" b="1">
                  <a:solidFill>
                    <a:srgbClr val="FFD34A"/>
                  </a:solidFill>
                  <a:latin typeface="Comic Sans MS" charset="0"/>
                </a:rPr>
                <a:t>BA THẦY TẾ LỄ</a:t>
              </a:r>
            </a:p>
            <a:p>
              <a:pPr algn="ctr">
                <a:spcBef>
                  <a:spcPct val="50000"/>
                </a:spcBef>
                <a:defRPr/>
              </a:pPr>
              <a:r>
                <a:rPr lang="en-US" sz="3200" b="1">
                  <a:solidFill>
                    <a:srgbClr val="FFD34A"/>
                  </a:solidFill>
                  <a:latin typeface="Comic Sans MS" charset="0"/>
                </a:rPr>
                <a:t>NGOẠI GIAO</a:t>
              </a:r>
            </a:p>
          </p:txBody>
        </p:sp>
      </p:grpSp>
      <p:sp>
        <p:nvSpPr>
          <p:cNvPr id="64540" name="Text Box 60">
            <a:extLst>
              <a:ext uri="{FF2B5EF4-FFF2-40B4-BE49-F238E27FC236}">
                <a16:creationId xmlns:a16="http://schemas.microsoft.com/office/drawing/2014/main" id="{CFE97133-6057-774A-8971-BB13EBE8892F}"/>
              </a:ext>
            </a:extLst>
          </p:cNvPr>
          <p:cNvSpPr txBox="1">
            <a:spLocks noChangeArrowheads="1"/>
          </p:cNvSpPr>
          <p:nvPr/>
        </p:nvSpPr>
        <p:spPr bwMode="auto">
          <a:xfrm>
            <a:off x="1754188" y="-34925"/>
            <a:ext cx="5957887" cy="336550"/>
          </a:xfrm>
          <a:prstGeom prst="rect">
            <a:avLst/>
          </a:prstGeom>
          <a:noFill/>
          <a:ln>
            <a:noFill/>
          </a:ln>
          <a:effectLst>
            <a:outerShdw blurRad="63500" dist="71842" dir="2700000" algn="ctr" rotWithShape="0">
              <a:schemeClr val="bg2">
                <a:alpha val="74998"/>
              </a:schemeClr>
            </a:outerShdw>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en-US" sz="1600" b="1">
                <a:solidFill>
                  <a:srgbClr val="FFFFFF"/>
                </a:solidFill>
                <a:latin typeface="Comic Sans MS" charset="0"/>
              </a:rPr>
              <a:t>Nê. 3</a:t>
            </a:r>
          </a:p>
        </p:txBody>
      </p:sp>
      <p:grpSp>
        <p:nvGrpSpPr>
          <p:cNvPr id="197660" name="Group 63">
            <a:extLst>
              <a:ext uri="{FF2B5EF4-FFF2-40B4-BE49-F238E27FC236}">
                <a16:creationId xmlns:a16="http://schemas.microsoft.com/office/drawing/2014/main" id="{12A28CF3-BAAB-CD4C-9654-1D6275B6EAF5}"/>
              </a:ext>
            </a:extLst>
          </p:cNvPr>
          <p:cNvGrpSpPr>
            <a:grpSpLocks/>
          </p:cNvGrpSpPr>
          <p:nvPr/>
        </p:nvGrpSpPr>
        <p:grpSpPr bwMode="auto">
          <a:xfrm>
            <a:off x="8023225" y="3448050"/>
            <a:ext cx="969963" cy="1085850"/>
            <a:chOff x="3594" y="2597"/>
            <a:chExt cx="611" cy="684"/>
          </a:xfrm>
        </p:grpSpPr>
        <p:sp>
          <p:nvSpPr>
            <p:cNvPr id="197681" name="Freeform 64">
              <a:extLst>
                <a:ext uri="{FF2B5EF4-FFF2-40B4-BE49-F238E27FC236}">
                  <a16:creationId xmlns:a16="http://schemas.microsoft.com/office/drawing/2014/main" id="{DA4F8E9A-6827-3F4B-B937-DB9CE9BF86DC}"/>
                </a:ext>
              </a:extLst>
            </p:cNvPr>
            <p:cNvSpPr>
              <a:spLocks/>
            </p:cNvSpPr>
            <p:nvPr/>
          </p:nvSpPr>
          <p:spPr bwMode="auto">
            <a:xfrm>
              <a:off x="4054" y="2719"/>
              <a:ext cx="129" cy="41"/>
            </a:xfrm>
            <a:custGeom>
              <a:avLst/>
              <a:gdLst>
                <a:gd name="T0" fmla="*/ 128 w 129"/>
                <a:gd name="T1" fmla="*/ 40 h 41"/>
                <a:gd name="T2" fmla="*/ 0 w 129"/>
                <a:gd name="T3" fmla="*/ 40 h 41"/>
                <a:gd name="T4" fmla="*/ 0 w 129"/>
                <a:gd name="T5" fmla="*/ 0 h 41"/>
                <a:gd name="T6" fmla="*/ 128 w 129"/>
                <a:gd name="T7" fmla="*/ 40 h 41"/>
                <a:gd name="T8" fmla="*/ 0 60000 65536"/>
                <a:gd name="T9" fmla="*/ 0 60000 65536"/>
                <a:gd name="T10" fmla="*/ 0 60000 65536"/>
                <a:gd name="T11" fmla="*/ 0 60000 65536"/>
                <a:gd name="T12" fmla="*/ 0 w 129"/>
                <a:gd name="T13" fmla="*/ 0 h 41"/>
                <a:gd name="T14" fmla="*/ 129 w 129"/>
                <a:gd name="T15" fmla="*/ 41 h 41"/>
              </a:gdLst>
              <a:ahLst/>
              <a:cxnLst>
                <a:cxn ang="T8">
                  <a:pos x="T0" y="T1"/>
                </a:cxn>
                <a:cxn ang="T9">
                  <a:pos x="T2" y="T3"/>
                </a:cxn>
                <a:cxn ang="T10">
                  <a:pos x="T4" y="T5"/>
                </a:cxn>
                <a:cxn ang="T11">
                  <a:pos x="T6" y="T7"/>
                </a:cxn>
              </a:cxnLst>
              <a:rect l="T12" t="T13" r="T14" b="T15"/>
              <a:pathLst>
                <a:path w="129" h="41">
                  <a:moveTo>
                    <a:pt x="128" y="40"/>
                  </a:moveTo>
                  <a:lnTo>
                    <a:pt x="0" y="40"/>
                  </a:lnTo>
                  <a:lnTo>
                    <a:pt x="0" y="0"/>
                  </a:lnTo>
                  <a:lnTo>
                    <a:pt x="128" y="4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97682" name="Freeform 65">
              <a:extLst>
                <a:ext uri="{FF2B5EF4-FFF2-40B4-BE49-F238E27FC236}">
                  <a16:creationId xmlns:a16="http://schemas.microsoft.com/office/drawing/2014/main" id="{BBBB7598-9A9C-A741-931C-C6F1498D8DAD}"/>
                </a:ext>
              </a:extLst>
            </p:cNvPr>
            <p:cNvSpPr>
              <a:spLocks/>
            </p:cNvSpPr>
            <p:nvPr/>
          </p:nvSpPr>
          <p:spPr bwMode="auto">
            <a:xfrm>
              <a:off x="4054" y="2711"/>
              <a:ext cx="129" cy="49"/>
            </a:xfrm>
            <a:custGeom>
              <a:avLst/>
              <a:gdLst>
                <a:gd name="T0" fmla="*/ 128 w 129"/>
                <a:gd name="T1" fmla="*/ 48 h 49"/>
                <a:gd name="T2" fmla="*/ 0 w 129"/>
                <a:gd name="T3" fmla="*/ 48 h 49"/>
                <a:gd name="T4" fmla="*/ 0 w 129"/>
                <a:gd name="T5" fmla="*/ 0 h 49"/>
                <a:gd name="T6" fmla="*/ 128 w 129"/>
                <a:gd name="T7" fmla="*/ 48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5F5F5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97683" name="AutoShape 66">
              <a:extLst>
                <a:ext uri="{FF2B5EF4-FFF2-40B4-BE49-F238E27FC236}">
                  <a16:creationId xmlns:a16="http://schemas.microsoft.com/office/drawing/2014/main" id="{393558BB-D123-1A4D-8819-D3F0D500DEC4}"/>
                </a:ext>
              </a:extLst>
            </p:cNvPr>
            <p:cNvSpPr>
              <a:spLocks noChangeArrowheads="1"/>
            </p:cNvSpPr>
            <p:nvPr/>
          </p:nvSpPr>
          <p:spPr bwMode="auto">
            <a:xfrm>
              <a:off x="3595" y="2597"/>
              <a:ext cx="460" cy="265"/>
            </a:xfrm>
            <a:prstGeom prst="roundRect">
              <a:avLst>
                <a:gd name="adj" fmla="val 16667"/>
              </a:avLst>
            </a:prstGeom>
            <a:solidFill>
              <a:srgbClr val="E7EC26"/>
            </a:solidFill>
            <a:ln w="38100">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800">
                <a:solidFill>
                  <a:srgbClr val="00DFCA"/>
                </a:solidFill>
                <a:latin typeface="Matura MT Script Capitals" panose="03020802060602070202" pitchFamily="66" charset="77"/>
              </a:endParaRPr>
            </a:p>
          </p:txBody>
        </p:sp>
        <p:sp>
          <p:nvSpPr>
            <p:cNvPr id="197684" name="Rectangle 67">
              <a:extLst>
                <a:ext uri="{FF2B5EF4-FFF2-40B4-BE49-F238E27FC236}">
                  <a16:creationId xmlns:a16="http://schemas.microsoft.com/office/drawing/2014/main" id="{E4F07B74-BA90-9C45-A857-164569741C02}"/>
                </a:ext>
              </a:extLst>
            </p:cNvPr>
            <p:cNvSpPr>
              <a:spLocks noChangeArrowheads="1"/>
            </p:cNvSpPr>
            <p:nvPr/>
          </p:nvSpPr>
          <p:spPr bwMode="auto">
            <a:xfrm>
              <a:off x="3594" y="2710"/>
              <a:ext cx="611" cy="571"/>
            </a:xfrm>
            <a:prstGeom prst="rect">
              <a:avLst/>
            </a:prstGeom>
            <a:solidFill>
              <a:srgbClr val="FFFF00"/>
            </a:solidFill>
            <a:ln w="38100">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800">
                <a:solidFill>
                  <a:srgbClr val="00DFCA"/>
                </a:solidFill>
                <a:latin typeface="Matura MT Script Capitals" panose="03020802060602070202" pitchFamily="66" charset="77"/>
              </a:endParaRPr>
            </a:p>
          </p:txBody>
        </p:sp>
        <p:sp>
          <p:nvSpPr>
            <p:cNvPr id="197685" name="Line 68">
              <a:extLst>
                <a:ext uri="{FF2B5EF4-FFF2-40B4-BE49-F238E27FC236}">
                  <a16:creationId xmlns:a16="http://schemas.microsoft.com/office/drawing/2014/main" id="{C2EE87F5-B027-7C4F-BD82-E946FE18185F}"/>
                </a:ext>
              </a:extLst>
            </p:cNvPr>
            <p:cNvSpPr>
              <a:spLocks noChangeShapeType="1"/>
            </p:cNvSpPr>
            <p:nvPr/>
          </p:nvSpPr>
          <p:spPr bwMode="auto">
            <a:xfrm>
              <a:off x="3626" y="2867"/>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7686" name="Line 69">
              <a:extLst>
                <a:ext uri="{FF2B5EF4-FFF2-40B4-BE49-F238E27FC236}">
                  <a16:creationId xmlns:a16="http://schemas.microsoft.com/office/drawing/2014/main" id="{413A2DBD-21FA-4849-8421-7A93981B7A37}"/>
                </a:ext>
              </a:extLst>
            </p:cNvPr>
            <p:cNvSpPr>
              <a:spLocks noChangeShapeType="1"/>
            </p:cNvSpPr>
            <p:nvPr/>
          </p:nvSpPr>
          <p:spPr bwMode="auto">
            <a:xfrm>
              <a:off x="3626" y="2979"/>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7687" name="Line 71">
              <a:extLst>
                <a:ext uri="{FF2B5EF4-FFF2-40B4-BE49-F238E27FC236}">
                  <a16:creationId xmlns:a16="http://schemas.microsoft.com/office/drawing/2014/main" id="{8457CA6A-28C0-0A43-AC54-B63C6D85E6D4}"/>
                </a:ext>
              </a:extLst>
            </p:cNvPr>
            <p:cNvSpPr>
              <a:spLocks noChangeShapeType="1"/>
            </p:cNvSpPr>
            <p:nvPr/>
          </p:nvSpPr>
          <p:spPr bwMode="auto">
            <a:xfrm>
              <a:off x="3626" y="3227"/>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7688" name="Line 72">
              <a:extLst>
                <a:ext uri="{FF2B5EF4-FFF2-40B4-BE49-F238E27FC236}">
                  <a16:creationId xmlns:a16="http://schemas.microsoft.com/office/drawing/2014/main" id="{270303EE-22A9-5A4C-9709-6E2995B643E1}"/>
                </a:ext>
              </a:extLst>
            </p:cNvPr>
            <p:cNvSpPr>
              <a:spLocks noChangeShapeType="1"/>
            </p:cNvSpPr>
            <p:nvPr/>
          </p:nvSpPr>
          <p:spPr bwMode="auto">
            <a:xfrm>
              <a:off x="3626" y="3103"/>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7689" name="Rectangle 73">
              <a:extLst>
                <a:ext uri="{FF2B5EF4-FFF2-40B4-BE49-F238E27FC236}">
                  <a16:creationId xmlns:a16="http://schemas.microsoft.com/office/drawing/2014/main" id="{DAEB71A1-AE02-A348-927B-1D7D537F4576}"/>
                </a:ext>
              </a:extLst>
            </p:cNvPr>
            <p:cNvSpPr>
              <a:spLocks noChangeArrowheads="1"/>
            </p:cNvSpPr>
            <p:nvPr/>
          </p:nvSpPr>
          <p:spPr bwMode="auto">
            <a:xfrm>
              <a:off x="3665" y="2752"/>
              <a:ext cx="397"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70 Năm</a:t>
              </a:r>
            </a:p>
          </p:txBody>
        </p:sp>
        <p:sp>
          <p:nvSpPr>
            <p:cNvPr id="197690" name="Rectangle 75">
              <a:extLst>
                <a:ext uri="{FF2B5EF4-FFF2-40B4-BE49-F238E27FC236}">
                  <a16:creationId xmlns:a16="http://schemas.microsoft.com/office/drawing/2014/main" id="{D17FA58C-BEE4-BE43-91ED-1A06842B8DA9}"/>
                </a:ext>
              </a:extLst>
            </p:cNvPr>
            <p:cNvSpPr>
              <a:spLocks noChangeArrowheads="1"/>
            </p:cNvSpPr>
            <p:nvPr/>
          </p:nvSpPr>
          <p:spPr bwMode="auto">
            <a:xfrm>
              <a:off x="3676" y="3115"/>
              <a:ext cx="52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000" b="1">
                <a:solidFill>
                  <a:srgbClr val="000000"/>
                </a:solidFill>
                <a:latin typeface="Helvetica" pitchFamily="2" charset="0"/>
              </a:endParaRPr>
            </a:p>
          </p:txBody>
        </p:sp>
        <p:sp>
          <p:nvSpPr>
            <p:cNvPr id="197691" name="Rectangle 76">
              <a:extLst>
                <a:ext uri="{FF2B5EF4-FFF2-40B4-BE49-F238E27FC236}">
                  <a16:creationId xmlns:a16="http://schemas.microsoft.com/office/drawing/2014/main" id="{FFF18E96-0607-504C-AF1C-6C56EA80FCF4}"/>
                </a:ext>
              </a:extLst>
            </p:cNvPr>
            <p:cNvSpPr>
              <a:spLocks noChangeArrowheads="1"/>
            </p:cNvSpPr>
            <p:nvPr/>
          </p:nvSpPr>
          <p:spPr bwMode="auto">
            <a:xfrm>
              <a:off x="3672" y="2696"/>
              <a:ext cx="373" cy="7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800">
                <a:solidFill>
                  <a:srgbClr val="00DFCA"/>
                </a:solidFill>
                <a:latin typeface="Matura MT Script Capitals" panose="03020802060602070202" pitchFamily="66" charset="77"/>
              </a:endParaRPr>
            </a:p>
          </p:txBody>
        </p:sp>
        <p:sp>
          <p:nvSpPr>
            <p:cNvPr id="197692" name="Rectangle 77">
              <a:extLst>
                <a:ext uri="{FF2B5EF4-FFF2-40B4-BE49-F238E27FC236}">
                  <a16:creationId xmlns:a16="http://schemas.microsoft.com/office/drawing/2014/main" id="{4442218A-80E9-2946-A554-663242BF500D}"/>
                </a:ext>
              </a:extLst>
            </p:cNvPr>
            <p:cNvSpPr>
              <a:spLocks noChangeArrowheads="1"/>
            </p:cNvSpPr>
            <p:nvPr/>
          </p:nvSpPr>
          <p:spPr bwMode="auto">
            <a:xfrm>
              <a:off x="3609" y="2695"/>
              <a:ext cx="373" cy="7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800">
                <a:solidFill>
                  <a:srgbClr val="00DFCA"/>
                </a:solidFill>
                <a:latin typeface="Matura MT Script Capitals" panose="03020802060602070202" pitchFamily="66" charset="77"/>
              </a:endParaRPr>
            </a:p>
          </p:txBody>
        </p:sp>
      </p:grpSp>
      <p:sp>
        <p:nvSpPr>
          <p:cNvPr id="197661" name="Text Box 133">
            <a:extLst>
              <a:ext uri="{FF2B5EF4-FFF2-40B4-BE49-F238E27FC236}">
                <a16:creationId xmlns:a16="http://schemas.microsoft.com/office/drawing/2014/main" id="{F5D60DC7-D17A-2341-9218-0F33360DB223}"/>
              </a:ext>
            </a:extLst>
          </p:cNvPr>
          <p:cNvSpPr txBox="1">
            <a:spLocks noChangeArrowheads="1"/>
          </p:cNvSpPr>
          <p:nvPr/>
        </p:nvSpPr>
        <p:spPr bwMode="auto">
          <a:xfrm>
            <a:off x="6902450" y="6270625"/>
            <a:ext cx="2241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200" b="1">
                <a:solidFill>
                  <a:srgbClr val="FFFFFF"/>
                </a:solidFill>
              </a:rPr>
              <a:t>Sổ Tay Hướng Dẫn, tr. 37-38</a:t>
            </a:r>
          </a:p>
        </p:txBody>
      </p:sp>
      <p:grpSp>
        <p:nvGrpSpPr>
          <p:cNvPr id="197662" name="Group 79">
            <a:extLst>
              <a:ext uri="{FF2B5EF4-FFF2-40B4-BE49-F238E27FC236}">
                <a16:creationId xmlns:a16="http://schemas.microsoft.com/office/drawing/2014/main" id="{C362CF6F-BDF9-C141-8396-4B703ABDB406}"/>
              </a:ext>
            </a:extLst>
          </p:cNvPr>
          <p:cNvGrpSpPr>
            <a:grpSpLocks/>
          </p:cNvGrpSpPr>
          <p:nvPr/>
        </p:nvGrpSpPr>
        <p:grpSpPr bwMode="auto">
          <a:xfrm>
            <a:off x="7978775" y="3448050"/>
            <a:ext cx="1160463" cy="1085850"/>
            <a:chOff x="3566" y="2597"/>
            <a:chExt cx="731" cy="684"/>
          </a:xfrm>
        </p:grpSpPr>
        <p:sp>
          <p:nvSpPr>
            <p:cNvPr id="197667" name="Freeform 80">
              <a:extLst>
                <a:ext uri="{FF2B5EF4-FFF2-40B4-BE49-F238E27FC236}">
                  <a16:creationId xmlns:a16="http://schemas.microsoft.com/office/drawing/2014/main" id="{F12BAF36-4B2E-CF42-928F-6ABDEB48C948}"/>
                </a:ext>
              </a:extLst>
            </p:cNvPr>
            <p:cNvSpPr>
              <a:spLocks/>
            </p:cNvSpPr>
            <p:nvPr/>
          </p:nvSpPr>
          <p:spPr bwMode="auto">
            <a:xfrm>
              <a:off x="4054" y="2719"/>
              <a:ext cx="129" cy="41"/>
            </a:xfrm>
            <a:custGeom>
              <a:avLst/>
              <a:gdLst>
                <a:gd name="T0" fmla="*/ 128 w 129"/>
                <a:gd name="T1" fmla="*/ 40 h 41"/>
                <a:gd name="T2" fmla="*/ 0 w 129"/>
                <a:gd name="T3" fmla="*/ 40 h 41"/>
                <a:gd name="T4" fmla="*/ 0 w 129"/>
                <a:gd name="T5" fmla="*/ 0 h 41"/>
                <a:gd name="T6" fmla="*/ 128 w 129"/>
                <a:gd name="T7" fmla="*/ 40 h 41"/>
                <a:gd name="T8" fmla="*/ 0 60000 65536"/>
                <a:gd name="T9" fmla="*/ 0 60000 65536"/>
                <a:gd name="T10" fmla="*/ 0 60000 65536"/>
                <a:gd name="T11" fmla="*/ 0 60000 65536"/>
                <a:gd name="T12" fmla="*/ 0 w 129"/>
                <a:gd name="T13" fmla="*/ 0 h 41"/>
                <a:gd name="T14" fmla="*/ 129 w 129"/>
                <a:gd name="T15" fmla="*/ 41 h 41"/>
              </a:gdLst>
              <a:ahLst/>
              <a:cxnLst>
                <a:cxn ang="T8">
                  <a:pos x="T0" y="T1"/>
                </a:cxn>
                <a:cxn ang="T9">
                  <a:pos x="T2" y="T3"/>
                </a:cxn>
                <a:cxn ang="T10">
                  <a:pos x="T4" y="T5"/>
                </a:cxn>
                <a:cxn ang="T11">
                  <a:pos x="T6" y="T7"/>
                </a:cxn>
              </a:cxnLst>
              <a:rect l="T12" t="T13" r="T14" b="T15"/>
              <a:pathLst>
                <a:path w="129" h="41">
                  <a:moveTo>
                    <a:pt x="128" y="40"/>
                  </a:moveTo>
                  <a:lnTo>
                    <a:pt x="0" y="40"/>
                  </a:lnTo>
                  <a:lnTo>
                    <a:pt x="0" y="0"/>
                  </a:lnTo>
                  <a:lnTo>
                    <a:pt x="128" y="4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97668" name="Freeform 81">
              <a:extLst>
                <a:ext uri="{FF2B5EF4-FFF2-40B4-BE49-F238E27FC236}">
                  <a16:creationId xmlns:a16="http://schemas.microsoft.com/office/drawing/2014/main" id="{C54C260F-F60B-0340-BED9-24C753AAF342}"/>
                </a:ext>
              </a:extLst>
            </p:cNvPr>
            <p:cNvSpPr>
              <a:spLocks/>
            </p:cNvSpPr>
            <p:nvPr/>
          </p:nvSpPr>
          <p:spPr bwMode="auto">
            <a:xfrm>
              <a:off x="4054" y="2711"/>
              <a:ext cx="129" cy="49"/>
            </a:xfrm>
            <a:custGeom>
              <a:avLst/>
              <a:gdLst>
                <a:gd name="T0" fmla="*/ 128 w 129"/>
                <a:gd name="T1" fmla="*/ 48 h 49"/>
                <a:gd name="T2" fmla="*/ 0 w 129"/>
                <a:gd name="T3" fmla="*/ 48 h 49"/>
                <a:gd name="T4" fmla="*/ 0 w 129"/>
                <a:gd name="T5" fmla="*/ 0 h 49"/>
                <a:gd name="T6" fmla="*/ 128 w 129"/>
                <a:gd name="T7" fmla="*/ 48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5F5F5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97669" name="AutoShape 82">
              <a:extLst>
                <a:ext uri="{FF2B5EF4-FFF2-40B4-BE49-F238E27FC236}">
                  <a16:creationId xmlns:a16="http://schemas.microsoft.com/office/drawing/2014/main" id="{AF369E0A-855E-364E-9812-0B2FD24D26CE}"/>
                </a:ext>
              </a:extLst>
            </p:cNvPr>
            <p:cNvSpPr>
              <a:spLocks noChangeArrowheads="1"/>
            </p:cNvSpPr>
            <p:nvPr/>
          </p:nvSpPr>
          <p:spPr bwMode="auto">
            <a:xfrm>
              <a:off x="3595" y="2597"/>
              <a:ext cx="460" cy="265"/>
            </a:xfrm>
            <a:prstGeom prst="roundRect">
              <a:avLst>
                <a:gd name="adj" fmla="val 16667"/>
              </a:avLst>
            </a:prstGeom>
            <a:solidFill>
              <a:srgbClr val="E7EC26"/>
            </a:solidFill>
            <a:ln w="38100">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800">
                <a:solidFill>
                  <a:srgbClr val="00DFCA"/>
                </a:solidFill>
                <a:latin typeface="Matura MT Script Capitals" panose="03020802060602070202" pitchFamily="66" charset="77"/>
              </a:endParaRPr>
            </a:p>
          </p:txBody>
        </p:sp>
        <p:sp>
          <p:nvSpPr>
            <p:cNvPr id="197670" name="Rectangle 83">
              <a:extLst>
                <a:ext uri="{FF2B5EF4-FFF2-40B4-BE49-F238E27FC236}">
                  <a16:creationId xmlns:a16="http://schemas.microsoft.com/office/drawing/2014/main" id="{E3CAB1A5-4E60-CD42-B493-D2277FD08216}"/>
                </a:ext>
              </a:extLst>
            </p:cNvPr>
            <p:cNvSpPr>
              <a:spLocks noChangeArrowheads="1"/>
            </p:cNvSpPr>
            <p:nvPr/>
          </p:nvSpPr>
          <p:spPr bwMode="auto">
            <a:xfrm>
              <a:off x="3594" y="2710"/>
              <a:ext cx="611" cy="571"/>
            </a:xfrm>
            <a:prstGeom prst="rect">
              <a:avLst/>
            </a:prstGeom>
            <a:solidFill>
              <a:srgbClr val="FFFF00"/>
            </a:solidFill>
            <a:ln w="38100">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800">
                <a:solidFill>
                  <a:srgbClr val="00DFCA"/>
                </a:solidFill>
                <a:latin typeface="Matura MT Script Capitals" panose="03020802060602070202" pitchFamily="66" charset="77"/>
              </a:endParaRPr>
            </a:p>
          </p:txBody>
        </p:sp>
        <p:sp>
          <p:nvSpPr>
            <p:cNvPr id="197671" name="Line 84">
              <a:extLst>
                <a:ext uri="{FF2B5EF4-FFF2-40B4-BE49-F238E27FC236}">
                  <a16:creationId xmlns:a16="http://schemas.microsoft.com/office/drawing/2014/main" id="{F9FBC052-A4C9-C842-9219-02701B0611EF}"/>
                </a:ext>
              </a:extLst>
            </p:cNvPr>
            <p:cNvSpPr>
              <a:spLocks noChangeShapeType="1"/>
            </p:cNvSpPr>
            <p:nvPr/>
          </p:nvSpPr>
          <p:spPr bwMode="auto">
            <a:xfrm>
              <a:off x="3626" y="2867"/>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7672" name="Line 85">
              <a:extLst>
                <a:ext uri="{FF2B5EF4-FFF2-40B4-BE49-F238E27FC236}">
                  <a16:creationId xmlns:a16="http://schemas.microsoft.com/office/drawing/2014/main" id="{132E2185-5067-3D47-B196-12B991AD74A7}"/>
                </a:ext>
              </a:extLst>
            </p:cNvPr>
            <p:cNvSpPr>
              <a:spLocks noChangeShapeType="1"/>
            </p:cNvSpPr>
            <p:nvPr/>
          </p:nvSpPr>
          <p:spPr bwMode="auto">
            <a:xfrm>
              <a:off x="3626" y="2979"/>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7673" name="Line 87">
              <a:extLst>
                <a:ext uri="{FF2B5EF4-FFF2-40B4-BE49-F238E27FC236}">
                  <a16:creationId xmlns:a16="http://schemas.microsoft.com/office/drawing/2014/main" id="{C41D19DD-5562-0B42-8409-DB2C4643B7F8}"/>
                </a:ext>
              </a:extLst>
            </p:cNvPr>
            <p:cNvSpPr>
              <a:spLocks noChangeShapeType="1"/>
            </p:cNvSpPr>
            <p:nvPr/>
          </p:nvSpPr>
          <p:spPr bwMode="auto">
            <a:xfrm>
              <a:off x="3626" y="3227"/>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7674" name="Line 88">
              <a:extLst>
                <a:ext uri="{FF2B5EF4-FFF2-40B4-BE49-F238E27FC236}">
                  <a16:creationId xmlns:a16="http://schemas.microsoft.com/office/drawing/2014/main" id="{79AEBCA6-231F-974C-96B9-58BFAAC82AAE}"/>
                </a:ext>
              </a:extLst>
            </p:cNvPr>
            <p:cNvSpPr>
              <a:spLocks noChangeShapeType="1"/>
            </p:cNvSpPr>
            <p:nvPr/>
          </p:nvSpPr>
          <p:spPr bwMode="auto">
            <a:xfrm>
              <a:off x="3626" y="3103"/>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7675" name="Rectangle 89">
              <a:extLst>
                <a:ext uri="{FF2B5EF4-FFF2-40B4-BE49-F238E27FC236}">
                  <a16:creationId xmlns:a16="http://schemas.microsoft.com/office/drawing/2014/main" id="{E75ABCC4-FC63-8C49-AF13-E546EB120830}"/>
                </a:ext>
              </a:extLst>
            </p:cNvPr>
            <p:cNvSpPr>
              <a:spLocks noChangeArrowheads="1"/>
            </p:cNvSpPr>
            <p:nvPr/>
          </p:nvSpPr>
          <p:spPr bwMode="auto">
            <a:xfrm>
              <a:off x="3665" y="2752"/>
              <a:ext cx="397"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70 Năm</a:t>
              </a:r>
            </a:p>
          </p:txBody>
        </p:sp>
        <p:sp>
          <p:nvSpPr>
            <p:cNvPr id="197676" name="Rectangle 90">
              <a:extLst>
                <a:ext uri="{FF2B5EF4-FFF2-40B4-BE49-F238E27FC236}">
                  <a16:creationId xmlns:a16="http://schemas.microsoft.com/office/drawing/2014/main" id="{4FCDA732-DAAB-E640-98F3-E38EAA40F174}"/>
                </a:ext>
              </a:extLst>
            </p:cNvPr>
            <p:cNvSpPr>
              <a:spLocks noChangeArrowheads="1"/>
            </p:cNvSpPr>
            <p:nvPr/>
          </p:nvSpPr>
          <p:spPr bwMode="auto">
            <a:xfrm>
              <a:off x="3566" y="2864"/>
              <a:ext cx="683"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3 chuyến di cư</a:t>
              </a:r>
            </a:p>
          </p:txBody>
        </p:sp>
        <p:sp>
          <p:nvSpPr>
            <p:cNvPr id="197677" name="Rectangle 91">
              <a:extLst>
                <a:ext uri="{FF2B5EF4-FFF2-40B4-BE49-F238E27FC236}">
                  <a16:creationId xmlns:a16="http://schemas.microsoft.com/office/drawing/2014/main" id="{2260FD9F-B2ED-1C4B-AAA3-4325E4436D92}"/>
                </a:ext>
              </a:extLst>
            </p:cNvPr>
            <p:cNvSpPr>
              <a:spLocks noChangeArrowheads="1"/>
            </p:cNvSpPr>
            <p:nvPr/>
          </p:nvSpPr>
          <p:spPr bwMode="auto">
            <a:xfrm>
              <a:off x="3676" y="3115"/>
              <a:ext cx="52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000" b="1">
                <a:solidFill>
                  <a:srgbClr val="000000"/>
                </a:solidFill>
                <a:latin typeface="Helvetica" pitchFamily="2" charset="0"/>
              </a:endParaRPr>
            </a:p>
          </p:txBody>
        </p:sp>
        <p:sp>
          <p:nvSpPr>
            <p:cNvPr id="197678" name="Rectangle 92">
              <a:extLst>
                <a:ext uri="{FF2B5EF4-FFF2-40B4-BE49-F238E27FC236}">
                  <a16:creationId xmlns:a16="http://schemas.microsoft.com/office/drawing/2014/main" id="{68F1622B-9BD3-3340-B30F-9840E7A59189}"/>
                </a:ext>
              </a:extLst>
            </p:cNvPr>
            <p:cNvSpPr>
              <a:spLocks noChangeArrowheads="1"/>
            </p:cNvSpPr>
            <p:nvPr/>
          </p:nvSpPr>
          <p:spPr bwMode="auto">
            <a:xfrm>
              <a:off x="3672" y="2696"/>
              <a:ext cx="373" cy="7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800">
                <a:solidFill>
                  <a:srgbClr val="00DFCA"/>
                </a:solidFill>
                <a:latin typeface="Matura MT Script Capitals" panose="03020802060602070202" pitchFamily="66" charset="77"/>
              </a:endParaRPr>
            </a:p>
          </p:txBody>
        </p:sp>
        <p:sp>
          <p:nvSpPr>
            <p:cNvPr id="197679" name="Rectangle 93">
              <a:extLst>
                <a:ext uri="{FF2B5EF4-FFF2-40B4-BE49-F238E27FC236}">
                  <a16:creationId xmlns:a16="http://schemas.microsoft.com/office/drawing/2014/main" id="{3DF87549-D020-C64D-8ED7-101EBD085258}"/>
                </a:ext>
              </a:extLst>
            </p:cNvPr>
            <p:cNvSpPr>
              <a:spLocks noChangeArrowheads="1"/>
            </p:cNvSpPr>
            <p:nvPr/>
          </p:nvSpPr>
          <p:spPr bwMode="auto">
            <a:xfrm>
              <a:off x="3609" y="2695"/>
              <a:ext cx="373" cy="7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800">
                <a:solidFill>
                  <a:srgbClr val="00DFCA"/>
                </a:solidFill>
                <a:latin typeface="Matura MT Script Capitals" panose="03020802060602070202" pitchFamily="66" charset="77"/>
              </a:endParaRPr>
            </a:p>
          </p:txBody>
        </p:sp>
        <p:sp>
          <p:nvSpPr>
            <p:cNvPr id="197680" name="Rectangle 94">
              <a:extLst>
                <a:ext uri="{FF2B5EF4-FFF2-40B4-BE49-F238E27FC236}">
                  <a16:creationId xmlns:a16="http://schemas.microsoft.com/office/drawing/2014/main" id="{67CA57C9-3B86-8D49-8445-E1C0911288D2}"/>
                </a:ext>
              </a:extLst>
            </p:cNvPr>
            <p:cNvSpPr>
              <a:spLocks noChangeArrowheads="1"/>
            </p:cNvSpPr>
            <p:nvPr/>
          </p:nvSpPr>
          <p:spPr bwMode="auto">
            <a:xfrm>
              <a:off x="3566" y="3007"/>
              <a:ext cx="731"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800" b="1">
                <a:solidFill>
                  <a:srgbClr val="000000"/>
                </a:solidFill>
                <a:latin typeface="Helvetica" pitchFamily="2" charset="0"/>
              </a:endParaRPr>
            </a:p>
          </p:txBody>
        </p:sp>
      </p:grpSp>
      <p:sp>
        <p:nvSpPr>
          <p:cNvPr id="197663" name="Rectangle 46">
            <a:extLst>
              <a:ext uri="{FF2B5EF4-FFF2-40B4-BE49-F238E27FC236}">
                <a16:creationId xmlns:a16="http://schemas.microsoft.com/office/drawing/2014/main" id="{DFD2E936-A8B8-A241-BD0F-1FFA4777EFB2}"/>
              </a:ext>
            </a:extLst>
          </p:cNvPr>
          <p:cNvSpPr>
            <a:spLocks noChangeArrowheads="1"/>
          </p:cNvSpPr>
          <p:nvPr/>
        </p:nvSpPr>
        <p:spPr bwMode="auto">
          <a:xfrm>
            <a:off x="7948613" y="3449638"/>
            <a:ext cx="8048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b="1">
                <a:solidFill>
                  <a:srgbClr val="000000"/>
                </a:solidFill>
                <a:latin typeface="Chicago" charset="0"/>
              </a:rPr>
              <a:t>   LƯU ĐÀY</a:t>
            </a:r>
          </a:p>
        </p:txBody>
      </p:sp>
      <p:sp>
        <p:nvSpPr>
          <p:cNvPr id="197664" name="Rectangle 90">
            <a:extLst>
              <a:ext uri="{FF2B5EF4-FFF2-40B4-BE49-F238E27FC236}">
                <a16:creationId xmlns:a16="http://schemas.microsoft.com/office/drawing/2014/main" id="{F35AF494-39E9-3F45-93B4-0AC79DE4B05E}"/>
              </a:ext>
            </a:extLst>
          </p:cNvPr>
          <p:cNvSpPr>
            <a:spLocks noChangeArrowheads="1"/>
          </p:cNvSpPr>
          <p:nvPr/>
        </p:nvSpPr>
        <p:spPr bwMode="auto">
          <a:xfrm>
            <a:off x="7964488" y="4078288"/>
            <a:ext cx="11160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100 năm/50,000</a:t>
            </a:r>
          </a:p>
        </p:txBody>
      </p:sp>
      <p:sp>
        <p:nvSpPr>
          <p:cNvPr id="197665" name="Rectangle 90">
            <a:extLst>
              <a:ext uri="{FF2B5EF4-FFF2-40B4-BE49-F238E27FC236}">
                <a16:creationId xmlns:a16="http://schemas.microsoft.com/office/drawing/2014/main" id="{046AA4E9-C2F7-E548-B44B-724211924D4F}"/>
              </a:ext>
            </a:extLst>
          </p:cNvPr>
          <p:cNvSpPr>
            <a:spLocks noChangeArrowheads="1"/>
          </p:cNvSpPr>
          <p:nvPr/>
        </p:nvSpPr>
        <p:spPr bwMode="auto">
          <a:xfrm>
            <a:off x="8197850" y="4259263"/>
            <a:ext cx="5826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latin typeface="Helvetica" pitchFamily="2" charset="0"/>
              </a:rPr>
              <a:t>Gi-Ê-N</a:t>
            </a:r>
          </a:p>
        </p:txBody>
      </p:sp>
      <p:sp>
        <p:nvSpPr>
          <p:cNvPr id="197666" name="Text Box 280">
            <a:extLst>
              <a:ext uri="{FF2B5EF4-FFF2-40B4-BE49-F238E27FC236}">
                <a16:creationId xmlns:a16="http://schemas.microsoft.com/office/drawing/2014/main" id="{29FF4619-D3BC-1640-9E3C-28D76B83B197}"/>
              </a:ext>
            </a:extLst>
          </p:cNvPr>
          <p:cNvSpPr txBox="1">
            <a:spLocks noChangeArrowheads="1"/>
          </p:cNvSpPr>
          <p:nvPr/>
        </p:nvSpPr>
        <p:spPr bwMode="auto">
          <a:xfrm>
            <a:off x="8593138" y="6469063"/>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600" b="1">
                <a:solidFill>
                  <a:srgbClr val="FFFFFF"/>
                </a:solidFill>
                <a:latin typeface="Comic Sans MS" panose="030F0902030302020204" pitchFamily="66" charset="0"/>
              </a:rPr>
              <a:t>3</a:t>
            </a:r>
            <a:endParaRPr lang="en-US" altLang="en-US" sz="1600">
              <a:solidFill>
                <a:srgbClr val="FFA27C"/>
              </a:solidFill>
              <a:latin typeface="Comic Sans MS" panose="030F0902030302020204"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500"/>
                                  </p:stCondLst>
                                  <p:childTnLst>
                                    <p:set>
                                      <p:cBhvr>
                                        <p:cTn id="6" dur="1" fill="hold">
                                          <p:stCondLst>
                                            <p:cond delay="0"/>
                                          </p:stCondLst>
                                        </p:cTn>
                                        <p:tgtEl>
                                          <p:spTgt spid="642072"/>
                                        </p:tgtEl>
                                        <p:attrNameLst>
                                          <p:attrName>style.visibility</p:attrName>
                                        </p:attrNameLst>
                                      </p:cBhvr>
                                      <p:to>
                                        <p:strVal val="visible"/>
                                      </p:to>
                                    </p:set>
                                    <p:anim calcmode="lin" valueType="num">
                                      <p:cBhvr>
                                        <p:cTn id="7" dur="500" fill="hold"/>
                                        <p:tgtEl>
                                          <p:spTgt spid="642072"/>
                                        </p:tgtEl>
                                        <p:attrNameLst>
                                          <p:attrName>ppt_w</p:attrName>
                                        </p:attrNameLst>
                                      </p:cBhvr>
                                      <p:tavLst>
                                        <p:tav tm="0">
                                          <p:val>
                                            <p:fltVal val="0"/>
                                          </p:val>
                                        </p:tav>
                                        <p:tav tm="100000">
                                          <p:val>
                                            <p:strVal val="#ppt_w"/>
                                          </p:val>
                                        </p:tav>
                                      </p:tavLst>
                                    </p:anim>
                                    <p:anim calcmode="lin" valueType="num">
                                      <p:cBhvr>
                                        <p:cTn id="8" dur="500" fill="hold"/>
                                        <p:tgtEl>
                                          <p:spTgt spid="642072"/>
                                        </p:tgtEl>
                                        <p:attrNameLst>
                                          <p:attrName>ppt_h</p:attrName>
                                        </p:attrNameLst>
                                      </p:cBhvr>
                                      <p:tavLst>
                                        <p:tav tm="0">
                                          <p:val>
                                            <p:fltVal val="0"/>
                                          </p:val>
                                        </p:tav>
                                        <p:tav tm="100000">
                                          <p:val>
                                            <p:strVal val="#ppt_h"/>
                                          </p:val>
                                        </p:tav>
                                      </p:tavLst>
                                    </p:anim>
                                    <p:anim calcmode="lin" valueType="num">
                                      <p:cBhvr>
                                        <p:cTn id="9" dur="500" fill="hold"/>
                                        <p:tgtEl>
                                          <p:spTgt spid="642072"/>
                                        </p:tgtEl>
                                        <p:attrNameLst>
                                          <p:attrName>ppt_x</p:attrName>
                                        </p:attrNameLst>
                                      </p:cBhvr>
                                      <p:tavLst>
                                        <p:tav tm="0">
                                          <p:val>
                                            <p:fltVal val="0.5"/>
                                          </p:val>
                                        </p:tav>
                                        <p:tav tm="100000">
                                          <p:val>
                                            <p:strVal val="#ppt_x"/>
                                          </p:val>
                                        </p:tav>
                                      </p:tavLst>
                                    </p:anim>
                                    <p:anim calcmode="lin" valueType="num">
                                      <p:cBhvr>
                                        <p:cTn id="10" dur="500" fill="hold"/>
                                        <p:tgtEl>
                                          <p:spTgt spid="642072"/>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642069"/>
                                        </p:tgtEl>
                                        <p:attrNameLst>
                                          <p:attrName>style.visibility</p:attrName>
                                        </p:attrNameLst>
                                      </p:cBhvr>
                                      <p:to>
                                        <p:strVal val="visible"/>
                                      </p:to>
                                    </p:set>
                                    <p:anim calcmode="lin" valueType="num">
                                      <p:cBhvr>
                                        <p:cTn id="15" dur="500" fill="hold"/>
                                        <p:tgtEl>
                                          <p:spTgt spid="642069"/>
                                        </p:tgtEl>
                                        <p:attrNameLst>
                                          <p:attrName>ppt_w</p:attrName>
                                        </p:attrNameLst>
                                      </p:cBhvr>
                                      <p:tavLst>
                                        <p:tav tm="0">
                                          <p:val>
                                            <p:fltVal val="0"/>
                                          </p:val>
                                        </p:tav>
                                        <p:tav tm="100000">
                                          <p:val>
                                            <p:strVal val="#ppt_w"/>
                                          </p:val>
                                        </p:tav>
                                      </p:tavLst>
                                    </p:anim>
                                    <p:anim calcmode="lin" valueType="num">
                                      <p:cBhvr>
                                        <p:cTn id="16" dur="500" fill="hold"/>
                                        <p:tgtEl>
                                          <p:spTgt spid="642069"/>
                                        </p:tgtEl>
                                        <p:attrNameLst>
                                          <p:attrName>ppt_h</p:attrName>
                                        </p:attrNameLst>
                                      </p:cBhvr>
                                      <p:tavLst>
                                        <p:tav tm="0">
                                          <p:val>
                                            <p:fltVal val="0"/>
                                          </p:val>
                                        </p:tav>
                                        <p:tav tm="100000">
                                          <p:val>
                                            <p:strVal val="#ppt_h"/>
                                          </p:val>
                                        </p:tav>
                                      </p:tavLst>
                                    </p:anim>
                                    <p:anim calcmode="lin" valueType="num">
                                      <p:cBhvr>
                                        <p:cTn id="17" dur="500" fill="hold"/>
                                        <p:tgtEl>
                                          <p:spTgt spid="642069"/>
                                        </p:tgtEl>
                                        <p:attrNameLst>
                                          <p:attrName>ppt_x</p:attrName>
                                        </p:attrNameLst>
                                      </p:cBhvr>
                                      <p:tavLst>
                                        <p:tav tm="0">
                                          <p:val>
                                            <p:fltVal val="0.5"/>
                                          </p:val>
                                        </p:tav>
                                        <p:tav tm="100000">
                                          <p:val>
                                            <p:strVal val="#ppt_x"/>
                                          </p:val>
                                        </p:tav>
                                      </p:tavLst>
                                    </p:anim>
                                    <p:anim calcmode="lin" valueType="num">
                                      <p:cBhvr>
                                        <p:cTn id="18" dur="500" fill="hold"/>
                                        <p:tgtEl>
                                          <p:spTgt spid="642069"/>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642070"/>
                                        </p:tgtEl>
                                        <p:attrNameLst>
                                          <p:attrName>style.visibility</p:attrName>
                                        </p:attrNameLst>
                                      </p:cBhvr>
                                      <p:to>
                                        <p:strVal val="visible"/>
                                      </p:to>
                                    </p:set>
                                    <p:anim calcmode="lin" valueType="num">
                                      <p:cBhvr>
                                        <p:cTn id="23" dur="500" fill="hold"/>
                                        <p:tgtEl>
                                          <p:spTgt spid="642070"/>
                                        </p:tgtEl>
                                        <p:attrNameLst>
                                          <p:attrName>ppt_w</p:attrName>
                                        </p:attrNameLst>
                                      </p:cBhvr>
                                      <p:tavLst>
                                        <p:tav tm="0">
                                          <p:val>
                                            <p:fltVal val="0"/>
                                          </p:val>
                                        </p:tav>
                                        <p:tav tm="100000">
                                          <p:val>
                                            <p:strVal val="#ppt_w"/>
                                          </p:val>
                                        </p:tav>
                                      </p:tavLst>
                                    </p:anim>
                                    <p:anim calcmode="lin" valueType="num">
                                      <p:cBhvr>
                                        <p:cTn id="24" dur="500" fill="hold"/>
                                        <p:tgtEl>
                                          <p:spTgt spid="642070"/>
                                        </p:tgtEl>
                                        <p:attrNameLst>
                                          <p:attrName>ppt_h</p:attrName>
                                        </p:attrNameLst>
                                      </p:cBhvr>
                                      <p:tavLst>
                                        <p:tav tm="0">
                                          <p:val>
                                            <p:fltVal val="0"/>
                                          </p:val>
                                        </p:tav>
                                        <p:tav tm="100000">
                                          <p:val>
                                            <p:strVal val="#ppt_h"/>
                                          </p:val>
                                        </p:tav>
                                      </p:tavLst>
                                    </p:anim>
                                    <p:anim calcmode="lin" valueType="num">
                                      <p:cBhvr>
                                        <p:cTn id="25" dur="500" fill="hold"/>
                                        <p:tgtEl>
                                          <p:spTgt spid="642070"/>
                                        </p:tgtEl>
                                        <p:attrNameLst>
                                          <p:attrName>ppt_x</p:attrName>
                                        </p:attrNameLst>
                                      </p:cBhvr>
                                      <p:tavLst>
                                        <p:tav tm="0">
                                          <p:val>
                                            <p:fltVal val="0.5"/>
                                          </p:val>
                                        </p:tav>
                                        <p:tav tm="100000">
                                          <p:val>
                                            <p:strVal val="#ppt_x"/>
                                          </p:val>
                                        </p:tav>
                                      </p:tavLst>
                                    </p:anim>
                                    <p:anim calcmode="lin" valueType="num">
                                      <p:cBhvr>
                                        <p:cTn id="26" dur="500" fill="hold"/>
                                        <p:tgtEl>
                                          <p:spTgt spid="642070"/>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069" grpId="0" autoUpdateAnimBg="0"/>
      <p:bldP spid="642070" grpId="0" autoUpdateAnimBg="0"/>
      <p:bldP spid="642072"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87074" name="Rectangle 1026">
            <a:extLst>
              <a:ext uri="{FF2B5EF4-FFF2-40B4-BE49-F238E27FC236}">
                <a16:creationId xmlns:a16="http://schemas.microsoft.com/office/drawing/2014/main" id="{5B831222-4CE8-E748-AB9C-38BF832A4AD9}"/>
              </a:ext>
            </a:extLst>
          </p:cNvPr>
          <p:cNvSpPr>
            <a:spLocks noGrp="1" noChangeArrowheads="1"/>
          </p:cNvSpPr>
          <p:nvPr>
            <p:ph type="title"/>
          </p:nvPr>
        </p:nvSpPr>
        <p:spPr>
          <a:xfrm>
            <a:off x="1258888" y="4265613"/>
            <a:ext cx="6475412" cy="2190750"/>
          </a:xfrm>
          <a:solidFill>
            <a:srgbClr val="000000"/>
          </a:solidFill>
          <a:extLst/>
        </p:spPr>
        <p:txBody>
          <a:bodyPr/>
          <a:lstStyle/>
          <a:p>
            <a:pPr eaLnBrk="1" hangingPunct="1"/>
            <a:r>
              <a:rPr lang="en-US" altLang="en-US" sz="3600" b="1">
                <a:solidFill>
                  <a:schemeClr val="tx1"/>
                </a:solidFill>
                <a:latin typeface="Arial Black" panose="020B0604020202020204" pitchFamily="34" charset="0"/>
                <a:ea typeface="ＭＳ Ｐゴシック" panose="020B0600070205080204" pitchFamily="34" charset="-128"/>
              </a:rPr>
              <a:t>Làm sao biết được có phải Đức Chúa Trời </a:t>
            </a:r>
            <a:r>
              <a:rPr lang="en-US" altLang="en-US" sz="3600" b="1">
                <a:solidFill>
                  <a:srgbClr val="FFFF00"/>
                </a:solidFill>
                <a:latin typeface="Arial Black" panose="020B0604020202020204" pitchFamily="34" charset="0"/>
                <a:ea typeface="ＭＳ Ｐゴシック" panose="020B0600070205080204" pitchFamily="34" charset="-128"/>
              </a:rPr>
              <a:t>muốn</a:t>
            </a:r>
            <a:r>
              <a:rPr lang="en-US" altLang="en-US" sz="3600" b="1">
                <a:solidFill>
                  <a:schemeClr val="tx1"/>
                </a:solidFill>
                <a:latin typeface="Arial Black" panose="020B0604020202020204" pitchFamily="34" charset="0"/>
                <a:ea typeface="ＭＳ Ｐゴシック" panose="020B0600070205080204" pitchFamily="34" charset="-128"/>
              </a:rPr>
              <a:t> bạn làm một nhiệm vụ cụ thể?</a:t>
            </a:r>
            <a:endParaRPr lang="en-US" altLang="en-US" b="1">
              <a:latin typeface="Arial Black" panose="020B0604020202020204" pitchFamily="34" charset="0"/>
              <a:ea typeface="ＭＳ Ｐゴシック" panose="020B0600070205080204" pitchFamily="34" charset="-128"/>
            </a:endParaRPr>
          </a:p>
        </p:txBody>
      </p:sp>
      <p:pic>
        <p:nvPicPr>
          <p:cNvPr id="199683" name="Picture 1027" descr="vision-and-mission,property=bild,bereich=gsec,sprache=en,groesse=LightWindowZoom">
            <a:extLst>
              <a:ext uri="{FF2B5EF4-FFF2-40B4-BE49-F238E27FC236}">
                <a16:creationId xmlns:a16="http://schemas.microsoft.com/office/drawing/2014/main" id="{ADB24EE1-D344-F04B-9905-78A42A4641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7938"/>
            <a:ext cx="6324600" cy="42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89122" name="Rectangle 1026">
            <a:extLst>
              <a:ext uri="{FF2B5EF4-FFF2-40B4-BE49-F238E27FC236}">
                <a16:creationId xmlns:a16="http://schemas.microsoft.com/office/drawing/2014/main" id="{37B9AFFB-6BED-2042-99DC-BF521381AB64}"/>
              </a:ext>
            </a:extLst>
          </p:cNvPr>
          <p:cNvSpPr>
            <a:spLocks noGrp="1" noChangeArrowheads="1"/>
          </p:cNvSpPr>
          <p:nvPr>
            <p:ph type="title"/>
          </p:nvPr>
        </p:nvSpPr>
        <p:spPr>
          <a:xfrm>
            <a:off x="0" y="0"/>
            <a:ext cx="9144000" cy="1600200"/>
          </a:xfrm>
          <a:solidFill>
            <a:srgbClr val="000000"/>
          </a:solidFill>
          <a:extLst/>
        </p:spPr>
        <p:txBody>
          <a:bodyPr/>
          <a:lstStyle/>
          <a:p>
            <a:pPr eaLnBrk="1" hangingPunct="1"/>
            <a:r>
              <a:rPr lang="en-US" altLang="en-US" sz="3600" b="1">
                <a:solidFill>
                  <a:schemeClr val="tx1"/>
                </a:solidFill>
                <a:latin typeface="Arial Black" panose="020B0604020202020204" pitchFamily="34" charset="0"/>
                <a:ea typeface="ＭＳ Ｐゴシック" panose="020B0600070205080204" pitchFamily="34" charset="-128"/>
              </a:rPr>
              <a:t>I.	Đức Chúa Trời cho chúng ta </a:t>
            </a:r>
            <a:r>
              <a:rPr lang="en-US" altLang="en-US" sz="3600" b="1">
                <a:solidFill>
                  <a:srgbClr val="FFFF00"/>
                </a:solidFill>
                <a:latin typeface="Arial Black" panose="020B0604020202020204" pitchFamily="34" charset="0"/>
                <a:ea typeface="ＭＳ Ｐゴシック" panose="020B0600070205080204" pitchFamily="34" charset="-128"/>
              </a:rPr>
              <a:t>thông tin</a:t>
            </a:r>
            <a:r>
              <a:rPr lang="en-US" altLang="en-US" sz="3600" b="1">
                <a:solidFill>
                  <a:schemeClr val="tx1"/>
                </a:solidFill>
                <a:latin typeface="Arial Black" panose="020B0604020202020204" pitchFamily="34" charset="0"/>
                <a:ea typeface="ＭＳ Ｐゴシック" panose="020B0600070205080204" pitchFamily="34" charset="-128"/>
              </a:rPr>
              <a:t> chúng ta cần để thực hiện ý muốn của Ngài.</a:t>
            </a:r>
            <a:endParaRPr lang="en-US" altLang="en-US">
              <a:solidFill>
                <a:schemeClr val="tx1"/>
              </a:solidFill>
              <a:latin typeface="Times New Roman" panose="02020603050405020304" pitchFamily="18" charset="0"/>
              <a:ea typeface="ＭＳ Ｐゴシック" panose="020B0600070205080204" pitchFamily="34" charset="-128"/>
            </a:endParaRPr>
          </a:p>
        </p:txBody>
      </p:sp>
      <p:pic>
        <p:nvPicPr>
          <p:cNvPr id="201731" name="Picture 1027" descr="infocgon319l">
            <a:extLst>
              <a:ext uri="{FF2B5EF4-FFF2-40B4-BE49-F238E27FC236}">
                <a16:creationId xmlns:a16="http://schemas.microsoft.com/office/drawing/2014/main" id="{BD65866F-66BE-0E4C-84DF-5A2E2CF1FC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3750"/>
          <a:stretch>
            <a:fillRect/>
          </a:stretch>
        </p:blipFill>
        <p:spPr bwMode="auto">
          <a:xfrm>
            <a:off x="2057400" y="1600200"/>
            <a:ext cx="48736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1026">
            <a:extLst>
              <a:ext uri="{FF2B5EF4-FFF2-40B4-BE49-F238E27FC236}">
                <a16:creationId xmlns:a16="http://schemas.microsoft.com/office/drawing/2014/main" id="{7729C30D-5129-DD4A-93EA-1D4DF6AA6ACA}"/>
              </a:ext>
            </a:extLst>
          </p:cNvPr>
          <p:cNvSpPr>
            <a:spLocks noChangeArrowheads="1"/>
          </p:cNvSpPr>
          <p:nvPr/>
        </p:nvSpPr>
        <p:spPr bwMode="auto">
          <a:xfrm>
            <a:off x="0" y="0"/>
            <a:ext cx="9144000" cy="6858000"/>
          </a:xfrm>
          <a:prstGeom prst="rect">
            <a:avLst/>
          </a:prstGeom>
          <a:solidFill>
            <a:srgbClr val="000000"/>
          </a:solidFill>
          <a:ln w="12700">
            <a:noFill/>
            <a:miter lim="800000"/>
            <a:headEnd type="none" w="sm" len="sm"/>
            <a:tailEnd type="none" w="sm" len="sm"/>
          </a:ln>
        </p:spPr>
        <p:txBody>
          <a:bodyPr wrap="none" anchor="ctr"/>
          <a:lstStyle/>
          <a:p>
            <a:pPr>
              <a:defRPr/>
            </a:pPr>
            <a:endParaRPr lang="en-US" sz="1800">
              <a:solidFill>
                <a:srgbClr val="000000"/>
              </a:solidFill>
              <a:latin typeface="Times New Roman" charset="0"/>
              <a:ea typeface="+mn-ea"/>
            </a:endParaRPr>
          </a:p>
        </p:txBody>
      </p:sp>
      <p:pic>
        <p:nvPicPr>
          <p:cNvPr id="203778" name="Picture 1027">
            <a:extLst>
              <a:ext uri="{FF2B5EF4-FFF2-40B4-BE49-F238E27FC236}">
                <a16:creationId xmlns:a16="http://schemas.microsoft.com/office/drawing/2014/main" id="{4597DB1B-A03F-C542-91B0-D6AD8CA98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79" name="Rectangle 1028">
            <a:extLst>
              <a:ext uri="{FF2B5EF4-FFF2-40B4-BE49-F238E27FC236}">
                <a16:creationId xmlns:a16="http://schemas.microsoft.com/office/drawing/2014/main" id="{B39BB76D-603F-4146-85D7-EFD2969488B2}"/>
              </a:ext>
            </a:extLst>
          </p:cNvPr>
          <p:cNvSpPr>
            <a:spLocks noChangeArrowheads="1"/>
          </p:cNvSpPr>
          <p:nvPr/>
        </p:nvSpPr>
        <p:spPr bwMode="auto">
          <a:xfrm>
            <a:off x="0" y="57912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a:solidFill>
                  <a:srgbClr val="CC9900"/>
                </a:solidFill>
                <a:latin typeface="Times New Roman" panose="02020603050405020304" pitchFamily="18" charset="0"/>
              </a:rPr>
              <a:t>Ranh giới của đế quốc mà Sy-ru II đã khởi xướng và Đa-ri-út I củng cố và mở rộng từ Hy Lạp đến Ấn Độ</a:t>
            </a:r>
          </a:p>
        </p:txBody>
      </p:sp>
      <p:sp>
        <p:nvSpPr>
          <p:cNvPr id="203780" name="Rectangle 1029">
            <a:extLst>
              <a:ext uri="{FF2B5EF4-FFF2-40B4-BE49-F238E27FC236}">
                <a16:creationId xmlns:a16="http://schemas.microsoft.com/office/drawing/2014/main" id="{7673E849-471C-6D42-8186-49FAEC8CA603}"/>
              </a:ext>
            </a:extLst>
          </p:cNvPr>
          <p:cNvSpPr>
            <a:spLocks noGrp="1" noChangeArrowheads="1"/>
          </p:cNvSpPr>
          <p:nvPr>
            <p:ph type="title" idx="4294967295"/>
          </p:nvPr>
        </p:nvSpPr>
        <p:spPr>
          <a:xfrm>
            <a:off x="1524000" y="76200"/>
            <a:ext cx="6096000" cy="533400"/>
          </a:xfrm>
          <a:solidFill>
            <a:schemeClr val="tx1"/>
          </a:solidFill>
        </p:spPr>
        <p:txBody>
          <a:bodyPr/>
          <a:lstStyle/>
          <a:p>
            <a:r>
              <a:rPr lang="en-US" altLang="en-US" sz="3200">
                <a:solidFill>
                  <a:schemeClr val="bg1"/>
                </a:solidFill>
                <a:ea typeface="ＭＳ Ｐゴシック" panose="020B0600070205080204" pitchFamily="34" charset="-128"/>
              </a:rPr>
              <a:t>Đế Quốc Ba-tư</a:t>
            </a:r>
          </a:p>
        </p:txBody>
      </p:sp>
      <p:grpSp>
        <p:nvGrpSpPr>
          <p:cNvPr id="203781" name="Group 1030">
            <a:extLst>
              <a:ext uri="{FF2B5EF4-FFF2-40B4-BE49-F238E27FC236}">
                <a16:creationId xmlns:a16="http://schemas.microsoft.com/office/drawing/2014/main" id="{B221B378-C896-6D44-8A97-22F4BDD70EF5}"/>
              </a:ext>
            </a:extLst>
          </p:cNvPr>
          <p:cNvGrpSpPr>
            <a:grpSpLocks/>
          </p:cNvGrpSpPr>
          <p:nvPr/>
        </p:nvGrpSpPr>
        <p:grpSpPr bwMode="auto">
          <a:xfrm>
            <a:off x="4267200" y="2514600"/>
            <a:ext cx="685800" cy="685800"/>
            <a:chOff x="2976" y="1728"/>
            <a:chExt cx="432" cy="432"/>
          </a:xfrm>
        </p:grpSpPr>
        <p:sp>
          <p:nvSpPr>
            <p:cNvPr id="140295" name="Oval 1031">
              <a:extLst>
                <a:ext uri="{FF2B5EF4-FFF2-40B4-BE49-F238E27FC236}">
                  <a16:creationId xmlns:a16="http://schemas.microsoft.com/office/drawing/2014/main" id="{EF7C6D11-3D02-9D4A-AFBE-3BC6D06E60E5}"/>
                </a:ext>
              </a:extLst>
            </p:cNvPr>
            <p:cNvSpPr>
              <a:spLocks noChangeArrowheads="1"/>
            </p:cNvSpPr>
            <p:nvPr/>
          </p:nvSpPr>
          <p:spPr bwMode="auto">
            <a:xfrm>
              <a:off x="2976" y="1728"/>
              <a:ext cx="432" cy="432"/>
            </a:xfrm>
            <a:prstGeom prst="ellipse">
              <a:avLst/>
            </a:prstGeom>
            <a:solidFill>
              <a:srgbClr val="FF0000"/>
            </a:solidFill>
            <a:ln w="12700">
              <a:solidFill>
                <a:schemeClr val="tx1"/>
              </a:solidFill>
              <a:miter lim="800000"/>
              <a:headEnd type="none" w="sm" len="sm"/>
              <a:tailEnd type="none" w="sm" len="sm"/>
            </a:ln>
          </p:spPr>
          <p:txBody>
            <a:bodyPr wrap="none" anchor="ctr"/>
            <a:lstStyle/>
            <a:p>
              <a:pPr>
                <a:defRPr/>
              </a:pPr>
              <a:endParaRPr lang="en-US" sz="1800">
                <a:solidFill>
                  <a:srgbClr val="000000"/>
                </a:solidFill>
                <a:latin typeface="Times New Roman" charset="0"/>
                <a:ea typeface="+mn-ea"/>
              </a:endParaRPr>
            </a:p>
          </p:txBody>
        </p:sp>
        <p:sp>
          <p:nvSpPr>
            <p:cNvPr id="140296" name="Text Box 1032">
              <a:extLst>
                <a:ext uri="{FF2B5EF4-FFF2-40B4-BE49-F238E27FC236}">
                  <a16:creationId xmlns:a16="http://schemas.microsoft.com/office/drawing/2014/main" id="{3A5692FE-D98E-7D43-A36F-06C780650D33}"/>
                </a:ext>
              </a:extLst>
            </p:cNvPr>
            <p:cNvSpPr txBox="1">
              <a:spLocks noChangeArrowheads="1"/>
            </p:cNvSpPr>
            <p:nvPr/>
          </p:nvSpPr>
          <p:spPr bwMode="auto">
            <a:xfrm>
              <a:off x="2976" y="1900"/>
              <a:ext cx="432" cy="212"/>
            </a:xfrm>
            <a:prstGeom prst="rect">
              <a:avLst/>
            </a:prstGeom>
            <a:noFill/>
            <a:ln w="12700">
              <a:noFill/>
              <a:miter lim="800000"/>
              <a:headEnd type="none" w="sm" len="sm"/>
              <a:tailEnd type="none" w="sm" len="sm"/>
            </a:ln>
          </p:spPr>
          <p:txBody>
            <a:bodyPr>
              <a:spAutoFit/>
            </a:bodyPr>
            <a:lstStyle/>
            <a:p>
              <a:pPr algn="ctr">
                <a:defRPr/>
              </a:pPr>
              <a:r>
                <a:rPr lang="en-US" baseline="30000">
                  <a:solidFill>
                    <a:srgbClr val="FFFFFF"/>
                  </a:solidFill>
                  <a:latin typeface="Arial" charset="0"/>
                  <a:ea typeface="+mn-ea"/>
                </a:rPr>
                <a:t>Susa</a:t>
              </a:r>
            </a:p>
          </p:txBody>
        </p:sp>
      </p:gr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rgbClr val="004200"/>
            </a:gs>
          </a:gsLst>
          <a:path path="shape">
            <a:fillToRect l="50000" t="50000" r="50000" b="50000"/>
          </a:path>
        </a:gradFill>
        <a:effectLst/>
      </p:bgPr>
    </p:bg>
    <p:spTree>
      <p:nvGrpSpPr>
        <p:cNvPr id="1" name=""/>
        <p:cNvGrpSpPr/>
        <p:nvPr/>
      </p:nvGrpSpPr>
      <p:grpSpPr>
        <a:xfrm>
          <a:off x="0" y="0"/>
          <a:ext cx="0" cy="0"/>
          <a:chOff x="0" y="0"/>
          <a:chExt cx="0" cy="0"/>
        </a:xfrm>
      </p:grpSpPr>
      <p:sp>
        <p:nvSpPr>
          <p:cNvPr id="395266" name="Rectangle 2">
            <a:extLst>
              <a:ext uri="{FF2B5EF4-FFF2-40B4-BE49-F238E27FC236}">
                <a16:creationId xmlns:a16="http://schemas.microsoft.com/office/drawing/2014/main" id="{BA87885A-1A23-3143-93E2-0A73E0FA4A43}"/>
              </a:ext>
            </a:extLst>
          </p:cNvPr>
          <p:cNvSpPr>
            <a:spLocks noGrp="1" noChangeArrowheads="1"/>
          </p:cNvSpPr>
          <p:nvPr>
            <p:ph type="ctrTitle"/>
          </p:nvPr>
        </p:nvSpPr>
        <p:spPr>
          <a:xfrm>
            <a:off x="1295400" y="0"/>
            <a:ext cx="6477000" cy="1295400"/>
          </a:xfrm>
          <a:solidFill>
            <a:srgbClr val="004200"/>
          </a:solidFill>
          <a:effectLst>
            <a:outerShdw blurRad="63500" dist="35921" dir="2700000" algn="ctr" rotWithShape="0">
              <a:srgbClr val="000000">
                <a:alpha val="99962"/>
              </a:srgbClr>
            </a:outerShdw>
          </a:effectLst>
        </p:spPr>
        <p:txBody>
          <a:bodyPr/>
          <a:lstStyle/>
          <a:p>
            <a:pPr eaLnBrk="1" hangingPunct="1">
              <a:defRPr/>
            </a:pPr>
            <a:r>
              <a:rPr lang="en-US" sz="2400">
                <a:solidFill>
                  <a:srgbClr val="004200"/>
                </a:solidFill>
                <a:latin typeface="Times" charset="0"/>
              </a:rPr>
              <a:t>The Postexilic Era</a:t>
            </a:r>
          </a:p>
        </p:txBody>
      </p:sp>
      <p:sp>
        <p:nvSpPr>
          <p:cNvPr id="68611" name="Rectangle 3">
            <a:extLst>
              <a:ext uri="{FF2B5EF4-FFF2-40B4-BE49-F238E27FC236}">
                <a16:creationId xmlns:a16="http://schemas.microsoft.com/office/drawing/2014/main" id="{F29528CE-7E35-D142-A179-30C3708868E6}"/>
              </a:ext>
            </a:extLst>
          </p:cNvPr>
          <p:cNvSpPr>
            <a:spLocks noChangeArrowheads="1"/>
          </p:cNvSpPr>
          <p:nvPr/>
        </p:nvSpPr>
        <p:spPr bwMode="auto">
          <a:xfrm>
            <a:off x="2667000" y="3505200"/>
            <a:ext cx="6477000" cy="1371600"/>
          </a:xfrm>
          <a:prstGeom prst="rect">
            <a:avLst/>
          </a:prstGeom>
          <a:solidFill>
            <a:schemeClr val="accent1"/>
          </a:solidFill>
          <a:ln w="12700" cap="sq">
            <a:solidFill>
              <a:schemeClr val="tx1"/>
            </a:solidFill>
            <a:miter lim="800000"/>
            <a:headEnd type="none" w="sm" len="sm"/>
            <a:tailEnd type="none" w="sm" len="sm"/>
          </a:ln>
          <a:effectLst>
            <a:outerShdw blurRad="63500" dist="38099" dir="2700000" algn="ctr" rotWithShape="0">
              <a:srgbClr val="000000">
                <a:alpha val="74997"/>
              </a:srgbClr>
            </a:outerShdw>
          </a:effectLst>
        </p:spPr>
        <p:txBody>
          <a:bodyPr wrap="none" anchor="ctr"/>
          <a:lstStyle/>
          <a:p>
            <a:pPr>
              <a:defRPr/>
            </a:pPr>
            <a:endParaRPr lang="en-US" sz="1800">
              <a:solidFill>
                <a:srgbClr val="FFFF66"/>
              </a:solidFill>
              <a:latin typeface="Times New Roman" charset="0"/>
              <a:ea typeface="Osaka" charset="0"/>
            </a:endParaRPr>
          </a:p>
        </p:txBody>
      </p:sp>
      <p:sp>
        <p:nvSpPr>
          <p:cNvPr id="68612" name="Rectangle 4">
            <a:extLst>
              <a:ext uri="{FF2B5EF4-FFF2-40B4-BE49-F238E27FC236}">
                <a16:creationId xmlns:a16="http://schemas.microsoft.com/office/drawing/2014/main" id="{F9D3D677-6A43-F246-973D-F232DAB1BAE4}"/>
              </a:ext>
            </a:extLst>
          </p:cNvPr>
          <p:cNvSpPr>
            <a:spLocks noChangeArrowheads="1"/>
          </p:cNvSpPr>
          <p:nvPr/>
        </p:nvSpPr>
        <p:spPr bwMode="auto">
          <a:xfrm>
            <a:off x="0" y="3505200"/>
            <a:ext cx="1371600" cy="1371600"/>
          </a:xfrm>
          <a:prstGeom prst="rect">
            <a:avLst/>
          </a:prstGeom>
          <a:solidFill>
            <a:schemeClr val="accent1"/>
          </a:solidFill>
          <a:ln w="12700" cap="sq">
            <a:solidFill>
              <a:schemeClr val="tx1"/>
            </a:solidFill>
            <a:miter lim="800000"/>
            <a:headEnd type="none" w="sm" len="sm"/>
            <a:tailEnd type="none" w="sm" len="sm"/>
          </a:ln>
          <a:effectLst>
            <a:outerShdw blurRad="63500" dist="38099" dir="2700000" algn="ctr" rotWithShape="0">
              <a:srgbClr val="000000">
                <a:alpha val="74997"/>
              </a:srgbClr>
            </a:outerShdw>
          </a:effectLst>
        </p:spPr>
        <p:txBody>
          <a:bodyPr wrap="none" anchor="ctr"/>
          <a:lstStyle/>
          <a:p>
            <a:pPr>
              <a:defRPr/>
            </a:pPr>
            <a:endParaRPr lang="en-US" sz="1800">
              <a:solidFill>
                <a:srgbClr val="FFFF66"/>
              </a:solidFill>
              <a:latin typeface="Times New Roman" charset="0"/>
              <a:ea typeface="Osaka" charset="0"/>
            </a:endParaRPr>
          </a:p>
        </p:txBody>
      </p:sp>
      <p:sp>
        <p:nvSpPr>
          <p:cNvPr id="68613" name="Text Box 5">
            <a:extLst>
              <a:ext uri="{FF2B5EF4-FFF2-40B4-BE49-F238E27FC236}">
                <a16:creationId xmlns:a16="http://schemas.microsoft.com/office/drawing/2014/main" id="{B6FBDEB8-6EAD-E742-A1CF-D81980072D38}"/>
              </a:ext>
            </a:extLst>
          </p:cNvPr>
          <p:cNvSpPr txBox="1">
            <a:spLocks noChangeArrowheads="1"/>
          </p:cNvSpPr>
          <p:nvPr/>
        </p:nvSpPr>
        <p:spPr bwMode="auto">
          <a:xfrm>
            <a:off x="8382000" y="76200"/>
            <a:ext cx="64135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a:solidFill>
                  <a:srgbClr val="FFFFFF"/>
                </a:solidFill>
                <a:latin typeface="Times New Roman" charset="0"/>
                <a:ea typeface="Osaka" charset="0"/>
                <a:cs typeface="Osaka" charset="0"/>
              </a:rPr>
              <a:t>560</a:t>
            </a:r>
          </a:p>
        </p:txBody>
      </p:sp>
      <p:sp>
        <p:nvSpPr>
          <p:cNvPr id="68614" name="Rectangle 6">
            <a:extLst>
              <a:ext uri="{FF2B5EF4-FFF2-40B4-BE49-F238E27FC236}">
                <a16:creationId xmlns:a16="http://schemas.microsoft.com/office/drawing/2014/main" id="{054FD0D2-2309-5D4E-8E2E-D914E5FE468E}"/>
              </a:ext>
            </a:extLst>
          </p:cNvPr>
          <p:cNvSpPr>
            <a:spLocks noChangeArrowheads="1"/>
          </p:cNvSpPr>
          <p:nvPr/>
        </p:nvSpPr>
        <p:spPr bwMode="auto">
          <a:xfrm>
            <a:off x="838200" y="2971800"/>
            <a:ext cx="9906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rgbClr val="408000"/>
              </a:buClr>
              <a:buSzPct val="110000"/>
              <a:defRPr/>
            </a:pPr>
            <a:r>
              <a:rPr lang="en-US" sz="3200">
                <a:solidFill>
                  <a:srgbClr val="FFFFFF"/>
                </a:solidFill>
                <a:latin typeface="Times New Roman" charset="0"/>
                <a:ea typeface="Osaka" charset="0"/>
              </a:rPr>
              <a:t>586</a:t>
            </a:r>
          </a:p>
        </p:txBody>
      </p:sp>
      <p:sp>
        <p:nvSpPr>
          <p:cNvPr id="205831" name="WordArt 7">
            <a:extLst>
              <a:ext uri="{FF2B5EF4-FFF2-40B4-BE49-F238E27FC236}">
                <a16:creationId xmlns:a16="http://schemas.microsoft.com/office/drawing/2014/main" id="{244691F3-304C-5841-BE6A-88891F8C1439}"/>
              </a:ext>
            </a:extLst>
          </p:cNvPr>
          <p:cNvSpPr>
            <a:spLocks noChangeArrowheads="1" noChangeShapeType="1" noTextEdit="1"/>
          </p:cNvSpPr>
          <p:nvPr/>
        </p:nvSpPr>
        <p:spPr bwMode="auto">
          <a:xfrm>
            <a:off x="1905000" y="266700"/>
            <a:ext cx="5381625" cy="647700"/>
          </a:xfrm>
          <a:prstGeom prst="rect">
            <a:avLst/>
          </a:prstGeom>
        </p:spPr>
        <p:txBody>
          <a:bodyPr wrap="none" fromWordArt="1">
            <a:prstTxWarp prst="textPlain">
              <a:avLst>
                <a:gd name="adj" fmla="val 50000"/>
              </a:avLst>
            </a:prstTxWarp>
          </a:bodyPr>
          <a:lstStyle/>
          <a:p>
            <a:pPr algn="ctr"/>
            <a:r>
              <a:rPr lang="vi-VN" sz="3600" kern="1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algn="ctr" rotWithShape="0">
                    <a:srgbClr val="808080">
                      <a:alpha val="74997"/>
                    </a:srgbClr>
                  </a:outerShdw>
                </a:effectLst>
                <a:cs typeface="Arial" panose="020B0604020202020204" pitchFamily="34" charset="0"/>
              </a:rPr>
              <a:t>Thời Kỳ Hậu Lưu Đày</a:t>
            </a:r>
            <a:endParaRPr lang="en-US" sz="3600" kern="1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algn="ctr" rotWithShape="0">
                  <a:srgbClr val="808080">
                    <a:alpha val="74997"/>
                  </a:srgbClr>
                </a:outerShdw>
              </a:effectLst>
              <a:cs typeface="Arial" panose="020B0604020202020204" pitchFamily="34" charset="0"/>
            </a:endParaRPr>
          </a:p>
        </p:txBody>
      </p:sp>
      <p:sp>
        <p:nvSpPr>
          <p:cNvPr id="68616" name="Rectangle 8">
            <a:extLst>
              <a:ext uri="{FF2B5EF4-FFF2-40B4-BE49-F238E27FC236}">
                <a16:creationId xmlns:a16="http://schemas.microsoft.com/office/drawing/2014/main" id="{4FECD714-354A-0A46-8E2F-8F8DC8884960}"/>
              </a:ext>
            </a:extLst>
          </p:cNvPr>
          <p:cNvSpPr>
            <a:spLocks noChangeArrowheads="1"/>
          </p:cNvSpPr>
          <p:nvPr/>
        </p:nvSpPr>
        <p:spPr bwMode="auto">
          <a:xfrm>
            <a:off x="2362200" y="2971800"/>
            <a:ext cx="9906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rgbClr val="408000"/>
              </a:buClr>
              <a:buSzPct val="110000"/>
              <a:defRPr/>
            </a:pPr>
            <a:r>
              <a:rPr lang="en-US" sz="3200">
                <a:solidFill>
                  <a:srgbClr val="FFFFFF"/>
                </a:solidFill>
                <a:latin typeface="Times New Roman" charset="0"/>
                <a:ea typeface="Osaka" charset="0"/>
              </a:rPr>
              <a:t>539</a:t>
            </a:r>
          </a:p>
        </p:txBody>
      </p:sp>
      <p:sp>
        <p:nvSpPr>
          <p:cNvPr id="68617" name="Rectangle 9">
            <a:extLst>
              <a:ext uri="{FF2B5EF4-FFF2-40B4-BE49-F238E27FC236}">
                <a16:creationId xmlns:a16="http://schemas.microsoft.com/office/drawing/2014/main" id="{B4C10399-DE9F-664E-854A-64B304105FA7}"/>
              </a:ext>
            </a:extLst>
          </p:cNvPr>
          <p:cNvSpPr>
            <a:spLocks noChangeArrowheads="1"/>
          </p:cNvSpPr>
          <p:nvPr/>
        </p:nvSpPr>
        <p:spPr bwMode="auto">
          <a:xfrm>
            <a:off x="3048000" y="2971800"/>
            <a:ext cx="9906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rgbClr val="408000"/>
              </a:buClr>
              <a:buSzPct val="110000"/>
              <a:defRPr/>
            </a:pPr>
            <a:r>
              <a:rPr lang="en-US" sz="3200">
                <a:solidFill>
                  <a:srgbClr val="FFFFFF"/>
                </a:solidFill>
                <a:latin typeface="Times New Roman" charset="0"/>
                <a:ea typeface="Osaka" charset="0"/>
              </a:rPr>
              <a:t>536</a:t>
            </a:r>
          </a:p>
        </p:txBody>
      </p:sp>
      <p:sp>
        <p:nvSpPr>
          <p:cNvPr id="68618" name="Rectangle 10">
            <a:extLst>
              <a:ext uri="{FF2B5EF4-FFF2-40B4-BE49-F238E27FC236}">
                <a16:creationId xmlns:a16="http://schemas.microsoft.com/office/drawing/2014/main" id="{9ACF0708-9B3E-504A-B1FC-2288472EDFE2}"/>
              </a:ext>
            </a:extLst>
          </p:cNvPr>
          <p:cNvSpPr>
            <a:spLocks noChangeArrowheads="1"/>
          </p:cNvSpPr>
          <p:nvPr/>
        </p:nvSpPr>
        <p:spPr bwMode="auto">
          <a:xfrm>
            <a:off x="4800600" y="2971800"/>
            <a:ext cx="8382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rgbClr val="408000"/>
              </a:buClr>
              <a:buSzPct val="110000"/>
              <a:defRPr/>
            </a:pPr>
            <a:r>
              <a:rPr lang="en-US" sz="3200">
                <a:solidFill>
                  <a:srgbClr val="FFFFFF"/>
                </a:solidFill>
                <a:latin typeface="Times New Roman" charset="0"/>
                <a:ea typeface="Osaka" charset="0"/>
              </a:rPr>
              <a:t>516</a:t>
            </a:r>
          </a:p>
        </p:txBody>
      </p:sp>
      <p:sp>
        <p:nvSpPr>
          <p:cNvPr id="68619" name="Rectangle 11">
            <a:extLst>
              <a:ext uri="{FF2B5EF4-FFF2-40B4-BE49-F238E27FC236}">
                <a16:creationId xmlns:a16="http://schemas.microsoft.com/office/drawing/2014/main" id="{5015C834-49C3-0C48-A901-8E9DBD29568D}"/>
              </a:ext>
            </a:extLst>
          </p:cNvPr>
          <p:cNvSpPr>
            <a:spLocks noChangeArrowheads="1"/>
          </p:cNvSpPr>
          <p:nvPr/>
        </p:nvSpPr>
        <p:spPr bwMode="auto">
          <a:xfrm>
            <a:off x="-76200" y="2971800"/>
            <a:ext cx="9906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rgbClr val="408000"/>
              </a:buClr>
              <a:buSzPct val="110000"/>
              <a:defRPr/>
            </a:pPr>
            <a:r>
              <a:rPr lang="en-US" sz="3200">
                <a:solidFill>
                  <a:srgbClr val="FFFFFF"/>
                </a:solidFill>
                <a:latin typeface="Times New Roman" charset="0"/>
                <a:ea typeface="Osaka" charset="0"/>
              </a:rPr>
              <a:t>605</a:t>
            </a:r>
          </a:p>
        </p:txBody>
      </p:sp>
      <p:sp>
        <p:nvSpPr>
          <p:cNvPr id="395276" name="Rectangle 12">
            <a:extLst>
              <a:ext uri="{FF2B5EF4-FFF2-40B4-BE49-F238E27FC236}">
                <a16:creationId xmlns:a16="http://schemas.microsoft.com/office/drawing/2014/main" id="{B93063D0-8B45-F747-BCA5-17FB1B4E0453}"/>
              </a:ext>
            </a:extLst>
          </p:cNvPr>
          <p:cNvSpPr>
            <a:spLocks noChangeArrowheads="1"/>
          </p:cNvSpPr>
          <p:nvPr/>
        </p:nvSpPr>
        <p:spPr bwMode="auto">
          <a:xfrm>
            <a:off x="4038600" y="1866900"/>
            <a:ext cx="16764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20000"/>
              </a:spcBef>
              <a:buClr>
                <a:srgbClr val="408000"/>
              </a:buClr>
              <a:buSzPct val="110000"/>
              <a:defRPr/>
            </a:pPr>
            <a:r>
              <a:rPr lang="en-US" sz="2800">
                <a:solidFill>
                  <a:srgbClr val="FFFFFF"/>
                </a:solidFill>
                <a:latin typeface="Times New Roman" charset="0"/>
                <a:ea typeface="Osaka" charset="0"/>
              </a:rPr>
              <a:t>A-ghê</a:t>
            </a:r>
          </a:p>
        </p:txBody>
      </p:sp>
      <p:sp>
        <p:nvSpPr>
          <p:cNvPr id="395277" name="Rectangle 13">
            <a:extLst>
              <a:ext uri="{FF2B5EF4-FFF2-40B4-BE49-F238E27FC236}">
                <a16:creationId xmlns:a16="http://schemas.microsoft.com/office/drawing/2014/main" id="{C109291C-EF98-9749-A1FA-26E93B5E2DAB}"/>
              </a:ext>
            </a:extLst>
          </p:cNvPr>
          <p:cNvSpPr>
            <a:spLocks noChangeArrowheads="1"/>
          </p:cNvSpPr>
          <p:nvPr/>
        </p:nvSpPr>
        <p:spPr bwMode="auto">
          <a:xfrm>
            <a:off x="4038600" y="2286000"/>
            <a:ext cx="19050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20000"/>
              </a:spcBef>
              <a:buClr>
                <a:srgbClr val="408000"/>
              </a:buClr>
              <a:buSzPct val="110000"/>
              <a:defRPr/>
            </a:pPr>
            <a:r>
              <a:rPr lang="en-US" sz="2800">
                <a:solidFill>
                  <a:srgbClr val="FFFFFF"/>
                </a:solidFill>
                <a:latin typeface="Times New Roman" charset="0"/>
                <a:ea typeface="Osaka" charset="0"/>
              </a:rPr>
              <a:t>Xa-cha-ri</a:t>
            </a:r>
          </a:p>
        </p:txBody>
      </p:sp>
      <p:sp>
        <p:nvSpPr>
          <p:cNvPr id="395278" name="Rectangle 14">
            <a:extLst>
              <a:ext uri="{FF2B5EF4-FFF2-40B4-BE49-F238E27FC236}">
                <a16:creationId xmlns:a16="http://schemas.microsoft.com/office/drawing/2014/main" id="{589B1564-0F41-C646-B746-DB50B2EBB3B1}"/>
              </a:ext>
            </a:extLst>
          </p:cNvPr>
          <p:cNvSpPr>
            <a:spLocks noChangeArrowheads="1"/>
          </p:cNvSpPr>
          <p:nvPr/>
        </p:nvSpPr>
        <p:spPr bwMode="auto">
          <a:xfrm>
            <a:off x="7467600" y="2247900"/>
            <a:ext cx="1676400" cy="4953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rgbClr val="408000"/>
              </a:buClr>
              <a:buSzPct val="110000"/>
              <a:defRPr/>
            </a:pPr>
            <a:r>
              <a:rPr lang="en-US" sz="2800">
                <a:solidFill>
                  <a:srgbClr val="FFFFFF"/>
                </a:solidFill>
                <a:latin typeface="Times New Roman" charset="0"/>
                <a:ea typeface="Osaka" charset="0"/>
              </a:rPr>
              <a:t>Ma-la-chi</a:t>
            </a:r>
          </a:p>
        </p:txBody>
      </p:sp>
      <p:sp>
        <p:nvSpPr>
          <p:cNvPr id="68623" name="Rectangle 15">
            <a:extLst>
              <a:ext uri="{FF2B5EF4-FFF2-40B4-BE49-F238E27FC236}">
                <a16:creationId xmlns:a16="http://schemas.microsoft.com/office/drawing/2014/main" id="{1954EDD6-E68C-2E43-B5F8-D74DC263134C}"/>
              </a:ext>
            </a:extLst>
          </p:cNvPr>
          <p:cNvSpPr>
            <a:spLocks noChangeArrowheads="1"/>
          </p:cNvSpPr>
          <p:nvPr/>
        </p:nvSpPr>
        <p:spPr bwMode="auto">
          <a:xfrm>
            <a:off x="3886200" y="2971800"/>
            <a:ext cx="8382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rgbClr val="408000"/>
              </a:buClr>
              <a:buSzPct val="110000"/>
              <a:defRPr/>
            </a:pPr>
            <a:r>
              <a:rPr lang="en-US" sz="3200">
                <a:solidFill>
                  <a:srgbClr val="FFFFFF"/>
                </a:solidFill>
                <a:latin typeface="Times New Roman" charset="0"/>
                <a:ea typeface="Osaka" charset="0"/>
              </a:rPr>
              <a:t>520</a:t>
            </a:r>
          </a:p>
        </p:txBody>
      </p:sp>
      <p:sp>
        <p:nvSpPr>
          <p:cNvPr id="68624" name="Rectangle 16">
            <a:extLst>
              <a:ext uri="{FF2B5EF4-FFF2-40B4-BE49-F238E27FC236}">
                <a16:creationId xmlns:a16="http://schemas.microsoft.com/office/drawing/2014/main" id="{8C687F76-1CF7-B642-B5A6-B6B0F54F4E8A}"/>
              </a:ext>
            </a:extLst>
          </p:cNvPr>
          <p:cNvSpPr>
            <a:spLocks noChangeArrowheads="1"/>
          </p:cNvSpPr>
          <p:nvPr/>
        </p:nvSpPr>
        <p:spPr bwMode="auto">
          <a:xfrm>
            <a:off x="838200" y="1295400"/>
            <a:ext cx="31242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20000"/>
              </a:spcBef>
              <a:buClr>
                <a:srgbClr val="408000"/>
              </a:buClr>
              <a:buSzPct val="110000"/>
              <a:defRPr/>
            </a:pPr>
            <a:r>
              <a:rPr lang="en-US" sz="2800">
                <a:solidFill>
                  <a:srgbClr val="FFFFFF"/>
                </a:solidFill>
                <a:latin typeface="Times New Roman" charset="0"/>
                <a:ea typeface="Osaka" charset="0"/>
              </a:rPr>
              <a:t>Công việc đền thờ</a:t>
            </a:r>
          </a:p>
        </p:txBody>
      </p:sp>
      <p:sp>
        <p:nvSpPr>
          <p:cNvPr id="395281" name="Rectangle 17">
            <a:extLst>
              <a:ext uri="{FF2B5EF4-FFF2-40B4-BE49-F238E27FC236}">
                <a16:creationId xmlns:a16="http://schemas.microsoft.com/office/drawing/2014/main" id="{7CCB467B-BF5B-5644-BE45-6B7469E7B13D}"/>
              </a:ext>
            </a:extLst>
          </p:cNvPr>
          <p:cNvSpPr>
            <a:spLocks noChangeArrowheads="1"/>
          </p:cNvSpPr>
          <p:nvPr/>
        </p:nvSpPr>
        <p:spPr bwMode="auto">
          <a:xfrm>
            <a:off x="7053263" y="5105400"/>
            <a:ext cx="1550987"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20000"/>
              </a:spcBef>
              <a:buClr>
                <a:srgbClr val="408000"/>
              </a:buClr>
              <a:buSzPct val="110000"/>
              <a:defRPr/>
            </a:pPr>
            <a:r>
              <a:rPr lang="en-US" sz="2800">
                <a:solidFill>
                  <a:srgbClr val="FFFFFF"/>
                </a:solidFill>
                <a:latin typeface="Times New Roman" charset="0"/>
                <a:ea typeface="Osaka" charset="0"/>
              </a:rPr>
              <a:t>E-xơ-ra</a:t>
            </a:r>
          </a:p>
        </p:txBody>
      </p:sp>
      <p:sp>
        <p:nvSpPr>
          <p:cNvPr id="395282" name="Rectangle 18">
            <a:extLst>
              <a:ext uri="{FF2B5EF4-FFF2-40B4-BE49-F238E27FC236}">
                <a16:creationId xmlns:a16="http://schemas.microsoft.com/office/drawing/2014/main" id="{6C79D990-B57F-8740-9A2F-463EB15A24BC}"/>
              </a:ext>
            </a:extLst>
          </p:cNvPr>
          <p:cNvSpPr>
            <a:spLocks noChangeArrowheads="1"/>
          </p:cNvSpPr>
          <p:nvPr/>
        </p:nvSpPr>
        <p:spPr bwMode="auto">
          <a:xfrm>
            <a:off x="7543800" y="5562600"/>
            <a:ext cx="16764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20000"/>
              </a:spcBef>
              <a:buClr>
                <a:srgbClr val="408000"/>
              </a:buClr>
              <a:buSzPct val="110000"/>
              <a:defRPr/>
            </a:pPr>
            <a:r>
              <a:rPr lang="en-US" sz="2800">
                <a:solidFill>
                  <a:srgbClr val="FFFFFF"/>
                </a:solidFill>
                <a:latin typeface="Times New Roman" charset="0"/>
                <a:ea typeface="Osaka" charset="0"/>
              </a:rPr>
              <a:t>Nê-hê-mi</a:t>
            </a:r>
          </a:p>
        </p:txBody>
      </p:sp>
      <p:sp>
        <p:nvSpPr>
          <p:cNvPr id="68627" name="Rectangle 19">
            <a:extLst>
              <a:ext uri="{FF2B5EF4-FFF2-40B4-BE49-F238E27FC236}">
                <a16:creationId xmlns:a16="http://schemas.microsoft.com/office/drawing/2014/main" id="{3F615BEC-BF09-7943-B907-380C3E0E99D5}"/>
              </a:ext>
            </a:extLst>
          </p:cNvPr>
          <p:cNvSpPr>
            <a:spLocks noChangeArrowheads="1"/>
          </p:cNvSpPr>
          <p:nvPr/>
        </p:nvSpPr>
        <p:spPr bwMode="auto">
          <a:xfrm>
            <a:off x="2667000" y="3505200"/>
            <a:ext cx="914400" cy="1371600"/>
          </a:xfrm>
          <a:prstGeom prst="rect">
            <a:avLst/>
          </a:prstGeom>
          <a:solidFill>
            <a:srgbClr val="FF8000"/>
          </a:solidFill>
          <a:ln w="9525">
            <a:solidFill>
              <a:schemeClr val="tx1"/>
            </a:solidFill>
            <a:miter lim="800000"/>
            <a:headEnd/>
            <a:tailEnd/>
          </a:ln>
          <a:effectLst>
            <a:outerShdw blurRad="63500" dist="38099" dir="2700000" algn="ctr" rotWithShape="0">
              <a:srgbClr val="000000">
                <a:alpha val="74997"/>
              </a:srgbClr>
            </a:outerShdw>
          </a:effectLst>
        </p:spPr>
        <p:txBody>
          <a:bodyPr wrap="none" anchor="ctr"/>
          <a:lstStyle/>
          <a:p>
            <a:pPr algn="ctr">
              <a:defRPr/>
            </a:pPr>
            <a:endParaRPr lang="en-US">
              <a:solidFill>
                <a:srgbClr val="408000"/>
              </a:solidFill>
              <a:latin typeface="Times" charset="0"/>
              <a:ea typeface="Osaka" charset="0"/>
            </a:endParaRPr>
          </a:p>
        </p:txBody>
      </p:sp>
      <p:sp>
        <p:nvSpPr>
          <p:cNvPr id="68628" name="Rectangle 20">
            <a:extLst>
              <a:ext uri="{FF2B5EF4-FFF2-40B4-BE49-F238E27FC236}">
                <a16:creationId xmlns:a16="http://schemas.microsoft.com/office/drawing/2014/main" id="{F1034BEF-0798-3A48-8033-446693506E18}"/>
              </a:ext>
            </a:extLst>
          </p:cNvPr>
          <p:cNvSpPr>
            <a:spLocks noChangeArrowheads="1"/>
          </p:cNvSpPr>
          <p:nvPr/>
        </p:nvSpPr>
        <p:spPr bwMode="auto">
          <a:xfrm>
            <a:off x="4114800" y="3505200"/>
            <a:ext cx="1295400" cy="1371600"/>
          </a:xfrm>
          <a:prstGeom prst="rect">
            <a:avLst/>
          </a:prstGeom>
          <a:solidFill>
            <a:srgbClr val="FF8000"/>
          </a:solidFill>
          <a:ln w="9525">
            <a:solidFill>
              <a:schemeClr val="tx1"/>
            </a:solidFill>
            <a:miter lim="800000"/>
            <a:headEnd/>
            <a:tailEnd/>
          </a:ln>
          <a:effectLst>
            <a:outerShdw blurRad="63500" dist="38099" dir="2700000" algn="ctr" rotWithShape="0">
              <a:srgbClr val="000000">
                <a:alpha val="74997"/>
              </a:srgbClr>
            </a:outerShdw>
          </a:effectLst>
        </p:spPr>
        <p:txBody>
          <a:bodyPr wrap="none" anchor="ctr"/>
          <a:lstStyle/>
          <a:p>
            <a:pPr algn="ctr">
              <a:defRPr/>
            </a:pPr>
            <a:endParaRPr lang="en-US">
              <a:solidFill>
                <a:srgbClr val="408000"/>
              </a:solidFill>
              <a:latin typeface="Times" charset="0"/>
              <a:ea typeface="Osaka" charset="0"/>
            </a:endParaRPr>
          </a:p>
        </p:txBody>
      </p:sp>
      <p:sp>
        <p:nvSpPr>
          <p:cNvPr id="68629" name="Rectangle 21">
            <a:extLst>
              <a:ext uri="{FF2B5EF4-FFF2-40B4-BE49-F238E27FC236}">
                <a16:creationId xmlns:a16="http://schemas.microsoft.com/office/drawing/2014/main" id="{B5A35C7E-8BCE-AD46-B991-E694811EBEA6}"/>
              </a:ext>
            </a:extLst>
          </p:cNvPr>
          <p:cNvSpPr>
            <a:spLocks noChangeArrowheads="1"/>
          </p:cNvSpPr>
          <p:nvPr/>
        </p:nvSpPr>
        <p:spPr bwMode="auto">
          <a:xfrm>
            <a:off x="228600" y="1295400"/>
            <a:ext cx="609600" cy="457200"/>
          </a:xfrm>
          <a:prstGeom prst="rect">
            <a:avLst/>
          </a:prstGeom>
          <a:solidFill>
            <a:srgbClr val="FF8000"/>
          </a:solidFill>
          <a:ln w="9525">
            <a:solidFill>
              <a:schemeClr val="tx1"/>
            </a:solidFill>
            <a:miter lim="800000"/>
            <a:headEnd/>
            <a:tailEnd/>
          </a:ln>
          <a:effectLst>
            <a:outerShdw blurRad="63500" dist="38099" dir="2700000" algn="ctr" rotWithShape="0">
              <a:srgbClr val="000000">
                <a:alpha val="74997"/>
              </a:srgbClr>
            </a:outerShdw>
          </a:effectLst>
        </p:spPr>
        <p:txBody>
          <a:bodyPr wrap="none" anchor="ctr"/>
          <a:lstStyle/>
          <a:p>
            <a:pPr algn="ctr">
              <a:defRPr/>
            </a:pPr>
            <a:endParaRPr lang="en-US">
              <a:solidFill>
                <a:srgbClr val="408000"/>
              </a:solidFill>
              <a:latin typeface="Times" charset="0"/>
              <a:ea typeface="Osaka" charset="0"/>
            </a:endParaRPr>
          </a:p>
        </p:txBody>
      </p:sp>
      <p:sp>
        <p:nvSpPr>
          <p:cNvPr id="395286" name="Rectangle 22">
            <a:extLst>
              <a:ext uri="{FF2B5EF4-FFF2-40B4-BE49-F238E27FC236}">
                <a16:creationId xmlns:a16="http://schemas.microsoft.com/office/drawing/2014/main" id="{06659535-91A6-5E41-BD04-B12292B062A8}"/>
              </a:ext>
            </a:extLst>
          </p:cNvPr>
          <p:cNvSpPr>
            <a:spLocks noChangeArrowheads="1"/>
          </p:cNvSpPr>
          <p:nvPr/>
        </p:nvSpPr>
        <p:spPr bwMode="auto">
          <a:xfrm>
            <a:off x="2667000" y="5105400"/>
            <a:ext cx="23241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20000"/>
              </a:spcBef>
              <a:buClr>
                <a:srgbClr val="408000"/>
              </a:buClr>
              <a:buSzPct val="110000"/>
              <a:defRPr/>
            </a:pPr>
            <a:r>
              <a:rPr lang="en-US" sz="2800">
                <a:solidFill>
                  <a:srgbClr val="FFFFFF"/>
                </a:solidFill>
                <a:latin typeface="Times New Roman" charset="0"/>
                <a:ea typeface="Osaka" charset="0"/>
              </a:rPr>
              <a:t>Xê-ru-ba-bên</a:t>
            </a:r>
          </a:p>
        </p:txBody>
      </p:sp>
      <p:sp>
        <p:nvSpPr>
          <p:cNvPr id="68631" name="Rectangle 23">
            <a:extLst>
              <a:ext uri="{FF2B5EF4-FFF2-40B4-BE49-F238E27FC236}">
                <a16:creationId xmlns:a16="http://schemas.microsoft.com/office/drawing/2014/main" id="{B84CBE66-EF24-C643-A734-75555EB62849}"/>
              </a:ext>
            </a:extLst>
          </p:cNvPr>
          <p:cNvSpPr>
            <a:spLocks noChangeArrowheads="1"/>
          </p:cNvSpPr>
          <p:nvPr/>
        </p:nvSpPr>
        <p:spPr bwMode="auto">
          <a:xfrm>
            <a:off x="7543800" y="2971800"/>
            <a:ext cx="16002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rgbClr val="408000"/>
              </a:buClr>
              <a:buSzPct val="110000"/>
              <a:defRPr/>
            </a:pPr>
            <a:r>
              <a:rPr lang="en-US" sz="3200">
                <a:solidFill>
                  <a:srgbClr val="FFFFFF"/>
                </a:solidFill>
                <a:latin typeface="Times New Roman" charset="0"/>
                <a:ea typeface="Osaka" charset="0"/>
              </a:rPr>
              <a:t>444-425</a:t>
            </a:r>
          </a:p>
        </p:txBody>
      </p:sp>
      <p:sp>
        <p:nvSpPr>
          <p:cNvPr id="68632" name="Rectangle 24">
            <a:extLst>
              <a:ext uri="{FF2B5EF4-FFF2-40B4-BE49-F238E27FC236}">
                <a16:creationId xmlns:a16="http://schemas.microsoft.com/office/drawing/2014/main" id="{CA6F3F56-9BC5-1149-8C39-B32EDD7AD935}"/>
              </a:ext>
            </a:extLst>
          </p:cNvPr>
          <p:cNvSpPr>
            <a:spLocks noChangeArrowheads="1"/>
          </p:cNvSpPr>
          <p:nvPr/>
        </p:nvSpPr>
        <p:spPr bwMode="auto">
          <a:xfrm>
            <a:off x="5715000" y="5105400"/>
            <a:ext cx="12954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20000"/>
              </a:spcBef>
              <a:buClr>
                <a:srgbClr val="408000"/>
              </a:buClr>
              <a:buSzPct val="110000"/>
              <a:defRPr/>
            </a:pPr>
            <a:r>
              <a:rPr lang="en-US" sz="2800">
                <a:solidFill>
                  <a:srgbClr val="FFFFFF"/>
                </a:solidFill>
                <a:latin typeface="Times New Roman" charset="0"/>
                <a:ea typeface="Osaka" charset="0"/>
              </a:rPr>
              <a:t>Ê-xơ-tê</a:t>
            </a:r>
          </a:p>
        </p:txBody>
      </p:sp>
      <p:sp>
        <p:nvSpPr>
          <p:cNvPr id="68633" name="Rectangle 25">
            <a:extLst>
              <a:ext uri="{FF2B5EF4-FFF2-40B4-BE49-F238E27FC236}">
                <a16:creationId xmlns:a16="http://schemas.microsoft.com/office/drawing/2014/main" id="{BA76D54D-B8B6-2245-86AE-9174050EC6C4}"/>
              </a:ext>
            </a:extLst>
          </p:cNvPr>
          <p:cNvSpPr>
            <a:spLocks noChangeArrowheads="1"/>
          </p:cNvSpPr>
          <p:nvPr/>
        </p:nvSpPr>
        <p:spPr bwMode="auto">
          <a:xfrm>
            <a:off x="5638800" y="2971800"/>
            <a:ext cx="16002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rgbClr val="408000"/>
              </a:buClr>
              <a:buSzPct val="110000"/>
              <a:defRPr/>
            </a:pPr>
            <a:r>
              <a:rPr lang="en-US" sz="3200">
                <a:solidFill>
                  <a:srgbClr val="FFFFFF"/>
                </a:solidFill>
                <a:latin typeface="Times New Roman" charset="0"/>
                <a:ea typeface="Osaka" charset="0"/>
              </a:rPr>
              <a:t>483-473</a:t>
            </a:r>
          </a:p>
        </p:txBody>
      </p:sp>
      <p:sp>
        <p:nvSpPr>
          <p:cNvPr id="68634" name="Rectangle 26">
            <a:extLst>
              <a:ext uri="{FF2B5EF4-FFF2-40B4-BE49-F238E27FC236}">
                <a16:creationId xmlns:a16="http://schemas.microsoft.com/office/drawing/2014/main" id="{55957970-F4A5-5E4E-AA4E-AD8B53E1C296}"/>
              </a:ext>
            </a:extLst>
          </p:cNvPr>
          <p:cNvSpPr>
            <a:spLocks noChangeArrowheads="1"/>
          </p:cNvSpPr>
          <p:nvPr/>
        </p:nvSpPr>
        <p:spPr bwMode="auto">
          <a:xfrm>
            <a:off x="76200" y="1981200"/>
            <a:ext cx="16764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20000"/>
              </a:spcBef>
              <a:buClr>
                <a:srgbClr val="408000"/>
              </a:buClr>
              <a:buSzPct val="110000"/>
              <a:defRPr/>
            </a:pPr>
            <a:r>
              <a:rPr lang="en-US" sz="2800" b="1" i="1">
                <a:solidFill>
                  <a:srgbClr val="FFFFFF"/>
                </a:solidFill>
                <a:latin typeface="Times New Roman" charset="0"/>
                <a:ea typeface="Osaka" charset="0"/>
              </a:rPr>
              <a:t>Tiên Tri:</a:t>
            </a:r>
          </a:p>
        </p:txBody>
      </p:sp>
      <p:sp>
        <p:nvSpPr>
          <p:cNvPr id="68635" name="Rectangle 27">
            <a:extLst>
              <a:ext uri="{FF2B5EF4-FFF2-40B4-BE49-F238E27FC236}">
                <a16:creationId xmlns:a16="http://schemas.microsoft.com/office/drawing/2014/main" id="{34996551-A831-5E42-9B77-1FA4CB57AF18}"/>
              </a:ext>
            </a:extLst>
          </p:cNvPr>
          <p:cNvSpPr>
            <a:spLocks noChangeArrowheads="1"/>
          </p:cNvSpPr>
          <p:nvPr/>
        </p:nvSpPr>
        <p:spPr bwMode="auto">
          <a:xfrm>
            <a:off x="76200" y="5334000"/>
            <a:ext cx="2133600" cy="3429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Clr>
                <a:srgbClr val="408000"/>
              </a:buClr>
              <a:buSzPct val="110000"/>
            </a:pPr>
            <a:r>
              <a:rPr lang="en-US" altLang="en-US" sz="2800" b="1" i="1">
                <a:solidFill>
                  <a:srgbClr val="FFFFFF"/>
                </a:solidFill>
                <a:latin typeface="Times New Roman" panose="02020603050405020304" pitchFamily="18" charset="0"/>
                <a:ea typeface="Osaka" panose="020B0600000000000000" pitchFamily="34" charset="-128"/>
              </a:rPr>
              <a:t>Người khác:</a:t>
            </a:r>
          </a:p>
        </p:txBody>
      </p:sp>
      <p:sp>
        <p:nvSpPr>
          <p:cNvPr id="68636" name="Rectangle 28">
            <a:extLst>
              <a:ext uri="{FF2B5EF4-FFF2-40B4-BE49-F238E27FC236}">
                <a16:creationId xmlns:a16="http://schemas.microsoft.com/office/drawing/2014/main" id="{2FB60298-DAFE-054D-9D47-F7E24BBC26C3}"/>
              </a:ext>
            </a:extLst>
          </p:cNvPr>
          <p:cNvSpPr>
            <a:spLocks noChangeArrowheads="1"/>
          </p:cNvSpPr>
          <p:nvPr/>
        </p:nvSpPr>
        <p:spPr bwMode="auto">
          <a:xfrm>
            <a:off x="0" y="6115050"/>
            <a:ext cx="28194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20000"/>
              </a:spcBef>
              <a:buClr>
                <a:srgbClr val="408000"/>
              </a:buClr>
              <a:buSzPct val="110000"/>
              <a:defRPr/>
            </a:pPr>
            <a:r>
              <a:rPr lang="en-US" sz="2800" b="1" i="1">
                <a:solidFill>
                  <a:srgbClr val="FFFFFF"/>
                </a:solidFill>
                <a:latin typeface="Times New Roman" charset="0"/>
                <a:ea typeface="Osaka" charset="0"/>
              </a:rPr>
              <a:t>Vua Ba-tư:</a:t>
            </a:r>
          </a:p>
        </p:txBody>
      </p:sp>
      <p:sp>
        <p:nvSpPr>
          <p:cNvPr id="395293" name="Rectangle 29">
            <a:extLst>
              <a:ext uri="{FF2B5EF4-FFF2-40B4-BE49-F238E27FC236}">
                <a16:creationId xmlns:a16="http://schemas.microsoft.com/office/drawing/2014/main" id="{FA92D2E6-FB04-0F47-A689-6D14ADE5ADAC}"/>
              </a:ext>
            </a:extLst>
          </p:cNvPr>
          <p:cNvSpPr>
            <a:spLocks noChangeArrowheads="1"/>
          </p:cNvSpPr>
          <p:nvPr/>
        </p:nvSpPr>
        <p:spPr bwMode="auto">
          <a:xfrm>
            <a:off x="2209800" y="6096000"/>
            <a:ext cx="1447800" cy="4953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rgbClr val="408000"/>
              </a:buClr>
              <a:buSzPct val="110000"/>
              <a:defRPr/>
            </a:pPr>
            <a:r>
              <a:rPr lang="en-US" sz="2800">
                <a:solidFill>
                  <a:srgbClr val="FFFFFF"/>
                </a:solidFill>
                <a:latin typeface="Times New Roman" charset="0"/>
                <a:ea typeface="Osaka" charset="0"/>
              </a:rPr>
              <a:t>Sy-ru</a:t>
            </a:r>
          </a:p>
        </p:txBody>
      </p:sp>
      <p:sp>
        <p:nvSpPr>
          <p:cNvPr id="395294" name="Rectangle 30">
            <a:extLst>
              <a:ext uri="{FF2B5EF4-FFF2-40B4-BE49-F238E27FC236}">
                <a16:creationId xmlns:a16="http://schemas.microsoft.com/office/drawing/2014/main" id="{52A35CD0-CDC5-FA4C-B5C1-06CECBF9439D}"/>
              </a:ext>
            </a:extLst>
          </p:cNvPr>
          <p:cNvSpPr>
            <a:spLocks noChangeArrowheads="1"/>
          </p:cNvSpPr>
          <p:nvPr/>
        </p:nvSpPr>
        <p:spPr bwMode="auto">
          <a:xfrm>
            <a:off x="3962400" y="6096000"/>
            <a:ext cx="1447800" cy="4953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buClr>
                <a:srgbClr val="408000"/>
              </a:buClr>
              <a:buSzPct val="110000"/>
            </a:pPr>
            <a:r>
              <a:rPr lang="en-US" altLang="en-US" sz="2800">
                <a:solidFill>
                  <a:srgbClr val="FFFFFF"/>
                </a:solidFill>
                <a:latin typeface="Times New Roman" panose="02020603050405020304" pitchFamily="18" charset="0"/>
                <a:ea typeface="Osaka" panose="020B0600000000000000" pitchFamily="34" charset="-128"/>
              </a:rPr>
              <a:t>Đa-ri-út</a:t>
            </a:r>
          </a:p>
        </p:txBody>
      </p:sp>
      <p:sp>
        <p:nvSpPr>
          <p:cNvPr id="395295" name="Rectangle 31">
            <a:extLst>
              <a:ext uri="{FF2B5EF4-FFF2-40B4-BE49-F238E27FC236}">
                <a16:creationId xmlns:a16="http://schemas.microsoft.com/office/drawing/2014/main" id="{580AAFBA-4042-6445-A11B-F7C737103950}"/>
              </a:ext>
            </a:extLst>
          </p:cNvPr>
          <p:cNvSpPr>
            <a:spLocks noChangeArrowheads="1"/>
          </p:cNvSpPr>
          <p:nvPr/>
        </p:nvSpPr>
        <p:spPr bwMode="auto">
          <a:xfrm>
            <a:off x="5334000" y="6096000"/>
            <a:ext cx="1905000" cy="4953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buClr>
                <a:srgbClr val="408000"/>
              </a:buClr>
              <a:buSzPct val="110000"/>
            </a:pPr>
            <a:r>
              <a:rPr lang="en-US" altLang="en-US" sz="2800">
                <a:solidFill>
                  <a:srgbClr val="FFFFFF"/>
                </a:solidFill>
                <a:latin typeface="Times New Roman" panose="02020603050405020304" pitchFamily="18" charset="0"/>
                <a:ea typeface="Osaka" panose="020B0600000000000000" pitchFamily="34" charset="-128"/>
              </a:rPr>
              <a:t>Xét-xe</a:t>
            </a:r>
          </a:p>
        </p:txBody>
      </p:sp>
      <p:sp>
        <p:nvSpPr>
          <p:cNvPr id="395296" name="Rectangle 32">
            <a:extLst>
              <a:ext uri="{FF2B5EF4-FFF2-40B4-BE49-F238E27FC236}">
                <a16:creationId xmlns:a16="http://schemas.microsoft.com/office/drawing/2014/main" id="{9A1EEC50-A4CD-F741-8277-58A98AB1B18E}"/>
              </a:ext>
            </a:extLst>
          </p:cNvPr>
          <p:cNvSpPr>
            <a:spLocks noChangeArrowheads="1"/>
          </p:cNvSpPr>
          <p:nvPr/>
        </p:nvSpPr>
        <p:spPr bwMode="auto">
          <a:xfrm>
            <a:off x="7010400" y="6115050"/>
            <a:ext cx="2133600" cy="47625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buClr>
                <a:srgbClr val="408000"/>
              </a:buClr>
              <a:buSzPct val="110000"/>
            </a:pPr>
            <a:r>
              <a:rPr lang="en-US" altLang="en-US" sz="2800">
                <a:solidFill>
                  <a:srgbClr val="FFFFFF"/>
                </a:solidFill>
                <a:latin typeface="Times New Roman" panose="02020603050405020304" pitchFamily="18" charset="0"/>
                <a:ea typeface="Osaka" panose="020B0600000000000000" pitchFamily="34" charset="-128"/>
              </a:rPr>
              <a:t>Ạt-ta-xét-xe</a:t>
            </a:r>
          </a:p>
        </p:txBody>
      </p:sp>
      <p:pic>
        <p:nvPicPr>
          <p:cNvPr id="205857" name="Picture 33" descr="1Temple">
            <a:extLst>
              <a:ext uri="{FF2B5EF4-FFF2-40B4-BE49-F238E27FC236}">
                <a16:creationId xmlns:a16="http://schemas.microsoft.com/office/drawing/2014/main" id="{14ACCCCF-8DDA-C142-8884-49925A42A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739"/>
          <a:stretch>
            <a:fillRect/>
          </a:stretch>
        </p:blipFill>
        <p:spPr bwMode="auto">
          <a:xfrm>
            <a:off x="4191000" y="3657600"/>
            <a:ext cx="1143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58" name="Picture 34" descr="thumb">
            <a:extLst>
              <a:ext uri="{FF2B5EF4-FFF2-40B4-BE49-F238E27FC236}">
                <a16:creationId xmlns:a16="http://schemas.microsoft.com/office/drawing/2014/main" id="{872D38DA-F9EE-A143-9E16-CAD3ED3561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581400"/>
            <a:ext cx="642938"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5286"/>
                                        </p:tgtEl>
                                        <p:attrNameLst>
                                          <p:attrName>style.visibility</p:attrName>
                                        </p:attrNameLst>
                                      </p:cBhvr>
                                      <p:to>
                                        <p:strVal val="visible"/>
                                      </p:to>
                                    </p:set>
                                    <p:anim calcmode="lin" valueType="num">
                                      <p:cBhvr additive="base">
                                        <p:cTn id="7" dur="500" fill="hold"/>
                                        <p:tgtEl>
                                          <p:spTgt spid="395286"/>
                                        </p:tgtEl>
                                        <p:attrNameLst>
                                          <p:attrName>ppt_x</p:attrName>
                                        </p:attrNameLst>
                                      </p:cBhvr>
                                      <p:tavLst>
                                        <p:tav tm="0">
                                          <p:val>
                                            <p:strVal val="0-#ppt_w/2"/>
                                          </p:val>
                                        </p:tav>
                                        <p:tav tm="100000">
                                          <p:val>
                                            <p:strVal val="#ppt_x"/>
                                          </p:val>
                                        </p:tav>
                                      </p:tavLst>
                                    </p:anim>
                                    <p:anim calcmode="lin" valueType="num">
                                      <p:cBhvr additive="base">
                                        <p:cTn id="8" dur="500" fill="hold"/>
                                        <p:tgtEl>
                                          <p:spTgt spid="39528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95276"/>
                                        </p:tgtEl>
                                        <p:attrNameLst>
                                          <p:attrName>style.visibility</p:attrName>
                                        </p:attrNameLst>
                                      </p:cBhvr>
                                      <p:to>
                                        <p:strVal val="visible"/>
                                      </p:to>
                                    </p:set>
                                    <p:anim calcmode="lin" valueType="num">
                                      <p:cBhvr additive="base">
                                        <p:cTn id="12" dur="500" fill="hold"/>
                                        <p:tgtEl>
                                          <p:spTgt spid="395276"/>
                                        </p:tgtEl>
                                        <p:attrNameLst>
                                          <p:attrName>ppt_x</p:attrName>
                                        </p:attrNameLst>
                                      </p:cBhvr>
                                      <p:tavLst>
                                        <p:tav tm="0">
                                          <p:val>
                                            <p:strVal val="0-#ppt_w/2"/>
                                          </p:val>
                                        </p:tav>
                                        <p:tav tm="100000">
                                          <p:val>
                                            <p:strVal val="#ppt_x"/>
                                          </p:val>
                                        </p:tav>
                                      </p:tavLst>
                                    </p:anim>
                                    <p:anim calcmode="lin" valueType="num">
                                      <p:cBhvr additive="base">
                                        <p:cTn id="13" dur="500" fill="hold"/>
                                        <p:tgtEl>
                                          <p:spTgt spid="39527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95277"/>
                                        </p:tgtEl>
                                        <p:attrNameLst>
                                          <p:attrName>style.visibility</p:attrName>
                                        </p:attrNameLst>
                                      </p:cBhvr>
                                      <p:to>
                                        <p:strVal val="visible"/>
                                      </p:to>
                                    </p:set>
                                    <p:anim calcmode="lin" valueType="num">
                                      <p:cBhvr additive="base">
                                        <p:cTn id="17" dur="500" fill="hold"/>
                                        <p:tgtEl>
                                          <p:spTgt spid="395277"/>
                                        </p:tgtEl>
                                        <p:attrNameLst>
                                          <p:attrName>ppt_x</p:attrName>
                                        </p:attrNameLst>
                                      </p:cBhvr>
                                      <p:tavLst>
                                        <p:tav tm="0">
                                          <p:val>
                                            <p:strVal val="0-#ppt_w/2"/>
                                          </p:val>
                                        </p:tav>
                                        <p:tav tm="100000">
                                          <p:val>
                                            <p:strVal val="#ppt_x"/>
                                          </p:val>
                                        </p:tav>
                                      </p:tavLst>
                                    </p:anim>
                                    <p:anim calcmode="lin" valueType="num">
                                      <p:cBhvr additive="base">
                                        <p:cTn id="18" dur="500" fill="hold"/>
                                        <p:tgtEl>
                                          <p:spTgt spid="395277"/>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95281"/>
                                        </p:tgtEl>
                                        <p:attrNameLst>
                                          <p:attrName>style.visibility</p:attrName>
                                        </p:attrNameLst>
                                      </p:cBhvr>
                                      <p:to>
                                        <p:strVal val="visible"/>
                                      </p:to>
                                    </p:set>
                                    <p:anim calcmode="lin" valueType="num">
                                      <p:cBhvr additive="base">
                                        <p:cTn id="23" dur="500" fill="hold"/>
                                        <p:tgtEl>
                                          <p:spTgt spid="395281"/>
                                        </p:tgtEl>
                                        <p:attrNameLst>
                                          <p:attrName>ppt_x</p:attrName>
                                        </p:attrNameLst>
                                      </p:cBhvr>
                                      <p:tavLst>
                                        <p:tav tm="0">
                                          <p:val>
                                            <p:strVal val="0-#ppt_w/2"/>
                                          </p:val>
                                        </p:tav>
                                        <p:tav tm="100000">
                                          <p:val>
                                            <p:strVal val="#ppt_x"/>
                                          </p:val>
                                        </p:tav>
                                      </p:tavLst>
                                    </p:anim>
                                    <p:anim calcmode="lin" valueType="num">
                                      <p:cBhvr additive="base">
                                        <p:cTn id="24" dur="500" fill="hold"/>
                                        <p:tgtEl>
                                          <p:spTgt spid="395281"/>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95282"/>
                                        </p:tgtEl>
                                        <p:attrNameLst>
                                          <p:attrName>style.visibility</p:attrName>
                                        </p:attrNameLst>
                                      </p:cBhvr>
                                      <p:to>
                                        <p:strVal val="visible"/>
                                      </p:to>
                                    </p:set>
                                    <p:anim calcmode="lin" valueType="num">
                                      <p:cBhvr additive="base">
                                        <p:cTn id="29" dur="500" fill="hold"/>
                                        <p:tgtEl>
                                          <p:spTgt spid="395282"/>
                                        </p:tgtEl>
                                        <p:attrNameLst>
                                          <p:attrName>ppt_x</p:attrName>
                                        </p:attrNameLst>
                                      </p:cBhvr>
                                      <p:tavLst>
                                        <p:tav tm="0">
                                          <p:val>
                                            <p:strVal val="0-#ppt_w/2"/>
                                          </p:val>
                                        </p:tav>
                                        <p:tav tm="100000">
                                          <p:val>
                                            <p:strVal val="#ppt_x"/>
                                          </p:val>
                                        </p:tav>
                                      </p:tavLst>
                                    </p:anim>
                                    <p:anim calcmode="lin" valueType="num">
                                      <p:cBhvr additive="base">
                                        <p:cTn id="30" dur="500" fill="hold"/>
                                        <p:tgtEl>
                                          <p:spTgt spid="395282"/>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95278"/>
                                        </p:tgtEl>
                                        <p:attrNameLst>
                                          <p:attrName>style.visibility</p:attrName>
                                        </p:attrNameLst>
                                      </p:cBhvr>
                                      <p:to>
                                        <p:strVal val="visible"/>
                                      </p:to>
                                    </p:set>
                                    <p:anim calcmode="lin" valueType="num">
                                      <p:cBhvr additive="base">
                                        <p:cTn id="35" dur="500" fill="hold"/>
                                        <p:tgtEl>
                                          <p:spTgt spid="395278"/>
                                        </p:tgtEl>
                                        <p:attrNameLst>
                                          <p:attrName>ppt_x</p:attrName>
                                        </p:attrNameLst>
                                      </p:cBhvr>
                                      <p:tavLst>
                                        <p:tav tm="0">
                                          <p:val>
                                            <p:strVal val="0-#ppt_w/2"/>
                                          </p:val>
                                        </p:tav>
                                        <p:tav tm="100000">
                                          <p:val>
                                            <p:strVal val="#ppt_x"/>
                                          </p:val>
                                        </p:tav>
                                      </p:tavLst>
                                    </p:anim>
                                    <p:anim calcmode="lin" valueType="num">
                                      <p:cBhvr additive="base">
                                        <p:cTn id="36" dur="500" fill="hold"/>
                                        <p:tgtEl>
                                          <p:spTgt spid="395278"/>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95293"/>
                                        </p:tgtEl>
                                        <p:attrNameLst>
                                          <p:attrName>style.visibility</p:attrName>
                                        </p:attrNameLst>
                                      </p:cBhvr>
                                      <p:to>
                                        <p:strVal val="visible"/>
                                      </p:to>
                                    </p:set>
                                    <p:anim calcmode="lin" valueType="num">
                                      <p:cBhvr additive="base">
                                        <p:cTn id="41" dur="500" fill="hold"/>
                                        <p:tgtEl>
                                          <p:spTgt spid="395293"/>
                                        </p:tgtEl>
                                        <p:attrNameLst>
                                          <p:attrName>ppt_x</p:attrName>
                                        </p:attrNameLst>
                                      </p:cBhvr>
                                      <p:tavLst>
                                        <p:tav tm="0">
                                          <p:val>
                                            <p:strVal val="0-#ppt_w/2"/>
                                          </p:val>
                                        </p:tav>
                                        <p:tav tm="100000">
                                          <p:val>
                                            <p:strVal val="#ppt_x"/>
                                          </p:val>
                                        </p:tav>
                                      </p:tavLst>
                                    </p:anim>
                                    <p:anim calcmode="lin" valueType="num">
                                      <p:cBhvr additive="base">
                                        <p:cTn id="42" dur="500" fill="hold"/>
                                        <p:tgtEl>
                                          <p:spTgt spid="395293"/>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95294"/>
                                        </p:tgtEl>
                                        <p:attrNameLst>
                                          <p:attrName>style.visibility</p:attrName>
                                        </p:attrNameLst>
                                      </p:cBhvr>
                                      <p:to>
                                        <p:strVal val="visible"/>
                                      </p:to>
                                    </p:set>
                                    <p:anim calcmode="lin" valueType="num">
                                      <p:cBhvr additive="base">
                                        <p:cTn id="47" dur="500" fill="hold"/>
                                        <p:tgtEl>
                                          <p:spTgt spid="395294"/>
                                        </p:tgtEl>
                                        <p:attrNameLst>
                                          <p:attrName>ppt_x</p:attrName>
                                        </p:attrNameLst>
                                      </p:cBhvr>
                                      <p:tavLst>
                                        <p:tav tm="0">
                                          <p:val>
                                            <p:strVal val="0-#ppt_w/2"/>
                                          </p:val>
                                        </p:tav>
                                        <p:tav tm="100000">
                                          <p:val>
                                            <p:strVal val="#ppt_x"/>
                                          </p:val>
                                        </p:tav>
                                      </p:tavLst>
                                    </p:anim>
                                    <p:anim calcmode="lin" valueType="num">
                                      <p:cBhvr additive="base">
                                        <p:cTn id="48" dur="500" fill="hold"/>
                                        <p:tgtEl>
                                          <p:spTgt spid="395294"/>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395295"/>
                                        </p:tgtEl>
                                        <p:attrNameLst>
                                          <p:attrName>style.visibility</p:attrName>
                                        </p:attrNameLst>
                                      </p:cBhvr>
                                      <p:to>
                                        <p:strVal val="visible"/>
                                      </p:to>
                                    </p:set>
                                    <p:anim calcmode="lin" valueType="num">
                                      <p:cBhvr additive="base">
                                        <p:cTn id="53" dur="500" fill="hold"/>
                                        <p:tgtEl>
                                          <p:spTgt spid="395295"/>
                                        </p:tgtEl>
                                        <p:attrNameLst>
                                          <p:attrName>ppt_x</p:attrName>
                                        </p:attrNameLst>
                                      </p:cBhvr>
                                      <p:tavLst>
                                        <p:tav tm="0">
                                          <p:val>
                                            <p:strVal val="0-#ppt_w/2"/>
                                          </p:val>
                                        </p:tav>
                                        <p:tav tm="100000">
                                          <p:val>
                                            <p:strVal val="#ppt_x"/>
                                          </p:val>
                                        </p:tav>
                                      </p:tavLst>
                                    </p:anim>
                                    <p:anim calcmode="lin" valueType="num">
                                      <p:cBhvr additive="base">
                                        <p:cTn id="54" dur="500" fill="hold"/>
                                        <p:tgtEl>
                                          <p:spTgt spid="395295"/>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395296"/>
                                        </p:tgtEl>
                                        <p:attrNameLst>
                                          <p:attrName>style.visibility</p:attrName>
                                        </p:attrNameLst>
                                      </p:cBhvr>
                                      <p:to>
                                        <p:strVal val="visible"/>
                                      </p:to>
                                    </p:set>
                                    <p:anim calcmode="lin" valueType="num">
                                      <p:cBhvr additive="base">
                                        <p:cTn id="59" dur="500" fill="hold"/>
                                        <p:tgtEl>
                                          <p:spTgt spid="395296"/>
                                        </p:tgtEl>
                                        <p:attrNameLst>
                                          <p:attrName>ppt_x</p:attrName>
                                        </p:attrNameLst>
                                      </p:cBhvr>
                                      <p:tavLst>
                                        <p:tav tm="0">
                                          <p:val>
                                            <p:strVal val="0-#ppt_w/2"/>
                                          </p:val>
                                        </p:tav>
                                        <p:tav tm="100000">
                                          <p:val>
                                            <p:strVal val="#ppt_x"/>
                                          </p:val>
                                        </p:tav>
                                      </p:tavLst>
                                    </p:anim>
                                    <p:anim calcmode="lin" valueType="num">
                                      <p:cBhvr additive="base">
                                        <p:cTn id="60" dur="500" fill="hold"/>
                                        <p:tgtEl>
                                          <p:spTgt spid="3952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76" grpId="0" autoUpdateAnimBg="0"/>
      <p:bldP spid="395277" grpId="0" autoUpdateAnimBg="0"/>
      <p:bldP spid="395278" grpId="0" autoUpdateAnimBg="0"/>
      <p:bldP spid="395281" grpId="0" autoUpdateAnimBg="0"/>
      <p:bldP spid="395282" grpId="0" autoUpdateAnimBg="0"/>
      <p:bldP spid="395286" grpId="0" autoUpdateAnimBg="0"/>
      <p:bldP spid="395293" grpId="0" autoUpdateAnimBg="0"/>
      <p:bldP spid="395294" grpId="0" autoUpdateAnimBg="0"/>
      <p:bldP spid="395295" grpId="0" autoUpdateAnimBg="0"/>
      <p:bldP spid="395296"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414722" name="Rectangle 1026">
            <a:extLst>
              <a:ext uri="{FF2B5EF4-FFF2-40B4-BE49-F238E27FC236}">
                <a16:creationId xmlns:a16="http://schemas.microsoft.com/office/drawing/2014/main" id="{BD90264E-42D2-B842-91D6-9F9B81DF2918}"/>
              </a:ext>
            </a:extLst>
          </p:cNvPr>
          <p:cNvSpPr>
            <a:spLocks noGrp="1" noChangeArrowheads="1"/>
          </p:cNvSpPr>
          <p:nvPr>
            <p:ph type="title"/>
          </p:nvPr>
        </p:nvSpPr>
        <p:spPr>
          <a:xfrm>
            <a:off x="0" y="0"/>
            <a:ext cx="9144000" cy="1600200"/>
          </a:xfrm>
          <a:solidFill>
            <a:srgbClr val="000000"/>
          </a:solidFill>
          <a:extLst/>
        </p:spPr>
        <p:txBody>
          <a:bodyPr/>
          <a:lstStyle/>
          <a:p>
            <a:pPr eaLnBrk="1" hangingPunct="1"/>
            <a:r>
              <a:rPr lang="en-US" altLang="en-US" sz="3600" b="1">
                <a:solidFill>
                  <a:schemeClr val="tx1"/>
                </a:solidFill>
                <a:latin typeface="Arial Black" panose="020B0604020202020204" pitchFamily="34" charset="0"/>
                <a:ea typeface="ＭＳ Ｐゴシック" panose="020B0600070205080204" pitchFamily="34" charset="-128"/>
              </a:rPr>
              <a:t>II.	Đức Chúa Trời cho chúng ta </a:t>
            </a:r>
            <a:r>
              <a:rPr lang="en-US" altLang="en-US" sz="3600" b="1">
                <a:solidFill>
                  <a:srgbClr val="FFFF00"/>
                </a:solidFill>
                <a:latin typeface="Arial Black" panose="020B0604020202020204" pitchFamily="34" charset="0"/>
                <a:ea typeface="ＭＳ Ｐゴシック" panose="020B0600070205080204" pitchFamily="34" charset="-128"/>
              </a:rPr>
              <a:t>khải tượng </a:t>
            </a:r>
            <a:r>
              <a:rPr lang="en-US" altLang="en-US" sz="3600" b="1">
                <a:solidFill>
                  <a:schemeClr val="tx1"/>
                </a:solidFill>
                <a:latin typeface="Arial Black" panose="020B0604020202020204" pitchFamily="34" charset="0"/>
                <a:ea typeface="ＭＳ Ｐゴシック" panose="020B0600070205080204" pitchFamily="34" charset="-128"/>
              </a:rPr>
              <a:t>chúng ta cần để thực hiện ý muốn của Ngài.</a:t>
            </a:r>
            <a:endParaRPr lang="en-US" altLang="en-US">
              <a:solidFill>
                <a:schemeClr val="tx1"/>
              </a:solidFill>
              <a:latin typeface="Times New Roman" panose="02020603050405020304" pitchFamily="18" charset="0"/>
              <a:ea typeface="ＭＳ Ｐゴシック" panose="020B0600070205080204" pitchFamily="34" charset="-128"/>
            </a:endParaRPr>
          </a:p>
        </p:txBody>
      </p:sp>
      <p:pic>
        <p:nvPicPr>
          <p:cNvPr id="207875" name="Picture 1027" descr="visioneye">
            <a:extLst>
              <a:ext uri="{FF2B5EF4-FFF2-40B4-BE49-F238E27FC236}">
                <a16:creationId xmlns:a16="http://schemas.microsoft.com/office/drawing/2014/main" id="{DEB55396-DBFD-4E4A-B9FE-38E316CBDE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09800"/>
            <a:ext cx="4648200"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427010" name="Rectangle 1026">
            <a:extLst>
              <a:ext uri="{FF2B5EF4-FFF2-40B4-BE49-F238E27FC236}">
                <a16:creationId xmlns:a16="http://schemas.microsoft.com/office/drawing/2014/main" id="{63FBBCB3-6250-B641-8063-356B71AB67D5}"/>
              </a:ext>
            </a:extLst>
          </p:cNvPr>
          <p:cNvSpPr>
            <a:spLocks noGrp="1" noChangeArrowheads="1"/>
          </p:cNvSpPr>
          <p:nvPr>
            <p:ph type="title"/>
          </p:nvPr>
        </p:nvSpPr>
        <p:spPr>
          <a:xfrm>
            <a:off x="0" y="0"/>
            <a:ext cx="9144000" cy="1600200"/>
          </a:xfrm>
          <a:solidFill>
            <a:srgbClr val="000000"/>
          </a:solidFill>
          <a:extLst/>
        </p:spPr>
        <p:txBody>
          <a:bodyPr/>
          <a:lstStyle/>
          <a:p>
            <a:pPr eaLnBrk="1" hangingPunct="1"/>
            <a:r>
              <a:rPr lang="en-US" altLang="en-US" sz="3600" b="1">
                <a:solidFill>
                  <a:schemeClr val="tx1"/>
                </a:solidFill>
                <a:latin typeface="Arial Black" panose="020B0604020202020204" pitchFamily="34" charset="0"/>
                <a:ea typeface="ＭＳ Ｐゴシック" panose="020B0600070205080204" pitchFamily="34" charset="-128"/>
              </a:rPr>
              <a:t>III.	Đức Chúa Trời cho chúng ta </a:t>
            </a:r>
            <a:r>
              <a:rPr lang="en-US" altLang="en-US" sz="3600" b="1">
                <a:solidFill>
                  <a:srgbClr val="FFFF00"/>
                </a:solidFill>
                <a:latin typeface="Arial Black" panose="020B0604020202020204" pitchFamily="34" charset="0"/>
                <a:ea typeface="ＭＳ Ｐゴシック" panose="020B0600070205080204" pitchFamily="34" charset="-128"/>
              </a:rPr>
              <a:t>vị thế </a:t>
            </a:r>
            <a:r>
              <a:rPr lang="en-US" altLang="en-US" sz="3600" b="1">
                <a:solidFill>
                  <a:schemeClr val="tx1"/>
                </a:solidFill>
                <a:latin typeface="Arial Black" panose="020B0604020202020204" pitchFamily="34" charset="0"/>
                <a:ea typeface="ＭＳ Ｐゴシック" panose="020B0600070205080204" pitchFamily="34" charset="-128"/>
              </a:rPr>
              <a:t>chúng ta cần để thực hiện ý muốn của Ngài. </a:t>
            </a:r>
            <a:endParaRPr lang="en-US" altLang="en-US">
              <a:solidFill>
                <a:schemeClr val="tx1"/>
              </a:solidFill>
              <a:latin typeface="Times New Roman" panose="02020603050405020304" pitchFamily="18" charset="0"/>
              <a:ea typeface="ＭＳ Ｐゴシック" panose="020B0600070205080204" pitchFamily="34" charset="-128"/>
            </a:endParaRPr>
          </a:p>
        </p:txBody>
      </p:sp>
      <p:pic>
        <p:nvPicPr>
          <p:cNvPr id="209923" name="Picture 1027" descr="positionChessBoard-people-red-02">
            <a:extLst>
              <a:ext uri="{FF2B5EF4-FFF2-40B4-BE49-F238E27FC236}">
                <a16:creationId xmlns:a16="http://schemas.microsoft.com/office/drawing/2014/main" id="{B3B95055-53AF-0844-85E2-E042AD1FC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752600"/>
            <a:ext cx="6019800"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show="0">
  <p:cSld>
    <p:bg>
      <p:bgPr>
        <a:solidFill>
          <a:schemeClr val="bg2"/>
        </a:solidFill>
        <a:effectLst/>
      </p:bgPr>
    </p:bg>
    <p:spTree>
      <p:nvGrpSpPr>
        <p:cNvPr id="1" name=""/>
        <p:cNvGrpSpPr/>
        <p:nvPr/>
      </p:nvGrpSpPr>
      <p:grpSpPr>
        <a:xfrm>
          <a:off x="0" y="0"/>
          <a:ext cx="0" cy="0"/>
          <a:chOff x="0" y="0"/>
          <a:chExt cx="0" cy="0"/>
        </a:xfrm>
      </p:grpSpPr>
      <p:pic>
        <p:nvPicPr>
          <p:cNvPr id="211970" name="Picture 1026" descr="cupbearervino-rosso">
            <a:extLst>
              <a:ext uri="{FF2B5EF4-FFF2-40B4-BE49-F238E27FC236}">
                <a16:creationId xmlns:a16="http://schemas.microsoft.com/office/drawing/2014/main" id="{72EA255D-0D88-F94D-BA0C-C34DBAD093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38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9059" name="Rectangle 1027">
            <a:extLst>
              <a:ext uri="{FF2B5EF4-FFF2-40B4-BE49-F238E27FC236}">
                <a16:creationId xmlns:a16="http://schemas.microsoft.com/office/drawing/2014/main" id="{35A9102A-F1A1-A84F-8AC2-1F627EB62F84}"/>
              </a:ext>
            </a:extLst>
          </p:cNvPr>
          <p:cNvSpPr>
            <a:spLocks noGrp="1" noChangeArrowheads="1"/>
          </p:cNvSpPr>
          <p:nvPr>
            <p:ph type="title"/>
          </p:nvPr>
        </p:nvSpPr>
        <p:spPr>
          <a:xfrm>
            <a:off x="4191000" y="304800"/>
            <a:ext cx="4724400" cy="1981200"/>
          </a:xfrm>
          <a:solidFill>
            <a:srgbClr val="000000"/>
          </a:solidFill>
        </p:spPr>
        <p:txBody>
          <a:bodyPr/>
          <a:lstStyle/>
          <a:p>
            <a:pPr eaLnBrk="1" hangingPunct="1">
              <a:defRPr/>
            </a:pPr>
            <a:r>
              <a:rPr lang="en-US" sz="6000" b="1">
                <a:solidFill>
                  <a:schemeClr val="tx1"/>
                </a:solidFill>
                <a:latin typeface="Arial Black" charset="0"/>
                <a:ea typeface="ＭＳ Ｐゴシック" charset="0"/>
                <a:cs typeface="ＭＳ Ｐゴシック" charset="0"/>
              </a:rPr>
              <a:t>The Cupbearer</a:t>
            </a:r>
            <a:endParaRPr lang="en-US" b="1">
              <a:latin typeface="Arial Black" charset="0"/>
              <a:ea typeface="ＭＳ Ｐゴシック" charset="0"/>
              <a:cs typeface="ＭＳ Ｐゴシック" charset="0"/>
            </a:endParaRPr>
          </a:p>
        </p:txBody>
      </p:sp>
      <p:pic>
        <p:nvPicPr>
          <p:cNvPr id="429060" name="Picture 1028" descr="Neh2pleadsforJerusalem">
            <a:extLst>
              <a:ext uri="{FF2B5EF4-FFF2-40B4-BE49-F238E27FC236}">
                <a16:creationId xmlns:a16="http://schemas.microsoft.com/office/drawing/2014/main" id="{B3084912-773B-614A-8BC2-43B82A42A3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830" b="1183"/>
          <a:stretch>
            <a:fillRect/>
          </a:stretch>
        </p:blipFill>
        <p:spPr bwMode="auto">
          <a:xfrm>
            <a:off x="4876800" y="2590800"/>
            <a:ext cx="34607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9061" name="Picture 1029" descr="cupbeareratthrone">
            <a:extLst>
              <a:ext uri="{FF2B5EF4-FFF2-40B4-BE49-F238E27FC236}">
                <a16:creationId xmlns:a16="http://schemas.microsoft.com/office/drawing/2014/main" id="{3E58D8C3-F235-A448-AE57-94CEC6C553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3048000"/>
            <a:ext cx="28829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29061"/>
                                        </p:tgtEl>
                                        <p:attrNameLst>
                                          <p:attrName>style.visibility</p:attrName>
                                        </p:attrNameLst>
                                      </p:cBhvr>
                                      <p:to>
                                        <p:strVal val="visible"/>
                                      </p:to>
                                    </p:set>
                                    <p:animEffect transition="in" filter="dissolve">
                                      <p:cBhvr>
                                        <p:cTn id="7" dur="500"/>
                                        <p:tgtEl>
                                          <p:spTgt spid="429061"/>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429060"/>
                                        </p:tgtEl>
                                        <p:attrNameLst>
                                          <p:attrName>style.visibility</p:attrName>
                                        </p:attrNameLst>
                                      </p:cBhvr>
                                      <p:to>
                                        <p:strVal val="visible"/>
                                      </p:to>
                                    </p:set>
                                    <p:animEffect transition="in" filter="dissolve">
                                      <p:cBhvr>
                                        <p:cTn id="11" dur="500"/>
                                        <p:tgtEl>
                                          <p:spTgt spid="429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87074" name="Rectangle 1026">
            <a:extLst>
              <a:ext uri="{FF2B5EF4-FFF2-40B4-BE49-F238E27FC236}">
                <a16:creationId xmlns:a16="http://schemas.microsoft.com/office/drawing/2014/main" id="{6E864D56-56C4-5A43-9603-0817F9FA4D8C}"/>
              </a:ext>
            </a:extLst>
          </p:cNvPr>
          <p:cNvSpPr>
            <a:spLocks noGrp="1" noChangeArrowheads="1"/>
          </p:cNvSpPr>
          <p:nvPr>
            <p:ph type="title"/>
          </p:nvPr>
        </p:nvSpPr>
        <p:spPr>
          <a:xfrm>
            <a:off x="1258888" y="4265613"/>
            <a:ext cx="6475412" cy="2190750"/>
          </a:xfrm>
          <a:solidFill>
            <a:srgbClr val="000000"/>
          </a:solidFill>
          <a:extLst/>
        </p:spPr>
        <p:txBody>
          <a:bodyPr/>
          <a:lstStyle/>
          <a:p>
            <a:pPr eaLnBrk="1" hangingPunct="1"/>
            <a:r>
              <a:rPr lang="en-US" altLang="en-US" sz="3600" b="1">
                <a:solidFill>
                  <a:schemeClr val="tx1"/>
                </a:solidFill>
                <a:latin typeface="Arial Black" panose="020B0604020202020204" pitchFamily="34" charset="0"/>
                <a:ea typeface="ＭＳ Ｐゴシック" panose="020B0600070205080204" pitchFamily="34" charset="-128"/>
              </a:rPr>
              <a:t>Làm sao biết được có phải Đức Chúa Trời </a:t>
            </a:r>
            <a:r>
              <a:rPr lang="en-US" altLang="en-US" sz="3600" b="1">
                <a:solidFill>
                  <a:srgbClr val="FFFF00"/>
                </a:solidFill>
                <a:latin typeface="Arial Black" panose="020B0604020202020204" pitchFamily="34" charset="0"/>
                <a:ea typeface="ＭＳ Ｐゴシック" panose="020B0600070205080204" pitchFamily="34" charset="-128"/>
              </a:rPr>
              <a:t>muốn</a:t>
            </a:r>
            <a:r>
              <a:rPr lang="en-US" altLang="en-US" sz="3600" b="1">
                <a:solidFill>
                  <a:schemeClr val="tx1"/>
                </a:solidFill>
                <a:latin typeface="Arial Black" panose="020B0604020202020204" pitchFamily="34" charset="0"/>
                <a:ea typeface="ＭＳ Ｐゴシック" panose="020B0600070205080204" pitchFamily="34" charset="-128"/>
              </a:rPr>
              <a:t> bạn làm một nhiệm vụ cụ thể?</a:t>
            </a:r>
            <a:endParaRPr lang="en-US" altLang="en-US" b="1">
              <a:latin typeface="Arial Black" panose="020B0604020202020204" pitchFamily="34" charset="0"/>
              <a:ea typeface="ＭＳ Ｐゴシック" panose="020B0600070205080204" pitchFamily="34" charset="-128"/>
            </a:endParaRPr>
          </a:p>
        </p:txBody>
      </p:sp>
      <p:pic>
        <p:nvPicPr>
          <p:cNvPr id="214019" name="Picture 1027" descr="vision-and-mission,property=bild,bereich=gsec,sprache=en,groesse=LightWindowZoom">
            <a:extLst>
              <a:ext uri="{FF2B5EF4-FFF2-40B4-BE49-F238E27FC236}">
                <a16:creationId xmlns:a16="http://schemas.microsoft.com/office/drawing/2014/main" id="{C3917F9E-923E-A542-B8DA-31457A79C2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7938"/>
            <a:ext cx="6324600" cy="42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a:extLst>
              <a:ext uri="{FF2B5EF4-FFF2-40B4-BE49-F238E27FC236}">
                <a16:creationId xmlns:a16="http://schemas.microsoft.com/office/drawing/2014/main" id="{AFFD7301-7B5A-5341-AD8D-FAA679E7B687}"/>
              </a:ext>
            </a:extLst>
          </p:cNvPr>
          <p:cNvSpPr txBox="1">
            <a:spLocks noChangeArrowheads="1"/>
          </p:cNvSpPr>
          <p:nvPr/>
        </p:nvSpPr>
        <p:spPr bwMode="auto">
          <a:xfrm>
            <a:off x="8305800" y="152400"/>
            <a:ext cx="69215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t>107</a:t>
            </a:r>
            <a:endParaRPr lang="en-US"/>
          </a:p>
        </p:txBody>
      </p:sp>
      <p:sp>
        <p:nvSpPr>
          <p:cNvPr id="57349" name="Rectangle 5">
            <a:extLst>
              <a:ext uri="{FF2B5EF4-FFF2-40B4-BE49-F238E27FC236}">
                <a16:creationId xmlns:a16="http://schemas.microsoft.com/office/drawing/2014/main" id="{C7DBFED5-C356-8F4D-A352-FA35DAFD0341}"/>
              </a:ext>
            </a:extLst>
          </p:cNvPr>
          <p:cNvSpPr>
            <a:spLocks noChangeArrowheads="1"/>
          </p:cNvSpPr>
          <p:nvPr/>
        </p:nvSpPr>
        <p:spPr bwMode="auto">
          <a:xfrm>
            <a:off x="-107950" y="1828800"/>
            <a:ext cx="92519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spcBef>
                <a:spcPct val="20000"/>
              </a:spcBef>
              <a:buSzPct val="80000"/>
              <a:buFont typeface="Wingdings" pitchFamily="2" charset="2"/>
              <a:buNone/>
            </a:pPr>
            <a:r>
              <a:rPr lang="en-US" altLang="en-US" sz="3200"/>
              <a:t>Đức Chúa Trời thích câu chuyện</a:t>
            </a:r>
          </a:p>
          <a:p>
            <a:pPr algn="ctr">
              <a:lnSpc>
                <a:spcPct val="90000"/>
              </a:lnSpc>
              <a:spcBef>
                <a:spcPct val="20000"/>
              </a:spcBef>
              <a:buSzPct val="80000"/>
              <a:buFont typeface="Wingdings" pitchFamily="2" charset="2"/>
              <a:buNone/>
            </a:pPr>
            <a:r>
              <a:rPr lang="en-US" altLang="en-US" sz="3200"/>
              <a:t>Con người thích câu chuyện</a:t>
            </a:r>
          </a:p>
          <a:p>
            <a:pPr algn="ctr">
              <a:lnSpc>
                <a:spcPct val="90000"/>
              </a:lnSpc>
              <a:spcBef>
                <a:spcPct val="20000"/>
              </a:spcBef>
              <a:buSzPct val="80000"/>
              <a:buFont typeface="Wingdings" pitchFamily="2" charset="2"/>
              <a:buNone/>
            </a:pPr>
            <a:r>
              <a:rPr lang="en-US" altLang="en-US" sz="3200"/>
              <a:t>Câu chuyện đụng đến tấm lòng</a:t>
            </a:r>
          </a:p>
          <a:p>
            <a:pPr algn="ctr">
              <a:lnSpc>
                <a:spcPct val="90000"/>
              </a:lnSpc>
              <a:spcBef>
                <a:spcPct val="20000"/>
              </a:spcBef>
              <a:buSzPct val="80000"/>
              <a:buFont typeface="Wingdings" pitchFamily="2" charset="2"/>
              <a:buNone/>
            </a:pPr>
            <a:r>
              <a:rPr lang="en-US" altLang="en-US" sz="3200"/>
              <a:t>Kinh Thánh nói phải làm điều này (II Tim. 3:16-17)</a:t>
            </a:r>
          </a:p>
          <a:p>
            <a:pPr algn="ctr">
              <a:lnSpc>
                <a:spcPct val="90000"/>
              </a:lnSpc>
              <a:spcBef>
                <a:spcPct val="20000"/>
              </a:spcBef>
              <a:buSzPct val="80000"/>
              <a:buFont typeface="Wingdings" pitchFamily="2" charset="2"/>
              <a:buNone/>
            </a:pPr>
            <a:r>
              <a:rPr lang="en-US" altLang="en-US" sz="3200"/>
              <a:t>Kinh Thánh làm điều này</a:t>
            </a:r>
          </a:p>
        </p:txBody>
      </p:sp>
      <p:sp>
        <p:nvSpPr>
          <p:cNvPr id="6" name="Rectangle 2">
            <a:extLst>
              <a:ext uri="{FF2B5EF4-FFF2-40B4-BE49-F238E27FC236}">
                <a16:creationId xmlns:a16="http://schemas.microsoft.com/office/drawing/2014/main" id="{F5A15FD8-9463-9844-8455-682D7F850851}"/>
              </a:ext>
            </a:extLst>
          </p:cNvPr>
          <p:cNvSpPr>
            <a:spLocks noGrp="1" noChangeArrowheads="1"/>
          </p:cNvSpPr>
          <p:nvPr>
            <p:ph type="ctrTitle"/>
          </p:nvPr>
        </p:nvSpPr>
        <p:spPr>
          <a:xfrm>
            <a:off x="533400" y="304800"/>
            <a:ext cx="8001000" cy="1447800"/>
          </a:xfrm>
        </p:spPr>
        <p:txBody>
          <a:bodyPr/>
          <a:lstStyle/>
          <a:p>
            <a:r>
              <a:rPr lang="en-US" altLang="en-US" sz="6000">
                <a:ea typeface="ＭＳ Ｐゴシック" panose="020B0600070205080204" pitchFamily="34" charset="-128"/>
              </a:rPr>
              <a:t>Ích lợi khi </a:t>
            </a:r>
            <a:br>
              <a:rPr lang="en-US" altLang="en-US" sz="6000">
                <a:ea typeface="ＭＳ Ｐゴシック" panose="020B0600070205080204" pitchFamily="34" charset="-128"/>
              </a:rPr>
            </a:br>
            <a:r>
              <a:rPr lang="en-US" altLang="en-US" sz="6000">
                <a:ea typeface="ＭＳ Ｐゴシック" panose="020B0600070205080204" pitchFamily="34" charset="-128"/>
              </a:rPr>
              <a:t>Giảng Câu Chuyện</a:t>
            </a:r>
            <a:endParaRPr lang="en-US" altLang="en-US">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7349">
                                            <p:txEl>
                                              <p:pRg st="0" end="0"/>
                                            </p:txEl>
                                          </p:spTgt>
                                        </p:tgtEl>
                                        <p:attrNameLst>
                                          <p:attrName>style.visibility</p:attrName>
                                        </p:attrNameLst>
                                      </p:cBhvr>
                                      <p:to>
                                        <p:strVal val="visible"/>
                                      </p:to>
                                    </p:set>
                                    <p:animEffect transition="in" filter="checkerboard(across)">
                                      <p:cBhvr>
                                        <p:cTn id="7" dur="500"/>
                                        <p:tgtEl>
                                          <p:spTgt spid="573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7349">
                                            <p:txEl>
                                              <p:pRg st="1" end="1"/>
                                            </p:txEl>
                                          </p:spTgt>
                                        </p:tgtEl>
                                        <p:attrNameLst>
                                          <p:attrName>style.visibility</p:attrName>
                                        </p:attrNameLst>
                                      </p:cBhvr>
                                      <p:to>
                                        <p:strVal val="visible"/>
                                      </p:to>
                                    </p:set>
                                    <p:animEffect transition="in" filter="checkerboard(across)">
                                      <p:cBhvr>
                                        <p:cTn id="12" dur="500"/>
                                        <p:tgtEl>
                                          <p:spTgt spid="5734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7349">
                                            <p:txEl>
                                              <p:pRg st="2" end="2"/>
                                            </p:txEl>
                                          </p:spTgt>
                                        </p:tgtEl>
                                        <p:attrNameLst>
                                          <p:attrName>style.visibility</p:attrName>
                                        </p:attrNameLst>
                                      </p:cBhvr>
                                      <p:to>
                                        <p:strVal val="visible"/>
                                      </p:to>
                                    </p:set>
                                    <p:animEffect transition="in" filter="checkerboard(across)">
                                      <p:cBhvr>
                                        <p:cTn id="17" dur="500"/>
                                        <p:tgtEl>
                                          <p:spTgt spid="5734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7349">
                                            <p:txEl>
                                              <p:pRg st="3" end="3"/>
                                            </p:txEl>
                                          </p:spTgt>
                                        </p:tgtEl>
                                        <p:attrNameLst>
                                          <p:attrName>style.visibility</p:attrName>
                                        </p:attrNameLst>
                                      </p:cBhvr>
                                      <p:to>
                                        <p:strVal val="visible"/>
                                      </p:to>
                                    </p:set>
                                    <p:animEffect transition="in" filter="checkerboard(across)">
                                      <p:cBhvr>
                                        <p:cTn id="22" dur="500"/>
                                        <p:tgtEl>
                                          <p:spTgt spid="5734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7349">
                                            <p:txEl>
                                              <p:pRg st="4" end="4"/>
                                            </p:txEl>
                                          </p:spTgt>
                                        </p:tgtEl>
                                        <p:attrNameLst>
                                          <p:attrName>style.visibility</p:attrName>
                                        </p:attrNameLst>
                                      </p:cBhvr>
                                      <p:to>
                                        <p:strVal val="visible"/>
                                      </p:to>
                                    </p:set>
                                    <p:animEffect transition="in" filter="checkerboard(across)">
                                      <p:cBhvr>
                                        <p:cTn id="27" dur="500"/>
                                        <p:tgtEl>
                                          <p:spTgt spid="573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438274" name="Rectangle 1026">
            <a:extLst>
              <a:ext uri="{FF2B5EF4-FFF2-40B4-BE49-F238E27FC236}">
                <a16:creationId xmlns:a16="http://schemas.microsoft.com/office/drawing/2014/main" id="{5A32488B-9D68-234E-A517-576F56616C7A}"/>
              </a:ext>
            </a:extLst>
          </p:cNvPr>
          <p:cNvSpPr>
            <a:spLocks noGrp="1" noChangeArrowheads="1"/>
          </p:cNvSpPr>
          <p:nvPr>
            <p:ph type="title"/>
          </p:nvPr>
        </p:nvSpPr>
        <p:spPr>
          <a:xfrm>
            <a:off x="723900" y="381000"/>
            <a:ext cx="7696200" cy="762000"/>
          </a:xfrm>
          <a:solidFill>
            <a:srgbClr val="094707"/>
          </a:solidFill>
          <a:extLst/>
        </p:spPr>
        <p:txBody>
          <a:bodyPr/>
          <a:lstStyle/>
          <a:p>
            <a:pPr eaLnBrk="1" hangingPunct="1">
              <a:defRPr/>
            </a:pPr>
            <a:r>
              <a:rPr lang="en-US" sz="3600" b="1" dirty="0">
                <a:solidFill>
                  <a:schemeClr val="tx1"/>
                </a:solidFill>
                <a:latin typeface="Arial Black" pitchFamily="34" charset="0"/>
                <a:ea typeface="ＭＳ Ｐゴシック" pitchFamily="34" charset="-128"/>
              </a:rPr>
              <a:t>Ý then </a:t>
            </a:r>
            <a:r>
              <a:rPr lang="en-US" sz="3600" b="1" dirty="0" err="1">
                <a:solidFill>
                  <a:schemeClr val="tx1"/>
                </a:solidFill>
                <a:latin typeface="Arial Black" pitchFamily="34" charset="0"/>
                <a:ea typeface="ＭＳ Ｐゴシック" pitchFamily="34" charset="-128"/>
              </a:rPr>
              <a:t>chốt</a:t>
            </a:r>
            <a:endParaRPr lang="en-US" dirty="0">
              <a:solidFill>
                <a:schemeClr val="tx1"/>
              </a:solidFill>
              <a:latin typeface="Times New Roman" pitchFamily="18" charset="0"/>
              <a:ea typeface="ＭＳ Ｐゴシック" pitchFamily="34" charset="-128"/>
            </a:endParaRPr>
          </a:p>
        </p:txBody>
      </p:sp>
      <p:pic>
        <p:nvPicPr>
          <p:cNvPr id="438275" name="Picture 1027" descr="positionchessboard_diagonal_L2">
            <a:extLst>
              <a:ext uri="{FF2B5EF4-FFF2-40B4-BE49-F238E27FC236}">
                <a16:creationId xmlns:a16="http://schemas.microsoft.com/office/drawing/2014/main" id="{86020D30-5535-4342-B13F-30BFEEB69A8D}"/>
              </a:ext>
            </a:extLst>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6497638" y="2209800"/>
            <a:ext cx="234156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8276" name="Rectangle 1028">
            <a:extLst>
              <a:ext uri="{FF2B5EF4-FFF2-40B4-BE49-F238E27FC236}">
                <a16:creationId xmlns:a16="http://schemas.microsoft.com/office/drawing/2014/main" id="{D639AE92-5E11-5648-B6D2-D50A6372AD86}"/>
              </a:ext>
            </a:extLst>
          </p:cNvPr>
          <p:cNvSpPr>
            <a:spLocks noChangeArrowheads="1"/>
          </p:cNvSpPr>
          <p:nvPr/>
        </p:nvSpPr>
        <p:spPr bwMode="auto">
          <a:xfrm>
            <a:off x="0" y="1524000"/>
            <a:ext cx="9144000" cy="685800"/>
          </a:xfrm>
          <a:prstGeom prst="rect">
            <a:avLst/>
          </a:prstGeom>
          <a:solidFill>
            <a:srgbClr val="000000"/>
          </a:solidFill>
          <a:ln>
            <a:noFill/>
          </a:ln>
          <a:effectLst>
            <a:outerShdw blurRad="63500" dist="38099" dir="2700000" algn="ctr" rotWithShape="0">
              <a:schemeClr val="bg2">
                <a:alpha val="50000"/>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600" b="1">
                <a:solidFill>
                  <a:srgbClr val="EAE8E2"/>
                </a:solidFill>
                <a:latin typeface="Arial Black" panose="020B0604020202020204" pitchFamily="34" charset="0"/>
              </a:rPr>
              <a:t>Đức Chúa Trời cho bạn</a:t>
            </a:r>
          </a:p>
        </p:txBody>
      </p:sp>
      <p:sp>
        <p:nvSpPr>
          <p:cNvPr id="438277" name="Rectangle 1029">
            <a:extLst>
              <a:ext uri="{FF2B5EF4-FFF2-40B4-BE49-F238E27FC236}">
                <a16:creationId xmlns:a16="http://schemas.microsoft.com/office/drawing/2014/main" id="{D3724CA5-AB5B-D542-B1D5-464A7221D505}"/>
              </a:ext>
            </a:extLst>
          </p:cNvPr>
          <p:cNvSpPr>
            <a:spLocks noChangeArrowheads="1"/>
          </p:cNvSpPr>
          <p:nvPr/>
        </p:nvSpPr>
        <p:spPr bwMode="auto">
          <a:xfrm>
            <a:off x="-273050" y="3048000"/>
            <a:ext cx="9144000" cy="685800"/>
          </a:xfrm>
          <a:prstGeom prst="rect">
            <a:avLst/>
          </a:prstGeom>
          <a:noFill/>
          <a:ln>
            <a:noFill/>
          </a:ln>
          <a:effectLst>
            <a:outerShdw blurRad="63500" dist="38099"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600" b="1">
                <a:solidFill>
                  <a:srgbClr val="FFFF00"/>
                </a:solidFill>
                <a:latin typeface="Arial Black" panose="020B0604020202020204" pitchFamily="34" charset="0"/>
              </a:rPr>
              <a:t>Thông tin</a:t>
            </a:r>
            <a:r>
              <a:rPr lang="en-US" altLang="en-US" sz="3600" b="1">
                <a:solidFill>
                  <a:srgbClr val="EAE8E2"/>
                </a:solidFill>
                <a:latin typeface="Arial Black" panose="020B0604020202020204" pitchFamily="34" charset="0"/>
              </a:rPr>
              <a:t>,    </a:t>
            </a:r>
            <a:r>
              <a:rPr lang="en-US" altLang="en-US" sz="3600" b="1">
                <a:solidFill>
                  <a:srgbClr val="FFFF00"/>
                </a:solidFill>
                <a:latin typeface="Arial Black" panose="020B0604020202020204" pitchFamily="34" charset="0"/>
              </a:rPr>
              <a:t>khải tượng</a:t>
            </a:r>
            <a:r>
              <a:rPr lang="en-US" altLang="en-US" sz="3600" b="1">
                <a:solidFill>
                  <a:srgbClr val="EAE8E2"/>
                </a:solidFill>
                <a:latin typeface="Arial Black" panose="020B0604020202020204" pitchFamily="34" charset="0"/>
              </a:rPr>
              <a:t>, &amp; </a:t>
            </a:r>
            <a:r>
              <a:rPr lang="en-US" altLang="en-US" sz="3600" b="1">
                <a:solidFill>
                  <a:srgbClr val="FFFF00"/>
                </a:solidFill>
                <a:latin typeface="Arial Black" panose="020B0604020202020204" pitchFamily="34" charset="0"/>
              </a:rPr>
              <a:t>vị trí</a:t>
            </a:r>
            <a:endParaRPr lang="en-US" altLang="en-US" sz="3600" b="1">
              <a:solidFill>
                <a:srgbClr val="EAE8E2"/>
              </a:solidFill>
              <a:latin typeface="Arial Black" panose="020B0604020202020204" pitchFamily="34" charset="0"/>
            </a:endParaRPr>
          </a:p>
        </p:txBody>
      </p:sp>
      <p:sp>
        <p:nvSpPr>
          <p:cNvPr id="438278" name="Rectangle 1030">
            <a:extLst>
              <a:ext uri="{FF2B5EF4-FFF2-40B4-BE49-F238E27FC236}">
                <a16:creationId xmlns:a16="http://schemas.microsoft.com/office/drawing/2014/main" id="{43A19CD8-3435-5544-86A0-4EC286C2E19E}"/>
              </a:ext>
            </a:extLst>
          </p:cNvPr>
          <p:cNvSpPr>
            <a:spLocks noChangeArrowheads="1"/>
          </p:cNvSpPr>
          <p:nvPr/>
        </p:nvSpPr>
        <p:spPr bwMode="auto">
          <a:xfrm>
            <a:off x="0" y="6127750"/>
            <a:ext cx="9467850" cy="685800"/>
          </a:xfrm>
          <a:prstGeom prst="rect">
            <a:avLst/>
          </a:prstGeom>
          <a:solidFill>
            <a:srgbClr val="000000"/>
          </a:solidFill>
          <a:ln>
            <a:noFill/>
          </a:ln>
          <a:effectLst>
            <a:outerShdw blurRad="63500" dist="38099" dir="2700000" algn="ctr" rotWithShape="0">
              <a:schemeClr val="bg2">
                <a:alpha val="50000"/>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600" b="1">
                <a:solidFill>
                  <a:srgbClr val="EAE8E2"/>
                </a:solidFill>
                <a:latin typeface="Arial Black" panose="020B0604020202020204" pitchFamily="34" charset="0"/>
              </a:rPr>
              <a:t>Bạn cần để thực hiện </a:t>
            </a:r>
            <a:br>
              <a:rPr lang="en-US" altLang="en-US" sz="3600" b="1">
                <a:solidFill>
                  <a:srgbClr val="EAE8E2"/>
                </a:solidFill>
                <a:latin typeface="Arial Black" panose="020B0604020202020204" pitchFamily="34" charset="0"/>
              </a:rPr>
            </a:br>
            <a:r>
              <a:rPr lang="en-US" altLang="en-US" sz="3600" b="1">
                <a:solidFill>
                  <a:srgbClr val="EAE8E2"/>
                </a:solidFill>
                <a:latin typeface="Arial Black" panose="020B0604020202020204" pitchFamily="34" charset="0"/>
              </a:rPr>
              <a:t>ý muốn của Ngài</a:t>
            </a:r>
          </a:p>
        </p:txBody>
      </p:sp>
      <p:pic>
        <p:nvPicPr>
          <p:cNvPr id="438279" name="Picture 1031" descr="vision2010_index_01_000">
            <a:extLst>
              <a:ext uri="{FF2B5EF4-FFF2-40B4-BE49-F238E27FC236}">
                <a16:creationId xmlns:a16="http://schemas.microsoft.com/office/drawing/2014/main" id="{20A068BE-C1F6-114C-92AB-A5CAE26CF1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590800"/>
            <a:ext cx="2224088"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8280" name="Picture 1032" descr="infoknow the facts full 640x480">
            <a:extLst>
              <a:ext uri="{FF2B5EF4-FFF2-40B4-BE49-F238E27FC236}">
                <a16:creationId xmlns:a16="http://schemas.microsoft.com/office/drawing/2014/main" id="{39A7867F-1B5D-3B40-89CB-29E0FE0138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733800"/>
            <a:ext cx="25146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82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827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828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3827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3827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8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6" grpId="0" animBg="1"/>
      <p:bldP spid="438277" grpId="0"/>
      <p:bldP spid="438278"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93537" name="Rectangle 2">
            <a:extLst>
              <a:ext uri="{FF2B5EF4-FFF2-40B4-BE49-F238E27FC236}">
                <a16:creationId xmlns:a16="http://schemas.microsoft.com/office/drawing/2014/main" id="{1D02F1A3-700B-9B4A-B9F0-4742D132D46F}"/>
              </a:ext>
            </a:extLst>
          </p:cNvPr>
          <p:cNvSpPr>
            <a:spLocks noGrp="1" noChangeArrowheads="1"/>
          </p:cNvSpPr>
          <p:nvPr>
            <p:ph type="title"/>
          </p:nvPr>
        </p:nvSpPr>
        <p:spPr>
          <a:xfrm>
            <a:off x="107950" y="620713"/>
            <a:ext cx="8424863" cy="796925"/>
          </a:xfrm>
          <a:solidFill>
            <a:srgbClr val="CCFF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gn="ctr" eaLnBrk="1" hangingPunct="1"/>
            <a:r>
              <a:rPr lang="en-US" altLang="en-US" sz="3600" b="1">
                <a:solidFill>
                  <a:srgbClr val="460A0E"/>
                </a:solidFill>
                <a:latin typeface="Arial" panose="020B0604020202020204" pitchFamily="34" charset="0"/>
                <a:ea typeface="ＭＳ Ｐゴシック" panose="020B0600070205080204" pitchFamily="34" charset="-128"/>
                <a:cs typeface="Arial" panose="020B0604020202020204" pitchFamily="34" charset="0"/>
              </a:rPr>
              <a:t>Tường Thuât Cựu Ước là Duy Nhất</a:t>
            </a:r>
          </a:p>
        </p:txBody>
      </p:sp>
      <p:sp>
        <p:nvSpPr>
          <p:cNvPr id="218115" name="Rectangle 5">
            <a:extLst>
              <a:ext uri="{FF2B5EF4-FFF2-40B4-BE49-F238E27FC236}">
                <a16:creationId xmlns:a16="http://schemas.microsoft.com/office/drawing/2014/main" id="{E0B72264-0E78-A149-9C47-7B9C0C8FBE15}"/>
              </a:ext>
            </a:extLst>
          </p:cNvPr>
          <p:cNvSpPr>
            <a:spLocks noGrp="1" noChangeArrowheads="1"/>
          </p:cNvSpPr>
          <p:nvPr>
            <p:ph type="body" idx="1"/>
          </p:nvPr>
        </p:nvSpPr>
        <p:spPr>
          <a:xfrm>
            <a:off x="762000" y="6019800"/>
            <a:ext cx="8229600" cy="685800"/>
          </a:xfrm>
        </p:spPr>
        <p:txBody>
          <a:bodyPr/>
          <a:lstStyle/>
          <a:p>
            <a:pPr algn="r" eaLnBrk="1" hangingPunct="1"/>
            <a:r>
              <a:rPr lang="en-US" altLang="en-US" b="1">
                <a:solidFill>
                  <a:srgbClr val="FFFFFF"/>
                </a:solidFill>
                <a:ea typeface="ＭＳ Ｐゴシック" panose="020B0600070205080204" pitchFamily="34" charset="-128"/>
              </a:rPr>
              <a:t>Fee &amp; Stuart, 75-77</a:t>
            </a:r>
          </a:p>
        </p:txBody>
      </p:sp>
      <p:sp>
        <p:nvSpPr>
          <p:cNvPr id="218116" name="Rectangle 6">
            <a:extLst>
              <a:ext uri="{FF2B5EF4-FFF2-40B4-BE49-F238E27FC236}">
                <a16:creationId xmlns:a16="http://schemas.microsoft.com/office/drawing/2014/main" id="{CDE27294-6BE4-6E4F-9CBE-AB9D69FFD30F}"/>
              </a:ext>
            </a:extLst>
          </p:cNvPr>
          <p:cNvSpPr>
            <a:spLocks noChangeArrowheads="1"/>
          </p:cNvSpPr>
          <p:nvPr/>
        </p:nvSpPr>
        <p:spPr bwMode="auto">
          <a:xfrm>
            <a:off x="609600" y="3276600"/>
            <a:ext cx="822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Tx/>
              <a:buChar char="•"/>
            </a:pPr>
            <a:endParaRPr lang="en-US" altLang="en-US" sz="3200" b="1"/>
          </a:p>
        </p:txBody>
      </p:sp>
      <p:sp>
        <p:nvSpPr>
          <p:cNvPr id="218117" name="Rectangle 7">
            <a:extLst>
              <a:ext uri="{FF2B5EF4-FFF2-40B4-BE49-F238E27FC236}">
                <a16:creationId xmlns:a16="http://schemas.microsoft.com/office/drawing/2014/main" id="{EC1E05D8-9916-6D4F-BBC2-4E2E6EFE91BD}"/>
              </a:ext>
            </a:extLst>
          </p:cNvPr>
          <p:cNvSpPr>
            <a:spLocks noChangeArrowheads="1"/>
          </p:cNvSpPr>
          <p:nvPr/>
        </p:nvSpPr>
        <p:spPr bwMode="auto">
          <a:xfrm>
            <a:off x="8001000" y="152400"/>
            <a:ext cx="990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pPr>
            <a:r>
              <a:rPr lang="en-US" altLang="en-US" b="1">
                <a:solidFill>
                  <a:srgbClr val="FFFFFF"/>
                </a:solidFill>
              </a:rPr>
              <a:t>109</a:t>
            </a:r>
          </a:p>
        </p:txBody>
      </p:sp>
      <p:pic>
        <p:nvPicPr>
          <p:cNvPr id="218118" name="Picture 2" descr="esther.jpg">
            <a:extLst>
              <a:ext uri="{FF2B5EF4-FFF2-40B4-BE49-F238E27FC236}">
                <a16:creationId xmlns:a16="http://schemas.microsoft.com/office/drawing/2014/main" id="{F12E8CF5-E516-7A4D-9BE8-2130418FB0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57338"/>
            <a:ext cx="3998913"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Rectangle 4">
            <a:extLst>
              <a:ext uri="{FF2B5EF4-FFF2-40B4-BE49-F238E27FC236}">
                <a16:creationId xmlns:a16="http://schemas.microsoft.com/office/drawing/2014/main" id="{06C4768A-C088-594C-BEA4-F6E410C164A0}"/>
              </a:ext>
            </a:extLst>
          </p:cNvPr>
          <p:cNvSpPr>
            <a:spLocks noChangeArrowheads="1"/>
          </p:cNvSpPr>
          <p:nvPr/>
        </p:nvSpPr>
        <p:spPr bwMode="auto">
          <a:xfrm>
            <a:off x="4067175" y="2057400"/>
            <a:ext cx="5076825"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Tx/>
              <a:buAutoNum type="arabicPeriod"/>
            </a:pPr>
            <a:r>
              <a:rPr lang="en-US" altLang="en-US" sz="3200" b="1">
                <a:solidFill>
                  <a:srgbClr val="FFFFFF"/>
                </a:solidFill>
              </a:rPr>
              <a:t>Không chỉ là những câu chuyện </a:t>
            </a:r>
          </a:p>
          <a:p>
            <a:pPr eaLnBrk="1" hangingPunct="1">
              <a:spcBef>
                <a:spcPct val="20000"/>
              </a:spcBef>
              <a:buFontTx/>
              <a:buAutoNum type="arabicPeriod"/>
            </a:pPr>
            <a:r>
              <a:rPr lang="vi-VN" altLang="en-US" sz="3200" b="1">
                <a:solidFill>
                  <a:srgbClr val="FFFFFF"/>
                </a:solidFill>
              </a:rPr>
              <a:t>Không biểu tượng</a:t>
            </a:r>
            <a:endParaRPr lang="en-US" altLang="en-US" sz="3200" b="1">
              <a:solidFill>
                <a:srgbClr val="FFFFFF"/>
              </a:solidFill>
            </a:endParaRPr>
          </a:p>
          <a:p>
            <a:pPr eaLnBrk="1" hangingPunct="1">
              <a:spcBef>
                <a:spcPct val="20000"/>
              </a:spcBef>
              <a:buFontTx/>
              <a:buAutoNum type="arabicPeriod"/>
            </a:pPr>
            <a:r>
              <a:rPr lang="en-US" altLang="en-US" sz="3200" b="1">
                <a:solidFill>
                  <a:srgbClr val="FFFFFF"/>
                </a:solidFill>
              </a:rPr>
              <a:t>Luôn không dạy trực tiếp</a:t>
            </a:r>
          </a:p>
          <a:p>
            <a:pPr eaLnBrk="1" hangingPunct="1">
              <a:spcBef>
                <a:spcPct val="20000"/>
              </a:spcBef>
              <a:buFontTx/>
              <a:buAutoNum type="arabicPeriod"/>
            </a:pPr>
            <a:r>
              <a:rPr lang="en-US" altLang="en-US" sz="3200" b="1">
                <a:solidFill>
                  <a:srgbClr val="FFFFFF"/>
                </a:solidFill>
              </a:rPr>
              <a:t>Mỗi phần không có 1 bài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wd">
                                    <p:tmPct val="10000"/>
                                  </p:iterate>
                                  <p:childTnLst>
                                    <p:set>
                                      <p:cBhvr>
                                        <p:cTn id="6" dur="1" fill="hold">
                                          <p:stCondLst>
                                            <p:cond delay="0"/>
                                          </p:stCondLst>
                                        </p:cTn>
                                        <p:tgtEl>
                                          <p:spTgt spid="81924">
                                            <p:txEl>
                                              <p:pRg st="0" end="0"/>
                                            </p:txEl>
                                          </p:spTgt>
                                        </p:tgtEl>
                                        <p:attrNameLst>
                                          <p:attrName>style.visibility</p:attrName>
                                        </p:attrNameLst>
                                      </p:cBhvr>
                                      <p:to>
                                        <p:strVal val="visible"/>
                                      </p:to>
                                    </p:set>
                                    <p:animEffect transition="in" filter="fade">
                                      <p:cBhvr>
                                        <p:cTn id="7" dur="1000"/>
                                        <p:tgtEl>
                                          <p:spTgt spid="81924">
                                            <p:txEl>
                                              <p:pRg st="0" end="0"/>
                                            </p:txEl>
                                          </p:spTgt>
                                        </p:tgtEl>
                                      </p:cBhvr>
                                    </p:animEffect>
                                    <p:anim calcmode="lin" valueType="num">
                                      <p:cBhvr>
                                        <p:cTn id="8" dur="1000" fill="hold"/>
                                        <p:tgtEl>
                                          <p:spTgt spid="81924">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819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iterate type="wd">
                                    <p:tmPct val="10000"/>
                                  </p:iterate>
                                  <p:childTnLst>
                                    <p:set>
                                      <p:cBhvr>
                                        <p:cTn id="13" dur="1" fill="hold">
                                          <p:stCondLst>
                                            <p:cond delay="0"/>
                                          </p:stCondLst>
                                        </p:cTn>
                                        <p:tgtEl>
                                          <p:spTgt spid="81924">
                                            <p:txEl>
                                              <p:pRg st="1" end="1"/>
                                            </p:txEl>
                                          </p:spTgt>
                                        </p:tgtEl>
                                        <p:attrNameLst>
                                          <p:attrName>style.visibility</p:attrName>
                                        </p:attrNameLst>
                                      </p:cBhvr>
                                      <p:to>
                                        <p:strVal val="visible"/>
                                      </p:to>
                                    </p:set>
                                    <p:animEffect transition="in" filter="fade">
                                      <p:cBhvr>
                                        <p:cTn id="14" dur="1000"/>
                                        <p:tgtEl>
                                          <p:spTgt spid="81924">
                                            <p:txEl>
                                              <p:pRg st="1" end="1"/>
                                            </p:txEl>
                                          </p:spTgt>
                                        </p:tgtEl>
                                      </p:cBhvr>
                                    </p:animEffect>
                                    <p:anim calcmode="lin" valueType="num">
                                      <p:cBhvr>
                                        <p:cTn id="15" dur="1000" fill="hold"/>
                                        <p:tgtEl>
                                          <p:spTgt spid="81924">
                                            <p:txEl>
                                              <p:pRg st="1" end="1"/>
                                            </p:txEl>
                                          </p:spTgt>
                                        </p:tgtEl>
                                        <p:attrNameLst>
                                          <p:attrName>ppt_x</p:attrName>
                                        </p:attrNameLst>
                                      </p:cBhvr>
                                      <p:tavLst>
                                        <p:tav tm="0">
                                          <p:val>
                                            <p:strVal val="#ppt_x-.1"/>
                                          </p:val>
                                        </p:tav>
                                        <p:tav tm="100000">
                                          <p:val>
                                            <p:strVal val="#ppt_x"/>
                                          </p:val>
                                        </p:tav>
                                      </p:tavLst>
                                    </p:anim>
                                    <p:anim calcmode="lin" valueType="num">
                                      <p:cBhvr>
                                        <p:cTn id="16" dur="1000" fill="hold"/>
                                        <p:tgtEl>
                                          <p:spTgt spid="8192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grpId="0" nodeType="clickEffect">
                                  <p:stCondLst>
                                    <p:cond delay="0"/>
                                  </p:stCondLst>
                                  <p:iterate type="wd">
                                    <p:tmPct val="10000"/>
                                  </p:iterate>
                                  <p:childTnLst>
                                    <p:set>
                                      <p:cBhvr>
                                        <p:cTn id="20" dur="1" fill="hold">
                                          <p:stCondLst>
                                            <p:cond delay="0"/>
                                          </p:stCondLst>
                                        </p:cTn>
                                        <p:tgtEl>
                                          <p:spTgt spid="81924">
                                            <p:txEl>
                                              <p:pRg st="2" end="2"/>
                                            </p:txEl>
                                          </p:spTgt>
                                        </p:tgtEl>
                                        <p:attrNameLst>
                                          <p:attrName>style.visibility</p:attrName>
                                        </p:attrNameLst>
                                      </p:cBhvr>
                                      <p:to>
                                        <p:strVal val="visible"/>
                                      </p:to>
                                    </p:set>
                                    <p:animEffect transition="in" filter="fade">
                                      <p:cBhvr>
                                        <p:cTn id="21" dur="1000"/>
                                        <p:tgtEl>
                                          <p:spTgt spid="81924">
                                            <p:txEl>
                                              <p:pRg st="2" end="2"/>
                                            </p:txEl>
                                          </p:spTgt>
                                        </p:tgtEl>
                                      </p:cBhvr>
                                    </p:animEffect>
                                    <p:anim calcmode="lin" valueType="num">
                                      <p:cBhvr>
                                        <p:cTn id="22" dur="1000" fill="hold"/>
                                        <p:tgtEl>
                                          <p:spTgt spid="81924">
                                            <p:txEl>
                                              <p:pRg st="2" end="2"/>
                                            </p:txEl>
                                          </p:spTgt>
                                        </p:tgtEl>
                                        <p:attrNameLst>
                                          <p:attrName>ppt_x</p:attrName>
                                        </p:attrNameLst>
                                      </p:cBhvr>
                                      <p:tavLst>
                                        <p:tav tm="0">
                                          <p:val>
                                            <p:strVal val="#ppt_x-.1"/>
                                          </p:val>
                                        </p:tav>
                                        <p:tav tm="100000">
                                          <p:val>
                                            <p:strVal val="#ppt_x"/>
                                          </p:val>
                                        </p:tav>
                                      </p:tavLst>
                                    </p:anim>
                                    <p:anim calcmode="lin" valueType="num">
                                      <p:cBhvr>
                                        <p:cTn id="23" dur="1000" fill="hold"/>
                                        <p:tgtEl>
                                          <p:spTgt spid="8192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0" presetClass="entr" presetSubtype="0" fill="hold" grpId="0" nodeType="clickEffect">
                                  <p:stCondLst>
                                    <p:cond delay="0"/>
                                  </p:stCondLst>
                                  <p:iterate type="wd">
                                    <p:tmPct val="10000"/>
                                  </p:iterate>
                                  <p:childTnLst>
                                    <p:set>
                                      <p:cBhvr>
                                        <p:cTn id="27" dur="1" fill="hold">
                                          <p:stCondLst>
                                            <p:cond delay="0"/>
                                          </p:stCondLst>
                                        </p:cTn>
                                        <p:tgtEl>
                                          <p:spTgt spid="81924">
                                            <p:txEl>
                                              <p:pRg st="3" end="3"/>
                                            </p:txEl>
                                          </p:spTgt>
                                        </p:tgtEl>
                                        <p:attrNameLst>
                                          <p:attrName>style.visibility</p:attrName>
                                        </p:attrNameLst>
                                      </p:cBhvr>
                                      <p:to>
                                        <p:strVal val="visible"/>
                                      </p:to>
                                    </p:set>
                                    <p:animEffect transition="in" filter="fade">
                                      <p:cBhvr>
                                        <p:cTn id="28" dur="1000"/>
                                        <p:tgtEl>
                                          <p:spTgt spid="81924">
                                            <p:txEl>
                                              <p:pRg st="3" end="3"/>
                                            </p:txEl>
                                          </p:spTgt>
                                        </p:tgtEl>
                                      </p:cBhvr>
                                    </p:animEffect>
                                    <p:anim calcmode="lin" valueType="num">
                                      <p:cBhvr>
                                        <p:cTn id="29" dur="1000" fill="hold"/>
                                        <p:tgtEl>
                                          <p:spTgt spid="81924">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8192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a:extLst>
              <a:ext uri="{FF2B5EF4-FFF2-40B4-BE49-F238E27FC236}">
                <a16:creationId xmlns:a16="http://schemas.microsoft.com/office/drawing/2014/main" id="{E246AB4D-D78D-1E42-B1C7-3EDB23BC29B9}"/>
              </a:ext>
            </a:extLst>
          </p:cNvPr>
          <p:cNvSpPr>
            <a:spLocks noGrp="1"/>
          </p:cNvSpPr>
          <p:nvPr>
            <p:ph type="dt" sz="quarter" idx="10"/>
          </p:nvPr>
        </p:nvSpPr>
        <p:spPr>
          <a:ln>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defRPr/>
            </a:pPr>
            <a:endParaRPr lang="en-US"/>
          </a:p>
        </p:txBody>
      </p:sp>
      <p:sp>
        <p:nvSpPr>
          <p:cNvPr id="10242" name="Rectangle 2">
            <a:extLst>
              <a:ext uri="{FF2B5EF4-FFF2-40B4-BE49-F238E27FC236}">
                <a16:creationId xmlns:a16="http://schemas.microsoft.com/office/drawing/2014/main" id="{E04B8EB2-16C2-314B-B1B1-5C185B4457DD}"/>
              </a:ext>
            </a:extLst>
          </p:cNvPr>
          <p:cNvSpPr>
            <a:spLocks noGrp="1" noChangeArrowheads="1"/>
          </p:cNvSpPr>
          <p:nvPr>
            <p:ph type="title"/>
          </p:nvPr>
        </p:nvSpPr>
        <p:spPr>
          <a:xfrm>
            <a:off x="152400" y="0"/>
            <a:ext cx="7772400" cy="1143000"/>
          </a:xfrm>
          <a:effectLst>
            <a:outerShdw blurRad="63500" dist="107763" dir="18900000" algn="ctr" rotWithShape="0">
              <a:srgbClr val="000000">
                <a:alpha val="75000"/>
              </a:srgbClr>
            </a:outerShdw>
          </a:effectLst>
        </p:spPr>
        <p:txBody>
          <a:bodyPr/>
          <a:lstStyle/>
          <a:p>
            <a:pPr eaLnBrk="1" hangingPunct="1"/>
            <a:r>
              <a:rPr lang="en-US" altLang="zh-CN">
                <a:latin typeface="Arial" panose="020B0604020202020204" pitchFamily="34" charset="0"/>
                <a:ea typeface="SimSun" panose="02010600030101010101" pitchFamily="2" charset="-122"/>
                <a:cs typeface="Arial" panose="020B0604020202020204" pitchFamily="34" charset="0"/>
              </a:rPr>
              <a:t>Quan Điểm của tôi về Chủ Đề Cựu Ước</a:t>
            </a:r>
            <a:endParaRPr lang="en-US" altLang="en-US">
              <a:latin typeface="Arial" panose="020B0604020202020204" pitchFamily="34" charset="0"/>
              <a:ea typeface="SimSun" panose="02010600030101010101" pitchFamily="2" charset="-122"/>
              <a:cs typeface="Arial" panose="020B0604020202020204" pitchFamily="34" charset="0"/>
            </a:endParaRPr>
          </a:p>
        </p:txBody>
      </p:sp>
      <p:pic>
        <p:nvPicPr>
          <p:cNvPr id="75780" name="Picture 3" descr="j0309390">
            <a:extLst>
              <a:ext uri="{FF2B5EF4-FFF2-40B4-BE49-F238E27FC236}">
                <a16:creationId xmlns:a16="http://schemas.microsoft.com/office/drawing/2014/main" id="{F18DA307-761D-1E40-BC39-996DA933D271}"/>
              </a:ext>
            </a:extLst>
          </p:cNvPr>
          <p:cNvPicPr>
            <a:picLocks noGrp="1" noChangeAspect="1" noChangeArrowheads="1"/>
          </p:cNvPicPr>
          <p:nvPr>
            <p:ph sz="half" idx="2"/>
          </p:nvPr>
        </p:nvPicPr>
        <p:blipFill>
          <a:blip r:embed="rId3">
            <a:lum bright="-54000"/>
          </a:blip>
          <a:srcRect/>
          <a:stretch>
            <a:fillRect/>
          </a:stretch>
        </p:blipFill>
        <p:spPr>
          <a:xfrm>
            <a:off x="0" y="4468813"/>
            <a:ext cx="3657600" cy="2389187"/>
          </a:xfrm>
        </p:spPr>
      </p:pic>
      <p:sp>
        <p:nvSpPr>
          <p:cNvPr id="219140" name="Text Box 5">
            <a:extLst>
              <a:ext uri="{FF2B5EF4-FFF2-40B4-BE49-F238E27FC236}">
                <a16:creationId xmlns:a16="http://schemas.microsoft.com/office/drawing/2014/main" id="{04860CF1-D37E-ED4B-A5DF-0DA2EB5B565B}"/>
              </a:ext>
            </a:extLst>
          </p:cNvPr>
          <p:cNvSpPr txBox="1">
            <a:spLocks noChangeArrowheads="1"/>
          </p:cNvSpPr>
          <p:nvPr/>
        </p:nvSpPr>
        <p:spPr bwMode="auto">
          <a:xfrm>
            <a:off x="8305800" y="152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a:t>33</a:t>
            </a:r>
          </a:p>
        </p:txBody>
      </p:sp>
      <p:sp>
        <p:nvSpPr>
          <p:cNvPr id="10246" name="Rectangle 6">
            <a:extLst>
              <a:ext uri="{FF2B5EF4-FFF2-40B4-BE49-F238E27FC236}">
                <a16:creationId xmlns:a16="http://schemas.microsoft.com/office/drawing/2014/main" id="{D3923E31-4FA9-894A-95B1-8BDD2C5A5406}"/>
              </a:ext>
            </a:extLst>
          </p:cNvPr>
          <p:cNvSpPr>
            <a:spLocks noChangeArrowheads="1"/>
          </p:cNvSpPr>
          <p:nvPr/>
        </p:nvSpPr>
        <p:spPr bwMode="auto">
          <a:xfrm>
            <a:off x="152400" y="1219200"/>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862013" algn="l"/>
                <a:tab pos="1431925" algn="l"/>
                <a:tab pos="2001838" algn="l"/>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862013" algn="l"/>
                <a:tab pos="1431925" algn="l"/>
                <a:tab pos="2001838"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862013" algn="l"/>
                <a:tab pos="1431925" algn="l"/>
                <a:tab pos="2001838"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862013" algn="l"/>
                <a:tab pos="1431925" algn="l"/>
                <a:tab pos="2001838" algn="l"/>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862013" algn="l"/>
                <a:tab pos="1431925" algn="l"/>
                <a:tab pos="2001838"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862013" algn="l"/>
                <a:tab pos="1431925" algn="l"/>
                <a:tab pos="2001838"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862013" algn="l"/>
                <a:tab pos="1431925" algn="l"/>
                <a:tab pos="2001838"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862013" algn="l"/>
                <a:tab pos="1431925" algn="l"/>
                <a:tab pos="2001838"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862013" algn="l"/>
                <a:tab pos="1431925" algn="l"/>
                <a:tab pos="2001838" algn="l"/>
              </a:tabLs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20000"/>
              </a:spcBef>
              <a:buFont typeface="Tahoma" panose="020B0604030504040204" pitchFamily="34" charset="0"/>
              <a:buNone/>
            </a:pPr>
            <a:r>
              <a:rPr lang="en-US" altLang="zh-CN" sz="3200">
                <a:ea typeface="SimSun" panose="02010600030101010101" pitchFamily="2" charset="-122"/>
                <a:cs typeface="Arial" panose="020B0604020202020204" pitchFamily="34" charset="0"/>
              </a:rPr>
              <a:t>Cựu Ước ký thuật:</a:t>
            </a:r>
            <a:endParaRPr lang="en-US" altLang="zh-CN" sz="3200" i="1">
              <a:ea typeface="SimSun" panose="02010600030101010101" pitchFamily="2" charset="-122"/>
              <a:cs typeface="Arial" panose="020B0604020202020204" pitchFamily="34" charset="0"/>
            </a:endParaRPr>
          </a:p>
          <a:p>
            <a:pPr eaLnBrk="1" hangingPunct="1">
              <a:lnSpc>
                <a:spcPct val="90000"/>
              </a:lnSpc>
              <a:spcBef>
                <a:spcPct val="20000"/>
              </a:spcBef>
              <a:buFont typeface="Tahoma" panose="020B0604030504040204" pitchFamily="34" charset="0"/>
              <a:buNone/>
            </a:pPr>
            <a:r>
              <a:rPr lang="en-US" altLang="zh-CN" sz="3200" i="1">
                <a:ea typeface="SimSun" panose="02010600030101010101" pitchFamily="2" charset="-122"/>
                <a:cs typeface="Arial" panose="020B0604020202020204" pitchFamily="34" charset="0"/>
              </a:rPr>
              <a:t>	Đức Chúa Trời phục hồi con người để dự phần cai trị vương quốc của Ngài vì vinh hiển của chính Ngài. </a:t>
            </a:r>
            <a:endParaRPr lang="en-US" altLang="zh-CN" sz="3200">
              <a:solidFill>
                <a:schemeClr val="tx2"/>
              </a:solidFill>
              <a:ea typeface="SimSun" panose="02010600030101010101" pitchFamily="2" charset="-122"/>
              <a:cs typeface="Arial" panose="020B0604020202020204" pitchFamily="34" charset="0"/>
            </a:endParaRPr>
          </a:p>
          <a:p>
            <a:pPr eaLnBrk="1" hangingPunct="1">
              <a:lnSpc>
                <a:spcPct val="90000"/>
              </a:lnSpc>
              <a:spcBef>
                <a:spcPct val="20000"/>
              </a:spcBef>
              <a:buFont typeface="Tahoma" panose="020B0604030504040204" pitchFamily="34" charset="0"/>
              <a:buNone/>
            </a:pPr>
            <a:r>
              <a:rPr lang="en-US" altLang="zh-CN" sz="3200">
                <a:ea typeface="SimSun" panose="02010600030101010101" pitchFamily="2" charset="-122"/>
                <a:cs typeface="Arial" panose="020B0604020202020204" pitchFamily="34" charset="0"/>
              </a:rPr>
              <a:t>		truyền lệnh trong vườn Ê-đen nhưng bị đánh mất trong Sự Sa Ngã</a:t>
            </a:r>
          </a:p>
          <a:p>
            <a:pPr eaLnBrk="1" hangingPunct="1">
              <a:lnSpc>
                <a:spcPct val="90000"/>
              </a:lnSpc>
              <a:spcBef>
                <a:spcPct val="20000"/>
              </a:spcBef>
              <a:buFont typeface="Tahoma" panose="020B0604030504040204" pitchFamily="34" charset="0"/>
              <a:buNone/>
            </a:pPr>
            <a:r>
              <a:rPr lang="en-US" altLang="zh-CN" sz="3200">
                <a:ea typeface="SimSun" panose="02010600030101010101" pitchFamily="2" charset="-122"/>
                <a:cs typeface="Arial" panose="020B0604020202020204" pitchFamily="34" charset="0"/>
              </a:rPr>
              <a:t>		và thành tựu bởi việc cứu chuộc con người</a:t>
            </a:r>
          </a:p>
          <a:p>
            <a:pPr eaLnBrk="1" hangingPunct="1">
              <a:lnSpc>
                <a:spcPct val="90000"/>
              </a:lnSpc>
              <a:spcBef>
                <a:spcPct val="20000"/>
              </a:spcBef>
              <a:buFont typeface="Tahoma" panose="020B0604030504040204" pitchFamily="34" charset="0"/>
              <a:buNone/>
            </a:pPr>
            <a:r>
              <a:rPr lang="en-US" altLang="zh-CN" sz="3200">
                <a:ea typeface="SimSun" panose="02010600030101010101" pitchFamily="2" charset="-122"/>
                <a:cs typeface="Arial" panose="020B0604020202020204" pitchFamily="34" charset="0"/>
              </a:rPr>
              <a:t>			qua Y-sơ-ra-ên là quốc gia thầy tế lễ</a:t>
            </a:r>
          </a:p>
          <a:p>
            <a:pPr eaLnBrk="1" hangingPunct="1">
              <a:lnSpc>
                <a:spcPct val="90000"/>
              </a:lnSpc>
              <a:spcBef>
                <a:spcPct val="20000"/>
              </a:spcBef>
              <a:buFont typeface="Tahoma" panose="020B0604030504040204" pitchFamily="34" charset="0"/>
              <a:buNone/>
            </a:pPr>
            <a:r>
              <a:rPr lang="en-US" altLang="zh-CN" sz="3200">
                <a:ea typeface="SimSun" panose="02010600030101010101" pitchFamily="2" charset="-122"/>
                <a:cs typeface="Arial" panose="020B0604020202020204" pitchFamily="34" charset="0"/>
              </a:rPr>
              <a:t>			và trên hết là qua Đấng Mê-si-a, </a:t>
            </a:r>
          </a:p>
          <a:p>
            <a:pPr eaLnBrk="1" hangingPunct="1">
              <a:lnSpc>
                <a:spcPct val="90000"/>
              </a:lnSpc>
              <a:spcBef>
                <a:spcPct val="20000"/>
              </a:spcBef>
              <a:buFont typeface="Tahoma" panose="020B0604030504040204" pitchFamily="34" charset="0"/>
              <a:buNone/>
            </a:pPr>
            <a:r>
              <a:rPr lang="en-US" altLang="zh-CN" sz="3200">
                <a:ea typeface="SimSun" panose="02010600030101010101" pitchFamily="2" charset="-122"/>
                <a:cs typeface="Arial" panose="020B0604020202020204" pitchFamily="34" charset="0"/>
              </a:rPr>
              <a:t>				Đấng trị vì là Đấng Cứu Thế và Vua</a:t>
            </a:r>
          </a:p>
          <a:p>
            <a:pPr eaLnBrk="1" hangingPunct="1">
              <a:lnSpc>
                <a:spcPct val="90000"/>
              </a:lnSpc>
              <a:spcBef>
                <a:spcPct val="20000"/>
              </a:spcBef>
              <a:buFont typeface="Tahoma" panose="020B0604030504040204" pitchFamily="34" charset="0"/>
              <a:buNone/>
            </a:pPr>
            <a:r>
              <a:rPr lang="en-US" altLang="zh-CN" sz="3200">
                <a:ea typeface="SimSun" panose="02010600030101010101" pitchFamily="2" charset="-122"/>
                <a:cs typeface="Arial" panose="020B0604020202020204" pitchFamily="34" charset="0"/>
              </a:rPr>
              <a:t>				  để ứng nghiệm giao ước Áp-ra-ham</a:t>
            </a:r>
            <a:endParaRPr lang="en-US" altLang="en-US" sz="3200">
              <a:ea typeface="SimSun" panose="02010600030101010101" pitchFamily="2"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10246">
                                            <p:txEl>
                                              <p:pRg st="0" end="0"/>
                                            </p:txEl>
                                          </p:spTgt>
                                        </p:tgtEl>
                                        <p:attrNameLst>
                                          <p:attrName>style.visibility</p:attrName>
                                        </p:attrNameLst>
                                      </p:cBhvr>
                                      <p:to>
                                        <p:strVal val="visible"/>
                                      </p:to>
                                    </p:set>
                                    <p:animEffect transition="in" filter="fade">
                                      <p:cBhvr>
                                        <p:cTn id="7" dur="100"/>
                                        <p:tgtEl>
                                          <p:spTgt spid="10246">
                                            <p:txEl>
                                              <p:pRg st="0" end="0"/>
                                            </p:txEl>
                                          </p:spTgt>
                                        </p:tgtEl>
                                      </p:cBhvr>
                                    </p:animEffect>
                                    <p:anim calcmode="lin" valueType="num">
                                      <p:cBhvr>
                                        <p:cTn id="8" dur="400" fill="hold"/>
                                        <p:tgtEl>
                                          <p:spTgt spid="10246">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246">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0246">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0246">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10246">
                                            <p:txEl>
                                              <p:pRg st="1" end="1"/>
                                            </p:txEl>
                                          </p:spTgt>
                                        </p:tgtEl>
                                        <p:attrNameLst>
                                          <p:attrName>style.visibility</p:attrName>
                                        </p:attrNameLst>
                                      </p:cBhvr>
                                      <p:to>
                                        <p:strVal val="visible"/>
                                      </p:to>
                                    </p:set>
                                    <p:animEffect transition="in" filter="fade">
                                      <p:cBhvr>
                                        <p:cTn id="16" dur="100"/>
                                        <p:tgtEl>
                                          <p:spTgt spid="10246">
                                            <p:txEl>
                                              <p:pRg st="1" end="1"/>
                                            </p:txEl>
                                          </p:spTgt>
                                        </p:tgtEl>
                                      </p:cBhvr>
                                    </p:animEffect>
                                    <p:anim calcmode="lin" valueType="num">
                                      <p:cBhvr>
                                        <p:cTn id="17" dur="400" fill="hold"/>
                                        <p:tgtEl>
                                          <p:spTgt spid="10246">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10246">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10246">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10246">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10246">
                                            <p:txEl>
                                              <p:pRg st="2" end="2"/>
                                            </p:txEl>
                                          </p:spTgt>
                                        </p:tgtEl>
                                        <p:attrNameLst>
                                          <p:attrName>style.visibility</p:attrName>
                                        </p:attrNameLst>
                                      </p:cBhvr>
                                      <p:to>
                                        <p:strVal val="visible"/>
                                      </p:to>
                                    </p:set>
                                    <p:animEffect transition="in" filter="fade">
                                      <p:cBhvr>
                                        <p:cTn id="25" dur="100"/>
                                        <p:tgtEl>
                                          <p:spTgt spid="10246">
                                            <p:txEl>
                                              <p:pRg st="2" end="2"/>
                                            </p:txEl>
                                          </p:spTgt>
                                        </p:tgtEl>
                                      </p:cBhvr>
                                    </p:animEffect>
                                    <p:anim calcmode="lin" valueType="num">
                                      <p:cBhvr>
                                        <p:cTn id="26" dur="400" fill="hold"/>
                                        <p:tgtEl>
                                          <p:spTgt spid="10246">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10246">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10246">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10246">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10246">
                                            <p:txEl>
                                              <p:pRg st="3" end="3"/>
                                            </p:txEl>
                                          </p:spTgt>
                                        </p:tgtEl>
                                        <p:attrNameLst>
                                          <p:attrName>style.visibility</p:attrName>
                                        </p:attrNameLst>
                                      </p:cBhvr>
                                      <p:to>
                                        <p:strVal val="visible"/>
                                      </p:to>
                                    </p:set>
                                    <p:animEffect transition="in" filter="fade">
                                      <p:cBhvr>
                                        <p:cTn id="34" dur="100"/>
                                        <p:tgtEl>
                                          <p:spTgt spid="10246">
                                            <p:txEl>
                                              <p:pRg st="3" end="3"/>
                                            </p:txEl>
                                          </p:spTgt>
                                        </p:tgtEl>
                                      </p:cBhvr>
                                    </p:animEffect>
                                    <p:anim calcmode="lin" valueType="num">
                                      <p:cBhvr>
                                        <p:cTn id="35" dur="400" fill="hold"/>
                                        <p:tgtEl>
                                          <p:spTgt spid="10246">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10246">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10246">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10246">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10246">
                                            <p:txEl>
                                              <p:pRg st="4" end="4"/>
                                            </p:txEl>
                                          </p:spTgt>
                                        </p:tgtEl>
                                        <p:attrNameLst>
                                          <p:attrName>style.visibility</p:attrName>
                                        </p:attrNameLst>
                                      </p:cBhvr>
                                      <p:to>
                                        <p:strVal val="visible"/>
                                      </p:to>
                                    </p:set>
                                    <p:animEffect transition="in" filter="fade">
                                      <p:cBhvr>
                                        <p:cTn id="43" dur="100"/>
                                        <p:tgtEl>
                                          <p:spTgt spid="10246">
                                            <p:txEl>
                                              <p:pRg st="4" end="4"/>
                                            </p:txEl>
                                          </p:spTgt>
                                        </p:tgtEl>
                                      </p:cBhvr>
                                    </p:animEffect>
                                    <p:anim calcmode="lin" valueType="num">
                                      <p:cBhvr>
                                        <p:cTn id="44" dur="400" fill="hold"/>
                                        <p:tgtEl>
                                          <p:spTgt spid="10246">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10246">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10246">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10246">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10246">
                                            <p:txEl>
                                              <p:pRg st="5" end="5"/>
                                            </p:txEl>
                                          </p:spTgt>
                                        </p:tgtEl>
                                        <p:attrNameLst>
                                          <p:attrName>style.visibility</p:attrName>
                                        </p:attrNameLst>
                                      </p:cBhvr>
                                      <p:to>
                                        <p:strVal val="visible"/>
                                      </p:to>
                                    </p:set>
                                    <p:animEffect transition="in" filter="fade">
                                      <p:cBhvr>
                                        <p:cTn id="52" dur="100"/>
                                        <p:tgtEl>
                                          <p:spTgt spid="10246">
                                            <p:txEl>
                                              <p:pRg st="5" end="5"/>
                                            </p:txEl>
                                          </p:spTgt>
                                        </p:tgtEl>
                                      </p:cBhvr>
                                    </p:animEffect>
                                    <p:anim calcmode="lin" valueType="num">
                                      <p:cBhvr>
                                        <p:cTn id="53" dur="400" fill="hold"/>
                                        <p:tgtEl>
                                          <p:spTgt spid="10246">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10246">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10246">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10246">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10246">
                                            <p:txEl>
                                              <p:pRg st="6" end="6"/>
                                            </p:txEl>
                                          </p:spTgt>
                                        </p:tgtEl>
                                        <p:attrNameLst>
                                          <p:attrName>style.visibility</p:attrName>
                                        </p:attrNameLst>
                                      </p:cBhvr>
                                      <p:to>
                                        <p:strVal val="visible"/>
                                      </p:to>
                                    </p:set>
                                    <p:animEffect transition="in" filter="fade">
                                      <p:cBhvr>
                                        <p:cTn id="61" dur="100"/>
                                        <p:tgtEl>
                                          <p:spTgt spid="10246">
                                            <p:txEl>
                                              <p:pRg st="6" end="6"/>
                                            </p:txEl>
                                          </p:spTgt>
                                        </p:tgtEl>
                                      </p:cBhvr>
                                    </p:animEffect>
                                    <p:anim calcmode="lin" valueType="num">
                                      <p:cBhvr>
                                        <p:cTn id="62" dur="400" fill="hold"/>
                                        <p:tgtEl>
                                          <p:spTgt spid="10246">
                                            <p:txEl>
                                              <p:pRg st="6" end="6"/>
                                            </p:txEl>
                                          </p:spTgt>
                                        </p:tgtEl>
                                        <p:attrNameLst>
                                          <p:attrName>ppt_x</p:attrName>
                                        </p:attrNameLst>
                                      </p:cBhvr>
                                      <p:tavLst>
                                        <p:tav tm="0">
                                          <p:val>
                                            <p:strVal val="#ppt_x"/>
                                          </p:val>
                                        </p:tav>
                                        <p:tav tm="100000">
                                          <p:val>
                                            <p:strVal val="#ppt_x"/>
                                          </p:val>
                                        </p:tav>
                                      </p:tavLst>
                                    </p:anim>
                                    <p:anim calcmode="lin" valueType="num">
                                      <p:cBhvr>
                                        <p:cTn id="63" dur="400" fill="hold"/>
                                        <p:tgtEl>
                                          <p:spTgt spid="10246">
                                            <p:txEl>
                                              <p:pRg st="6" end="6"/>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10246">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10246">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10246">
                                            <p:txEl>
                                              <p:pRg st="7" end="7"/>
                                            </p:txEl>
                                          </p:spTgt>
                                        </p:tgtEl>
                                        <p:attrNameLst>
                                          <p:attrName>style.visibility</p:attrName>
                                        </p:attrNameLst>
                                      </p:cBhvr>
                                      <p:to>
                                        <p:strVal val="visible"/>
                                      </p:to>
                                    </p:set>
                                    <p:animEffect transition="in" filter="fade">
                                      <p:cBhvr>
                                        <p:cTn id="70" dur="100"/>
                                        <p:tgtEl>
                                          <p:spTgt spid="10246">
                                            <p:txEl>
                                              <p:pRg st="7" end="7"/>
                                            </p:txEl>
                                          </p:spTgt>
                                        </p:tgtEl>
                                      </p:cBhvr>
                                    </p:animEffect>
                                    <p:anim calcmode="lin" valueType="num">
                                      <p:cBhvr>
                                        <p:cTn id="71" dur="400" fill="hold"/>
                                        <p:tgtEl>
                                          <p:spTgt spid="10246">
                                            <p:txEl>
                                              <p:pRg st="7" end="7"/>
                                            </p:txEl>
                                          </p:spTgt>
                                        </p:tgtEl>
                                        <p:attrNameLst>
                                          <p:attrName>ppt_x</p:attrName>
                                        </p:attrNameLst>
                                      </p:cBhvr>
                                      <p:tavLst>
                                        <p:tav tm="0">
                                          <p:val>
                                            <p:strVal val="#ppt_x"/>
                                          </p:val>
                                        </p:tav>
                                        <p:tav tm="100000">
                                          <p:val>
                                            <p:strVal val="#ppt_x"/>
                                          </p:val>
                                        </p:tav>
                                      </p:tavLst>
                                    </p:anim>
                                    <p:anim calcmode="lin" valueType="num">
                                      <p:cBhvr>
                                        <p:cTn id="72" dur="400" fill="hold"/>
                                        <p:tgtEl>
                                          <p:spTgt spid="10246">
                                            <p:txEl>
                                              <p:pRg st="7" end="7"/>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10246">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10246">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5" name="Picture 2">
            <a:extLst>
              <a:ext uri="{FF2B5EF4-FFF2-40B4-BE49-F238E27FC236}">
                <a16:creationId xmlns:a16="http://schemas.microsoft.com/office/drawing/2014/main" id="{F3AE1FA3-98BC-5D47-BD0A-0D806B393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176" r="1635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96610" name="Rectangle 3">
            <a:extLst>
              <a:ext uri="{FF2B5EF4-FFF2-40B4-BE49-F238E27FC236}">
                <a16:creationId xmlns:a16="http://schemas.microsoft.com/office/drawing/2014/main" id="{A3EE78AD-DE85-234E-BC42-16670A88959B}"/>
              </a:ext>
            </a:extLst>
          </p:cNvPr>
          <p:cNvSpPr>
            <a:spLocks noGrp="1" noChangeArrowheads="1"/>
          </p:cNvSpPr>
          <p:nvPr>
            <p:ph type="title"/>
          </p:nvPr>
        </p:nvSpPr>
        <p:spPr>
          <a:xfrm>
            <a:off x="685800" y="304800"/>
            <a:ext cx="7772400" cy="1143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ltLang="en-US">
                <a:solidFill>
                  <a:schemeClr val="tx1"/>
                </a:solidFill>
                <a:ea typeface="ＭＳ Ｐゴシック" panose="020B0600070205080204" pitchFamily="34" charset="-128"/>
              </a:rPr>
              <a:t>Vương Quốc trong Sáng Thế Ký 1</a:t>
            </a:r>
            <a:endParaRPr lang="en-US" altLang="en-US">
              <a:ea typeface="ＭＳ Ｐゴシック" panose="020B0600070205080204" pitchFamily="34" charset="-128"/>
            </a:endParaRPr>
          </a:p>
        </p:txBody>
      </p:sp>
      <p:sp>
        <p:nvSpPr>
          <p:cNvPr id="2318340" name="Rectangle 4">
            <a:extLst>
              <a:ext uri="{FF2B5EF4-FFF2-40B4-BE49-F238E27FC236}">
                <a16:creationId xmlns:a16="http://schemas.microsoft.com/office/drawing/2014/main" id="{367CBDC9-15E0-AD4C-B174-EFFCE26AA04E}"/>
              </a:ext>
            </a:extLst>
          </p:cNvPr>
          <p:cNvSpPr>
            <a:spLocks noChangeArrowheads="1"/>
          </p:cNvSpPr>
          <p:nvPr/>
        </p:nvSpPr>
        <p:spPr bwMode="auto">
          <a:xfrm>
            <a:off x="457200" y="1905000"/>
            <a:ext cx="8610600" cy="4548188"/>
          </a:xfrm>
          <a:prstGeom prst="rect">
            <a:avLst/>
          </a:prstGeom>
          <a:noFill/>
          <a:ln w="12700">
            <a:noFill/>
            <a:miter lim="800000"/>
            <a:headEnd/>
            <a:tailEnd/>
          </a:ln>
          <a:effectLst/>
        </p:spPr>
        <p:txBody>
          <a:bodyPr lIns="90488" tIns="44450" rIns="90488" bIns="44450"/>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Clr>
                <a:srgbClr val="FFFF00"/>
              </a:buClr>
              <a:buSzPct val="75000"/>
            </a:pPr>
            <a:r>
              <a:rPr lang="en-US" altLang="en-US" sz="3600" b="1">
                <a:solidFill>
                  <a:srgbClr val="FFFFFF"/>
                </a:solidFill>
                <a:effectLst>
                  <a:outerShdw blurRad="38100" dist="38100" dir="2700000" algn="tl">
                    <a:srgbClr val="000000"/>
                  </a:outerShdw>
                </a:effectLst>
              </a:rPr>
              <a:t>• Thiên Chúa vô tác(1:1)</a:t>
            </a:r>
          </a:p>
          <a:p>
            <a:pPr>
              <a:spcBef>
                <a:spcPct val="20000"/>
              </a:spcBef>
              <a:buClr>
                <a:srgbClr val="FFFF00"/>
              </a:buClr>
              <a:buSzPct val="75000"/>
            </a:pPr>
            <a:r>
              <a:rPr lang="en-US" altLang="en-US" sz="3600" b="1">
                <a:solidFill>
                  <a:srgbClr val="FFFFFF"/>
                </a:solidFill>
                <a:effectLst>
                  <a:outerShdw blurRad="38100" dist="38100" dir="2700000" algn="tl">
                    <a:srgbClr val="000000"/>
                  </a:outerShdw>
                </a:effectLst>
              </a:rPr>
              <a:t>• Tạo ra bởi một Lời(1:4)</a:t>
            </a:r>
          </a:p>
          <a:p>
            <a:pPr>
              <a:spcBef>
                <a:spcPct val="20000"/>
              </a:spcBef>
              <a:buClr>
                <a:srgbClr val="FFFF00"/>
              </a:buClr>
              <a:buSzPct val="75000"/>
            </a:pPr>
            <a:r>
              <a:rPr lang="en-US" altLang="en-US" sz="3600" b="1">
                <a:solidFill>
                  <a:srgbClr val="FFFFFF"/>
                </a:solidFill>
                <a:effectLst>
                  <a:outerShdw blurRad="38100" dist="38100" dir="2700000" algn="tl">
                    <a:srgbClr val="000000"/>
                  </a:outerShdw>
                </a:effectLst>
              </a:rPr>
              <a:t>• Tạo ra một cách dễ dàng</a:t>
            </a:r>
          </a:p>
          <a:p>
            <a:pPr>
              <a:spcBef>
                <a:spcPct val="20000"/>
              </a:spcBef>
              <a:buClr>
                <a:srgbClr val="FFFF00"/>
              </a:buClr>
              <a:buSzPct val="75000"/>
            </a:pPr>
            <a:r>
              <a:rPr lang="en-US" altLang="en-US" sz="3600" b="1">
                <a:solidFill>
                  <a:srgbClr val="FFFFFF"/>
                </a:solidFill>
                <a:effectLst>
                  <a:outerShdw blurRad="38100" dist="38100" dir="2700000" algn="tl">
                    <a:srgbClr val="000000"/>
                  </a:outerShdw>
                </a:effectLst>
              </a:rPr>
              <a:t>• </a:t>
            </a:r>
            <a:r>
              <a:rPr lang="vi-VN" altLang="en-US" sz="3600" b="1">
                <a:solidFill>
                  <a:srgbClr val="FFFFFF"/>
                </a:solidFill>
                <a:effectLst>
                  <a:outerShdw blurRad="38100" dist="38100" dir="2700000" algn="tl">
                    <a:srgbClr val="000000"/>
                  </a:outerShdw>
                </a:effectLst>
              </a:rPr>
              <a:t>Mặt trời và mặt trăng [</a:t>
            </a:r>
            <a:r>
              <a:rPr lang="en-US" altLang="en-US" sz="3600" b="1">
                <a:solidFill>
                  <a:srgbClr val="FFFFFF"/>
                </a:solidFill>
                <a:effectLst>
                  <a:outerShdw blurRad="38100" dist="38100" dir="2700000" algn="tl">
                    <a:srgbClr val="000000"/>
                  </a:outerShdw>
                </a:effectLst>
              </a:rPr>
              <a:t>các </a:t>
            </a:r>
            <a:r>
              <a:rPr lang="vi-VN" altLang="en-US" sz="3600" b="1">
                <a:solidFill>
                  <a:srgbClr val="FFFFFF"/>
                </a:solidFill>
                <a:effectLst>
                  <a:outerShdw blurRad="38100" dist="38100" dir="2700000" algn="tl">
                    <a:srgbClr val="000000"/>
                  </a:outerShdw>
                </a:effectLst>
              </a:rPr>
              <a:t>thần] tạo</a:t>
            </a:r>
            <a:r>
              <a:rPr lang="en-US" altLang="en-US" sz="3600" b="1">
                <a:solidFill>
                  <a:srgbClr val="FFFFFF"/>
                </a:solidFill>
                <a:effectLst>
                  <a:outerShdw blurRad="38100" dist="38100" dir="2700000" algn="tl">
                    <a:srgbClr val="000000"/>
                  </a:outerShdw>
                </a:effectLst>
              </a:rPr>
              <a:t>(1:16)</a:t>
            </a:r>
          </a:p>
          <a:p>
            <a:pPr>
              <a:spcBef>
                <a:spcPct val="20000"/>
              </a:spcBef>
              <a:buClr>
                <a:srgbClr val="FFFF00"/>
              </a:buClr>
              <a:buSzPct val="75000"/>
            </a:pPr>
            <a:r>
              <a:rPr lang="en-US" altLang="en-US" sz="3600" b="1">
                <a:solidFill>
                  <a:srgbClr val="FFFFFF"/>
                </a:solidFill>
                <a:effectLst>
                  <a:outerShdw blurRad="38100" dist="38100" dir="2700000" algn="tl">
                    <a:srgbClr val="000000"/>
                  </a:outerShdw>
                </a:effectLst>
              </a:rPr>
              <a:t>• </a:t>
            </a:r>
            <a:r>
              <a:rPr lang="vi-VN" altLang="en-US" sz="3600" b="1">
                <a:solidFill>
                  <a:srgbClr val="FFFFFF"/>
                </a:solidFill>
                <a:effectLst>
                  <a:outerShdw blurRad="38100" dist="38100" dir="2700000" algn="tl">
                    <a:srgbClr val="000000"/>
                  </a:outerShdw>
                </a:effectLst>
              </a:rPr>
              <a:t>Quy tắc chia sẻ với người đàn ông</a:t>
            </a:r>
            <a:r>
              <a:rPr lang="en-US" altLang="en-US" sz="3600" b="1">
                <a:solidFill>
                  <a:srgbClr val="FFFFFF"/>
                </a:solidFill>
                <a:effectLst>
                  <a:outerShdw blurRad="38100" dist="38100" dir="2700000" algn="tl">
                    <a:srgbClr val="000000"/>
                  </a:outerShdw>
                </a:effectLst>
              </a:rPr>
              <a:t> (1:26)</a:t>
            </a:r>
          </a:p>
        </p:txBody>
      </p:sp>
      <p:sp>
        <p:nvSpPr>
          <p:cNvPr id="221188" name="Text Box 1041">
            <a:extLst>
              <a:ext uri="{FF2B5EF4-FFF2-40B4-BE49-F238E27FC236}">
                <a16:creationId xmlns:a16="http://schemas.microsoft.com/office/drawing/2014/main" id="{ECC176F8-427F-6143-98BB-7A4865329B63}"/>
              </a:ext>
            </a:extLst>
          </p:cNvPr>
          <p:cNvSpPr txBox="1">
            <a:spLocks noChangeArrowheads="1"/>
          </p:cNvSpPr>
          <p:nvPr/>
        </p:nvSpPr>
        <p:spPr bwMode="auto">
          <a:xfrm>
            <a:off x="8316913" y="28575"/>
            <a:ext cx="800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FF"/>
                </a:solidFill>
                <a:cs typeface="Arial" panose="020B0604020202020204" pitchFamily="34" charset="0"/>
              </a:rPr>
              <a:t>NTS</a:t>
            </a:r>
          </a:p>
          <a:p>
            <a:r>
              <a:rPr lang="en-US" altLang="en-US" b="1">
                <a:solidFill>
                  <a:srgbClr val="FFFFFF"/>
                </a:solidFill>
                <a:cs typeface="Arial" panose="020B0604020202020204" pitchFamily="34" charset="0"/>
              </a:rPr>
              <a:t>444</a:t>
            </a:r>
            <a:endParaRPr lang="en-US" altLang="en-US" b="1">
              <a:solidFill>
                <a:srgbClr val="000000"/>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1834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1834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1834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1834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183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8340"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66"/>
            </a:gs>
            <a:gs pos="100000">
              <a:schemeClr val="bg1"/>
            </a:gs>
          </a:gsLst>
          <a:lin ang="5400000" scaled="1"/>
        </a:gradFill>
        <a:effectLst/>
      </p:bgPr>
    </p:bg>
    <p:spTree>
      <p:nvGrpSpPr>
        <p:cNvPr id="1" name=""/>
        <p:cNvGrpSpPr/>
        <p:nvPr/>
      </p:nvGrpSpPr>
      <p:grpSpPr>
        <a:xfrm>
          <a:off x="0" y="0"/>
          <a:ext cx="0" cy="0"/>
          <a:chOff x="0" y="0"/>
          <a:chExt cx="0" cy="0"/>
        </a:xfrm>
      </p:grpSpPr>
      <p:pic>
        <p:nvPicPr>
          <p:cNvPr id="223234" name="Picture 2" descr="j0300904">
            <a:extLst>
              <a:ext uri="{FF2B5EF4-FFF2-40B4-BE49-F238E27FC236}">
                <a16:creationId xmlns:a16="http://schemas.microsoft.com/office/drawing/2014/main" id="{876ED12F-9D04-804D-8E83-E8E7CBA94B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0986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7779" name="Rectangle 3">
            <a:extLst>
              <a:ext uri="{FF2B5EF4-FFF2-40B4-BE49-F238E27FC236}">
                <a16:creationId xmlns:a16="http://schemas.microsoft.com/office/drawing/2014/main" id="{D8D0AEDB-ACFE-144F-9BA2-447AA8013EE3}"/>
              </a:ext>
            </a:extLst>
          </p:cNvPr>
          <p:cNvSpPr>
            <a:spLocks noGrp="1" noChangeArrowheads="1"/>
          </p:cNvSpPr>
          <p:nvPr>
            <p:ph type="title"/>
          </p:nvPr>
        </p:nvSpPr>
        <p:spPr>
          <a:xfrm>
            <a:off x="1116013" y="341313"/>
            <a:ext cx="8032750" cy="1143000"/>
          </a:xfrm>
          <a:effectLst>
            <a:outerShdw blurRad="63500" dist="107763" dir="2700000" algn="ctr" rotWithShape="0">
              <a:srgbClr val="000000">
                <a:alpha val="74997"/>
              </a:srgbClr>
            </a:outerShdw>
          </a:effectLst>
        </p:spPr>
        <p:txBody>
          <a:bodyPr/>
          <a:lstStyle/>
          <a:p>
            <a:r>
              <a:rPr lang="en-US" altLang="en-US" sz="3200" b="1">
                <a:ea typeface="ＭＳ Ｐゴシック" panose="020B0600070205080204" pitchFamily="34" charset="-128"/>
                <a:cs typeface="Arial" panose="020B0604020202020204" pitchFamily="34" charset="0"/>
              </a:rPr>
              <a:t>Vương Quốc của Đức Chúa Trời:</a:t>
            </a:r>
            <a:br>
              <a:rPr lang="en-US" altLang="en-US" sz="3200" b="1">
                <a:ea typeface="ＭＳ Ｐゴシック" panose="020B0600070205080204" pitchFamily="34" charset="-128"/>
                <a:cs typeface="Arial" panose="020B0604020202020204" pitchFamily="34" charset="0"/>
              </a:rPr>
            </a:br>
            <a:r>
              <a:rPr lang="en-US" altLang="en-US" sz="2400" b="1">
                <a:ea typeface="ＭＳ Ｐゴシック" panose="020B0600070205080204" pitchFamily="34" charset="-128"/>
                <a:cs typeface="Arial" panose="020B0604020202020204" pitchFamily="34" charset="0"/>
              </a:rPr>
              <a:t>Các chủ đề bao gồm toàn bộ Kinh thánh</a:t>
            </a:r>
            <a:endParaRPr lang="en-US" altLang="en-US" sz="3200" b="1">
              <a:ea typeface="ＭＳ Ｐゴシック" panose="020B0600070205080204" pitchFamily="34" charset="-128"/>
              <a:cs typeface="Arial" panose="020B0604020202020204" pitchFamily="34" charset="0"/>
            </a:endParaRPr>
          </a:p>
        </p:txBody>
      </p:sp>
      <p:sp>
        <p:nvSpPr>
          <p:cNvPr id="1867780" name="Rectangle 4">
            <a:extLst>
              <a:ext uri="{FF2B5EF4-FFF2-40B4-BE49-F238E27FC236}">
                <a16:creationId xmlns:a16="http://schemas.microsoft.com/office/drawing/2014/main" id="{DEDE4F2B-B909-E84A-B71F-8C3627672B6A}"/>
              </a:ext>
            </a:extLst>
          </p:cNvPr>
          <p:cNvSpPr>
            <a:spLocks noGrp="1" noChangeArrowheads="1"/>
          </p:cNvSpPr>
          <p:nvPr>
            <p:ph sz="half" idx="1"/>
          </p:nvPr>
        </p:nvSpPr>
        <p:spPr>
          <a:xfrm>
            <a:off x="0" y="1484313"/>
            <a:ext cx="4716463" cy="3816350"/>
          </a:xfrm>
        </p:spPr>
        <p:txBody>
          <a:bodyPr/>
          <a:lstStyle/>
          <a:p>
            <a:pPr marL="66675" indent="-66675">
              <a:lnSpc>
                <a:spcPct val="80000"/>
              </a:lnSpc>
              <a:buFont typeface="Monotype Sorts" pitchFamily="2" charset="2"/>
              <a:buNone/>
            </a:pPr>
            <a:r>
              <a:rPr lang="en-US" altLang="zh-CN" sz="2000" b="1">
                <a:latin typeface="Arial Narrow" panose="020B0604020202020204" pitchFamily="34" charset="0"/>
                <a:ea typeface="SimSun" panose="02010600030101010101" pitchFamily="2" charset="-122"/>
                <a:cs typeface="ＭＳ Ｐゴシック" panose="020B0600070205080204" pitchFamily="34" charset="-128"/>
              </a:rPr>
              <a:t>Sáng thế ký 1:26-28</a:t>
            </a:r>
          </a:p>
          <a:p>
            <a:pPr marL="66675" indent="-66675">
              <a:lnSpc>
                <a:spcPct val="80000"/>
              </a:lnSpc>
              <a:buFont typeface="Monotype Sorts" pitchFamily="2" charset="2"/>
              <a:buNone/>
            </a:pPr>
            <a:r>
              <a:rPr lang="en-US" altLang="zh-CN" sz="2000" b="1">
                <a:latin typeface="Arial Narrow" panose="020B0604020202020204" pitchFamily="34" charset="0"/>
                <a:ea typeface="SimSun" panose="02010600030101010101" pitchFamily="2" charset="-122"/>
                <a:cs typeface="ＭＳ Ｐゴシック" panose="020B0600070205080204" pitchFamily="34" charset="-128"/>
              </a:rPr>
              <a:t>"</a:t>
            </a:r>
            <a:r>
              <a:rPr lang="vi-VN" altLang="en-US" sz="2000">
                <a:latin typeface="Arial Narrow" panose="020B0604020202020204" pitchFamily="34" charset="0"/>
                <a:ea typeface="ＭＳ Ｐゴシック" panose="020B0600070205080204" pitchFamily="34" charset="-128"/>
                <a:cs typeface="ＭＳ Ｐゴシック" panose="020B0600070205080204" pitchFamily="34" charset="-128"/>
              </a:rPr>
              <a:t>Đức Chúa Trời phán rằng: Chúng ta hãy làm nên loài người như hình ta và theo tượng ta, đặng </a:t>
            </a:r>
            <a:r>
              <a:rPr lang="vi-VN" altLang="en-US" sz="2000" b="1">
                <a:solidFill>
                  <a:srgbClr val="FFC000"/>
                </a:solidFill>
                <a:latin typeface="Arial Narrow" panose="020B0604020202020204" pitchFamily="34" charset="0"/>
                <a:ea typeface="ＭＳ Ｐゴシック" panose="020B0600070205080204" pitchFamily="34" charset="-128"/>
                <a:cs typeface="ＭＳ Ｐゴシック" panose="020B0600070205080204" pitchFamily="34" charset="-128"/>
              </a:rPr>
              <a:t>quản trị </a:t>
            </a:r>
            <a:r>
              <a:rPr lang="vi-VN" altLang="en-US" sz="2000">
                <a:latin typeface="Arial Narrow" panose="020B0604020202020204" pitchFamily="34" charset="0"/>
                <a:ea typeface="ＭＳ Ｐゴシック" panose="020B0600070205080204" pitchFamily="34" charset="-128"/>
                <a:cs typeface="ＭＳ Ｐゴシック" panose="020B0600070205080204" pitchFamily="34" charset="-128"/>
              </a:rPr>
              <a:t>loài cá biển, loài chim trời, loài súc vật, loài côn trùng bò trên mặt đất, và khắp cả đất. </a:t>
            </a:r>
            <a:r>
              <a:rPr lang="vi-VN" altLang="en-US" sz="2000" baseline="30000">
                <a:latin typeface="Arial Narrow" panose="020B0604020202020204" pitchFamily="34" charset="0"/>
                <a:ea typeface="ＭＳ Ｐゴシック" panose="020B0600070205080204" pitchFamily="34" charset="-128"/>
                <a:cs typeface="ＭＳ Ｐゴシック" panose="020B0600070205080204" pitchFamily="34" charset="-128"/>
              </a:rPr>
              <a:t>27 </a:t>
            </a:r>
            <a:r>
              <a:rPr lang="vi-VN" altLang="en-US" sz="2000">
                <a:latin typeface="Arial Narrow" panose="020B0604020202020204" pitchFamily="34" charset="0"/>
                <a:ea typeface="ＭＳ Ｐゴシック" panose="020B0600070205080204" pitchFamily="34" charset="-128"/>
                <a:cs typeface="ＭＳ Ｐゴシック" panose="020B0600070205080204" pitchFamily="34" charset="-128"/>
              </a:rPr>
              <a:t>Đức Chúa Trời dựng nên loài người như hình Ngài; Ngài dựng nên loài người giống như hình Đức Chúa Trời; Ngài dựng nên người nam cùng người nữ. </a:t>
            </a:r>
            <a:r>
              <a:rPr lang="vi-VN" altLang="en-US" sz="2000" baseline="30000">
                <a:latin typeface="Arial Narrow" panose="020B0604020202020204" pitchFamily="34" charset="0"/>
                <a:ea typeface="ＭＳ Ｐゴシック" panose="020B0600070205080204" pitchFamily="34" charset="-128"/>
                <a:cs typeface="ＭＳ Ｐゴシック" panose="020B0600070205080204" pitchFamily="34" charset="-128"/>
              </a:rPr>
              <a:t>28 </a:t>
            </a:r>
            <a:r>
              <a:rPr lang="vi-VN" altLang="en-US" sz="2000">
                <a:latin typeface="Arial Narrow" panose="020B0604020202020204" pitchFamily="34" charset="0"/>
                <a:ea typeface="ＭＳ Ｐゴシック" panose="020B0600070205080204" pitchFamily="34" charset="-128"/>
                <a:cs typeface="ＭＳ Ｐゴシック" panose="020B0600070205080204" pitchFamily="34" charset="-128"/>
              </a:rPr>
              <a:t>Đức Chúa Trời ban phước cho loài người và phán rằng: Hãy sanh sản, thêm nhiều, làm cho đầy dẫy đất; hãy làm cho đất </a:t>
            </a:r>
            <a:r>
              <a:rPr lang="vi-VN" altLang="en-US" sz="2000" b="1">
                <a:solidFill>
                  <a:srgbClr val="FFC000"/>
                </a:solidFill>
                <a:latin typeface="Arial Narrow" panose="020B0604020202020204" pitchFamily="34" charset="0"/>
                <a:ea typeface="ＭＳ Ｐゴシック" panose="020B0600070205080204" pitchFamily="34" charset="-128"/>
                <a:cs typeface="ＭＳ Ｐゴシック" panose="020B0600070205080204" pitchFamily="34" charset="-128"/>
              </a:rPr>
              <a:t>phục tùng</a:t>
            </a:r>
            <a:r>
              <a:rPr lang="vi-VN" altLang="en-US" sz="2000">
                <a:latin typeface="Arial Narrow" panose="020B0604020202020204" pitchFamily="34" charset="0"/>
                <a:ea typeface="ＭＳ Ｐゴシック" panose="020B0600070205080204" pitchFamily="34" charset="-128"/>
                <a:cs typeface="ＭＳ Ｐゴシック" panose="020B0600070205080204" pitchFamily="34" charset="-128"/>
              </a:rPr>
              <a:t>, hãy </a:t>
            </a:r>
            <a:r>
              <a:rPr lang="vi-VN" altLang="en-US" sz="2000" b="1">
                <a:solidFill>
                  <a:srgbClr val="FFC000"/>
                </a:solidFill>
                <a:latin typeface="Arial Narrow" panose="020B0604020202020204" pitchFamily="34" charset="0"/>
                <a:ea typeface="ＭＳ Ｐゴシック" panose="020B0600070205080204" pitchFamily="34" charset="-128"/>
                <a:cs typeface="ＭＳ Ｐゴシック" panose="020B0600070205080204" pitchFamily="34" charset="-128"/>
              </a:rPr>
              <a:t>quản trị </a:t>
            </a:r>
            <a:r>
              <a:rPr lang="vi-VN" altLang="en-US" sz="2000">
                <a:latin typeface="Arial Narrow" panose="020B0604020202020204" pitchFamily="34" charset="0"/>
                <a:ea typeface="ＭＳ Ｐゴシック" panose="020B0600070205080204" pitchFamily="34" charset="-128"/>
                <a:cs typeface="ＭＳ Ｐゴシック" panose="020B0600070205080204" pitchFamily="34" charset="-128"/>
              </a:rPr>
              <a:t>loài cá dưới biển, loài chim trên trời cùng các vật sống hành động trên mặt đất.</a:t>
            </a:r>
            <a:br>
              <a:rPr lang="vi-VN" altLang="en-US" sz="2000">
                <a:latin typeface="Arial Narrow" panose="020B0604020202020204" pitchFamily="34" charset="0"/>
                <a:ea typeface="ＭＳ Ｐゴシック" panose="020B0600070205080204" pitchFamily="34" charset="-128"/>
                <a:cs typeface="ＭＳ Ｐゴシック" panose="020B0600070205080204" pitchFamily="34" charset="-128"/>
              </a:rPr>
            </a:br>
            <a:r>
              <a:rPr lang="en-US" altLang="zh-CN" sz="2000" b="1">
                <a:latin typeface="Arial Narrow" panose="020B0604020202020204" pitchFamily="34" charset="0"/>
                <a:ea typeface="SimSun" panose="02010600030101010101" pitchFamily="2" charset="-122"/>
                <a:cs typeface="ＭＳ Ｐゴシック" panose="020B0600070205080204" pitchFamily="34" charset="-128"/>
              </a:rPr>
              <a:t>.</a:t>
            </a:r>
            <a:r>
              <a:rPr lang="fr-FR" altLang="zh-CN" sz="2000" b="1">
                <a:latin typeface="Arial Narrow" panose="020B0604020202020204" pitchFamily="34" charset="0"/>
                <a:ea typeface="SimSun" panose="02010600030101010101" pitchFamily="2" charset="-122"/>
                <a:cs typeface="ＭＳ Ｐゴシック" panose="020B0600070205080204" pitchFamily="34" charset="-128"/>
              </a:rPr>
              <a:t>'"</a:t>
            </a:r>
            <a:r>
              <a:rPr lang="en-US" altLang="zh-CN" sz="2000" b="1">
                <a:latin typeface="Arial Narrow" panose="020B0604020202020204" pitchFamily="34" charset="0"/>
                <a:ea typeface="SimSun" panose="02010600030101010101" pitchFamily="2" charset="-122"/>
                <a:cs typeface="ＭＳ Ｐゴシック" panose="020B0600070205080204" pitchFamily="34" charset="-128"/>
              </a:rPr>
              <a:t> </a:t>
            </a:r>
            <a:endParaRPr lang="en-US" altLang="en-US" sz="2000" b="1">
              <a:latin typeface="Arial Narrow" panose="020B0604020202020204" pitchFamily="34" charset="0"/>
              <a:ea typeface="ＭＳ Ｐゴシック" panose="020B0600070205080204" pitchFamily="34" charset="-128"/>
              <a:cs typeface="ＭＳ Ｐゴシック" panose="020B0600070205080204" pitchFamily="34" charset="-128"/>
            </a:endParaRPr>
          </a:p>
        </p:txBody>
      </p:sp>
      <p:sp>
        <p:nvSpPr>
          <p:cNvPr id="1867781" name="Rectangle 5">
            <a:extLst>
              <a:ext uri="{FF2B5EF4-FFF2-40B4-BE49-F238E27FC236}">
                <a16:creationId xmlns:a16="http://schemas.microsoft.com/office/drawing/2014/main" id="{0FC63B21-8E04-A144-A38A-11560F13BF0C}"/>
              </a:ext>
            </a:extLst>
          </p:cNvPr>
          <p:cNvSpPr>
            <a:spLocks noGrp="1" noChangeArrowheads="1"/>
          </p:cNvSpPr>
          <p:nvPr>
            <p:ph sz="half" idx="2"/>
          </p:nvPr>
        </p:nvSpPr>
        <p:spPr>
          <a:xfrm>
            <a:off x="5148263" y="1628775"/>
            <a:ext cx="3995737" cy="2667000"/>
          </a:xfrm>
        </p:spPr>
        <p:txBody>
          <a:bodyPr/>
          <a:lstStyle/>
          <a:p>
            <a:pPr marL="0" indent="0">
              <a:lnSpc>
                <a:spcPct val="80000"/>
              </a:lnSpc>
              <a:buFont typeface="Monotype Sorts" pitchFamily="2" charset="2"/>
              <a:buNone/>
            </a:pPr>
            <a:r>
              <a:rPr lang="en-US" altLang="en-US" sz="2000" b="1">
                <a:latin typeface="Arial Narrow" panose="020B0604020202020204" pitchFamily="34" charset="0"/>
                <a:ea typeface="ＭＳ Ｐゴシック" panose="020B0600070205080204" pitchFamily="34" charset="-128"/>
                <a:cs typeface="ＭＳ Ｐゴシック" panose="020B0600070205080204" pitchFamily="34" charset="-128"/>
              </a:rPr>
              <a:t>Khải huyền 22:5</a:t>
            </a:r>
          </a:p>
          <a:p>
            <a:pPr marL="0" indent="0">
              <a:lnSpc>
                <a:spcPct val="80000"/>
              </a:lnSpc>
              <a:buFont typeface="Monotype Sorts" pitchFamily="2" charset="2"/>
              <a:buNone/>
            </a:pPr>
            <a:endParaRPr lang="en-US" altLang="en-US" sz="2000" b="1">
              <a:latin typeface="Arial Narrow" panose="020B0604020202020204" pitchFamily="34" charset="0"/>
              <a:ea typeface="ＭＳ Ｐゴシック" panose="020B0600070205080204" pitchFamily="34" charset="-128"/>
              <a:cs typeface="ＭＳ Ｐゴシック" panose="020B0600070205080204" pitchFamily="34" charset="-128"/>
            </a:endParaRPr>
          </a:p>
          <a:p>
            <a:pPr marL="0" indent="0">
              <a:lnSpc>
                <a:spcPct val="80000"/>
              </a:lnSpc>
              <a:buFont typeface="Monotype Sorts" pitchFamily="2" charset="2"/>
              <a:buNone/>
            </a:pPr>
            <a:r>
              <a:rPr lang="en-US" altLang="ja-JP" sz="2000" b="1">
                <a:latin typeface="Arial Narrow" panose="020B0604020202020204" pitchFamily="34" charset="0"/>
                <a:ea typeface="ＭＳ Ｐゴシック" panose="020B0600070205080204" pitchFamily="34" charset="-128"/>
                <a:cs typeface="ＭＳ Ｐゴシック" panose="020B0600070205080204" pitchFamily="34" charset="-128"/>
              </a:rPr>
              <a:t>"</a:t>
            </a:r>
            <a:r>
              <a:rPr lang="vi-VN" altLang="en-US" sz="2000" b="1">
                <a:latin typeface="Arial Narrow" panose="020B0604020202020204" pitchFamily="34" charset="0"/>
                <a:ea typeface="ＭＳ Ｐゴシック" panose="020B0600070205080204" pitchFamily="34" charset="-128"/>
                <a:cs typeface="ＭＳ Ｐゴシック" panose="020B0600070205080204" pitchFamily="34" charset="-128"/>
              </a:rPr>
              <a:t>và chúng sẽ không cần đến ánh sáng đèn hay ánh sáng mặt trời, vì Chúa là Đức Chúa Trời sẽ soi sáng cho; và chúng sẽ </a:t>
            </a:r>
            <a:r>
              <a:rPr lang="vi-VN" altLang="en-US" sz="2000" b="1">
                <a:solidFill>
                  <a:srgbClr val="FFC000"/>
                </a:solidFill>
                <a:latin typeface="Arial Narrow" panose="020B0604020202020204" pitchFamily="34" charset="0"/>
                <a:ea typeface="ＭＳ Ｐゴシック" panose="020B0600070205080204" pitchFamily="34" charset="-128"/>
                <a:cs typeface="ＭＳ Ｐゴシック" panose="020B0600070205080204" pitchFamily="34" charset="-128"/>
              </a:rPr>
              <a:t>trị vì </a:t>
            </a:r>
            <a:r>
              <a:rPr lang="vi-VN" altLang="en-US" sz="2000" b="1">
                <a:latin typeface="Arial Narrow" panose="020B0604020202020204" pitchFamily="34" charset="0"/>
                <a:ea typeface="ＭＳ Ｐゴシック" panose="020B0600070205080204" pitchFamily="34" charset="-128"/>
                <a:cs typeface="ＭＳ Ｐゴシック" panose="020B0600070205080204" pitchFamily="34" charset="-128"/>
              </a:rPr>
              <a:t>đời đời</a:t>
            </a:r>
            <a:r>
              <a:rPr lang="en-US" altLang="ja-JP" sz="2000" b="1">
                <a:latin typeface="Arial Narrow" panose="020B0604020202020204" pitchFamily="34" charset="0"/>
                <a:ea typeface="ＭＳ Ｐゴシック" panose="020B0600070205080204" pitchFamily="34" charset="-128"/>
                <a:cs typeface="ＭＳ Ｐゴシック" panose="020B0600070205080204" pitchFamily="34" charset="-128"/>
              </a:rPr>
              <a:t>."</a:t>
            </a:r>
            <a:endParaRPr lang="en-US" altLang="en-US" sz="2000" b="1">
              <a:latin typeface="Arial Narrow" panose="020B0604020202020204" pitchFamily="34" charset="0"/>
              <a:ea typeface="ＭＳ Ｐゴシック" panose="020B0600070205080204" pitchFamily="34" charset="-128"/>
              <a:cs typeface="ＭＳ Ｐゴシック" panose="020B0600070205080204" pitchFamily="34" charset="-128"/>
            </a:endParaRPr>
          </a:p>
        </p:txBody>
      </p:sp>
      <p:sp>
        <p:nvSpPr>
          <p:cNvPr id="1867782" name="Text Box 6">
            <a:extLst>
              <a:ext uri="{FF2B5EF4-FFF2-40B4-BE49-F238E27FC236}">
                <a16:creationId xmlns:a16="http://schemas.microsoft.com/office/drawing/2014/main" id="{CB672178-CFD1-314A-B620-AA588C22FEB2}"/>
              </a:ext>
            </a:extLst>
          </p:cNvPr>
          <p:cNvSpPr txBox="1">
            <a:spLocks noChangeArrowheads="1"/>
          </p:cNvSpPr>
          <p:nvPr/>
        </p:nvSpPr>
        <p:spPr bwMode="auto">
          <a:xfrm>
            <a:off x="228600" y="6096000"/>
            <a:ext cx="2209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3200">
                <a:solidFill>
                  <a:srgbClr val="FF99CC"/>
                </a:solidFill>
              </a:rPr>
              <a:t>Mạng lệnh</a:t>
            </a:r>
          </a:p>
        </p:txBody>
      </p:sp>
      <p:sp>
        <p:nvSpPr>
          <p:cNvPr id="1867783" name="Text Box 7">
            <a:extLst>
              <a:ext uri="{FF2B5EF4-FFF2-40B4-BE49-F238E27FC236}">
                <a16:creationId xmlns:a16="http://schemas.microsoft.com/office/drawing/2014/main" id="{B91FB9C5-CEB8-4840-8D02-D0DFCAC6E3C2}"/>
              </a:ext>
            </a:extLst>
          </p:cNvPr>
          <p:cNvSpPr txBox="1">
            <a:spLocks noChangeArrowheads="1"/>
          </p:cNvSpPr>
          <p:nvPr/>
        </p:nvSpPr>
        <p:spPr bwMode="auto">
          <a:xfrm>
            <a:off x="6248400" y="6096000"/>
            <a:ext cx="2500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3200">
                <a:solidFill>
                  <a:srgbClr val="FF99CC"/>
                </a:solidFill>
              </a:rPr>
              <a:t>Sự đầy trọn</a:t>
            </a:r>
          </a:p>
        </p:txBody>
      </p:sp>
      <p:sp>
        <p:nvSpPr>
          <p:cNvPr id="1867784" name="AutoShape 8">
            <a:extLst>
              <a:ext uri="{FF2B5EF4-FFF2-40B4-BE49-F238E27FC236}">
                <a16:creationId xmlns:a16="http://schemas.microsoft.com/office/drawing/2014/main" id="{BEAB5F3D-E10E-4244-BAA4-7B175275FF8D}"/>
              </a:ext>
            </a:extLst>
          </p:cNvPr>
          <p:cNvSpPr>
            <a:spLocks noChangeArrowheads="1"/>
          </p:cNvSpPr>
          <p:nvPr/>
        </p:nvSpPr>
        <p:spPr bwMode="auto">
          <a:xfrm>
            <a:off x="2514600" y="5867400"/>
            <a:ext cx="3657600" cy="990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12700">
            <a:solidFill>
              <a:schemeClr val="tx1"/>
            </a:solidFill>
            <a:miter lim="800000"/>
            <a:headEnd/>
            <a:tailEnd/>
          </a:ln>
        </p:spPr>
        <p:txBody>
          <a:bodyPr wrap="none" anchor="ctr"/>
          <a:lstStyle/>
          <a:p>
            <a:endParaRPr lang="en-US"/>
          </a:p>
        </p:txBody>
      </p:sp>
      <p:sp>
        <p:nvSpPr>
          <p:cNvPr id="1867785" name="Text Box 9">
            <a:extLst>
              <a:ext uri="{FF2B5EF4-FFF2-40B4-BE49-F238E27FC236}">
                <a16:creationId xmlns:a16="http://schemas.microsoft.com/office/drawing/2014/main" id="{7489CB6A-B901-8042-8DE2-2B25F18EF158}"/>
              </a:ext>
            </a:extLst>
          </p:cNvPr>
          <p:cNvSpPr txBox="1">
            <a:spLocks noChangeArrowheads="1"/>
          </p:cNvSpPr>
          <p:nvPr/>
        </p:nvSpPr>
        <p:spPr bwMode="auto">
          <a:xfrm>
            <a:off x="0" y="5138738"/>
            <a:ext cx="8839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2800">
                <a:solidFill>
                  <a:srgbClr val="FFFF00"/>
                </a:solidFill>
              </a:rPr>
              <a:t>Chủ đề của Kinh thánh</a:t>
            </a:r>
            <a:r>
              <a:rPr lang="en-US" altLang="ja-JP" sz="2800">
                <a:solidFill>
                  <a:srgbClr val="FFFF00"/>
                </a:solidFill>
              </a:rPr>
              <a:t>: </a:t>
            </a:r>
            <a:r>
              <a:rPr lang="vi-VN" altLang="ja-JP" sz="2800">
                <a:solidFill>
                  <a:srgbClr val="FFFF00"/>
                </a:solidFill>
              </a:rPr>
              <a:t>Thiên Chúa mở rộng quy tắc của ông đối với con người</a:t>
            </a:r>
            <a:endParaRPr lang="en-US" altLang="en-US" sz="2800">
              <a:solidFill>
                <a:srgbClr val="FFFF00"/>
              </a:solidFill>
            </a:endParaRPr>
          </a:p>
        </p:txBody>
      </p:sp>
      <p:sp>
        <p:nvSpPr>
          <p:cNvPr id="1867786" name="Text Box 10">
            <a:extLst>
              <a:ext uri="{FF2B5EF4-FFF2-40B4-BE49-F238E27FC236}">
                <a16:creationId xmlns:a16="http://schemas.microsoft.com/office/drawing/2014/main" id="{5F806CDB-B171-7B44-ABCD-AA25FBB6B572}"/>
              </a:ext>
            </a:extLst>
          </p:cNvPr>
          <p:cNvSpPr txBox="1">
            <a:spLocks noChangeArrowheads="1"/>
          </p:cNvSpPr>
          <p:nvPr/>
        </p:nvSpPr>
        <p:spPr bwMode="auto">
          <a:xfrm>
            <a:off x="2555875" y="6021388"/>
            <a:ext cx="3384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3200">
                <a:solidFill>
                  <a:srgbClr val="000000"/>
                </a:solidFill>
              </a:rPr>
              <a:t>Những giao ước</a:t>
            </a:r>
          </a:p>
        </p:txBody>
      </p:sp>
      <p:sp>
        <p:nvSpPr>
          <p:cNvPr id="223243" name="Text Box 1041">
            <a:extLst>
              <a:ext uri="{FF2B5EF4-FFF2-40B4-BE49-F238E27FC236}">
                <a16:creationId xmlns:a16="http://schemas.microsoft.com/office/drawing/2014/main" id="{281AAAA1-77A0-E045-B425-C70B9A941F57}"/>
              </a:ext>
            </a:extLst>
          </p:cNvPr>
          <p:cNvSpPr txBox="1">
            <a:spLocks noChangeArrowheads="1"/>
          </p:cNvSpPr>
          <p:nvPr/>
        </p:nvSpPr>
        <p:spPr bwMode="auto">
          <a:xfrm>
            <a:off x="8316913" y="28575"/>
            <a:ext cx="800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a:solidFill>
                  <a:srgbClr val="FFFFFF"/>
                </a:solidFill>
                <a:cs typeface="Arial" panose="020B0604020202020204" pitchFamily="34" charset="0"/>
              </a:rPr>
              <a:t>NTS</a:t>
            </a:r>
            <a:br>
              <a:rPr lang="en-US" altLang="en-US" b="1">
                <a:solidFill>
                  <a:srgbClr val="FFFFFF"/>
                </a:solidFill>
                <a:cs typeface="Arial" panose="020B0604020202020204" pitchFamily="34" charset="0"/>
              </a:rPr>
            </a:br>
            <a:r>
              <a:rPr lang="en-US" altLang="en-US" b="1">
                <a:solidFill>
                  <a:srgbClr val="FFFFFF"/>
                </a:solidFill>
                <a:cs typeface="Arial" panose="020B0604020202020204" pitchFamily="34" charset="0"/>
              </a:rPr>
              <a:t>445</a:t>
            </a:r>
            <a:endParaRPr lang="en-US" altLang="en-US" b="1">
              <a:solidFill>
                <a:srgbClr val="000000"/>
              </a:solidFill>
              <a:cs typeface="Arial" panose="020B0604020202020204" pitchFamily="34" charset="0"/>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67780">
                                            <p:txEl>
                                              <p:pRg st="0" end="0"/>
                                            </p:txEl>
                                          </p:spTgt>
                                        </p:tgtEl>
                                        <p:attrNameLst>
                                          <p:attrName>style.visibility</p:attrName>
                                        </p:attrNameLst>
                                      </p:cBhvr>
                                      <p:to>
                                        <p:strVal val="visible"/>
                                      </p:to>
                                    </p:set>
                                    <p:animEffect transition="in" filter="dissolve">
                                      <p:cBhvr>
                                        <p:cTn id="7" dur="500"/>
                                        <p:tgtEl>
                                          <p:spTgt spid="1867780">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67780">
                                            <p:txEl>
                                              <p:pRg st="1" end="1"/>
                                            </p:txEl>
                                          </p:spTgt>
                                        </p:tgtEl>
                                        <p:attrNameLst>
                                          <p:attrName>style.visibility</p:attrName>
                                        </p:attrNameLst>
                                      </p:cBhvr>
                                      <p:to>
                                        <p:strVal val="visible"/>
                                      </p:to>
                                    </p:set>
                                    <p:animEffect transition="in" filter="dissolve">
                                      <p:cBhvr>
                                        <p:cTn id="10" dur="500"/>
                                        <p:tgtEl>
                                          <p:spTgt spid="1867780">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1867781">
                                            <p:txEl>
                                              <p:pRg st="0" end="0"/>
                                            </p:txEl>
                                          </p:spTgt>
                                        </p:tgtEl>
                                        <p:attrNameLst>
                                          <p:attrName>style.visibility</p:attrName>
                                        </p:attrNameLst>
                                      </p:cBhvr>
                                      <p:to>
                                        <p:strVal val="visible"/>
                                      </p:to>
                                    </p:set>
                                    <p:animEffect transition="in" filter="barn(inHorizontal)">
                                      <p:cBhvr>
                                        <p:cTn id="15" dur="500"/>
                                        <p:tgtEl>
                                          <p:spTgt spid="1867781">
                                            <p:txEl>
                                              <p:pRg st="0" end="0"/>
                                            </p:txEl>
                                          </p:spTgt>
                                        </p:tgtEl>
                                      </p:cBhvr>
                                    </p:animEffect>
                                  </p:childTnLst>
                                </p:cTn>
                              </p:par>
                              <p:par>
                                <p:cTn id="16" presetID="16" presetClass="entr" presetSubtype="26" fill="hold" grpId="0" nodeType="withEffect">
                                  <p:stCondLst>
                                    <p:cond delay="0"/>
                                  </p:stCondLst>
                                  <p:childTnLst>
                                    <p:set>
                                      <p:cBhvr>
                                        <p:cTn id="17" dur="1" fill="hold">
                                          <p:stCondLst>
                                            <p:cond delay="0"/>
                                          </p:stCondLst>
                                        </p:cTn>
                                        <p:tgtEl>
                                          <p:spTgt spid="1867781">
                                            <p:txEl>
                                              <p:pRg st="2" end="2"/>
                                            </p:txEl>
                                          </p:spTgt>
                                        </p:tgtEl>
                                        <p:attrNameLst>
                                          <p:attrName>style.visibility</p:attrName>
                                        </p:attrNameLst>
                                      </p:cBhvr>
                                      <p:to>
                                        <p:strVal val="visible"/>
                                      </p:to>
                                    </p:set>
                                    <p:animEffect transition="in" filter="barn(inHorizontal)">
                                      <p:cBhvr>
                                        <p:cTn id="18" dur="500"/>
                                        <p:tgtEl>
                                          <p:spTgt spid="1867781">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1867785"/>
                                        </p:tgtEl>
                                        <p:attrNameLst>
                                          <p:attrName>style.visibility</p:attrName>
                                        </p:attrNameLst>
                                      </p:cBhvr>
                                      <p:to>
                                        <p:strVal val="visible"/>
                                      </p:to>
                                    </p:set>
                                    <p:animEffect transition="in" filter="fade">
                                      <p:cBhvr>
                                        <p:cTn id="23" dur="100"/>
                                        <p:tgtEl>
                                          <p:spTgt spid="1867785"/>
                                        </p:tgtEl>
                                      </p:cBhvr>
                                    </p:animEffect>
                                    <p:anim calcmode="lin" valueType="num">
                                      <p:cBhvr>
                                        <p:cTn id="24" dur="400" fill="hold"/>
                                        <p:tgtEl>
                                          <p:spTgt spid="1867785"/>
                                        </p:tgtEl>
                                        <p:attrNameLst>
                                          <p:attrName>ppt_x</p:attrName>
                                        </p:attrNameLst>
                                      </p:cBhvr>
                                      <p:tavLst>
                                        <p:tav tm="0">
                                          <p:val>
                                            <p:strVal val="#ppt_x"/>
                                          </p:val>
                                        </p:tav>
                                        <p:tav tm="100000">
                                          <p:val>
                                            <p:strVal val="#ppt_x"/>
                                          </p:val>
                                        </p:tav>
                                      </p:tavLst>
                                    </p:anim>
                                    <p:anim calcmode="lin" valueType="num">
                                      <p:cBhvr>
                                        <p:cTn id="25" dur="400" fill="hold"/>
                                        <p:tgtEl>
                                          <p:spTgt spid="1867785"/>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186778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186778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1867782"/>
                                        </p:tgtEl>
                                        <p:attrNameLst>
                                          <p:attrName>style.visibility</p:attrName>
                                        </p:attrNameLst>
                                      </p:cBhvr>
                                      <p:to>
                                        <p:strVal val="visible"/>
                                      </p:to>
                                    </p:set>
                                    <p:animEffect transition="in" filter="fade">
                                      <p:cBhvr>
                                        <p:cTn id="32" dur="100"/>
                                        <p:tgtEl>
                                          <p:spTgt spid="1867782"/>
                                        </p:tgtEl>
                                      </p:cBhvr>
                                    </p:animEffect>
                                    <p:anim calcmode="lin" valueType="num">
                                      <p:cBhvr>
                                        <p:cTn id="33" dur="400" fill="hold"/>
                                        <p:tgtEl>
                                          <p:spTgt spid="1867782"/>
                                        </p:tgtEl>
                                        <p:attrNameLst>
                                          <p:attrName>ppt_x</p:attrName>
                                        </p:attrNameLst>
                                      </p:cBhvr>
                                      <p:tavLst>
                                        <p:tav tm="0">
                                          <p:val>
                                            <p:strVal val="#ppt_x"/>
                                          </p:val>
                                        </p:tav>
                                        <p:tav tm="100000">
                                          <p:val>
                                            <p:strVal val="#ppt_x"/>
                                          </p:val>
                                        </p:tav>
                                      </p:tavLst>
                                    </p:anim>
                                    <p:anim calcmode="lin" valueType="num">
                                      <p:cBhvr>
                                        <p:cTn id="34" dur="400" fill="hold"/>
                                        <p:tgtEl>
                                          <p:spTgt spid="1867782"/>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186778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186778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1867783"/>
                                        </p:tgtEl>
                                        <p:attrNameLst>
                                          <p:attrName>style.visibility</p:attrName>
                                        </p:attrNameLst>
                                      </p:cBhvr>
                                      <p:to>
                                        <p:strVal val="visible"/>
                                      </p:to>
                                    </p:set>
                                    <p:animEffect transition="in" filter="fade">
                                      <p:cBhvr>
                                        <p:cTn id="41" dur="100"/>
                                        <p:tgtEl>
                                          <p:spTgt spid="1867783"/>
                                        </p:tgtEl>
                                      </p:cBhvr>
                                    </p:animEffect>
                                    <p:anim calcmode="lin" valueType="num">
                                      <p:cBhvr>
                                        <p:cTn id="42" dur="400" fill="hold"/>
                                        <p:tgtEl>
                                          <p:spTgt spid="1867783"/>
                                        </p:tgtEl>
                                        <p:attrNameLst>
                                          <p:attrName>ppt_x</p:attrName>
                                        </p:attrNameLst>
                                      </p:cBhvr>
                                      <p:tavLst>
                                        <p:tav tm="0">
                                          <p:val>
                                            <p:strVal val="#ppt_x"/>
                                          </p:val>
                                        </p:tav>
                                        <p:tav tm="100000">
                                          <p:val>
                                            <p:strVal val="#ppt_x"/>
                                          </p:val>
                                        </p:tav>
                                      </p:tavLst>
                                    </p:anim>
                                    <p:anim calcmode="lin" valueType="num">
                                      <p:cBhvr>
                                        <p:cTn id="43" dur="400" fill="hold"/>
                                        <p:tgtEl>
                                          <p:spTgt spid="1867783"/>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186778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186778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1867784"/>
                                        </p:tgtEl>
                                        <p:attrNameLst>
                                          <p:attrName>style.visibility</p:attrName>
                                        </p:attrNameLst>
                                      </p:cBhvr>
                                      <p:to>
                                        <p:strVal val="visible"/>
                                      </p:to>
                                    </p:set>
                                    <p:animEffect transition="in" filter="wipe(left)">
                                      <p:cBhvr>
                                        <p:cTn id="50" dur="3000"/>
                                        <p:tgtEl>
                                          <p:spTgt spid="1867784"/>
                                        </p:tgtEl>
                                      </p:cBhvr>
                                    </p:animEffect>
                                  </p:childTnLst>
                                </p:cTn>
                              </p:par>
                              <p:par>
                                <p:cTn id="51" presetID="43" presetClass="entr" presetSubtype="0" fill="hold" grpId="0" nodeType="withEffect">
                                  <p:stCondLst>
                                    <p:cond delay="0"/>
                                  </p:stCondLst>
                                  <p:childTnLst>
                                    <p:set>
                                      <p:cBhvr>
                                        <p:cTn id="52" dur="1" fill="hold">
                                          <p:stCondLst>
                                            <p:cond delay="0"/>
                                          </p:stCondLst>
                                        </p:cTn>
                                        <p:tgtEl>
                                          <p:spTgt spid="1867786"/>
                                        </p:tgtEl>
                                        <p:attrNameLst>
                                          <p:attrName>style.visibility</p:attrName>
                                        </p:attrNameLst>
                                      </p:cBhvr>
                                      <p:to>
                                        <p:strVal val="visible"/>
                                      </p:to>
                                    </p:set>
                                    <p:animEffect transition="in" filter="fade">
                                      <p:cBhvr>
                                        <p:cTn id="53" dur="100"/>
                                        <p:tgtEl>
                                          <p:spTgt spid="1867786"/>
                                        </p:tgtEl>
                                      </p:cBhvr>
                                    </p:animEffect>
                                    <p:anim calcmode="lin" valueType="num">
                                      <p:cBhvr>
                                        <p:cTn id="54" dur="400" fill="hold"/>
                                        <p:tgtEl>
                                          <p:spTgt spid="1867786"/>
                                        </p:tgtEl>
                                        <p:attrNameLst>
                                          <p:attrName>ppt_x</p:attrName>
                                        </p:attrNameLst>
                                      </p:cBhvr>
                                      <p:tavLst>
                                        <p:tav tm="0">
                                          <p:val>
                                            <p:strVal val="#ppt_x"/>
                                          </p:val>
                                        </p:tav>
                                        <p:tav tm="100000">
                                          <p:val>
                                            <p:strVal val="#ppt_x"/>
                                          </p:val>
                                        </p:tav>
                                      </p:tavLst>
                                    </p:anim>
                                    <p:anim calcmode="lin" valueType="num">
                                      <p:cBhvr>
                                        <p:cTn id="55" dur="400" fill="hold"/>
                                        <p:tgtEl>
                                          <p:spTgt spid="1867786"/>
                                        </p:tgtEl>
                                        <p:attrNameLst>
                                          <p:attrName>ppt_y</p:attrName>
                                        </p:attrNameLst>
                                      </p:cBhvr>
                                      <p:tavLst>
                                        <p:tav tm="0">
                                          <p:val>
                                            <p:strVal val="#ppt_y+0.31"/>
                                          </p:val>
                                        </p:tav>
                                        <p:tav tm="100000">
                                          <p:val>
                                            <p:strVal val="#ppt_y+0.31"/>
                                          </p:val>
                                        </p:tav>
                                      </p:tavLst>
                                    </p:anim>
                                    <p:anim calcmode="lin" valueType="num">
                                      <p:cBhvr>
                                        <p:cTn id="56" dur="600" decel="50000" fill="hold">
                                          <p:stCondLst>
                                            <p:cond delay="400"/>
                                          </p:stCondLst>
                                        </p:cTn>
                                        <p:tgtEl>
                                          <p:spTgt spid="186778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7" dur="600" decel="50000" fill="hold">
                                          <p:stCondLst>
                                            <p:cond delay="400"/>
                                          </p:stCondLst>
                                        </p:cTn>
                                        <p:tgtEl>
                                          <p:spTgt spid="186778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7780" grpId="0" build="p"/>
      <p:bldP spid="1867781" grpId="0" build="p"/>
      <p:bldP spid="1867782" grpId="0"/>
      <p:bldP spid="1867783" grpId="0"/>
      <p:bldP spid="1867785" grpId="0"/>
      <p:bldP spid="186778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66"/>
            </a:gs>
            <a:gs pos="100000">
              <a:schemeClr val="bg1"/>
            </a:gs>
          </a:gsLst>
          <a:lin ang="5400000" scaled="1"/>
        </a:gradFill>
        <a:effectLst/>
      </p:bgPr>
    </p:bg>
    <p:spTree>
      <p:nvGrpSpPr>
        <p:cNvPr id="1" name=""/>
        <p:cNvGrpSpPr/>
        <p:nvPr/>
      </p:nvGrpSpPr>
      <p:grpSpPr>
        <a:xfrm>
          <a:off x="0" y="0"/>
          <a:ext cx="0" cy="0"/>
          <a:chOff x="0" y="0"/>
          <a:chExt cx="0" cy="0"/>
        </a:xfrm>
      </p:grpSpPr>
      <p:sp>
        <p:nvSpPr>
          <p:cNvPr id="225282" name="Line 2">
            <a:extLst>
              <a:ext uri="{FF2B5EF4-FFF2-40B4-BE49-F238E27FC236}">
                <a16:creationId xmlns:a16="http://schemas.microsoft.com/office/drawing/2014/main" id="{C5490E86-F5AB-4440-B36E-3BCC9B74BD3C}"/>
              </a:ext>
            </a:extLst>
          </p:cNvPr>
          <p:cNvSpPr>
            <a:spLocks noChangeShapeType="1"/>
          </p:cNvSpPr>
          <p:nvPr/>
        </p:nvSpPr>
        <p:spPr bwMode="auto">
          <a:xfrm flipH="1" flipV="1">
            <a:off x="-1797050" y="125413"/>
            <a:ext cx="25400" cy="25400"/>
          </a:xfrm>
          <a:prstGeom prst="line">
            <a:avLst/>
          </a:prstGeom>
          <a:noFill/>
          <a:ln/>
          <a:extLst>
            <a:ext uri="{909E8E84-426E-40DD-AFC4-6F175D3DCCD1}">
              <a14:hiddenFill xmlns:a14="http://schemas.microsoft.com/office/drawing/2010/main">
                <a:noFill/>
              </a14:hiddenFill>
            </a:ext>
          </a:extLst>
        </p:spPr>
        <p:txBody>
          <a:bodyPr/>
          <a:lstStyle/>
          <a:p>
            <a:endParaRPr lang="en-US"/>
          </a:p>
        </p:txBody>
      </p:sp>
      <p:sp>
        <p:nvSpPr>
          <p:cNvPr id="225283" name="Line 3">
            <a:extLst>
              <a:ext uri="{FF2B5EF4-FFF2-40B4-BE49-F238E27FC236}">
                <a16:creationId xmlns:a16="http://schemas.microsoft.com/office/drawing/2014/main" id="{6CDB1EC3-5596-DC4D-9BF5-3810DB4A3C48}"/>
              </a:ext>
            </a:extLst>
          </p:cNvPr>
          <p:cNvSpPr>
            <a:spLocks noChangeShapeType="1"/>
          </p:cNvSpPr>
          <p:nvPr/>
        </p:nvSpPr>
        <p:spPr bwMode="auto">
          <a:xfrm flipH="1" flipV="1">
            <a:off x="-1797050" y="125413"/>
            <a:ext cx="25400" cy="25400"/>
          </a:xfrm>
          <a:prstGeom prst="line">
            <a:avLst/>
          </a:prstGeom>
          <a:noFill/>
          <a:ln/>
          <a:extLst>
            <a:ext uri="{909E8E84-426E-40DD-AFC4-6F175D3DCCD1}">
              <a14:hiddenFill xmlns:a14="http://schemas.microsoft.com/office/drawing/2010/main">
                <a:noFill/>
              </a14:hiddenFill>
            </a:ext>
          </a:extLst>
        </p:spPr>
        <p:txBody>
          <a:bodyPr/>
          <a:lstStyle/>
          <a:p>
            <a:endParaRPr lang="en-US"/>
          </a:p>
        </p:txBody>
      </p:sp>
      <p:sp>
        <p:nvSpPr>
          <p:cNvPr id="225284" name="Rectangle 4">
            <a:extLst>
              <a:ext uri="{FF2B5EF4-FFF2-40B4-BE49-F238E27FC236}">
                <a16:creationId xmlns:a16="http://schemas.microsoft.com/office/drawing/2014/main" id="{696A147E-E4BD-C946-828A-6C3F0F0D4B2A}"/>
              </a:ext>
            </a:extLst>
          </p:cNvPr>
          <p:cNvSpPr>
            <a:spLocks noChangeArrowheads="1"/>
          </p:cNvSpPr>
          <p:nvPr/>
        </p:nvSpPr>
        <p:spPr bwMode="auto">
          <a:xfrm>
            <a:off x="149225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FFFFFF"/>
              </a:solidFill>
              <a:latin typeface="Times New Roman" panose="02020603050405020304" pitchFamily="18" charset="0"/>
            </a:endParaRPr>
          </a:p>
        </p:txBody>
      </p:sp>
      <p:sp>
        <p:nvSpPr>
          <p:cNvPr id="1123332" name="Rectangle 5">
            <a:extLst>
              <a:ext uri="{FF2B5EF4-FFF2-40B4-BE49-F238E27FC236}">
                <a16:creationId xmlns:a16="http://schemas.microsoft.com/office/drawing/2014/main" id="{9B28B6ED-8F96-0D4B-B035-BD0F0E588664}"/>
              </a:ext>
            </a:extLst>
          </p:cNvPr>
          <p:cNvSpPr>
            <a:spLocks noChangeArrowheads="1"/>
          </p:cNvSpPr>
          <p:nvPr/>
        </p:nvSpPr>
        <p:spPr bwMode="auto">
          <a:xfrm>
            <a:off x="1104900"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eaLnBrk="1" hangingPunct="1">
              <a:defRPr/>
            </a:pPr>
            <a:endParaRPr lang="en-US">
              <a:solidFill>
                <a:srgbClr val="FFFFFF"/>
              </a:solidFill>
              <a:latin typeface="Times New Roman" charset="0"/>
              <a:ea typeface="ＭＳ Ｐゴシック" charset="0"/>
              <a:cs typeface="ＭＳ Ｐゴシック" charset="0"/>
            </a:endParaRPr>
          </a:p>
        </p:txBody>
      </p:sp>
      <p:sp>
        <p:nvSpPr>
          <p:cNvPr id="104454" name="Rectangle 6">
            <a:extLst>
              <a:ext uri="{FF2B5EF4-FFF2-40B4-BE49-F238E27FC236}">
                <a16:creationId xmlns:a16="http://schemas.microsoft.com/office/drawing/2014/main" id="{F0C010DC-3F02-544D-AB70-5DB11560EBAA}"/>
              </a:ext>
            </a:extLst>
          </p:cNvPr>
          <p:cNvSpPr>
            <a:spLocks noChangeArrowheads="1"/>
          </p:cNvSpPr>
          <p:nvPr/>
        </p:nvSpPr>
        <p:spPr bwMode="auto">
          <a:xfrm>
            <a:off x="1158875" y="1690688"/>
            <a:ext cx="2338388" cy="336550"/>
          </a:xfrm>
          <a:prstGeom prst="rect">
            <a:avLst/>
          </a:prstGeom>
          <a:noFill/>
          <a:ln w="12700">
            <a:noFill/>
            <a:miter lim="800000"/>
            <a:headEnd/>
            <a:tailEnd/>
          </a:ln>
          <a:effectLst/>
        </p:spPr>
        <p:txBody>
          <a:bodyPr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solidFill>
                  <a:srgbClr val="FFFFFF"/>
                </a:solidFill>
                <a:effectLst>
                  <a:outerShdw blurRad="38100" dist="38100" dir="2700000" algn="tl">
                    <a:srgbClr val="000000"/>
                  </a:outerShdw>
                </a:effectLst>
                <a:cs typeface="Arial" panose="020B0604020202020204" pitchFamily="34" charset="0"/>
              </a:rPr>
              <a:t>Giao ước Nô-ê</a:t>
            </a:r>
          </a:p>
        </p:txBody>
      </p:sp>
      <p:sp>
        <p:nvSpPr>
          <p:cNvPr id="104455" name="Rectangle 7">
            <a:extLst>
              <a:ext uri="{FF2B5EF4-FFF2-40B4-BE49-F238E27FC236}">
                <a16:creationId xmlns:a16="http://schemas.microsoft.com/office/drawing/2014/main" id="{CC9B3397-D7B4-1B4B-AF7F-8680884E14AD}"/>
              </a:ext>
            </a:extLst>
          </p:cNvPr>
          <p:cNvSpPr>
            <a:spLocks noChangeArrowheads="1"/>
          </p:cNvSpPr>
          <p:nvPr/>
        </p:nvSpPr>
        <p:spPr bwMode="auto">
          <a:xfrm>
            <a:off x="0" y="947738"/>
            <a:ext cx="762000" cy="5969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800" b="1">
                <a:solidFill>
                  <a:srgbClr val="FFFFFF"/>
                </a:solidFill>
                <a:effectLst>
                  <a:outerShdw blurRad="38100" dist="38100" dir="2700000" algn="tl">
                    <a:srgbClr val="000000"/>
                  </a:outerShdw>
                </a:effectLst>
                <a:cs typeface="Arial" panose="020B0604020202020204" pitchFamily="34" charset="0"/>
              </a:rPr>
              <a:t>A-đam cai trị với Chúa (sáng 1:26, 28; 2:19)</a:t>
            </a:r>
            <a:r>
              <a:rPr lang="en-US" altLang="en-US" sz="900" b="1">
                <a:solidFill>
                  <a:srgbClr val="FFFFFF"/>
                </a:solidFill>
                <a:effectLst>
                  <a:outerShdw blurRad="38100" dist="38100" dir="2700000" algn="tl">
                    <a:srgbClr val="000000"/>
                  </a:outerShdw>
                </a:effectLst>
                <a:cs typeface="Arial" panose="020B0604020202020204" pitchFamily="34" charset="0"/>
              </a:rPr>
              <a:t> </a:t>
            </a:r>
          </a:p>
        </p:txBody>
      </p:sp>
      <p:sp>
        <p:nvSpPr>
          <p:cNvPr id="104456" name="Rectangle 8">
            <a:extLst>
              <a:ext uri="{FF2B5EF4-FFF2-40B4-BE49-F238E27FC236}">
                <a16:creationId xmlns:a16="http://schemas.microsoft.com/office/drawing/2014/main" id="{6AE39B8C-B919-F34B-B68A-708551D6F761}"/>
              </a:ext>
            </a:extLst>
          </p:cNvPr>
          <p:cNvSpPr>
            <a:spLocks noChangeArrowheads="1"/>
          </p:cNvSpPr>
          <p:nvPr/>
        </p:nvSpPr>
        <p:spPr bwMode="auto">
          <a:xfrm>
            <a:off x="685800" y="947738"/>
            <a:ext cx="876300" cy="7048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800" b="1">
                <a:solidFill>
                  <a:srgbClr val="FFFFFF"/>
                </a:solidFill>
                <a:effectLst>
                  <a:outerShdw blurRad="38100" dist="38100" dir="2700000" algn="tl">
                    <a:srgbClr val="000000"/>
                  </a:outerShdw>
                </a:effectLst>
                <a:cs typeface="Arial" panose="020B0604020202020204" pitchFamily="34" charset="0"/>
              </a:rPr>
              <a:t>Satan cai trị như chúa của thế gian(Sáng 3:15; </a:t>
            </a:r>
          </a:p>
          <a:p>
            <a:pPr algn="ctr"/>
            <a:r>
              <a:rPr lang="en-US" altLang="en-US" sz="800" b="1">
                <a:solidFill>
                  <a:srgbClr val="FFFFFF"/>
                </a:solidFill>
                <a:effectLst>
                  <a:outerShdw blurRad="38100" dist="38100" dir="2700000" algn="tl">
                    <a:srgbClr val="000000"/>
                  </a:outerShdw>
                </a:effectLst>
                <a:cs typeface="Arial" panose="020B0604020202020204" pitchFamily="34" charset="0"/>
              </a:rPr>
              <a:t>2 Cor. 4:4)</a:t>
            </a:r>
          </a:p>
        </p:txBody>
      </p:sp>
      <p:sp>
        <p:nvSpPr>
          <p:cNvPr id="225289" name="Rectangle 9">
            <a:extLst>
              <a:ext uri="{FF2B5EF4-FFF2-40B4-BE49-F238E27FC236}">
                <a16:creationId xmlns:a16="http://schemas.microsoft.com/office/drawing/2014/main" id="{F28F9757-0328-334E-9171-C28E94DA76FB}"/>
              </a:ext>
            </a:extLst>
          </p:cNvPr>
          <p:cNvSpPr>
            <a:spLocks noChangeArrowheads="1"/>
          </p:cNvSpPr>
          <p:nvPr/>
        </p:nvSpPr>
        <p:spPr bwMode="auto">
          <a:xfrm rot="16200000" flipH="1">
            <a:off x="-845344" y="3677444"/>
            <a:ext cx="3700463" cy="46037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a:solidFill>
                  <a:srgbClr val="FFFFFF"/>
                </a:solidFill>
                <a:cs typeface="Arial" panose="020B0604020202020204" pitchFamily="34" charset="0"/>
              </a:rPr>
              <a:t>Giao ước Áp-ra-ham</a:t>
            </a:r>
          </a:p>
        </p:txBody>
      </p:sp>
      <p:sp>
        <p:nvSpPr>
          <p:cNvPr id="225290" name="Rectangle 10">
            <a:extLst>
              <a:ext uri="{FF2B5EF4-FFF2-40B4-BE49-F238E27FC236}">
                <a16:creationId xmlns:a16="http://schemas.microsoft.com/office/drawing/2014/main" id="{3F961976-BAC3-1147-9091-2B69A3BEEE86}"/>
              </a:ext>
            </a:extLst>
          </p:cNvPr>
          <p:cNvSpPr>
            <a:spLocks noChangeArrowheads="1"/>
          </p:cNvSpPr>
          <p:nvPr/>
        </p:nvSpPr>
        <p:spPr bwMode="auto">
          <a:xfrm>
            <a:off x="201930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FFFFFF"/>
              </a:solidFill>
              <a:latin typeface="Times New Roman" panose="02020603050405020304" pitchFamily="18" charset="0"/>
            </a:endParaRPr>
          </a:p>
        </p:txBody>
      </p:sp>
      <p:sp>
        <p:nvSpPr>
          <p:cNvPr id="225291" name="Rectangle 11">
            <a:extLst>
              <a:ext uri="{FF2B5EF4-FFF2-40B4-BE49-F238E27FC236}">
                <a16:creationId xmlns:a16="http://schemas.microsoft.com/office/drawing/2014/main" id="{E94117AB-ECBB-4A4F-8136-BFCB88156470}"/>
              </a:ext>
            </a:extLst>
          </p:cNvPr>
          <p:cNvSpPr>
            <a:spLocks noChangeArrowheads="1"/>
          </p:cNvSpPr>
          <p:nvPr/>
        </p:nvSpPr>
        <p:spPr bwMode="auto">
          <a:xfrm>
            <a:off x="304800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FFFFFF"/>
              </a:solidFill>
              <a:latin typeface="Times New Roman" panose="02020603050405020304" pitchFamily="18" charset="0"/>
            </a:endParaRPr>
          </a:p>
        </p:txBody>
      </p:sp>
      <p:sp>
        <p:nvSpPr>
          <p:cNvPr id="225292" name="Rectangle 12">
            <a:extLst>
              <a:ext uri="{FF2B5EF4-FFF2-40B4-BE49-F238E27FC236}">
                <a16:creationId xmlns:a16="http://schemas.microsoft.com/office/drawing/2014/main" id="{C2E837BC-BFF3-0049-854C-1D6BFD051E18}"/>
              </a:ext>
            </a:extLst>
          </p:cNvPr>
          <p:cNvSpPr>
            <a:spLocks noChangeArrowheads="1"/>
          </p:cNvSpPr>
          <p:nvPr/>
        </p:nvSpPr>
        <p:spPr bwMode="auto">
          <a:xfrm>
            <a:off x="1879600"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FFFFFF"/>
              </a:solidFill>
              <a:latin typeface="Times New Roman" panose="02020603050405020304" pitchFamily="18" charset="0"/>
            </a:endParaRPr>
          </a:p>
        </p:txBody>
      </p:sp>
      <p:sp>
        <p:nvSpPr>
          <p:cNvPr id="104461" name="Rectangle 13">
            <a:extLst>
              <a:ext uri="{FF2B5EF4-FFF2-40B4-BE49-F238E27FC236}">
                <a16:creationId xmlns:a16="http://schemas.microsoft.com/office/drawing/2014/main" id="{17D958AE-3C48-BA42-9B26-315C6C6FEE10}"/>
              </a:ext>
            </a:extLst>
          </p:cNvPr>
          <p:cNvSpPr>
            <a:spLocks noChangeArrowheads="1"/>
          </p:cNvSpPr>
          <p:nvPr/>
        </p:nvSpPr>
        <p:spPr bwMode="auto">
          <a:xfrm>
            <a:off x="2035175" y="2166938"/>
            <a:ext cx="2663825" cy="336550"/>
          </a:xfrm>
          <a:prstGeom prst="rect">
            <a:avLst/>
          </a:prstGeom>
          <a:noFill/>
          <a:ln w="12700">
            <a:noFill/>
            <a:miter lim="800000"/>
            <a:headEnd/>
            <a:tailEnd/>
          </a:ln>
          <a:effectLst/>
        </p:spPr>
        <p:txBody>
          <a:bodyPr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FFFFFF"/>
                </a:solidFill>
                <a:effectLst>
                  <a:outerShdw blurRad="38100" dist="38100" dir="2700000" algn="tl">
                    <a:srgbClr val="000000"/>
                  </a:outerShdw>
                </a:effectLst>
                <a:cs typeface="Arial" panose="020B0604020202020204" pitchFamily="34" charset="0"/>
              </a:rPr>
              <a:t>Giao ước của đất</a:t>
            </a:r>
          </a:p>
        </p:txBody>
      </p:sp>
      <p:sp>
        <p:nvSpPr>
          <p:cNvPr id="1123341" name="Rectangle 14">
            <a:extLst>
              <a:ext uri="{FF2B5EF4-FFF2-40B4-BE49-F238E27FC236}">
                <a16:creationId xmlns:a16="http://schemas.microsoft.com/office/drawing/2014/main" id="{5B5816AC-1792-0D43-B4BA-4847FF96B833}"/>
              </a:ext>
            </a:extLst>
          </p:cNvPr>
          <p:cNvSpPr>
            <a:spLocks noChangeArrowheads="1"/>
          </p:cNvSpPr>
          <p:nvPr/>
        </p:nvSpPr>
        <p:spPr bwMode="auto">
          <a:xfrm>
            <a:off x="240030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eaLnBrk="1" hangingPunct="1">
              <a:defRPr/>
            </a:pPr>
            <a:endParaRPr lang="en-US">
              <a:solidFill>
                <a:srgbClr val="FFFFFF"/>
              </a:solidFill>
              <a:latin typeface="Times New Roman" charset="0"/>
              <a:ea typeface="ＭＳ Ｐゴシック" charset="0"/>
              <a:cs typeface="ＭＳ Ｐゴシック" charset="0"/>
            </a:endParaRPr>
          </a:p>
        </p:txBody>
      </p:sp>
      <p:sp>
        <p:nvSpPr>
          <p:cNvPr id="104463" name="Rectangle 15">
            <a:extLst>
              <a:ext uri="{FF2B5EF4-FFF2-40B4-BE49-F238E27FC236}">
                <a16:creationId xmlns:a16="http://schemas.microsoft.com/office/drawing/2014/main" id="{1CD5C624-7409-364A-8C46-9391A57102A9}"/>
              </a:ext>
            </a:extLst>
          </p:cNvPr>
          <p:cNvSpPr>
            <a:spLocks noChangeArrowheads="1"/>
          </p:cNvSpPr>
          <p:nvPr/>
        </p:nvSpPr>
        <p:spPr bwMode="auto">
          <a:xfrm>
            <a:off x="2581275" y="3284538"/>
            <a:ext cx="3065463" cy="336550"/>
          </a:xfrm>
          <a:prstGeom prst="rect">
            <a:avLst/>
          </a:prstGeom>
          <a:noFill/>
          <a:ln w="12700">
            <a:noFill/>
            <a:miter lim="800000"/>
            <a:headEnd/>
            <a:tailEnd/>
          </a:ln>
          <a:effectLst/>
        </p:spPr>
        <p:txBody>
          <a:bodyPr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FFFFFF"/>
                </a:solidFill>
                <a:effectLst>
                  <a:outerShdw blurRad="38100" dist="38100" dir="2700000" algn="tl">
                    <a:srgbClr val="000000"/>
                  </a:outerShdw>
                </a:effectLst>
                <a:cs typeface="Arial" panose="020B0604020202020204" pitchFamily="34" charset="0"/>
              </a:rPr>
              <a:t>Giao ước Đa-vít</a:t>
            </a:r>
          </a:p>
        </p:txBody>
      </p:sp>
      <p:sp>
        <p:nvSpPr>
          <p:cNvPr id="104464" name="Rectangle 16">
            <a:extLst>
              <a:ext uri="{FF2B5EF4-FFF2-40B4-BE49-F238E27FC236}">
                <a16:creationId xmlns:a16="http://schemas.microsoft.com/office/drawing/2014/main" id="{61AE311C-15B5-6A49-96CA-45A66ECA68BD}"/>
              </a:ext>
            </a:extLst>
          </p:cNvPr>
          <p:cNvSpPr>
            <a:spLocks noChangeArrowheads="1"/>
          </p:cNvSpPr>
          <p:nvPr/>
        </p:nvSpPr>
        <p:spPr bwMode="auto">
          <a:xfrm>
            <a:off x="3140075" y="4443413"/>
            <a:ext cx="2513013" cy="336550"/>
          </a:xfrm>
          <a:prstGeom prst="rect">
            <a:avLst/>
          </a:prstGeom>
          <a:noFill/>
          <a:ln w="12700">
            <a:noFill/>
            <a:miter lim="800000"/>
            <a:headEnd/>
            <a:tailEnd/>
          </a:ln>
          <a:effectLst/>
        </p:spPr>
        <p:txBody>
          <a:bodyPr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FFFFFF"/>
                </a:solidFill>
                <a:effectLst>
                  <a:outerShdw blurRad="38100" dist="38100" dir="2700000" algn="tl">
                    <a:srgbClr val="000000"/>
                  </a:outerShdw>
                </a:effectLst>
                <a:cs typeface="Arial" panose="020B0604020202020204" pitchFamily="34" charset="0"/>
              </a:rPr>
              <a:t>Giao ước mới</a:t>
            </a:r>
          </a:p>
        </p:txBody>
      </p:sp>
      <p:sp>
        <p:nvSpPr>
          <p:cNvPr id="225297" name="Rectangle 17">
            <a:extLst>
              <a:ext uri="{FF2B5EF4-FFF2-40B4-BE49-F238E27FC236}">
                <a16:creationId xmlns:a16="http://schemas.microsoft.com/office/drawing/2014/main" id="{DAAB5414-5A3C-FE4B-944F-F72352DC0123}"/>
              </a:ext>
            </a:extLst>
          </p:cNvPr>
          <p:cNvSpPr>
            <a:spLocks noChangeArrowheads="1"/>
          </p:cNvSpPr>
          <p:nvPr/>
        </p:nvSpPr>
        <p:spPr bwMode="auto">
          <a:xfrm>
            <a:off x="1958975" y="5662613"/>
            <a:ext cx="3503613" cy="366712"/>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solidFill>
                  <a:srgbClr val="FFFFFF"/>
                </a:solidFill>
                <a:cs typeface="Arial" panose="020B0604020202020204" pitchFamily="34" charset="0"/>
              </a:rPr>
              <a:t>Giao ước Môi-se</a:t>
            </a:r>
          </a:p>
        </p:txBody>
      </p:sp>
      <p:grpSp>
        <p:nvGrpSpPr>
          <p:cNvPr id="225298" name="Group 18">
            <a:extLst>
              <a:ext uri="{FF2B5EF4-FFF2-40B4-BE49-F238E27FC236}">
                <a16:creationId xmlns:a16="http://schemas.microsoft.com/office/drawing/2014/main" id="{A72C8989-62D5-BA4A-8D7A-1222D66DD412}"/>
              </a:ext>
            </a:extLst>
          </p:cNvPr>
          <p:cNvGrpSpPr>
            <a:grpSpLocks/>
          </p:cNvGrpSpPr>
          <p:nvPr/>
        </p:nvGrpSpPr>
        <p:grpSpPr bwMode="auto">
          <a:xfrm>
            <a:off x="5721350" y="1336675"/>
            <a:ext cx="165100" cy="279400"/>
            <a:chOff x="3584" y="867"/>
            <a:chExt cx="104" cy="176"/>
          </a:xfrm>
        </p:grpSpPr>
        <p:sp>
          <p:nvSpPr>
            <p:cNvPr id="225385" name="Line 19">
              <a:extLst>
                <a:ext uri="{FF2B5EF4-FFF2-40B4-BE49-F238E27FC236}">
                  <a16:creationId xmlns:a16="http://schemas.microsoft.com/office/drawing/2014/main" id="{524A6C76-BFF3-B844-9730-B544AD17893E}"/>
                </a:ext>
              </a:extLst>
            </p:cNvPr>
            <p:cNvSpPr>
              <a:spLocks noChangeShapeType="1"/>
            </p:cNvSpPr>
            <p:nvPr/>
          </p:nvSpPr>
          <p:spPr bwMode="auto">
            <a:xfrm>
              <a:off x="3640" y="867"/>
              <a:ext cx="0" cy="176"/>
            </a:xfrm>
            <a:prstGeom prst="line">
              <a:avLst/>
            </a:prstGeom>
            <a:noFill/>
            <a:ln w="50800">
              <a:solidFill>
                <a:srgbClr val="CF0E3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86" name="Line 20">
              <a:extLst>
                <a:ext uri="{FF2B5EF4-FFF2-40B4-BE49-F238E27FC236}">
                  <a16:creationId xmlns:a16="http://schemas.microsoft.com/office/drawing/2014/main" id="{D0BABB05-009F-3945-9EAE-3C30E0C19BF2}"/>
                </a:ext>
              </a:extLst>
            </p:cNvPr>
            <p:cNvSpPr>
              <a:spLocks noChangeShapeType="1"/>
            </p:cNvSpPr>
            <p:nvPr/>
          </p:nvSpPr>
          <p:spPr bwMode="auto">
            <a:xfrm>
              <a:off x="3584" y="923"/>
              <a:ext cx="104" cy="0"/>
            </a:xfrm>
            <a:prstGeom prst="line">
              <a:avLst/>
            </a:prstGeom>
            <a:noFill/>
            <a:ln w="50800">
              <a:solidFill>
                <a:srgbClr val="CF0E3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4469" name="Rectangle 21">
            <a:extLst>
              <a:ext uri="{FF2B5EF4-FFF2-40B4-BE49-F238E27FC236}">
                <a16:creationId xmlns:a16="http://schemas.microsoft.com/office/drawing/2014/main" id="{0ECF461C-2356-0542-9B42-C669A4119E7A}"/>
              </a:ext>
            </a:extLst>
          </p:cNvPr>
          <p:cNvSpPr>
            <a:spLocks noChangeArrowheads="1"/>
          </p:cNvSpPr>
          <p:nvPr/>
        </p:nvSpPr>
        <p:spPr bwMode="auto">
          <a:xfrm>
            <a:off x="1547813" y="923925"/>
            <a:ext cx="1939925" cy="7048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vi-VN" altLang="en-US" sz="800" b="1">
                <a:solidFill>
                  <a:srgbClr val="FFFFFF"/>
                </a:solidFill>
                <a:effectLst>
                  <a:outerShdw blurRad="38100" dist="38100" dir="2700000" algn="tl">
                    <a:srgbClr val="000000"/>
                  </a:outerShdw>
                </a:effectLst>
                <a:cs typeface="Arial" panose="020B0604020202020204" pitchFamily="34" charset="0"/>
              </a:rPr>
              <a:t>Chúa giao ước với Abraham để thiết lập lại quy luật của con người thông qua Israel là một "vương quốc của các </a:t>
            </a:r>
            <a:r>
              <a:rPr lang="en-US" altLang="en-US" sz="800" b="1">
                <a:solidFill>
                  <a:srgbClr val="FFFFFF"/>
                </a:solidFill>
                <a:effectLst>
                  <a:outerShdw blurRad="38100" dist="38100" dir="2700000" algn="tl">
                    <a:srgbClr val="000000"/>
                  </a:outerShdw>
                </a:effectLst>
                <a:cs typeface="Arial" panose="020B0604020202020204" pitchFamily="34" charset="0"/>
              </a:rPr>
              <a:t>tế lễ</a:t>
            </a:r>
            <a:r>
              <a:rPr lang="vi-VN" altLang="en-US" sz="800" b="1">
                <a:solidFill>
                  <a:srgbClr val="FFFFFF"/>
                </a:solidFill>
                <a:effectLst>
                  <a:outerShdw blurRad="38100" dist="38100" dir="2700000" algn="tl">
                    <a:srgbClr val="000000"/>
                  </a:outerShdw>
                </a:effectLst>
                <a:cs typeface="Arial" panose="020B0604020202020204" pitchFamily="34" charset="0"/>
              </a:rPr>
              <a:t>"</a:t>
            </a:r>
            <a:r>
              <a:rPr lang="en-US" altLang="en-US" sz="800" b="1">
                <a:solidFill>
                  <a:srgbClr val="FFFFFF"/>
                </a:solidFill>
                <a:effectLst>
                  <a:outerShdw blurRad="38100" dist="38100" dir="2700000" algn="tl">
                    <a:srgbClr val="000000"/>
                  </a:outerShdw>
                </a:effectLst>
                <a:cs typeface="Arial" panose="020B0604020202020204" pitchFamily="34" charset="0"/>
              </a:rPr>
              <a:t>(Sáng 12:1-3; Xuất 19:6)</a:t>
            </a:r>
          </a:p>
        </p:txBody>
      </p:sp>
      <p:sp>
        <p:nvSpPr>
          <p:cNvPr id="104470" name="Rectangle 22">
            <a:extLst>
              <a:ext uri="{FF2B5EF4-FFF2-40B4-BE49-F238E27FC236}">
                <a16:creationId xmlns:a16="http://schemas.microsoft.com/office/drawing/2014/main" id="{686B2C4F-0943-2941-8DF8-186FCB918C82}"/>
              </a:ext>
            </a:extLst>
          </p:cNvPr>
          <p:cNvSpPr>
            <a:spLocks noChangeArrowheads="1"/>
          </p:cNvSpPr>
          <p:nvPr/>
        </p:nvSpPr>
        <p:spPr bwMode="auto">
          <a:xfrm>
            <a:off x="79375" y="730250"/>
            <a:ext cx="1570038" cy="274638"/>
          </a:xfrm>
          <a:prstGeom prst="rect">
            <a:avLst/>
          </a:prstGeom>
          <a:noFill/>
          <a:ln w="12700">
            <a:noFill/>
            <a:miter lim="800000"/>
            <a:headEnd/>
            <a:tailEnd/>
          </a:ln>
          <a:effectLst/>
        </p:spPr>
        <p:txBody>
          <a:bodyPr wrap="none"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FFA040"/>
                </a:solidFill>
                <a:effectLst>
                  <a:outerShdw blurRad="38100" dist="38100" dir="2700000" algn="tl">
                    <a:srgbClr val="000000"/>
                  </a:outerShdw>
                </a:effectLst>
                <a:cs typeface="Arial" panose="020B0604020202020204" pitchFamily="34" charset="0"/>
              </a:rPr>
              <a:t>Vương quốc dạy…</a:t>
            </a:r>
          </a:p>
        </p:txBody>
      </p:sp>
      <p:sp>
        <p:nvSpPr>
          <p:cNvPr id="225301" name="Line 23">
            <a:extLst>
              <a:ext uri="{FF2B5EF4-FFF2-40B4-BE49-F238E27FC236}">
                <a16:creationId xmlns:a16="http://schemas.microsoft.com/office/drawing/2014/main" id="{E47F43B2-39F2-8A4E-A278-2513A8008E09}"/>
              </a:ext>
            </a:extLst>
          </p:cNvPr>
          <p:cNvSpPr>
            <a:spLocks noChangeShapeType="1"/>
          </p:cNvSpPr>
          <p:nvPr/>
        </p:nvSpPr>
        <p:spPr bwMode="auto">
          <a:xfrm>
            <a:off x="695325" y="1109663"/>
            <a:ext cx="0" cy="40640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02" name="Freeform 24">
            <a:extLst>
              <a:ext uri="{FF2B5EF4-FFF2-40B4-BE49-F238E27FC236}">
                <a16:creationId xmlns:a16="http://schemas.microsoft.com/office/drawing/2014/main" id="{3076B1E0-7FB8-434B-B96E-6834B7C3D381}"/>
              </a:ext>
            </a:extLst>
          </p:cNvPr>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endParaRPr lang="en-US"/>
          </a:p>
        </p:txBody>
      </p:sp>
      <p:sp>
        <p:nvSpPr>
          <p:cNvPr id="104473" name="Rectangle 25">
            <a:extLst>
              <a:ext uri="{FF2B5EF4-FFF2-40B4-BE49-F238E27FC236}">
                <a16:creationId xmlns:a16="http://schemas.microsoft.com/office/drawing/2014/main" id="{7C0CC1EE-F58F-134D-B304-5645B76B6956}"/>
              </a:ext>
            </a:extLst>
          </p:cNvPr>
          <p:cNvSpPr>
            <a:spLocks noChangeArrowheads="1"/>
          </p:cNvSpPr>
          <p:nvPr/>
        </p:nvSpPr>
        <p:spPr bwMode="auto">
          <a:xfrm>
            <a:off x="222250" y="1614488"/>
            <a:ext cx="881063" cy="458787"/>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800" b="1">
                <a:solidFill>
                  <a:srgbClr val="FFFFFF"/>
                </a:solidFill>
                <a:effectLst>
                  <a:outerShdw blurRad="38100" dist="38100" dir="2700000" algn="tl">
                    <a:srgbClr val="000000"/>
                  </a:outerShdw>
                </a:effectLst>
                <a:cs typeface="Arial" panose="020B0604020202020204" pitchFamily="34" charset="0"/>
              </a:rPr>
              <a:t>Sự sa ngã của loài người (Sáng 3)</a:t>
            </a:r>
          </a:p>
        </p:txBody>
      </p:sp>
      <p:sp>
        <p:nvSpPr>
          <p:cNvPr id="104474" name="Rectangle 26">
            <a:extLst>
              <a:ext uri="{FF2B5EF4-FFF2-40B4-BE49-F238E27FC236}">
                <a16:creationId xmlns:a16="http://schemas.microsoft.com/office/drawing/2014/main" id="{D5DD8F8C-2661-B444-AF7E-5350E92A66F7}"/>
              </a:ext>
            </a:extLst>
          </p:cNvPr>
          <p:cNvSpPr>
            <a:spLocks noChangeArrowheads="1"/>
          </p:cNvSpPr>
          <p:nvPr/>
        </p:nvSpPr>
        <p:spPr bwMode="auto">
          <a:xfrm>
            <a:off x="3379788" y="692150"/>
            <a:ext cx="1408112" cy="9525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vi-VN" altLang="en-US" sz="800" b="1">
                <a:solidFill>
                  <a:srgbClr val="FFFFFF"/>
                </a:solidFill>
                <a:effectLst>
                  <a:outerShdw blurRad="38100" dist="38100" dir="2700000" algn="tl">
                    <a:srgbClr val="000000"/>
                  </a:outerShdw>
                </a:effectLst>
                <a:cs typeface="Arial" panose="020B0604020202020204" pitchFamily="34" charset="0"/>
              </a:rPr>
              <a:t>Thất bại của Israel để làm chứng cho các quốc gia như một vương quốc của các linh mục được đánh giá thông qua lưu vong dưới sự cai trị nước ngoài</a:t>
            </a:r>
            <a:endParaRPr lang="en-US" altLang="en-US" sz="800" b="1">
              <a:solidFill>
                <a:srgbClr val="FFFFFF"/>
              </a:solidFill>
              <a:effectLst>
                <a:outerShdw blurRad="38100" dist="38100" dir="2700000" algn="tl">
                  <a:srgbClr val="000000"/>
                </a:outerShdw>
              </a:effectLst>
              <a:cs typeface="Arial" panose="020B0604020202020204" pitchFamily="34" charset="0"/>
            </a:endParaRPr>
          </a:p>
        </p:txBody>
      </p:sp>
      <p:sp>
        <p:nvSpPr>
          <p:cNvPr id="225305" name="Rectangle 27">
            <a:extLst>
              <a:ext uri="{FF2B5EF4-FFF2-40B4-BE49-F238E27FC236}">
                <a16:creationId xmlns:a16="http://schemas.microsoft.com/office/drawing/2014/main" id="{7DAC8620-3C9F-D842-805C-95EA5B690F70}"/>
              </a:ext>
            </a:extLst>
          </p:cNvPr>
          <p:cNvSpPr>
            <a:spLocks noChangeArrowheads="1"/>
          </p:cNvSpPr>
          <p:nvPr/>
        </p:nvSpPr>
        <p:spPr bwMode="auto">
          <a:xfrm>
            <a:off x="3216275" y="4740275"/>
            <a:ext cx="2289175" cy="82867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800" b="1">
                <a:solidFill>
                  <a:srgbClr val="FFFFFF"/>
                </a:solidFill>
              </a:rPr>
              <a:t>Jê-rê-mi 31:31-34 những lời hứa:</a:t>
            </a:r>
          </a:p>
          <a:p>
            <a:pPr>
              <a:buSzPct val="100000"/>
              <a:buFontTx/>
              <a:buChar char="•"/>
            </a:pPr>
            <a:r>
              <a:rPr lang="en-US" altLang="en-US" sz="800" b="1">
                <a:solidFill>
                  <a:srgbClr val="FFFFFF"/>
                </a:solidFill>
              </a:rPr>
              <a:t>Tha thứ</a:t>
            </a:r>
          </a:p>
          <a:p>
            <a:pPr>
              <a:buSzPct val="100000"/>
              <a:buFontTx/>
              <a:buChar char="•"/>
            </a:pPr>
            <a:r>
              <a:rPr lang="en-US" altLang="en-US" sz="800" b="1">
                <a:solidFill>
                  <a:srgbClr val="FFFFFF"/>
                </a:solidFill>
              </a:rPr>
              <a:t>Đức Thánh Linh</a:t>
            </a:r>
          </a:p>
          <a:p>
            <a:pPr>
              <a:buSzPct val="100000"/>
              <a:buFontTx/>
              <a:buChar char="•"/>
            </a:pPr>
            <a:r>
              <a:rPr lang="en-US" altLang="en-US" sz="800" b="1">
                <a:solidFill>
                  <a:srgbClr val="FFFFFF"/>
                </a:solidFill>
              </a:rPr>
              <a:t>Lòng mới, tự nhiên, tâm trí</a:t>
            </a:r>
          </a:p>
          <a:p>
            <a:pPr>
              <a:buSzPct val="100000"/>
              <a:buFontTx/>
              <a:buChar char="•"/>
            </a:pPr>
            <a:r>
              <a:rPr lang="vi-VN" altLang="en-US" sz="800" b="1">
                <a:solidFill>
                  <a:srgbClr val="FFFFFF"/>
                </a:solidFill>
              </a:rPr>
              <a:t>Thống nhất đất nước của Israel và Giu-đa </a:t>
            </a:r>
            <a:endParaRPr lang="en-US" altLang="en-US" sz="800" b="1">
              <a:solidFill>
                <a:srgbClr val="FFFFFF"/>
              </a:solidFill>
            </a:endParaRPr>
          </a:p>
          <a:p>
            <a:pPr>
              <a:buSzPct val="100000"/>
              <a:buFontTx/>
              <a:buChar char="•"/>
            </a:pPr>
            <a:r>
              <a:rPr lang="en-US" altLang="en-US" sz="800" b="1">
                <a:solidFill>
                  <a:srgbClr val="FFFFFF"/>
                </a:solidFill>
              </a:rPr>
              <a:t>Không cần truyền giáo</a:t>
            </a:r>
          </a:p>
        </p:txBody>
      </p:sp>
      <p:sp>
        <p:nvSpPr>
          <p:cNvPr id="225306" name="Rectangle 28">
            <a:extLst>
              <a:ext uri="{FF2B5EF4-FFF2-40B4-BE49-F238E27FC236}">
                <a16:creationId xmlns:a16="http://schemas.microsoft.com/office/drawing/2014/main" id="{6BBE15C6-06A1-5447-87C8-4C3DFB7A9FF0}"/>
              </a:ext>
            </a:extLst>
          </p:cNvPr>
          <p:cNvSpPr>
            <a:spLocks noChangeArrowheads="1"/>
          </p:cNvSpPr>
          <p:nvPr/>
        </p:nvSpPr>
        <p:spPr bwMode="auto">
          <a:xfrm>
            <a:off x="2682875" y="3632200"/>
            <a:ext cx="2706688" cy="7048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800" b="1">
                <a:solidFill>
                  <a:srgbClr val="FFFFFF"/>
                </a:solidFill>
              </a:rPr>
              <a:t>2 Samuel 7:12-16 Những lời hứa vĩnh viễn:</a:t>
            </a:r>
          </a:p>
          <a:p>
            <a:pPr>
              <a:buSzPct val="100000"/>
              <a:buFontTx/>
              <a:buChar char="•"/>
            </a:pPr>
            <a:r>
              <a:rPr lang="en-US" altLang="en-US" sz="800" b="1">
                <a:solidFill>
                  <a:srgbClr val="FFFFFF"/>
                </a:solidFill>
              </a:rPr>
              <a:t>Những người con (</a:t>
            </a:r>
            <a:r>
              <a:rPr lang="ja-JP" altLang="en-US" sz="800" b="1">
                <a:solidFill>
                  <a:srgbClr val="FFFFFF"/>
                </a:solidFill>
              </a:rPr>
              <a:t>“</a:t>
            </a:r>
            <a:r>
              <a:rPr lang="en-US" altLang="ja-JP" sz="800" b="1">
                <a:solidFill>
                  <a:srgbClr val="FFFFFF"/>
                </a:solidFill>
              </a:rPr>
              <a:t>nhà" Không bao giờ bị xóa sổ)</a:t>
            </a:r>
          </a:p>
          <a:p>
            <a:pPr>
              <a:buSzPct val="100000"/>
              <a:buFontTx/>
              <a:buChar char="•"/>
            </a:pPr>
            <a:r>
              <a:rPr lang="en-US" altLang="en-US" sz="800" b="1">
                <a:solidFill>
                  <a:srgbClr val="FFFFFF"/>
                </a:solidFill>
              </a:rPr>
              <a:t>Vương quốc (</a:t>
            </a:r>
            <a:r>
              <a:rPr lang="vi-VN" altLang="en-US" sz="800" b="1">
                <a:solidFill>
                  <a:srgbClr val="FFFFFF"/>
                </a:solidFill>
              </a:rPr>
              <a:t>triều đại chính trị</a:t>
            </a:r>
            <a:r>
              <a:rPr lang="en-US" altLang="en-US" sz="800" b="1">
                <a:solidFill>
                  <a:srgbClr val="FFFFFF"/>
                </a:solidFill>
              </a:rPr>
              <a:t>)</a:t>
            </a:r>
          </a:p>
          <a:p>
            <a:pPr>
              <a:buSzPct val="100000"/>
              <a:buFontTx/>
              <a:buChar char="•"/>
            </a:pPr>
            <a:r>
              <a:rPr lang="en-US" altLang="en-US" sz="800" b="1">
                <a:solidFill>
                  <a:srgbClr val="FFFFFF"/>
                </a:solidFill>
              </a:rPr>
              <a:t>Throne (</a:t>
            </a:r>
            <a:r>
              <a:rPr lang="it-IT" altLang="en-US" sz="800" b="1">
                <a:solidFill>
                  <a:srgbClr val="FFFFFF"/>
                </a:solidFill>
              </a:rPr>
              <a:t>quyền cai trị của con cháu</a:t>
            </a:r>
            <a:r>
              <a:rPr lang="en-US" altLang="en-US" sz="800" b="1">
                <a:solidFill>
                  <a:srgbClr val="FFFFFF"/>
                </a:solidFill>
              </a:rPr>
              <a:t>)</a:t>
            </a:r>
          </a:p>
          <a:p>
            <a:pPr>
              <a:buSzPct val="100000"/>
              <a:buFontTx/>
              <a:buChar char="•"/>
            </a:pPr>
            <a:r>
              <a:rPr lang="en-US" altLang="en-US" sz="800" b="1">
                <a:solidFill>
                  <a:srgbClr val="FFFFFF"/>
                </a:solidFill>
              </a:rPr>
              <a:t>Đền thờ (con cái xây dựng nó)</a:t>
            </a:r>
          </a:p>
        </p:txBody>
      </p:sp>
      <p:sp>
        <p:nvSpPr>
          <p:cNvPr id="225307" name="Rectangle 29">
            <a:extLst>
              <a:ext uri="{FF2B5EF4-FFF2-40B4-BE49-F238E27FC236}">
                <a16:creationId xmlns:a16="http://schemas.microsoft.com/office/drawing/2014/main" id="{14D4EE14-1089-6544-B544-79BE7E8D73EE}"/>
              </a:ext>
            </a:extLst>
          </p:cNvPr>
          <p:cNvSpPr>
            <a:spLocks noChangeArrowheads="1"/>
          </p:cNvSpPr>
          <p:nvPr/>
        </p:nvSpPr>
        <p:spPr bwMode="auto">
          <a:xfrm>
            <a:off x="2301875" y="2479675"/>
            <a:ext cx="3200400" cy="5778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800" b="1">
                <a:solidFill>
                  <a:srgbClr val="FFFFFF"/>
                </a:solidFill>
              </a:rPr>
              <a:t>Sáng thế ký 15:18 (cf. Deut. 30:1-10) Những lời hứa:</a:t>
            </a:r>
          </a:p>
          <a:p>
            <a:pPr>
              <a:buSzPct val="100000"/>
              <a:buFontTx/>
              <a:buChar char="•"/>
            </a:pPr>
            <a:r>
              <a:rPr lang="vi-VN" altLang="en-US" sz="800" b="1">
                <a:solidFill>
                  <a:srgbClr val="FFFFFF"/>
                </a:solidFill>
              </a:rPr>
              <a:t>Đất đai từ Wadi của Ai Cập đến sông Euphrates</a:t>
            </a:r>
            <a:r>
              <a:rPr lang="en-US" altLang="en-US" sz="800" b="1">
                <a:solidFill>
                  <a:srgbClr val="FFFFFF"/>
                </a:solidFill>
              </a:rPr>
              <a:t> (Isa. 27:12)</a:t>
            </a:r>
          </a:p>
          <a:p>
            <a:pPr>
              <a:buSzPct val="100000"/>
              <a:buFontTx/>
              <a:buChar char="•"/>
            </a:pPr>
            <a:r>
              <a:rPr lang="en-US" altLang="en-US" sz="800" b="1">
                <a:solidFill>
                  <a:srgbClr val="FFFFFF"/>
                </a:solidFill>
              </a:rPr>
              <a:t>Sở hữu đất đời đời (Sáng 17:8) sau lưu vong/phục hồi</a:t>
            </a:r>
          </a:p>
          <a:p>
            <a:pPr>
              <a:buSzPct val="100000"/>
              <a:buFontTx/>
              <a:buChar char="•"/>
            </a:pPr>
            <a:r>
              <a:rPr lang="vi-VN" altLang="en-US" sz="800" b="1">
                <a:solidFill>
                  <a:srgbClr val="FFFFFF"/>
                </a:solidFill>
              </a:rPr>
              <a:t>Cả thế giới </a:t>
            </a:r>
            <a:r>
              <a:rPr lang="en-US" altLang="en-US" sz="800" b="1">
                <a:solidFill>
                  <a:srgbClr val="FFFFFF"/>
                </a:solidFill>
              </a:rPr>
              <a:t>được phước </a:t>
            </a:r>
            <a:r>
              <a:rPr lang="vi-VN" altLang="en-US" sz="800" b="1">
                <a:solidFill>
                  <a:srgbClr val="FFFFFF"/>
                </a:solidFill>
              </a:rPr>
              <a:t>qua đất</a:t>
            </a:r>
            <a:r>
              <a:rPr lang="en-US" altLang="en-US" sz="800" b="1">
                <a:solidFill>
                  <a:srgbClr val="FFFFFF"/>
                </a:solidFill>
              </a:rPr>
              <a:t>(Isa. 14:1-2)</a:t>
            </a:r>
          </a:p>
        </p:txBody>
      </p:sp>
      <p:sp>
        <p:nvSpPr>
          <p:cNvPr id="104478" name="Rectangle 30">
            <a:extLst>
              <a:ext uri="{FF2B5EF4-FFF2-40B4-BE49-F238E27FC236}">
                <a16:creationId xmlns:a16="http://schemas.microsoft.com/office/drawing/2014/main" id="{CAE04330-A8CD-EF40-9161-783C9232BB50}"/>
              </a:ext>
            </a:extLst>
          </p:cNvPr>
          <p:cNvSpPr>
            <a:spLocks noChangeArrowheads="1"/>
          </p:cNvSpPr>
          <p:nvPr/>
        </p:nvSpPr>
        <p:spPr bwMode="auto">
          <a:xfrm>
            <a:off x="5795963" y="836613"/>
            <a:ext cx="1082675" cy="82867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vi-VN" altLang="en-US" sz="800" b="1">
                <a:solidFill>
                  <a:srgbClr val="FFFFFF"/>
                </a:solidFill>
                <a:effectLst>
                  <a:outerShdw blurRad="38100" dist="38100" dir="2700000" algn="tl">
                    <a:srgbClr val="000000"/>
                  </a:outerShdw>
                </a:effectLst>
                <a:cs typeface="Arial" panose="020B0604020202020204" pitchFamily="34" charset="0"/>
              </a:rPr>
              <a:t>Chúa Giêsu mở rộng vương quốc của Ngài dưới hình thức bí ẩn đối với Giáo Hội</a:t>
            </a:r>
            <a:r>
              <a:rPr lang="en-US" altLang="en-US" sz="800" b="1">
                <a:solidFill>
                  <a:srgbClr val="FFFFFF"/>
                </a:solidFill>
                <a:effectLst>
                  <a:outerShdw blurRad="38100" dist="38100" dir="2700000" algn="tl">
                    <a:srgbClr val="000000"/>
                  </a:outerShdw>
                </a:effectLst>
                <a:cs typeface="Arial" panose="020B0604020202020204" pitchFamily="34" charset="0"/>
              </a:rPr>
              <a:t>(Matt. 13)</a:t>
            </a:r>
          </a:p>
        </p:txBody>
      </p:sp>
      <p:sp>
        <p:nvSpPr>
          <p:cNvPr id="104479" name="Rectangle 31">
            <a:extLst>
              <a:ext uri="{FF2B5EF4-FFF2-40B4-BE49-F238E27FC236}">
                <a16:creationId xmlns:a16="http://schemas.microsoft.com/office/drawing/2014/main" id="{B6B010D7-C4AF-8D4F-B2DB-E67397F6B443}"/>
              </a:ext>
            </a:extLst>
          </p:cNvPr>
          <p:cNvSpPr>
            <a:spLocks noChangeArrowheads="1"/>
          </p:cNvSpPr>
          <p:nvPr/>
        </p:nvSpPr>
        <p:spPr bwMode="auto">
          <a:xfrm>
            <a:off x="4719638" y="947738"/>
            <a:ext cx="1076325" cy="7048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vi-VN" altLang="en-US" sz="800" b="1">
                <a:solidFill>
                  <a:srgbClr val="FFFFFF"/>
                </a:solidFill>
                <a:effectLst>
                  <a:outerShdw blurRad="38100" dist="38100" dir="2700000" algn="tl">
                    <a:srgbClr val="000000"/>
                  </a:outerShdw>
                </a:effectLst>
                <a:cs typeface="Arial" panose="020B0604020202020204" pitchFamily="34" charset="0"/>
              </a:rPr>
              <a:t>Israel bác bỏ đề nghị của Đấng Mê-si của vương quốc</a:t>
            </a:r>
            <a:r>
              <a:rPr lang="en-US" altLang="en-US" sz="800" b="1">
                <a:solidFill>
                  <a:srgbClr val="FFFFFF"/>
                </a:solidFill>
                <a:effectLst>
                  <a:outerShdw blurRad="38100" dist="38100" dir="2700000" algn="tl">
                    <a:srgbClr val="000000"/>
                  </a:outerShdw>
                </a:effectLst>
                <a:cs typeface="Arial" panose="020B0604020202020204" pitchFamily="34" charset="0"/>
              </a:rPr>
              <a:t>(Matt. 12:41-42; 23:37-39)</a:t>
            </a:r>
          </a:p>
        </p:txBody>
      </p:sp>
      <p:sp>
        <p:nvSpPr>
          <p:cNvPr id="104480" name="Rectangle 32">
            <a:extLst>
              <a:ext uri="{FF2B5EF4-FFF2-40B4-BE49-F238E27FC236}">
                <a16:creationId xmlns:a16="http://schemas.microsoft.com/office/drawing/2014/main" id="{298077E2-F32D-6E4D-9CAB-29F3C4450690}"/>
              </a:ext>
            </a:extLst>
          </p:cNvPr>
          <p:cNvSpPr>
            <a:spLocks noChangeArrowheads="1"/>
          </p:cNvSpPr>
          <p:nvPr/>
        </p:nvSpPr>
        <p:spPr bwMode="auto">
          <a:xfrm>
            <a:off x="6808788" y="949325"/>
            <a:ext cx="1076325" cy="582613"/>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800" b="1">
                <a:solidFill>
                  <a:srgbClr val="FFFFFF"/>
                </a:solidFill>
                <a:effectLst>
                  <a:outerShdw blurRad="38100" dist="38100" dir="2700000" algn="tl">
                    <a:srgbClr val="000000"/>
                  </a:outerShdw>
                </a:effectLst>
                <a:cs typeface="Arial" panose="020B0604020202020204" pitchFamily="34" charset="0"/>
              </a:rPr>
              <a:t>Chúa subdues kẻ thù và quốc gia của Israel tin (Rom. 11:26-27)</a:t>
            </a:r>
          </a:p>
        </p:txBody>
      </p:sp>
      <p:sp>
        <p:nvSpPr>
          <p:cNvPr id="225311" name="AutoShape 33">
            <a:extLst>
              <a:ext uri="{FF2B5EF4-FFF2-40B4-BE49-F238E27FC236}">
                <a16:creationId xmlns:a16="http://schemas.microsoft.com/office/drawing/2014/main" id="{84E5578C-47C3-EF4A-A8BA-E5D20218DD62}"/>
              </a:ext>
            </a:extLst>
          </p:cNvPr>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FFFFFF"/>
              </a:solidFill>
              <a:cs typeface="Arial" panose="020B0604020202020204" pitchFamily="34" charset="0"/>
            </a:endParaRPr>
          </a:p>
        </p:txBody>
      </p:sp>
      <p:sp>
        <p:nvSpPr>
          <p:cNvPr id="225312" name="Rectangle 34">
            <a:extLst>
              <a:ext uri="{FF2B5EF4-FFF2-40B4-BE49-F238E27FC236}">
                <a16:creationId xmlns:a16="http://schemas.microsoft.com/office/drawing/2014/main" id="{166689BF-D0DB-2F45-B330-58C2AF1F998B}"/>
              </a:ext>
            </a:extLst>
          </p:cNvPr>
          <p:cNvSpPr>
            <a:spLocks noChangeArrowheads="1"/>
          </p:cNvSpPr>
          <p:nvPr/>
        </p:nvSpPr>
        <p:spPr bwMode="auto">
          <a:xfrm>
            <a:off x="5810250" y="4456113"/>
            <a:ext cx="3297238" cy="1193800"/>
          </a:xfrm>
          <a:prstGeom prst="rect">
            <a:avLst/>
          </a:prstGeom>
          <a:gradFill rotWithShape="0">
            <a:gsLst>
              <a:gs pos="0">
                <a:srgbClr val="438E00"/>
              </a:gs>
              <a:gs pos="100000">
                <a:srgbClr val="D9E8CC"/>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FFFFFF"/>
              </a:solidFill>
              <a:latin typeface="Times New Roman" panose="02020603050405020304" pitchFamily="18" charset="0"/>
            </a:endParaRPr>
          </a:p>
        </p:txBody>
      </p:sp>
      <p:sp>
        <p:nvSpPr>
          <p:cNvPr id="225313" name="Rectangle 35">
            <a:extLst>
              <a:ext uri="{FF2B5EF4-FFF2-40B4-BE49-F238E27FC236}">
                <a16:creationId xmlns:a16="http://schemas.microsoft.com/office/drawing/2014/main" id="{D21AB520-4A7C-C14F-8B1D-3653202A3245}"/>
              </a:ext>
            </a:extLst>
          </p:cNvPr>
          <p:cNvSpPr>
            <a:spLocks noChangeArrowheads="1"/>
          </p:cNvSpPr>
          <p:nvPr/>
        </p:nvSpPr>
        <p:spPr bwMode="auto">
          <a:xfrm>
            <a:off x="581660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FFFFFF"/>
              </a:solidFill>
              <a:latin typeface="Times New Roman" panose="02020603050405020304" pitchFamily="18" charset="0"/>
            </a:endParaRPr>
          </a:p>
        </p:txBody>
      </p:sp>
      <p:sp>
        <p:nvSpPr>
          <p:cNvPr id="225314" name="Rectangle 36">
            <a:extLst>
              <a:ext uri="{FF2B5EF4-FFF2-40B4-BE49-F238E27FC236}">
                <a16:creationId xmlns:a16="http://schemas.microsoft.com/office/drawing/2014/main" id="{E250264C-2C8C-C049-AAB7-E01F1A953844}"/>
              </a:ext>
            </a:extLst>
          </p:cNvPr>
          <p:cNvSpPr>
            <a:spLocks noChangeArrowheads="1"/>
          </p:cNvSpPr>
          <p:nvPr/>
        </p:nvSpPr>
        <p:spPr bwMode="auto">
          <a:xfrm>
            <a:off x="7720013" y="2063750"/>
            <a:ext cx="1384300" cy="1211263"/>
          </a:xfrm>
          <a:prstGeom prst="rect">
            <a:avLst/>
          </a:prstGeom>
          <a:solidFill>
            <a:srgbClr val="CF0E3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FFFFFF"/>
              </a:solidFill>
              <a:latin typeface="Times New Roman" panose="02020603050405020304" pitchFamily="18" charset="0"/>
            </a:endParaRPr>
          </a:p>
        </p:txBody>
      </p:sp>
      <p:sp>
        <p:nvSpPr>
          <p:cNvPr id="225315" name="Rectangle 37">
            <a:extLst>
              <a:ext uri="{FF2B5EF4-FFF2-40B4-BE49-F238E27FC236}">
                <a16:creationId xmlns:a16="http://schemas.microsoft.com/office/drawing/2014/main" id="{ED90C1C8-8222-B743-9874-29F991C645F9}"/>
              </a:ext>
            </a:extLst>
          </p:cNvPr>
          <p:cNvSpPr>
            <a:spLocks noChangeArrowheads="1"/>
          </p:cNvSpPr>
          <p:nvPr/>
        </p:nvSpPr>
        <p:spPr bwMode="auto">
          <a:xfrm>
            <a:off x="5810250" y="3271838"/>
            <a:ext cx="3289300" cy="1312862"/>
          </a:xfrm>
          <a:prstGeom prst="rect">
            <a:avLst/>
          </a:prstGeom>
          <a:gradFill rotWithShape="0">
            <a:gsLst>
              <a:gs pos="0">
                <a:srgbClr val="CFC630"/>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FFFFFF"/>
              </a:solidFill>
              <a:latin typeface="Times New Roman" panose="02020603050405020304" pitchFamily="18" charset="0"/>
            </a:endParaRPr>
          </a:p>
        </p:txBody>
      </p:sp>
      <p:sp>
        <p:nvSpPr>
          <p:cNvPr id="225316" name="Rectangle 38">
            <a:extLst>
              <a:ext uri="{FF2B5EF4-FFF2-40B4-BE49-F238E27FC236}">
                <a16:creationId xmlns:a16="http://schemas.microsoft.com/office/drawing/2014/main" id="{28E31176-5F2E-684A-A010-15851350BDC4}"/>
              </a:ext>
            </a:extLst>
          </p:cNvPr>
          <p:cNvSpPr>
            <a:spLocks noChangeArrowheads="1"/>
          </p:cNvSpPr>
          <p:nvPr/>
        </p:nvSpPr>
        <p:spPr bwMode="auto">
          <a:xfrm>
            <a:off x="5818188" y="2479675"/>
            <a:ext cx="1719262" cy="82867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vi-VN" altLang="en-US" sz="800" b="1">
                <a:solidFill>
                  <a:srgbClr val="FFFFFF"/>
                </a:solidFill>
              </a:rPr>
              <a:t>Israel đánh giá để từ chối Đấng Cứu Thế bởi sự phân tán khỏi đất cho 19 thế kỷ</a:t>
            </a:r>
            <a:r>
              <a:rPr lang="en-US" altLang="en-US" sz="800" b="1">
                <a:solidFill>
                  <a:srgbClr val="FFFFFF"/>
                </a:solidFill>
              </a:rPr>
              <a:t> (</a:t>
            </a:r>
            <a:r>
              <a:rPr lang="en-US" altLang="en-US" sz="600" b="1">
                <a:solidFill>
                  <a:srgbClr val="FFFFFF"/>
                </a:solidFill>
              </a:rPr>
              <a:t>AD</a:t>
            </a:r>
            <a:r>
              <a:rPr lang="en-US" altLang="en-US" sz="800" b="1">
                <a:solidFill>
                  <a:srgbClr val="FFFFFF"/>
                </a:solidFill>
              </a:rPr>
              <a:t> 70–</a:t>
            </a:r>
            <a:r>
              <a:rPr lang="en-US" altLang="en-US" sz="600" b="1">
                <a:solidFill>
                  <a:srgbClr val="FFFFFF"/>
                </a:solidFill>
              </a:rPr>
              <a:t>AD</a:t>
            </a:r>
            <a:r>
              <a:rPr lang="en-US" altLang="en-US" sz="800" b="1">
                <a:solidFill>
                  <a:srgbClr val="FFFFFF"/>
                </a:solidFill>
              </a:rPr>
              <a:t> 1948) </a:t>
            </a:r>
            <a:r>
              <a:rPr lang="vi-VN" altLang="en-US" sz="800" b="1">
                <a:solidFill>
                  <a:srgbClr val="FFFFFF"/>
                </a:solidFill>
              </a:rPr>
              <a:t>nhưng bây giờ khôi phục lại một phần</a:t>
            </a:r>
            <a:r>
              <a:rPr lang="en-US" altLang="en-US" sz="800" b="1">
                <a:solidFill>
                  <a:srgbClr val="FFFFFF"/>
                </a:solidFill>
              </a:rPr>
              <a:t> (Ê-xê-chi-ên. 37:1-7)</a:t>
            </a:r>
          </a:p>
        </p:txBody>
      </p:sp>
      <p:sp>
        <p:nvSpPr>
          <p:cNvPr id="225317" name="Rectangle 39">
            <a:extLst>
              <a:ext uri="{FF2B5EF4-FFF2-40B4-BE49-F238E27FC236}">
                <a16:creationId xmlns:a16="http://schemas.microsoft.com/office/drawing/2014/main" id="{F96C137E-94E2-0D41-8BF1-3A4B298A26E3}"/>
              </a:ext>
            </a:extLst>
          </p:cNvPr>
          <p:cNvSpPr>
            <a:spLocks noChangeArrowheads="1"/>
          </p:cNvSpPr>
          <p:nvPr/>
        </p:nvSpPr>
        <p:spPr bwMode="auto">
          <a:xfrm>
            <a:off x="6054725" y="3389313"/>
            <a:ext cx="1336675" cy="704850"/>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vi-VN" altLang="en-US" sz="800" b="1">
                <a:solidFill>
                  <a:srgbClr val="000000"/>
                </a:solidFill>
              </a:rPr>
              <a:t>Chúa </a:t>
            </a:r>
            <a:r>
              <a:rPr lang="en-US" altLang="en-US" sz="800" b="1">
                <a:solidFill>
                  <a:srgbClr val="000000"/>
                </a:solidFill>
              </a:rPr>
              <a:t>Giê-xu</a:t>
            </a:r>
            <a:r>
              <a:rPr lang="vi-VN" altLang="en-US" sz="800" b="1">
                <a:solidFill>
                  <a:srgbClr val="000000"/>
                </a:solidFill>
              </a:rPr>
              <a:t> là đầu qua Giáo Hội của Ngài, đó là một ngôi đền thiêng liêng</a:t>
            </a:r>
            <a:r>
              <a:rPr lang="en-US" altLang="en-US" sz="800" b="1">
                <a:solidFill>
                  <a:srgbClr val="000000"/>
                </a:solidFill>
              </a:rPr>
              <a:t>(Eph. 2:19-22; 2 Cor. 6:16)</a:t>
            </a:r>
          </a:p>
        </p:txBody>
      </p:sp>
      <p:sp>
        <p:nvSpPr>
          <p:cNvPr id="225318" name="Rectangle 40">
            <a:extLst>
              <a:ext uri="{FF2B5EF4-FFF2-40B4-BE49-F238E27FC236}">
                <a16:creationId xmlns:a16="http://schemas.microsoft.com/office/drawing/2014/main" id="{FC89628E-F034-0441-8F5C-09B94E9E0DBB}"/>
              </a:ext>
            </a:extLst>
          </p:cNvPr>
          <p:cNvSpPr>
            <a:spLocks noChangeArrowheads="1"/>
          </p:cNvSpPr>
          <p:nvPr/>
        </p:nvSpPr>
        <p:spPr bwMode="auto">
          <a:xfrm>
            <a:off x="5935663" y="4740275"/>
            <a:ext cx="1397000" cy="582613"/>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vi-VN" altLang="en-US" sz="800" b="1">
                <a:solidFill>
                  <a:srgbClr val="000000"/>
                </a:solidFill>
              </a:rPr>
              <a:t>Luật Mô</a:t>
            </a:r>
            <a:r>
              <a:rPr lang="en-US" altLang="en-US" sz="800" b="1">
                <a:solidFill>
                  <a:srgbClr val="000000"/>
                </a:solidFill>
              </a:rPr>
              <a:t>i-se</a:t>
            </a:r>
            <a:r>
              <a:rPr lang="vi-VN" altLang="en-US" sz="800" b="1">
                <a:solidFill>
                  <a:srgbClr val="000000"/>
                </a:solidFill>
              </a:rPr>
              <a:t> thay thế bằng ba yếu tố đầu tiên của </a:t>
            </a:r>
            <a:r>
              <a:rPr lang="en-US" altLang="en-US" sz="800" b="1">
                <a:solidFill>
                  <a:srgbClr val="000000"/>
                </a:solidFill>
              </a:rPr>
              <a:t>Giao Ước Mới(Luca 22:20; 2 Cor. 3:6)</a:t>
            </a:r>
          </a:p>
        </p:txBody>
      </p:sp>
      <p:sp>
        <p:nvSpPr>
          <p:cNvPr id="225319" name="AutoShape 41">
            <a:extLst>
              <a:ext uri="{FF2B5EF4-FFF2-40B4-BE49-F238E27FC236}">
                <a16:creationId xmlns:a16="http://schemas.microsoft.com/office/drawing/2014/main" id="{C48685D6-6B82-7D43-BE30-F1013025BE46}"/>
              </a:ext>
            </a:extLst>
          </p:cNvPr>
          <p:cNvSpPr>
            <a:spLocks noChangeArrowheads="1"/>
          </p:cNvSpPr>
          <p:nvPr/>
        </p:nvSpPr>
        <p:spPr bwMode="auto">
          <a:xfrm rot="16200000" flipH="1">
            <a:off x="7583488" y="1476375"/>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FFFFFF"/>
              </a:solidFill>
              <a:cs typeface="Arial" panose="020B0604020202020204" pitchFamily="34" charset="0"/>
            </a:endParaRPr>
          </a:p>
        </p:txBody>
      </p:sp>
      <p:sp>
        <p:nvSpPr>
          <p:cNvPr id="225320" name="Line 42">
            <a:extLst>
              <a:ext uri="{FF2B5EF4-FFF2-40B4-BE49-F238E27FC236}">
                <a16:creationId xmlns:a16="http://schemas.microsoft.com/office/drawing/2014/main" id="{059FCE12-446E-CB4F-8EE9-C6863C0473F6}"/>
              </a:ext>
            </a:extLst>
          </p:cNvPr>
          <p:cNvSpPr>
            <a:spLocks noChangeShapeType="1"/>
          </p:cNvSpPr>
          <p:nvPr/>
        </p:nvSpPr>
        <p:spPr bwMode="auto">
          <a:xfrm>
            <a:off x="7707313" y="1649413"/>
            <a:ext cx="0" cy="40386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21" name="Rectangle 43">
            <a:extLst>
              <a:ext uri="{FF2B5EF4-FFF2-40B4-BE49-F238E27FC236}">
                <a16:creationId xmlns:a16="http://schemas.microsoft.com/office/drawing/2014/main" id="{20DE6BB6-20E5-B043-B754-5EE122FC0EB8}"/>
              </a:ext>
            </a:extLst>
          </p:cNvPr>
          <p:cNvSpPr>
            <a:spLocks noChangeArrowheads="1"/>
          </p:cNvSpPr>
          <p:nvPr/>
        </p:nvSpPr>
        <p:spPr bwMode="auto">
          <a:xfrm>
            <a:off x="7620000" y="2057400"/>
            <a:ext cx="1546225" cy="2286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900" b="1">
                <a:solidFill>
                  <a:srgbClr val="FFFFFF"/>
                </a:solidFill>
              </a:rPr>
              <a:t>G/ước Meessi V/Quốc</a:t>
            </a:r>
          </a:p>
        </p:txBody>
      </p:sp>
      <p:sp>
        <p:nvSpPr>
          <p:cNvPr id="225322" name="Line 44">
            <a:extLst>
              <a:ext uri="{FF2B5EF4-FFF2-40B4-BE49-F238E27FC236}">
                <a16:creationId xmlns:a16="http://schemas.microsoft.com/office/drawing/2014/main" id="{4BF931D3-FD4B-A548-9608-94AACE7E00FF}"/>
              </a:ext>
            </a:extLst>
          </p:cNvPr>
          <p:cNvSpPr>
            <a:spLocks noChangeShapeType="1"/>
          </p:cNvSpPr>
          <p:nvPr/>
        </p:nvSpPr>
        <p:spPr bwMode="auto">
          <a:xfrm>
            <a:off x="8489950" y="2017713"/>
            <a:ext cx="0" cy="3657600"/>
          </a:xfrm>
          <a:prstGeom prst="line">
            <a:avLst/>
          </a:prstGeom>
          <a:noFill/>
          <a:ln w="12700">
            <a:solidFill>
              <a:srgbClr val="6E004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5323" name="Rectangle 45">
            <a:extLst>
              <a:ext uri="{FF2B5EF4-FFF2-40B4-BE49-F238E27FC236}">
                <a16:creationId xmlns:a16="http://schemas.microsoft.com/office/drawing/2014/main" id="{A6CB0815-561E-C64A-9C6E-AD9581EEAEF8}"/>
              </a:ext>
            </a:extLst>
          </p:cNvPr>
          <p:cNvSpPr>
            <a:spLocks noChangeArrowheads="1"/>
          </p:cNvSpPr>
          <p:nvPr/>
        </p:nvSpPr>
        <p:spPr bwMode="auto">
          <a:xfrm>
            <a:off x="7667625" y="2192338"/>
            <a:ext cx="1443038" cy="242887"/>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FFFFFF"/>
                </a:solidFill>
              </a:rPr>
              <a:t>Ngàn Năm     Đời đời</a:t>
            </a:r>
          </a:p>
        </p:txBody>
      </p:sp>
      <p:sp>
        <p:nvSpPr>
          <p:cNvPr id="225324" name="Rectangle 46">
            <a:extLst>
              <a:ext uri="{FF2B5EF4-FFF2-40B4-BE49-F238E27FC236}">
                <a16:creationId xmlns:a16="http://schemas.microsoft.com/office/drawing/2014/main" id="{0169C893-E75E-A24E-98EF-56B133CDB8FB}"/>
              </a:ext>
            </a:extLst>
          </p:cNvPr>
          <p:cNvSpPr>
            <a:spLocks noChangeArrowheads="1"/>
          </p:cNvSpPr>
          <p:nvPr/>
        </p:nvSpPr>
        <p:spPr bwMode="auto">
          <a:xfrm>
            <a:off x="7659688" y="2411413"/>
            <a:ext cx="911225" cy="82867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800" b="1">
                <a:solidFill>
                  <a:srgbClr val="FFFFFF"/>
                </a:solidFill>
              </a:rPr>
              <a:t>Sự phục hồi được đầy trọn (Ê-xê. 37:8-28) Thủ đô Giê-ru-sa-lem</a:t>
            </a:r>
          </a:p>
          <a:p>
            <a:pPr algn="ctr"/>
            <a:r>
              <a:rPr lang="en-US" altLang="en-US" sz="800" b="1">
                <a:solidFill>
                  <a:srgbClr val="FFFFFF"/>
                </a:solidFill>
              </a:rPr>
              <a:t>(Isa. 2:1-5)</a:t>
            </a:r>
          </a:p>
        </p:txBody>
      </p:sp>
      <p:sp>
        <p:nvSpPr>
          <p:cNvPr id="225325" name="Rectangle 47">
            <a:extLst>
              <a:ext uri="{FF2B5EF4-FFF2-40B4-BE49-F238E27FC236}">
                <a16:creationId xmlns:a16="http://schemas.microsoft.com/office/drawing/2014/main" id="{3DF92CF2-9AD1-094E-8A11-CDDB625C208C}"/>
              </a:ext>
            </a:extLst>
          </p:cNvPr>
          <p:cNvSpPr>
            <a:spLocks noChangeArrowheads="1"/>
          </p:cNvSpPr>
          <p:nvPr/>
        </p:nvSpPr>
        <p:spPr bwMode="auto">
          <a:xfrm>
            <a:off x="8412163" y="2411413"/>
            <a:ext cx="730250" cy="582612"/>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800" b="1">
                <a:solidFill>
                  <a:srgbClr val="FFFFFF"/>
                </a:solidFill>
              </a:rPr>
              <a:t>New Jerusalem</a:t>
            </a:r>
          </a:p>
          <a:p>
            <a:pPr algn="ctr"/>
            <a:r>
              <a:rPr lang="en-US" altLang="en-US" sz="800" b="1">
                <a:solidFill>
                  <a:srgbClr val="FFFFFF"/>
                </a:solidFill>
              </a:rPr>
              <a:t>(Rev. 21–22)</a:t>
            </a:r>
          </a:p>
        </p:txBody>
      </p:sp>
      <p:sp>
        <p:nvSpPr>
          <p:cNvPr id="225326" name="Rectangle 48">
            <a:extLst>
              <a:ext uri="{FF2B5EF4-FFF2-40B4-BE49-F238E27FC236}">
                <a16:creationId xmlns:a16="http://schemas.microsoft.com/office/drawing/2014/main" id="{961737AB-1054-7C42-B93C-8B241E413444}"/>
              </a:ext>
            </a:extLst>
          </p:cNvPr>
          <p:cNvSpPr>
            <a:spLocks noChangeArrowheads="1"/>
          </p:cNvSpPr>
          <p:nvPr/>
        </p:nvSpPr>
        <p:spPr bwMode="auto">
          <a:xfrm>
            <a:off x="7724775" y="3389313"/>
            <a:ext cx="803275" cy="828675"/>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800" b="1">
                <a:solidFill>
                  <a:srgbClr val="000000"/>
                </a:solidFill>
              </a:rPr>
              <a:t>Giê-xu trị vì toàn thế giới</a:t>
            </a:r>
          </a:p>
          <a:p>
            <a:pPr algn="ctr"/>
            <a:r>
              <a:rPr lang="en-US" altLang="en-US" sz="800" b="1">
                <a:solidFill>
                  <a:srgbClr val="000000"/>
                </a:solidFill>
              </a:rPr>
              <a:t>(Ê-sai. 11) </a:t>
            </a:r>
          </a:p>
          <a:p>
            <a:pPr algn="ctr"/>
            <a:r>
              <a:rPr lang="en-US" altLang="en-US" sz="800" b="1">
                <a:solidFill>
                  <a:srgbClr val="000000"/>
                </a:solidFill>
              </a:rPr>
              <a:t>Với các thánh (Khải. 5:10; 20:4-6)</a:t>
            </a:r>
          </a:p>
        </p:txBody>
      </p:sp>
      <p:sp>
        <p:nvSpPr>
          <p:cNvPr id="104497" name="Rectangle 49">
            <a:extLst>
              <a:ext uri="{FF2B5EF4-FFF2-40B4-BE49-F238E27FC236}">
                <a16:creationId xmlns:a16="http://schemas.microsoft.com/office/drawing/2014/main" id="{2526682C-8324-FD46-9101-CDCC19A81E5A}"/>
              </a:ext>
            </a:extLst>
          </p:cNvPr>
          <p:cNvSpPr>
            <a:spLocks noChangeArrowheads="1"/>
          </p:cNvSpPr>
          <p:nvPr/>
        </p:nvSpPr>
        <p:spPr bwMode="auto">
          <a:xfrm>
            <a:off x="7921625" y="974725"/>
            <a:ext cx="1187450" cy="582613"/>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800" b="1">
                <a:solidFill>
                  <a:srgbClr val="FFFFFF"/>
                </a:solidFill>
                <a:effectLst>
                  <a:outerShdw blurRad="38100" dist="38100" dir="2700000" algn="tl">
                    <a:srgbClr val="000000"/>
                  </a:outerShdw>
                </a:effectLst>
                <a:cs typeface="Arial" panose="020B0604020202020204" pitchFamily="34" charset="0"/>
              </a:rPr>
              <a:t>Chúa cai trị trên tất cả mọi thứ với các thánh (Eph. 1:9-10; Rev. 20:1-6; 22:5b)</a:t>
            </a:r>
          </a:p>
        </p:txBody>
      </p:sp>
      <p:grpSp>
        <p:nvGrpSpPr>
          <p:cNvPr id="225328" name="Group 50">
            <a:extLst>
              <a:ext uri="{FF2B5EF4-FFF2-40B4-BE49-F238E27FC236}">
                <a16:creationId xmlns:a16="http://schemas.microsoft.com/office/drawing/2014/main" id="{409BB547-6470-5F4F-8128-F7956CB186EE}"/>
              </a:ext>
            </a:extLst>
          </p:cNvPr>
          <p:cNvGrpSpPr>
            <a:grpSpLocks/>
          </p:cNvGrpSpPr>
          <p:nvPr/>
        </p:nvGrpSpPr>
        <p:grpSpPr bwMode="auto">
          <a:xfrm>
            <a:off x="4679950" y="4954588"/>
            <a:ext cx="76200" cy="304800"/>
            <a:chOff x="2928" y="3216"/>
            <a:chExt cx="48" cy="192"/>
          </a:xfrm>
        </p:grpSpPr>
        <p:sp>
          <p:nvSpPr>
            <p:cNvPr id="225382" name="Line 51">
              <a:extLst>
                <a:ext uri="{FF2B5EF4-FFF2-40B4-BE49-F238E27FC236}">
                  <a16:creationId xmlns:a16="http://schemas.microsoft.com/office/drawing/2014/main" id="{2BA5B071-11EE-BF41-AD37-362DDA1F4D2F}"/>
                </a:ext>
              </a:extLst>
            </p:cNvPr>
            <p:cNvSpPr>
              <a:spLocks noChangeShapeType="1"/>
            </p:cNvSpPr>
            <p:nvPr/>
          </p:nvSpPr>
          <p:spPr bwMode="auto">
            <a:xfrm>
              <a:off x="2928" y="3216"/>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83" name="Line 52">
              <a:extLst>
                <a:ext uri="{FF2B5EF4-FFF2-40B4-BE49-F238E27FC236}">
                  <a16:creationId xmlns:a16="http://schemas.microsoft.com/office/drawing/2014/main" id="{350ACFB7-5D09-D34E-8AC5-CBF4248FF88F}"/>
                </a:ext>
              </a:extLst>
            </p:cNvPr>
            <p:cNvSpPr>
              <a:spLocks noChangeShapeType="1"/>
            </p:cNvSpPr>
            <p:nvPr/>
          </p:nvSpPr>
          <p:spPr bwMode="auto">
            <a:xfrm>
              <a:off x="2928" y="3408"/>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84" name="Line 53">
              <a:extLst>
                <a:ext uri="{FF2B5EF4-FFF2-40B4-BE49-F238E27FC236}">
                  <a16:creationId xmlns:a16="http://schemas.microsoft.com/office/drawing/2014/main" id="{4D01366A-90F9-9A41-9E3B-FE558CCBCBFF}"/>
                </a:ext>
              </a:extLst>
            </p:cNvPr>
            <p:cNvSpPr>
              <a:spLocks noChangeShapeType="1"/>
            </p:cNvSpPr>
            <p:nvPr/>
          </p:nvSpPr>
          <p:spPr bwMode="auto">
            <a:xfrm>
              <a:off x="2976" y="3216"/>
              <a:ext cx="0" cy="1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5329" name="Group 54">
            <a:extLst>
              <a:ext uri="{FF2B5EF4-FFF2-40B4-BE49-F238E27FC236}">
                <a16:creationId xmlns:a16="http://schemas.microsoft.com/office/drawing/2014/main" id="{106ECF6B-331E-3340-8389-02EEAE626162}"/>
              </a:ext>
            </a:extLst>
          </p:cNvPr>
          <p:cNvGrpSpPr>
            <a:grpSpLocks/>
          </p:cNvGrpSpPr>
          <p:nvPr/>
        </p:nvGrpSpPr>
        <p:grpSpPr bwMode="auto">
          <a:xfrm>
            <a:off x="4946650" y="5311775"/>
            <a:ext cx="76200" cy="212725"/>
            <a:chOff x="3072" y="3418"/>
            <a:chExt cx="48" cy="134"/>
          </a:xfrm>
        </p:grpSpPr>
        <p:sp>
          <p:nvSpPr>
            <p:cNvPr id="225379" name="Line 55">
              <a:extLst>
                <a:ext uri="{FF2B5EF4-FFF2-40B4-BE49-F238E27FC236}">
                  <a16:creationId xmlns:a16="http://schemas.microsoft.com/office/drawing/2014/main" id="{ABFD95C6-4CB5-B044-BE2C-8CAFB6BF6098}"/>
                </a:ext>
              </a:extLst>
            </p:cNvPr>
            <p:cNvSpPr>
              <a:spLocks noChangeShapeType="1"/>
            </p:cNvSpPr>
            <p:nvPr/>
          </p:nvSpPr>
          <p:spPr bwMode="auto">
            <a:xfrm>
              <a:off x="3072" y="3418"/>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80" name="Line 56">
              <a:extLst>
                <a:ext uri="{FF2B5EF4-FFF2-40B4-BE49-F238E27FC236}">
                  <a16:creationId xmlns:a16="http://schemas.microsoft.com/office/drawing/2014/main" id="{BD2C0CB3-6BC6-BA40-9860-D1D311AEE073}"/>
                </a:ext>
              </a:extLst>
            </p:cNvPr>
            <p:cNvSpPr>
              <a:spLocks noChangeShapeType="1"/>
            </p:cNvSpPr>
            <p:nvPr/>
          </p:nvSpPr>
          <p:spPr bwMode="auto">
            <a:xfrm>
              <a:off x="3072" y="3552"/>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81" name="Line 57">
              <a:extLst>
                <a:ext uri="{FF2B5EF4-FFF2-40B4-BE49-F238E27FC236}">
                  <a16:creationId xmlns:a16="http://schemas.microsoft.com/office/drawing/2014/main" id="{C7F632D0-1ADA-D24D-8C9A-EB31BDE492CF}"/>
                </a:ext>
              </a:extLst>
            </p:cNvPr>
            <p:cNvSpPr>
              <a:spLocks noChangeShapeType="1"/>
            </p:cNvSpPr>
            <p:nvPr/>
          </p:nvSpPr>
          <p:spPr bwMode="auto">
            <a:xfrm>
              <a:off x="3120" y="3418"/>
              <a:ext cx="0" cy="13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5330" name="Rectangle 58">
            <a:extLst>
              <a:ext uri="{FF2B5EF4-FFF2-40B4-BE49-F238E27FC236}">
                <a16:creationId xmlns:a16="http://schemas.microsoft.com/office/drawing/2014/main" id="{9ADE4FE5-A640-3048-A596-E655494D7238}"/>
              </a:ext>
            </a:extLst>
          </p:cNvPr>
          <p:cNvSpPr>
            <a:spLocks noChangeArrowheads="1"/>
          </p:cNvSpPr>
          <p:nvPr/>
        </p:nvSpPr>
        <p:spPr bwMode="auto">
          <a:xfrm rot="-5400000">
            <a:off x="1535906" y="2542382"/>
            <a:ext cx="592137" cy="3365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FFFFFF"/>
                </a:solidFill>
                <a:cs typeface="Arial" panose="020B0604020202020204" pitchFamily="34" charset="0"/>
              </a:rPr>
              <a:t>Đâtf</a:t>
            </a:r>
          </a:p>
        </p:txBody>
      </p:sp>
      <p:sp>
        <p:nvSpPr>
          <p:cNvPr id="225331" name="Rectangle 59">
            <a:extLst>
              <a:ext uri="{FF2B5EF4-FFF2-40B4-BE49-F238E27FC236}">
                <a16:creationId xmlns:a16="http://schemas.microsoft.com/office/drawing/2014/main" id="{71288BDE-30C9-714A-B689-9E808C7B4F31}"/>
              </a:ext>
            </a:extLst>
          </p:cNvPr>
          <p:cNvSpPr>
            <a:spLocks noChangeArrowheads="1"/>
          </p:cNvSpPr>
          <p:nvPr/>
        </p:nvSpPr>
        <p:spPr bwMode="auto">
          <a:xfrm rot="-5400000">
            <a:off x="1652587" y="3692526"/>
            <a:ext cx="1127125" cy="3365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FFFFFF"/>
                </a:solidFill>
                <a:cs typeface="Arial" panose="020B0604020202020204" pitchFamily="34" charset="0"/>
              </a:rPr>
              <a:t>Hạt giống</a:t>
            </a:r>
          </a:p>
        </p:txBody>
      </p:sp>
      <p:sp>
        <p:nvSpPr>
          <p:cNvPr id="225332" name="Rectangle 60">
            <a:extLst>
              <a:ext uri="{FF2B5EF4-FFF2-40B4-BE49-F238E27FC236}">
                <a16:creationId xmlns:a16="http://schemas.microsoft.com/office/drawing/2014/main" id="{18EB802C-914C-FB40-961E-DD3DBFDB48AE}"/>
              </a:ext>
            </a:extLst>
          </p:cNvPr>
          <p:cNvSpPr>
            <a:spLocks noChangeArrowheads="1"/>
          </p:cNvSpPr>
          <p:nvPr/>
        </p:nvSpPr>
        <p:spPr bwMode="auto">
          <a:xfrm rot="-5400000">
            <a:off x="2286794" y="4912519"/>
            <a:ext cx="1189038" cy="3048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cs typeface="Arial" panose="020B0604020202020204" pitchFamily="34" charset="0"/>
              </a:rPr>
              <a:t>Phước lành</a:t>
            </a:r>
          </a:p>
        </p:txBody>
      </p:sp>
      <p:sp>
        <p:nvSpPr>
          <p:cNvPr id="225333" name="Rectangle 61">
            <a:extLst>
              <a:ext uri="{FF2B5EF4-FFF2-40B4-BE49-F238E27FC236}">
                <a16:creationId xmlns:a16="http://schemas.microsoft.com/office/drawing/2014/main" id="{BCD8AD05-42B8-7E4B-863A-CB52D4F0094A}"/>
              </a:ext>
            </a:extLst>
          </p:cNvPr>
          <p:cNvSpPr>
            <a:spLocks noChangeArrowheads="1"/>
          </p:cNvSpPr>
          <p:nvPr/>
        </p:nvSpPr>
        <p:spPr bwMode="auto">
          <a:xfrm rot="-5400000">
            <a:off x="708818" y="3653632"/>
            <a:ext cx="1751013" cy="3048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rPr>
              <a:t>Sáng thế ký 12:1-3</a:t>
            </a:r>
          </a:p>
        </p:txBody>
      </p:sp>
      <p:sp>
        <p:nvSpPr>
          <p:cNvPr id="225334" name="Rectangle 62">
            <a:extLst>
              <a:ext uri="{FF2B5EF4-FFF2-40B4-BE49-F238E27FC236}">
                <a16:creationId xmlns:a16="http://schemas.microsoft.com/office/drawing/2014/main" id="{36CEE8DF-96AE-7543-85FB-B7F40B4B3C25}"/>
              </a:ext>
            </a:extLst>
          </p:cNvPr>
          <p:cNvSpPr>
            <a:spLocks noChangeArrowheads="1"/>
          </p:cNvSpPr>
          <p:nvPr/>
        </p:nvSpPr>
        <p:spPr bwMode="auto">
          <a:xfrm>
            <a:off x="8416925" y="3389313"/>
            <a:ext cx="750888" cy="828675"/>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800" b="1">
                <a:solidFill>
                  <a:srgbClr val="000000"/>
                </a:solidFill>
              </a:rPr>
              <a:t>Christ trao  toàn bộ vương quốc cho Cha (1  </a:t>
            </a:r>
          </a:p>
          <a:p>
            <a:pPr algn="ctr"/>
            <a:r>
              <a:rPr lang="en-US" altLang="en-US" sz="800" b="1">
                <a:solidFill>
                  <a:srgbClr val="000000"/>
                </a:solidFill>
              </a:rPr>
              <a:t> Cor. 15:24)</a:t>
            </a:r>
          </a:p>
        </p:txBody>
      </p:sp>
      <p:grpSp>
        <p:nvGrpSpPr>
          <p:cNvPr id="225335" name="Group 63">
            <a:extLst>
              <a:ext uri="{FF2B5EF4-FFF2-40B4-BE49-F238E27FC236}">
                <a16:creationId xmlns:a16="http://schemas.microsoft.com/office/drawing/2014/main" id="{D6640F25-C38B-644D-8C8A-037122A473DB}"/>
              </a:ext>
            </a:extLst>
          </p:cNvPr>
          <p:cNvGrpSpPr>
            <a:grpSpLocks/>
          </p:cNvGrpSpPr>
          <p:nvPr/>
        </p:nvGrpSpPr>
        <p:grpSpPr bwMode="auto">
          <a:xfrm>
            <a:off x="7854950" y="1636713"/>
            <a:ext cx="611188" cy="450850"/>
            <a:chOff x="4928" y="1056"/>
            <a:chExt cx="385" cy="284"/>
          </a:xfrm>
        </p:grpSpPr>
        <p:sp>
          <p:nvSpPr>
            <p:cNvPr id="104512" name="Freeform 64">
              <a:extLst>
                <a:ext uri="{FF2B5EF4-FFF2-40B4-BE49-F238E27FC236}">
                  <a16:creationId xmlns:a16="http://schemas.microsoft.com/office/drawing/2014/main" id="{DB89CAE6-2BED-3B4C-9FD9-0C9EDEE27DD1}"/>
                </a:ext>
              </a:extLst>
            </p:cNvPr>
            <p:cNvSpPr>
              <a:spLocks/>
            </p:cNvSpPr>
            <p:nvPr/>
          </p:nvSpPr>
          <p:spPr bwMode="auto">
            <a:xfrm>
              <a:off x="4928" y="1056"/>
              <a:ext cx="385" cy="193"/>
            </a:xfrm>
            <a:custGeom>
              <a:avLst/>
              <a:gdLst>
                <a:gd name="T0" fmla="*/ 0 w 385"/>
                <a:gd name="T1" fmla="*/ 192 h 193"/>
                <a:gd name="T2" fmla="*/ 48 w 385"/>
                <a:gd name="T3" fmla="*/ 0 h 193"/>
                <a:gd name="T4" fmla="*/ 96 w 385"/>
                <a:gd name="T5" fmla="*/ 96 h 193"/>
                <a:gd name="T6" fmla="*/ 100 w 385"/>
                <a:gd name="T7" fmla="*/ 98 h 193"/>
                <a:gd name="T8" fmla="*/ 144 w 385"/>
                <a:gd name="T9" fmla="*/ 0 h 193"/>
                <a:gd name="T10" fmla="*/ 192 w 385"/>
                <a:gd name="T11" fmla="*/ 96 h 193"/>
                <a:gd name="T12" fmla="*/ 240 w 385"/>
                <a:gd name="T13" fmla="*/ 0 h 193"/>
                <a:gd name="T14" fmla="*/ 288 w 385"/>
                <a:gd name="T15" fmla="*/ 96 h 193"/>
                <a:gd name="T16" fmla="*/ 336 w 385"/>
                <a:gd name="T17" fmla="*/ 0 h 193"/>
                <a:gd name="T18" fmla="*/ 384 w 385"/>
                <a:gd name="T19" fmla="*/ 192 h 1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5"/>
                <a:gd name="T31" fmla="*/ 0 h 193"/>
                <a:gd name="T32" fmla="*/ 385 w 385"/>
                <a:gd name="T33" fmla="*/ 193 h 1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7"/>
                </a:srgbClr>
              </a:outerShdw>
            </a:effectLst>
          </p:spPr>
          <p:txBody>
            <a:bodyPr/>
            <a:lstStyle/>
            <a:p>
              <a:endParaRPr lang="en-US"/>
            </a:p>
          </p:txBody>
        </p:sp>
        <p:sp>
          <p:nvSpPr>
            <p:cNvPr id="225375" name="Rectangle 65">
              <a:extLst>
                <a:ext uri="{FF2B5EF4-FFF2-40B4-BE49-F238E27FC236}">
                  <a16:creationId xmlns:a16="http://schemas.microsoft.com/office/drawing/2014/main" id="{58178762-468B-C346-851F-8412A8312DCE}"/>
                </a:ext>
              </a:extLst>
            </p:cNvPr>
            <p:cNvSpPr>
              <a:spLocks noChangeArrowheads="1"/>
            </p:cNvSpPr>
            <p:nvPr/>
          </p:nvSpPr>
          <p:spPr bwMode="auto">
            <a:xfrm>
              <a:off x="4928" y="1248"/>
              <a:ext cx="384" cy="48"/>
            </a:xfrm>
            <a:prstGeom prst="rect">
              <a:avLst/>
            </a:prstGeom>
            <a:solidFill>
              <a:schemeClr val="folHlink"/>
            </a:solidFill>
            <a:ln>
              <a:noFill/>
            </a:ln>
            <a:effectLst>
              <a:outerShdw dist="35921" dir="2700000" algn="ctr" rotWithShape="0">
                <a:srgbClr val="808080">
                  <a:alpha val="74997"/>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FFFFFF"/>
                </a:solidFill>
                <a:latin typeface="Times New Roman" panose="02020603050405020304" pitchFamily="18" charset="0"/>
              </a:endParaRPr>
            </a:p>
          </p:txBody>
        </p:sp>
        <p:sp>
          <p:nvSpPr>
            <p:cNvPr id="225376" name="Oval 66">
              <a:extLst>
                <a:ext uri="{FF2B5EF4-FFF2-40B4-BE49-F238E27FC236}">
                  <a16:creationId xmlns:a16="http://schemas.microsoft.com/office/drawing/2014/main" id="{79473D27-4A54-AB40-A416-B5895BCD6EFA}"/>
                </a:ext>
              </a:extLst>
            </p:cNvPr>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dist="35921" dir="2700000" algn="ctr" rotWithShape="0">
                <a:srgbClr val="808080">
                  <a:alpha val="74997"/>
                </a:srgb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FFFFFF"/>
                </a:solidFill>
                <a:latin typeface="Times New Roman" panose="02020603050405020304" pitchFamily="18" charset="0"/>
              </a:endParaRPr>
            </a:p>
          </p:txBody>
        </p:sp>
        <p:sp>
          <p:nvSpPr>
            <p:cNvPr id="104515" name="Line 67">
              <a:extLst>
                <a:ext uri="{FF2B5EF4-FFF2-40B4-BE49-F238E27FC236}">
                  <a16:creationId xmlns:a16="http://schemas.microsoft.com/office/drawing/2014/main" id="{6CFD4AD2-55D5-2F44-A5C0-DEC37707441C}"/>
                </a:ext>
              </a:extLst>
            </p:cNvPr>
            <p:cNvSpPr>
              <a:spLocks noChangeShapeType="1"/>
            </p:cNvSpPr>
            <p:nvPr/>
          </p:nvSpPr>
          <p:spPr bwMode="auto">
            <a:xfrm>
              <a:off x="4928" y="1248"/>
              <a:ext cx="0" cy="48"/>
            </a:xfrm>
            <a:prstGeom prst="line">
              <a:avLst/>
            </a:prstGeom>
            <a:noFill/>
            <a:ln w="12700">
              <a:solidFill>
                <a:schemeClr val="tx1"/>
              </a:solidFill>
              <a:round/>
              <a:headEnd/>
              <a:tailEnd/>
            </a:ln>
            <a:effectLst>
              <a:outerShdw dist="35921" dir="2700000" algn="ctr" rotWithShape="0">
                <a:srgbClr val="808080">
                  <a:alpha val="74997"/>
                </a:srgbClr>
              </a:outerShdw>
            </a:effectLst>
            <a:extLst>
              <a:ext uri="{909E8E84-426E-40DD-AFC4-6F175D3DCCD1}">
                <a14:hiddenFill xmlns:a14="http://schemas.microsoft.com/office/drawing/2010/main">
                  <a:noFill/>
                </a14:hiddenFill>
              </a:ext>
            </a:extLst>
          </p:spPr>
          <p:txBody>
            <a:bodyPr/>
            <a:lstStyle/>
            <a:p>
              <a:endParaRPr lang="en-US"/>
            </a:p>
          </p:txBody>
        </p:sp>
        <p:sp>
          <p:nvSpPr>
            <p:cNvPr id="104516" name="Line 68">
              <a:extLst>
                <a:ext uri="{FF2B5EF4-FFF2-40B4-BE49-F238E27FC236}">
                  <a16:creationId xmlns:a16="http://schemas.microsoft.com/office/drawing/2014/main" id="{DA2B8EC3-A1A9-1943-B93B-1D9F715910D6}"/>
                </a:ext>
              </a:extLst>
            </p:cNvPr>
            <p:cNvSpPr>
              <a:spLocks noChangeShapeType="1"/>
            </p:cNvSpPr>
            <p:nvPr/>
          </p:nvSpPr>
          <p:spPr bwMode="auto">
            <a:xfrm>
              <a:off x="5312" y="1248"/>
              <a:ext cx="0" cy="48"/>
            </a:xfrm>
            <a:prstGeom prst="line">
              <a:avLst/>
            </a:prstGeom>
            <a:noFill/>
            <a:ln w="12700">
              <a:solidFill>
                <a:schemeClr val="tx1"/>
              </a:solidFill>
              <a:round/>
              <a:headEnd/>
              <a:tailEnd/>
            </a:ln>
            <a:effectLst>
              <a:outerShdw dist="35921" dir="2700000" algn="ctr" rotWithShape="0">
                <a:srgbClr val="808080">
                  <a:alpha val="74997"/>
                </a:srgbClr>
              </a:outerShdw>
            </a:effectLst>
            <a:extLst>
              <a:ext uri="{909E8E84-426E-40DD-AFC4-6F175D3DCCD1}">
                <a14:hiddenFill xmlns:a14="http://schemas.microsoft.com/office/drawing/2010/main">
                  <a:noFill/>
                </a14:hiddenFill>
              </a:ext>
            </a:extLst>
          </p:spPr>
          <p:txBody>
            <a:bodyPr/>
            <a:lstStyle/>
            <a:p>
              <a:endParaRPr lang="en-US"/>
            </a:p>
          </p:txBody>
        </p:sp>
      </p:grpSp>
      <p:grpSp>
        <p:nvGrpSpPr>
          <p:cNvPr id="225336" name="Group 69">
            <a:extLst>
              <a:ext uri="{FF2B5EF4-FFF2-40B4-BE49-F238E27FC236}">
                <a16:creationId xmlns:a16="http://schemas.microsoft.com/office/drawing/2014/main" id="{EFA0FE3D-30F9-A54D-AA95-254577A4238D}"/>
              </a:ext>
            </a:extLst>
          </p:cNvPr>
          <p:cNvGrpSpPr>
            <a:grpSpLocks/>
          </p:cNvGrpSpPr>
          <p:nvPr/>
        </p:nvGrpSpPr>
        <p:grpSpPr bwMode="auto">
          <a:xfrm>
            <a:off x="4832350" y="5053013"/>
            <a:ext cx="1184275" cy="104775"/>
            <a:chOff x="3024" y="3278"/>
            <a:chExt cx="746" cy="66"/>
          </a:xfrm>
        </p:grpSpPr>
        <p:sp>
          <p:nvSpPr>
            <p:cNvPr id="225372" name="Line 70">
              <a:extLst>
                <a:ext uri="{FF2B5EF4-FFF2-40B4-BE49-F238E27FC236}">
                  <a16:creationId xmlns:a16="http://schemas.microsoft.com/office/drawing/2014/main" id="{F873DC86-42D0-E342-8051-0B4EA3BF8D1F}"/>
                </a:ext>
              </a:extLst>
            </p:cNvPr>
            <p:cNvSpPr>
              <a:spLocks noChangeShapeType="1"/>
            </p:cNvSpPr>
            <p:nvPr/>
          </p:nvSpPr>
          <p:spPr bwMode="auto">
            <a:xfrm>
              <a:off x="3024" y="3312"/>
              <a:ext cx="672"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5373" name="AutoShape 71">
              <a:extLst>
                <a:ext uri="{FF2B5EF4-FFF2-40B4-BE49-F238E27FC236}">
                  <a16:creationId xmlns:a16="http://schemas.microsoft.com/office/drawing/2014/main" id="{919CBBA5-3A73-304B-8F00-E90A9376820A}"/>
                </a:ext>
              </a:extLst>
            </p:cNvPr>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FFFFFF"/>
                </a:solidFill>
                <a:latin typeface="Times New Roman" panose="02020603050405020304" pitchFamily="18" charset="0"/>
              </a:endParaRPr>
            </a:p>
          </p:txBody>
        </p:sp>
      </p:grpSp>
      <p:grpSp>
        <p:nvGrpSpPr>
          <p:cNvPr id="225337" name="Group 72">
            <a:extLst>
              <a:ext uri="{FF2B5EF4-FFF2-40B4-BE49-F238E27FC236}">
                <a16:creationId xmlns:a16="http://schemas.microsoft.com/office/drawing/2014/main" id="{FA114F7A-054F-8544-B517-3CAE5C3C9A16}"/>
              </a:ext>
            </a:extLst>
          </p:cNvPr>
          <p:cNvGrpSpPr>
            <a:grpSpLocks/>
          </p:cNvGrpSpPr>
          <p:nvPr/>
        </p:nvGrpSpPr>
        <p:grpSpPr bwMode="auto">
          <a:xfrm>
            <a:off x="5060950" y="5364163"/>
            <a:ext cx="3001963" cy="104775"/>
            <a:chOff x="3168" y="3458"/>
            <a:chExt cx="1891" cy="66"/>
          </a:xfrm>
        </p:grpSpPr>
        <p:sp>
          <p:nvSpPr>
            <p:cNvPr id="225370" name="Line 73">
              <a:extLst>
                <a:ext uri="{FF2B5EF4-FFF2-40B4-BE49-F238E27FC236}">
                  <a16:creationId xmlns:a16="http://schemas.microsoft.com/office/drawing/2014/main" id="{DC303B11-12E7-E04E-BEEB-98305B2148AC}"/>
                </a:ext>
              </a:extLst>
            </p:cNvPr>
            <p:cNvSpPr>
              <a:spLocks noChangeShapeType="1"/>
            </p:cNvSpPr>
            <p:nvPr/>
          </p:nvSpPr>
          <p:spPr bwMode="auto">
            <a:xfrm>
              <a:off x="3168" y="3493"/>
              <a:ext cx="1812" cy="6"/>
            </a:xfrm>
            <a:prstGeom prst="line">
              <a:avLst/>
            </a:prstGeom>
            <a:noFill/>
            <a:ln w="12700">
              <a:solidFill>
                <a:srgbClr val="01020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5371" name="AutoShape 74">
              <a:extLst>
                <a:ext uri="{FF2B5EF4-FFF2-40B4-BE49-F238E27FC236}">
                  <a16:creationId xmlns:a16="http://schemas.microsoft.com/office/drawing/2014/main" id="{554AE133-6AA6-E947-8AFA-00ABBBE7A0E3}"/>
                </a:ext>
              </a:extLst>
            </p:cNvPr>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FFFFFF"/>
                </a:solidFill>
                <a:latin typeface="Times New Roman" panose="02020603050405020304" pitchFamily="18" charset="0"/>
              </a:endParaRPr>
            </a:p>
          </p:txBody>
        </p:sp>
      </p:grpSp>
      <p:sp>
        <p:nvSpPr>
          <p:cNvPr id="104524" name="Rectangle 76">
            <a:extLst>
              <a:ext uri="{FF2B5EF4-FFF2-40B4-BE49-F238E27FC236}">
                <a16:creationId xmlns:a16="http://schemas.microsoft.com/office/drawing/2014/main" id="{30659AEB-05DA-1B47-AE35-698E83A7B4D2}"/>
              </a:ext>
            </a:extLst>
          </p:cNvPr>
          <p:cNvSpPr>
            <a:spLocks noChangeArrowheads="1"/>
          </p:cNvSpPr>
          <p:nvPr/>
        </p:nvSpPr>
        <p:spPr bwMode="auto">
          <a:xfrm>
            <a:off x="0" y="6308725"/>
            <a:ext cx="9144000" cy="5524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vi-VN" altLang="en-US" sz="1000" b="1">
                <a:solidFill>
                  <a:srgbClr val="FFFFFF"/>
                </a:solidFill>
                <a:effectLst>
                  <a:outerShdw blurRad="38100" dist="38100" dir="2700000" algn="tl">
                    <a:srgbClr val="000000"/>
                  </a:outerShdw>
                </a:effectLst>
                <a:cs typeface="Arial" panose="020B0604020202020204" pitchFamily="34" charset="0"/>
              </a:rPr>
              <a:t>Kinh Thánh có một sự nhấn mạnh vương quốc giao ước kép. Vai trò của Israel từ Abraham với Chúa </a:t>
            </a:r>
            <a:r>
              <a:rPr lang="en-US" altLang="en-US" sz="1000" b="1">
                <a:solidFill>
                  <a:srgbClr val="FFFFFF"/>
                </a:solidFill>
                <a:effectLst>
                  <a:outerShdw blurRad="38100" dist="38100" dir="2700000" algn="tl">
                    <a:srgbClr val="000000"/>
                  </a:outerShdw>
                </a:effectLst>
                <a:cs typeface="Arial" panose="020B0604020202020204" pitchFamily="34" charset="0"/>
              </a:rPr>
              <a:t>Giê-xu</a:t>
            </a:r>
            <a:r>
              <a:rPr lang="vi-VN" altLang="en-US" sz="1000" b="1">
                <a:solidFill>
                  <a:srgbClr val="FFFFFF"/>
                </a:solidFill>
                <a:effectLst>
                  <a:outerShdw blurRad="38100" dist="38100" dir="2700000" algn="tl">
                    <a:srgbClr val="000000"/>
                  </a:outerShdw>
                </a:effectLst>
                <a:cs typeface="Arial" panose="020B0604020202020204" pitchFamily="34" charset="0"/>
              </a:rPr>
              <a:t> mở rộng để bao gồm các </a:t>
            </a:r>
            <a:r>
              <a:rPr lang="en-US" altLang="en-US" sz="1000" b="1">
                <a:solidFill>
                  <a:srgbClr val="FFFFFF"/>
                </a:solidFill>
                <a:effectLst>
                  <a:outerShdw blurRad="38100" dist="38100" dir="2700000" algn="tl">
                    <a:srgbClr val="000000"/>
                  </a:outerShdw>
                </a:effectLst>
                <a:cs typeface="Arial" panose="020B0604020202020204" pitchFamily="34" charset="0"/>
              </a:rPr>
              <a:t>Hội Thánh </a:t>
            </a:r>
            <a:r>
              <a:rPr lang="vi-VN" altLang="en-US" sz="1000" b="1">
                <a:solidFill>
                  <a:srgbClr val="FFFFFF"/>
                </a:solidFill>
                <a:effectLst>
                  <a:outerShdw blurRad="38100" dist="38100" dir="2700000" algn="tl">
                    <a:srgbClr val="000000"/>
                  </a:outerShdw>
                </a:effectLst>
                <a:cs typeface="Arial" panose="020B0604020202020204" pitchFamily="34" charset="0"/>
              </a:rPr>
              <a:t>(liên tục) nhưng </a:t>
            </a:r>
            <a:r>
              <a:rPr lang="en-US" altLang="en-US" sz="1000" b="1">
                <a:solidFill>
                  <a:srgbClr val="FFFFFF"/>
                </a:solidFill>
                <a:effectLst>
                  <a:outerShdw blurRad="38100" dist="38100" dir="2700000" algn="tl">
                    <a:srgbClr val="000000"/>
                  </a:outerShdw>
                </a:effectLst>
                <a:cs typeface="Arial" panose="020B0604020202020204" pitchFamily="34" charset="0"/>
              </a:rPr>
              <a:t>Hội Thánh </a:t>
            </a:r>
            <a:r>
              <a:rPr lang="vi-VN" altLang="en-US" sz="1000" b="1">
                <a:solidFill>
                  <a:srgbClr val="FFFFFF"/>
                </a:solidFill>
                <a:effectLst>
                  <a:outerShdw blurRad="38100" dist="38100" dir="2700000" algn="tl">
                    <a:srgbClr val="000000"/>
                  </a:outerShdw>
                </a:effectLst>
                <a:cs typeface="Arial" panose="020B0604020202020204" pitchFamily="34" charset="0"/>
              </a:rPr>
              <a:t>không bao giờ thay thế các quốc gia là "mới Israel" (gián đoạn). Israel sẽ một lần nữa thưởng thức nổi bật trên thế giới sau khi tin tưởng vào </a:t>
            </a:r>
            <a:r>
              <a:rPr lang="en-US" altLang="en-US" sz="1000" b="1">
                <a:solidFill>
                  <a:srgbClr val="FFFFFF"/>
                </a:solidFill>
                <a:effectLst>
                  <a:outerShdw blurRad="38100" dist="38100" dir="2700000" algn="tl">
                    <a:srgbClr val="000000"/>
                  </a:outerShdw>
                </a:effectLst>
                <a:cs typeface="Arial" panose="020B0604020202020204" pitchFamily="34" charset="0"/>
              </a:rPr>
              <a:t>Chúa Giê-xu </a:t>
            </a:r>
            <a:r>
              <a:rPr lang="vi-VN" altLang="en-US" sz="1000" b="1">
                <a:solidFill>
                  <a:srgbClr val="FFFFFF"/>
                </a:solidFill>
                <a:effectLst>
                  <a:outerShdw blurRad="38100" dist="38100" dir="2700000" algn="tl">
                    <a:srgbClr val="000000"/>
                  </a:outerShdw>
                </a:effectLst>
                <a:cs typeface="Arial" panose="020B0604020202020204" pitchFamily="34" charset="0"/>
              </a:rPr>
              <a:t>đến lần thứ hai của ông.</a:t>
            </a:r>
            <a:endParaRPr lang="en-US" altLang="en-US" sz="1000" b="1">
              <a:solidFill>
                <a:srgbClr val="FFFFFF"/>
              </a:solidFill>
              <a:effectLst>
                <a:outerShdw blurRad="38100" dist="38100" dir="2700000" algn="tl">
                  <a:srgbClr val="000000"/>
                </a:outerShdw>
              </a:effectLst>
              <a:cs typeface="Arial" panose="020B0604020202020204" pitchFamily="34" charset="0"/>
            </a:endParaRPr>
          </a:p>
        </p:txBody>
      </p:sp>
      <p:sp>
        <p:nvSpPr>
          <p:cNvPr id="225339" name="Rectangle 77">
            <a:extLst>
              <a:ext uri="{FF2B5EF4-FFF2-40B4-BE49-F238E27FC236}">
                <a16:creationId xmlns:a16="http://schemas.microsoft.com/office/drawing/2014/main" id="{CF4B4C26-7AAF-1644-9B8C-A4E3FF428686}"/>
              </a:ext>
            </a:extLst>
          </p:cNvPr>
          <p:cNvSpPr>
            <a:spLocks noChangeArrowheads="1"/>
          </p:cNvSpPr>
          <p:nvPr/>
        </p:nvSpPr>
        <p:spPr bwMode="auto">
          <a:xfrm>
            <a:off x="4932363" y="2055813"/>
            <a:ext cx="600075" cy="22542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b="1">
                <a:solidFill>
                  <a:srgbClr val="FFFFFF"/>
                </a:solidFill>
              </a:rPr>
              <a:t>ISRAEL</a:t>
            </a:r>
          </a:p>
        </p:txBody>
      </p:sp>
      <p:sp>
        <p:nvSpPr>
          <p:cNvPr id="225340" name="Rectangle 78">
            <a:extLst>
              <a:ext uri="{FF2B5EF4-FFF2-40B4-BE49-F238E27FC236}">
                <a16:creationId xmlns:a16="http://schemas.microsoft.com/office/drawing/2014/main" id="{8EDBBF89-CD16-2449-9564-81A3F5791DA9}"/>
              </a:ext>
            </a:extLst>
          </p:cNvPr>
          <p:cNvSpPr>
            <a:spLocks noChangeArrowheads="1"/>
          </p:cNvSpPr>
          <p:nvPr/>
        </p:nvSpPr>
        <p:spPr bwMode="auto">
          <a:xfrm>
            <a:off x="6334125" y="2055813"/>
            <a:ext cx="747713" cy="2286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b="1">
                <a:solidFill>
                  <a:srgbClr val="FFFFFF"/>
                </a:solidFill>
              </a:rPr>
              <a:t>Hội Thánh</a:t>
            </a:r>
          </a:p>
        </p:txBody>
      </p:sp>
      <p:sp>
        <p:nvSpPr>
          <p:cNvPr id="225341" name="Rectangle 79">
            <a:extLst>
              <a:ext uri="{FF2B5EF4-FFF2-40B4-BE49-F238E27FC236}">
                <a16:creationId xmlns:a16="http://schemas.microsoft.com/office/drawing/2014/main" id="{1A75FD1F-B697-CC48-85BD-138D71FEE49A}"/>
              </a:ext>
            </a:extLst>
          </p:cNvPr>
          <p:cNvSpPr>
            <a:spLocks noChangeArrowheads="1"/>
          </p:cNvSpPr>
          <p:nvPr/>
        </p:nvSpPr>
        <p:spPr bwMode="auto">
          <a:xfrm>
            <a:off x="4500563" y="2200275"/>
            <a:ext cx="1381125" cy="21272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800" b="1">
                <a:solidFill>
                  <a:srgbClr val="FFFFFF"/>
                </a:solidFill>
              </a:rPr>
              <a:t>(Tập trung vào quốc gia)</a:t>
            </a:r>
          </a:p>
        </p:txBody>
      </p:sp>
      <p:graphicFrame>
        <p:nvGraphicFramePr>
          <p:cNvPr id="225342" name="Object 2">
            <a:extLst>
              <a:ext uri="{FF2B5EF4-FFF2-40B4-BE49-F238E27FC236}">
                <a16:creationId xmlns:a16="http://schemas.microsoft.com/office/drawing/2014/main" id="{53A666C1-774C-0B47-B0FD-2DCF2CF6D4CD}"/>
              </a:ext>
            </a:extLst>
          </p:cNvPr>
          <p:cNvGraphicFramePr>
            <a:graphicFrameLocks/>
          </p:cNvGraphicFramePr>
          <p:nvPr/>
        </p:nvGraphicFramePr>
        <p:xfrm>
          <a:off x="7423150" y="85725"/>
          <a:ext cx="665163" cy="636588"/>
        </p:xfrm>
        <a:graphic>
          <a:graphicData uri="http://schemas.openxmlformats.org/presentationml/2006/ole">
            <mc:AlternateContent xmlns:mc="http://schemas.openxmlformats.org/markup-compatibility/2006">
              <mc:Choice xmlns:v="urn:schemas-microsoft-com:vml" Requires="v">
                <p:oleObj spid="_x0000_s225388" name="Microsoft ClipArt Gallery" r:id="rId5" imgW="2120900" imgH="2108200" progId="">
                  <p:embed/>
                </p:oleObj>
              </mc:Choice>
              <mc:Fallback>
                <p:oleObj name="Microsoft ClipArt Gallery" r:id="rId5" imgW="2120900" imgH="2108200" progId="">
                  <p:embed/>
                  <p:pic>
                    <p:nvPicPr>
                      <p:cNvPr id="0" name="Object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3150" y="85725"/>
                        <a:ext cx="665163"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25343" name="Rectangle 81">
            <a:extLst>
              <a:ext uri="{FF2B5EF4-FFF2-40B4-BE49-F238E27FC236}">
                <a16:creationId xmlns:a16="http://schemas.microsoft.com/office/drawing/2014/main" id="{B004ED3A-B2DE-FF47-8BBB-01B8A72F3FA3}"/>
              </a:ext>
            </a:extLst>
          </p:cNvPr>
          <p:cNvSpPr>
            <a:spLocks noChangeArrowheads="1"/>
          </p:cNvSpPr>
          <p:nvPr/>
        </p:nvSpPr>
        <p:spPr bwMode="auto">
          <a:xfrm>
            <a:off x="5880100" y="2200275"/>
            <a:ext cx="1584325" cy="21272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800" b="1">
                <a:solidFill>
                  <a:srgbClr val="FFFFFF"/>
                </a:solidFill>
              </a:rPr>
              <a:t>The </a:t>
            </a:r>
            <a:r>
              <a:rPr lang="ja-JP" altLang="en-US" sz="800" b="1">
                <a:solidFill>
                  <a:srgbClr val="FFFFFF"/>
                </a:solidFill>
              </a:rPr>
              <a:t>“</a:t>
            </a:r>
            <a:r>
              <a:rPr lang="en-US" altLang="ja-JP" sz="800" b="1">
                <a:solidFill>
                  <a:srgbClr val="FFFFFF"/>
                </a:solidFill>
              </a:rPr>
              <a:t>Người mới" (Eph. 2:15)</a:t>
            </a:r>
            <a:endParaRPr lang="en-US" altLang="en-US" sz="800" b="1">
              <a:solidFill>
                <a:srgbClr val="FFFFFF"/>
              </a:solidFill>
            </a:endParaRPr>
          </a:p>
        </p:txBody>
      </p:sp>
      <p:sp>
        <p:nvSpPr>
          <p:cNvPr id="225344" name="Line 82">
            <a:extLst>
              <a:ext uri="{FF2B5EF4-FFF2-40B4-BE49-F238E27FC236}">
                <a16:creationId xmlns:a16="http://schemas.microsoft.com/office/drawing/2014/main" id="{3550DAE7-22A4-5E4E-BE1A-F1E3258316B1}"/>
              </a:ext>
            </a:extLst>
          </p:cNvPr>
          <p:cNvSpPr>
            <a:spLocks noChangeShapeType="1"/>
          </p:cNvSpPr>
          <p:nvPr/>
        </p:nvSpPr>
        <p:spPr bwMode="auto">
          <a:xfrm>
            <a:off x="5815013" y="2076450"/>
            <a:ext cx="0" cy="11858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45" name="Rectangle 83">
            <a:extLst>
              <a:ext uri="{FF2B5EF4-FFF2-40B4-BE49-F238E27FC236}">
                <a16:creationId xmlns:a16="http://schemas.microsoft.com/office/drawing/2014/main" id="{6282A1E4-4682-4545-B159-FAC425ECF1BC}"/>
              </a:ext>
            </a:extLst>
          </p:cNvPr>
          <p:cNvSpPr>
            <a:spLocks noChangeArrowheads="1"/>
          </p:cNvSpPr>
          <p:nvPr/>
        </p:nvSpPr>
        <p:spPr bwMode="auto">
          <a:xfrm>
            <a:off x="8245475" y="5710238"/>
            <a:ext cx="863600" cy="3048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700" b="1" i="1">
                <a:solidFill>
                  <a:srgbClr val="FFFFFF"/>
                </a:solidFill>
              </a:rPr>
              <a:t>Sixth Edition</a:t>
            </a:r>
          </a:p>
          <a:p>
            <a:r>
              <a:rPr lang="en-US" altLang="en-US" sz="700" b="1" i="1">
                <a:solidFill>
                  <a:srgbClr val="FFFFFF"/>
                </a:solidFill>
              </a:rPr>
              <a:t>15 June 2012</a:t>
            </a:r>
          </a:p>
        </p:txBody>
      </p:sp>
      <p:grpSp>
        <p:nvGrpSpPr>
          <p:cNvPr id="225346" name="Group 84">
            <a:extLst>
              <a:ext uri="{FF2B5EF4-FFF2-40B4-BE49-F238E27FC236}">
                <a16:creationId xmlns:a16="http://schemas.microsoft.com/office/drawing/2014/main" id="{EFFA81F5-963A-6E4D-A42B-767F2D835249}"/>
              </a:ext>
            </a:extLst>
          </p:cNvPr>
          <p:cNvGrpSpPr>
            <a:grpSpLocks/>
          </p:cNvGrpSpPr>
          <p:nvPr/>
        </p:nvGrpSpPr>
        <p:grpSpPr bwMode="auto">
          <a:xfrm>
            <a:off x="1419225" y="2047875"/>
            <a:ext cx="165100" cy="176213"/>
            <a:chOff x="874" y="1315"/>
            <a:chExt cx="104" cy="111"/>
          </a:xfrm>
        </p:grpSpPr>
        <p:sp>
          <p:nvSpPr>
            <p:cNvPr id="225368" name="AutoShape 85">
              <a:extLst>
                <a:ext uri="{FF2B5EF4-FFF2-40B4-BE49-F238E27FC236}">
                  <a16:creationId xmlns:a16="http://schemas.microsoft.com/office/drawing/2014/main" id="{39D16395-0FED-364A-957C-294DDED95B86}"/>
                </a:ext>
              </a:extLst>
            </p:cNvPr>
            <p:cNvSpPr>
              <a:spLocks noChangeArrowheads="1"/>
            </p:cNvSpPr>
            <p:nvPr/>
          </p:nvSpPr>
          <p:spPr bwMode="auto">
            <a:xfrm>
              <a:off x="874" y="1315"/>
              <a:ext cx="100" cy="81"/>
            </a:xfrm>
            <a:prstGeom prst="triangle">
              <a:avLst>
                <a:gd name="adj" fmla="val 49995"/>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FFFFFF"/>
                </a:solidFill>
                <a:latin typeface="Times New Roman" panose="02020603050405020304" pitchFamily="18" charset="0"/>
              </a:endParaRPr>
            </a:p>
          </p:txBody>
        </p:sp>
        <p:sp>
          <p:nvSpPr>
            <p:cNvPr id="225369" name="AutoShape 86">
              <a:extLst>
                <a:ext uri="{FF2B5EF4-FFF2-40B4-BE49-F238E27FC236}">
                  <a16:creationId xmlns:a16="http://schemas.microsoft.com/office/drawing/2014/main" id="{F921E992-7D04-824F-A52B-4DF95991977F}"/>
                </a:ext>
              </a:extLst>
            </p:cNvPr>
            <p:cNvSpPr>
              <a:spLocks noChangeArrowheads="1"/>
            </p:cNvSpPr>
            <p:nvPr/>
          </p:nvSpPr>
          <p:spPr bwMode="auto">
            <a:xfrm rot="10800000" flipH="1">
              <a:off x="876" y="1340"/>
              <a:ext cx="102" cy="86"/>
            </a:xfrm>
            <a:prstGeom prst="triangle">
              <a:avLst>
                <a:gd name="adj" fmla="val 49995"/>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FFFFFF"/>
                </a:solidFill>
                <a:latin typeface="Times New Roman" panose="02020603050405020304" pitchFamily="18" charset="0"/>
              </a:endParaRPr>
            </a:p>
          </p:txBody>
        </p:sp>
      </p:grpSp>
      <p:grpSp>
        <p:nvGrpSpPr>
          <p:cNvPr id="225347" name="Group 87">
            <a:extLst>
              <a:ext uri="{FF2B5EF4-FFF2-40B4-BE49-F238E27FC236}">
                <a16:creationId xmlns:a16="http://schemas.microsoft.com/office/drawing/2014/main" id="{6AF83BDD-BCF6-C44D-812F-464283A2922E}"/>
              </a:ext>
            </a:extLst>
          </p:cNvPr>
          <p:cNvGrpSpPr>
            <a:grpSpLocks/>
          </p:cNvGrpSpPr>
          <p:nvPr/>
        </p:nvGrpSpPr>
        <p:grpSpPr bwMode="auto">
          <a:xfrm>
            <a:off x="2336800" y="3294063"/>
            <a:ext cx="288925" cy="222250"/>
            <a:chOff x="1452" y="2100"/>
            <a:chExt cx="182" cy="140"/>
          </a:xfrm>
        </p:grpSpPr>
        <p:sp>
          <p:nvSpPr>
            <p:cNvPr id="225363" name="Freeform 88">
              <a:extLst>
                <a:ext uri="{FF2B5EF4-FFF2-40B4-BE49-F238E27FC236}">
                  <a16:creationId xmlns:a16="http://schemas.microsoft.com/office/drawing/2014/main" id="{AD9A3D5A-3592-FE4B-8CBB-9D2D52F17ED7}"/>
                </a:ext>
              </a:extLst>
            </p:cNvPr>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endParaRPr lang="en-US"/>
            </a:p>
          </p:txBody>
        </p:sp>
        <p:sp>
          <p:nvSpPr>
            <p:cNvPr id="225364" name="Rectangle 89">
              <a:extLst>
                <a:ext uri="{FF2B5EF4-FFF2-40B4-BE49-F238E27FC236}">
                  <a16:creationId xmlns:a16="http://schemas.microsoft.com/office/drawing/2014/main" id="{D244897F-B569-1A47-A0D9-74B5B0DD9073}"/>
                </a:ext>
              </a:extLst>
            </p:cNvPr>
            <p:cNvSpPr>
              <a:spLocks noChangeArrowheads="1"/>
            </p:cNvSpPr>
            <p:nvPr/>
          </p:nvSpPr>
          <p:spPr bwMode="auto">
            <a:xfrm>
              <a:off x="1452" y="2196"/>
              <a:ext cx="181" cy="24"/>
            </a:xfrm>
            <a:prstGeom prst="rect">
              <a:avLst/>
            </a:prstGeom>
            <a:solidFill>
              <a:schemeClr val="fo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FFFFFF"/>
                </a:solidFill>
                <a:latin typeface="Times New Roman" panose="02020603050405020304" pitchFamily="18" charset="0"/>
              </a:endParaRPr>
            </a:p>
          </p:txBody>
        </p:sp>
        <p:sp>
          <p:nvSpPr>
            <p:cNvPr id="225365" name="Oval 90">
              <a:extLst>
                <a:ext uri="{FF2B5EF4-FFF2-40B4-BE49-F238E27FC236}">
                  <a16:creationId xmlns:a16="http://schemas.microsoft.com/office/drawing/2014/main" id="{D7029991-715D-9741-A617-1722423BE4BF}"/>
                </a:ext>
              </a:extLst>
            </p:cNvPr>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FFFFFF"/>
                </a:solidFill>
                <a:latin typeface="Times New Roman" panose="02020603050405020304" pitchFamily="18" charset="0"/>
              </a:endParaRPr>
            </a:p>
          </p:txBody>
        </p:sp>
        <p:sp>
          <p:nvSpPr>
            <p:cNvPr id="225366" name="Line 91">
              <a:extLst>
                <a:ext uri="{FF2B5EF4-FFF2-40B4-BE49-F238E27FC236}">
                  <a16:creationId xmlns:a16="http://schemas.microsoft.com/office/drawing/2014/main" id="{021EF3A6-8752-3643-AE03-EC56635E4841}"/>
                </a:ext>
              </a:extLst>
            </p:cNvPr>
            <p:cNvSpPr>
              <a:spLocks noChangeShapeType="1"/>
            </p:cNvSpPr>
            <p:nvPr/>
          </p:nvSpPr>
          <p:spPr bwMode="auto">
            <a:xfrm>
              <a:off x="1452" y="2196"/>
              <a:ext cx="0" cy="2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67" name="Line 92">
              <a:extLst>
                <a:ext uri="{FF2B5EF4-FFF2-40B4-BE49-F238E27FC236}">
                  <a16:creationId xmlns:a16="http://schemas.microsoft.com/office/drawing/2014/main" id="{55B1AC3D-DCA1-7541-813D-67D6159BBA08}"/>
                </a:ext>
              </a:extLst>
            </p:cNvPr>
            <p:cNvSpPr>
              <a:spLocks noChangeShapeType="1"/>
            </p:cNvSpPr>
            <p:nvPr/>
          </p:nvSpPr>
          <p:spPr bwMode="auto">
            <a:xfrm>
              <a:off x="1633" y="2196"/>
              <a:ext cx="0" cy="2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5348" name="Group 93">
            <a:extLst>
              <a:ext uri="{FF2B5EF4-FFF2-40B4-BE49-F238E27FC236}">
                <a16:creationId xmlns:a16="http://schemas.microsoft.com/office/drawing/2014/main" id="{1F00205F-F130-5C43-847A-B2371364C2CA}"/>
              </a:ext>
            </a:extLst>
          </p:cNvPr>
          <p:cNvGrpSpPr>
            <a:grpSpLocks/>
          </p:cNvGrpSpPr>
          <p:nvPr/>
        </p:nvGrpSpPr>
        <p:grpSpPr bwMode="auto">
          <a:xfrm>
            <a:off x="1806575" y="1389063"/>
            <a:ext cx="298450" cy="238125"/>
            <a:chOff x="1118" y="900"/>
            <a:chExt cx="188" cy="150"/>
          </a:xfrm>
        </p:grpSpPr>
        <p:grpSp>
          <p:nvGrpSpPr>
            <p:cNvPr id="225357" name="Group 94">
              <a:extLst>
                <a:ext uri="{FF2B5EF4-FFF2-40B4-BE49-F238E27FC236}">
                  <a16:creationId xmlns:a16="http://schemas.microsoft.com/office/drawing/2014/main" id="{529F9EE1-1AC9-C747-9915-6B9E8BF1D4D2}"/>
                </a:ext>
              </a:extLst>
            </p:cNvPr>
            <p:cNvGrpSpPr>
              <a:grpSpLocks/>
            </p:cNvGrpSpPr>
            <p:nvPr/>
          </p:nvGrpSpPr>
          <p:grpSpPr bwMode="auto">
            <a:xfrm>
              <a:off x="1118" y="900"/>
              <a:ext cx="84" cy="150"/>
              <a:chOff x="1118" y="900"/>
              <a:chExt cx="84" cy="150"/>
            </a:xfrm>
          </p:grpSpPr>
          <p:sp>
            <p:nvSpPr>
              <p:cNvPr id="225361" name="Rectangle 95">
                <a:extLst>
                  <a:ext uri="{FF2B5EF4-FFF2-40B4-BE49-F238E27FC236}">
                    <a16:creationId xmlns:a16="http://schemas.microsoft.com/office/drawing/2014/main" id="{FDFF18FD-64C0-0543-B1AA-ABE49C24A145}"/>
                  </a:ext>
                </a:extLst>
              </p:cNvPr>
              <p:cNvSpPr>
                <a:spLocks noChangeArrowheads="1"/>
              </p:cNvSpPr>
              <p:nvPr/>
            </p:nvSpPr>
            <p:spPr bwMode="auto">
              <a:xfrm>
                <a:off x="1118" y="935"/>
                <a:ext cx="84" cy="115"/>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FFFFFF"/>
                  </a:solidFill>
                  <a:cs typeface="Arial" panose="020B0604020202020204" pitchFamily="34" charset="0"/>
                </a:endParaRPr>
              </a:p>
            </p:txBody>
          </p:sp>
          <p:sp>
            <p:nvSpPr>
              <p:cNvPr id="225362" name="Oval 96">
                <a:extLst>
                  <a:ext uri="{FF2B5EF4-FFF2-40B4-BE49-F238E27FC236}">
                    <a16:creationId xmlns:a16="http://schemas.microsoft.com/office/drawing/2014/main" id="{D5A55D77-9CFC-FE4A-A864-76015CAB5DF1}"/>
                  </a:ext>
                </a:extLst>
              </p:cNvPr>
              <p:cNvSpPr>
                <a:spLocks noChangeArrowheads="1"/>
              </p:cNvSpPr>
              <p:nvPr/>
            </p:nvSpPr>
            <p:spPr bwMode="auto">
              <a:xfrm>
                <a:off x="1118" y="900"/>
                <a:ext cx="84" cy="56"/>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FFFFFF"/>
                  </a:solidFill>
                  <a:cs typeface="Arial" panose="020B0604020202020204" pitchFamily="34" charset="0"/>
                </a:endParaRPr>
              </a:p>
            </p:txBody>
          </p:sp>
        </p:grpSp>
        <p:grpSp>
          <p:nvGrpSpPr>
            <p:cNvPr id="225358" name="Group 97">
              <a:extLst>
                <a:ext uri="{FF2B5EF4-FFF2-40B4-BE49-F238E27FC236}">
                  <a16:creationId xmlns:a16="http://schemas.microsoft.com/office/drawing/2014/main" id="{7B7DE6E9-A7E4-8A4D-B30F-D3589F40ADAB}"/>
                </a:ext>
              </a:extLst>
            </p:cNvPr>
            <p:cNvGrpSpPr>
              <a:grpSpLocks/>
            </p:cNvGrpSpPr>
            <p:nvPr/>
          </p:nvGrpSpPr>
          <p:grpSpPr bwMode="auto">
            <a:xfrm>
              <a:off x="1222" y="900"/>
              <a:ext cx="84" cy="150"/>
              <a:chOff x="1222" y="900"/>
              <a:chExt cx="84" cy="150"/>
            </a:xfrm>
          </p:grpSpPr>
          <p:sp>
            <p:nvSpPr>
              <p:cNvPr id="225359" name="Rectangle 98">
                <a:extLst>
                  <a:ext uri="{FF2B5EF4-FFF2-40B4-BE49-F238E27FC236}">
                    <a16:creationId xmlns:a16="http://schemas.microsoft.com/office/drawing/2014/main" id="{05A6E1DF-405B-AD4A-8B7C-0AB09D14B597}"/>
                  </a:ext>
                </a:extLst>
              </p:cNvPr>
              <p:cNvSpPr>
                <a:spLocks noChangeArrowheads="1"/>
              </p:cNvSpPr>
              <p:nvPr/>
            </p:nvSpPr>
            <p:spPr bwMode="auto">
              <a:xfrm>
                <a:off x="1222" y="935"/>
                <a:ext cx="84" cy="115"/>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FFFFFF"/>
                  </a:solidFill>
                  <a:cs typeface="Arial" panose="020B0604020202020204" pitchFamily="34" charset="0"/>
                </a:endParaRPr>
              </a:p>
            </p:txBody>
          </p:sp>
          <p:sp>
            <p:nvSpPr>
              <p:cNvPr id="225360" name="Oval 99">
                <a:extLst>
                  <a:ext uri="{FF2B5EF4-FFF2-40B4-BE49-F238E27FC236}">
                    <a16:creationId xmlns:a16="http://schemas.microsoft.com/office/drawing/2014/main" id="{19350BCC-7B98-E642-9103-FE93348DA557}"/>
                  </a:ext>
                </a:extLst>
              </p:cNvPr>
              <p:cNvSpPr>
                <a:spLocks noChangeArrowheads="1"/>
              </p:cNvSpPr>
              <p:nvPr/>
            </p:nvSpPr>
            <p:spPr bwMode="auto">
              <a:xfrm>
                <a:off x="1222" y="900"/>
                <a:ext cx="84" cy="56"/>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FFFFFF"/>
                  </a:solidFill>
                  <a:cs typeface="Arial" panose="020B0604020202020204" pitchFamily="34" charset="0"/>
                </a:endParaRPr>
              </a:p>
            </p:txBody>
          </p:sp>
        </p:grpSp>
      </p:grpSp>
      <p:sp>
        <p:nvSpPr>
          <p:cNvPr id="225349" name="Rectangle 100">
            <a:extLst>
              <a:ext uri="{FF2B5EF4-FFF2-40B4-BE49-F238E27FC236}">
                <a16:creationId xmlns:a16="http://schemas.microsoft.com/office/drawing/2014/main" id="{44918A2B-5B34-AD44-A8AB-9B14934C8EB9}"/>
              </a:ext>
            </a:extLst>
          </p:cNvPr>
          <p:cNvSpPr>
            <a:spLocks noChangeArrowheads="1"/>
          </p:cNvSpPr>
          <p:nvPr/>
        </p:nvSpPr>
        <p:spPr bwMode="auto">
          <a:xfrm>
            <a:off x="7761288" y="4587875"/>
            <a:ext cx="771525" cy="822325"/>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vi-VN" altLang="en-US" sz="800" b="1">
                <a:solidFill>
                  <a:srgbClr val="000000"/>
                </a:solidFill>
              </a:rPr>
              <a:t>Tất cả 5 yếu tố được ứng nghiệm trong phục hồi quốc gia</a:t>
            </a:r>
            <a:r>
              <a:rPr lang="en-US" altLang="en-US" sz="800" b="1">
                <a:solidFill>
                  <a:srgbClr val="000000"/>
                </a:solidFill>
              </a:rPr>
              <a:t>(Zech. 8)</a:t>
            </a:r>
          </a:p>
        </p:txBody>
      </p:sp>
      <p:sp>
        <p:nvSpPr>
          <p:cNvPr id="225350" name="Rectangle 101">
            <a:extLst>
              <a:ext uri="{FF2B5EF4-FFF2-40B4-BE49-F238E27FC236}">
                <a16:creationId xmlns:a16="http://schemas.microsoft.com/office/drawing/2014/main" id="{25E1B193-3B6C-EE4D-9DD8-83831DFC7159}"/>
              </a:ext>
            </a:extLst>
          </p:cNvPr>
          <p:cNvSpPr>
            <a:spLocks noChangeArrowheads="1"/>
          </p:cNvSpPr>
          <p:nvPr/>
        </p:nvSpPr>
        <p:spPr bwMode="auto">
          <a:xfrm>
            <a:off x="8448675" y="4572000"/>
            <a:ext cx="669925" cy="828675"/>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800" b="1">
                <a:solidFill>
                  <a:srgbClr val="000000"/>
                </a:solidFill>
              </a:rPr>
              <a:t>Tất cả mọi thứ được tạo mới! </a:t>
            </a:r>
          </a:p>
          <a:p>
            <a:pPr algn="ctr"/>
            <a:r>
              <a:rPr lang="en-US" altLang="en-US" sz="800" b="1">
                <a:solidFill>
                  <a:srgbClr val="000000"/>
                </a:solidFill>
              </a:rPr>
              <a:t>(Khải 21:5)</a:t>
            </a:r>
          </a:p>
        </p:txBody>
      </p:sp>
      <p:sp>
        <p:nvSpPr>
          <p:cNvPr id="225351" name="Rectangle 102">
            <a:extLst>
              <a:ext uri="{FF2B5EF4-FFF2-40B4-BE49-F238E27FC236}">
                <a16:creationId xmlns:a16="http://schemas.microsoft.com/office/drawing/2014/main" id="{9193BC9C-53F3-8C4F-BFA0-6B9C46404D50}"/>
              </a:ext>
            </a:extLst>
          </p:cNvPr>
          <p:cNvSpPr>
            <a:spLocks noChangeArrowheads="1"/>
          </p:cNvSpPr>
          <p:nvPr/>
        </p:nvSpPr>
        <p:spPr bwMode="auto">
          <a:xfrm>
            <a:off x="2055813" y="5926138"/>
            <a:ext cx="3738562" cy="33337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800" b="1">
                <a:solidFill>
                  <a:srgbClr val="FFFFFF"/>
                </a:solidFill>
              </a:rPr>
              <a:t>tạm thời (Gal. 3:19) </a:t>
            </a:r>
            <a:r>
              <a:rPr lang="vi-VN" altLang="en-US" sz="800" b="1">
                <a:solidFill>
                  <a:srgbClr val="FFFFFF"/>
                </a:solidFill>
              </a:rPr>
              <a:t>và có điều kiện</a:t>
            </a:r>
            <a:r>
              <a:rPr lang="en-US" altLang="en-US" sz="800" b="1">
                <a:solidFill>
                  <a:srgbClr val="FFFFFF"/>
                </a:solidFill>
              </a:rPr>
              <a:t> (Phục. 28) đến sự khải thị tội lỗi (Rom. 7:7)</a:t>
            </a:r>
            <a:r>
              <a:rPr lang="vi-VN" altLang="en-US" sz="800" b="1">
                <a:solidFill>
                  <a:srgbClr val="FFFFFF"/>
                </a:solidFill>
              </a:rPr>
              <a:t> Và </a:t>
            </a:r>
            <a:r>
              <a:rPr lang="en-US" altLang="en-US" sz="800" b="1">
                <a:solidFill>
                  <a:srgbClr val="FFFFFF"/>
                </a:solidFill>
              </a:rPr>
              <a:t>sự sửa lại </a:t>
            </a:r>
            <a:r>
              <a:rPr lang="vi-VN" altLang="en-US" sz="800" b="1">
                <a:solidFill>
                  <a:srgbClr val="FFFFFF"/>
                </a:solidFill>
              </a:rPr>
              <a:t>Israel</a:t>
            </a:r>
            <a:r>
              <a:rPr lang="en-US" altLang="en-US" sz="800" b="1">
                <a:solidFill>
                  <a:srgbClr val="FFFFFF"/>
                </a:solidFill>
              </a:rPr>
              <a:t>(Gal. 3:23-25)</a:t>
            </a:r>
          </a:p>
        </p:txBody>
      </p:sp>
      <p:sp>
        <p:nvSpPr>
          <p:cNvPr id="225352" name="Rectangle 103">
            <a:extLst>
              <a:ext uri="{FF2B5EF4-FFF2-40B4-BE49-F238E27FC236}">
                <a16:creationId xmlns:a16="http://schemas.microsoft.com/office/drawing/2014/main" id="{EF2E1BBE-585E-C64A-BCB8-65788C324AA3}"/>
              </a:ext>
            </a:extLst>
          </p:cNvPr>
          <p:cNvSpPr>
            <a:spLocks noChangeArrowheads="1"/>
          </p:cNvSpPr>
          <p:nvPr/>
        </p:nvSpPr>
        <p:spPr bwMode="auto">
          <a:xfrm>
            <a:off x="5894388" y="5765800"/>
            <a:ext cx="1820862" cy="458788"/>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800" b="1">
                <a:solidFill>
                  <a:srgbClr val="FFFFFF"/>
                </a:solidFill>
              </a:rPr>
              <a:t>Luật bãi bỏ, hoàn thành, và thay thế tại thập tự giá (Rom. 7:1-6;1 Cor. 9:19-21; Heb. 8:13)</a:t>
            </a:r>
          </a:p>
        </p:txBody>
      </p:sp>
      <p:sp>
        <p:nvSpPr>
          <p:cNvPr id="104552" name="Rectangle 104">
            <a:extLst>
              <a:ext uri="{FF2B5EF4-FFF2-40B4-BE49-F238E27FC236}">
                <a16:creationId xmlns:a16="http://schemas.microsoft.com/office/drawing/2014/main" id="{F95E389F-ED71-BD47-A6F0-62EFBBF2A5BA}"/>
              </a:ext>
            </a:extLst>
          </p:cNvPr>
          <p:cNvSpPr>
            <a:spLocks noChangeArrowheads="1"/>
          </p:cNvSpPr>
          <p:nvPr/>
        </p:nvSpPr>
        <p:spPr bwMode="auto">
          <a:xfrm>
            <a:off x="3463925" y="1760538"/>
            <a:ext cx="2417763" cy="228600"/>
          </a:xfrm>
          <a:prstGeom prst="rect">
            <a:avLst/>
          </a:prstGeom>
          <a:noFill/>
          <a:ln w="12700">
            <a:noFill/>
            <a:miter lim="800000"/>
            <a:headEnd/>
            <a:tailEnd/>
          </a:ln>
          <a:effectLst/>
        </p:spPr>
        <p:txBody>
          <a:bodyPr lIns="90488" tIns="44450" rIns="90488"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b="1">
                <a:solidFill>
                  <a:srgbClr val="FFFFFF"/>
                </a:solidFill>
                <a:effectLst>
                  <a:outerShdw blurRad="38100" dist="38100" dir="2700000" algn="tl">
                    <a:srgbClr val="000000"/>
                  </a:outerShdw>
                </a:effectLst>
                <a:cs typeface="Arial" panose="020B0604020202020204" pitchFamily="34" charset="0"/>
              </a:rPr>
              <a:t>Sáng thế ký 6:18; 9:8-17</a:t>
            </a:r>
          </a:p>
        </p:txBody>
      </p:sp>
      <p:sp>
        <p:nvSpPr>
          <p:cNvPr id="225354" name="Text Box 105">
            <a:extLst>
              <a:ext uri="{FF2B5EF4-FFF2-40B4-BE49-F238E27FC236}">
                <a16:creationId xmlns:a16="http://schemas.microsoft.com/office/drawing/2014/main" id="{78D48EC8-D5E6-AF45-BB49-88525213A330}"/>
              </a:ext>
            </a:extLst>
          </p:cNvPr>
          <p:cNvSpPr txBox="1">
            <a:spLocks noChangeArrowheads="1"/>
          </p:cNvSpPr>
          <p:nvPr/>
        </p:nvSpPr>
        <p:spPr bwMode="auto">
          <a:xfrm>
            <a:off x="8343900" y="0"/>
            <a:ext cx="800100" cy="830263"/>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a:solidFill>
                  <a:srgbClr val="FFFFFF"/>
                </a:solidFill>
              </a:rPr>
              <a:t>NTS</a:t>
            </a:r>
            <a:br>
              <a:rPr lang="en-US" altLang="en-US" b="1">
                <a:solidFill>
                  <a:srgbClr val="FFFFFF"/>
                </a:solidFill>
              </a:rPr>
            </a:br>
            <a:r>
              <a:rPr lang="en-US" altLang="en-US" b="1">
                <a:solidFill>
                  <a:srgbClr val="FFFFFF"/>
                </a:solidFill>
              </a:rPr>
              <a:t>9g</a:t>
            </a:r>
          </a:p>
        </p:txBody>
      </p:sp>
      <p:sp>
        <p:nvSpPr>
          <p:cNvPr id="104554" name="Rectangle 106">
            <a:extLst>
              <a:ext uri="{FF2B5EF4-FFF2-40B4-BE49-F238E27FC236}">
                <a16:creationId xmlns:a16="http://schemas.microsoft.com/office/drawing/2014/main" id="{E61C0972-2D5F-C949-B0B0-FC14EFE98F12}"/>
              </a:ext>
            </a:extLst>
          </p:cNvPr>
          <p:cNvSpPr>
            <a:spLocks noChangeArrowheads="1"/>
          </p:cNvSpPr>
          <p:nvPr/>
        </p:nvSpPr>
        <p:spPr bwMode="auto">
          <a:xfrm>
            <a:off x="-685800" y="3886200"/>
            <a:ext cx="180975" cy="576263"/>
          </a:xfrm>
          <a:prstGeom prst="rect">
            <a:avLst/>
          </a:prstGeom>
          <a:noFill/>
          <a:ln>
            <a:noFill/>
          </a:ln>
          <a:effectLst>
            <a:outerShdw blurRad="63500" dist="38099" dir="2700000" algn="ctr" rotWithShape="0">
              <a:schemeClr val="hlink">
                <a:alpha val="50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defRPr/>
            </a:pPr>
            <a:endParaRPr lang="en-US" sz="3200" b="1">
              <a:solidFill>
                <a:srgbClr val="FFA040"/>
              </a:solidFill>
              <a:effectLst>
                <a:outerShdw blurRad="38100" dist="38100" dir="2700000" algn="tl">
                  <a:srgbClr val="000000"/>
                </a:outerShdw>
              </a:effectLst>
              <a:latin typeface="Braggadocio" pitchFamily="24" charset="0"/>
              <a:ea typeface="ＭＳ Ｐゴシック" charset="-128"/>
              <a:cs typeface="ＭＳ Ｐゴシック" charset="-128"/>
            </a:endParaRPr>
          </a:p>
        </p:txBody>
      </p:sp>
      <p:sp>
        <p:nvSpPr>
          <p:cNvPr id="104555" name="Rectangle 107">
            <a:extLst>
              <a:ext uri="{FF2B5EF4-FFF2-40B4-BE49-F238E27FC236}">
                <a16:creationId xmlns:a16="http://schemas.microsoft.com/office/drawing/2014/main" id="{506CDB76-BCC4-734F-81DF-781BBFDD7A85}"/>
              </a:ext>
            </a:extLst>
          </p:cNvPr>
          <p:cNvSpPr>
            <a:spLocks noGrp="1" noChangeArrowheads="1"/>
          </p:cNvSpPr>
          <p:nvPr>
            <p:ph type="ctrTitle"/>
          </p:nvPr>
        </p:nvSpPr>
        <p:spPr>
          <a:xfrm>
            <a:off x="0" y="44624"/>
            <a:ext cx="8001000" cy="533400"/>
          </a:xfrm>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sz="3200" b="1" dirty="0" err="1">
                <a:effectLst>
                  <a:glow rad="215900">
                    <a:schemeClr val="bg1">
                      <a:lumMod val="50000"/>
                      <a:alpha val="75000"/>
                    </a:schemeClr>
                  </a:glow>
                </a:effectLst>
                <a:cs typeface="Arial"/>
              </a:rPr>
              <a:t>Vương</a:t>
            </a:r>
            <a:r>
              <a:rPr lang="en-US" sz="3200" b="1" dirty="0">
                <a:effectLst>
                  <a:glow rad="215900">
                    <a:schemeClr val="bg1">
                      <a:lumMod val="50000"/>
                      <a:alpha val="75000"/>
                    </a:schemeClr>
                  </a:glow>
                </a:effectLst>
                <a:cs typeface="Arial"/>
              </a:rPr>
              <a:t> </a:t>
            </a:r>
            <a:r>
              <a:rPr lang="en-US" sz="3200" b="1" dirty="0" err="1">
                <a:effectLst>
                  <a:glow rad="215900">
                    <a:schemeClr val="bg1">
                      <a:lumMod val="50000"/>
                      <a:alpha val="75000"/>
                    </a:schemeClr>
                  </a:glow>
                </a:effectLst>
                <a:cs typeface="Arial"/>
              </a:rPr>
              <a:t>quốc</a:t>
            </a:r>
            <a:r>
              <a:rPr lang="en-US" sz="3200" b="1" dirty="0">
                <a:effectLst>
                  <a:glow rad="215900">
                    <a:schemeClr val="bg1">
                      <a:lumMod val="50000"/>
                      <a:alpha val="75000"/>
                    </a:schemeClr>
                  </a:glow>
                </a:effectLst>
                <a:cs typeface="Arial"/>
              </a:rPr>
              <a:t> &amp; </a:t>
            </a:r>
            <a:r>
              <a:rPr lang="en-US" sz="3200" b="1" dirty="0" err="1">
                <a:effectLst>
                  <a:glow rad="215900">
                    <a:schemeClr val="bg1">
                      <a:lumMod val="50000"/>
                      <a:alpha val="75000"/>
                    </a:schemeClr>
                  </a:glow>
                </a:effectLst>
                <a:cs typeface="Arial"/>
              </a:rPr>
              <a:t>những</a:t>
            </a:r>
            <a:r>
              <a:rPr lang="en-US" sz="3200" b="1" dirty="0">
                <a:effectLst>
                  <a:glow rad="215900">
                    <a:schemeClr val="bg1">
                      <a:lumMod val="50000"/>
                      <a:alpha val="75000"/>
                    </a:schemeClr>
                  </a:glow>
                </a:effectLst>
                <a:cs typeface="Arial"/>
              </a:rPr>
              <a:t> </a:t>
            </a:r>
            <a:r>
              <a:rPr lang="en-US" sz="3200" b="1" dirty="0" err="1">
                <a:effectLst>
                  <a:glow rad="215900">
                    <a:schemeClr val="bg1">
                      <a:lumMod val="50000"/>
                      <a:alpha val="75000"/>
                    </a:schemeClr>
                  </a:glow>
                </a:effectLst>
                <a:cs typeface="Arial"/>
              </a:rPr>
              <a:t>giao</a:t>
            </a:r>
            <a:r>
              <a:rPr lang="en-US" sz="3200" b="1" dirty="0">
                <a:effectLst>
                  <a:glow rad="215900">
                    <a:schemeClr val="bg1">
                      <a:lumMod val="50000"/>
                      <a:alpha val="75000"/>
                    </a:schemeClr>
                  </a:glow>
                </a:effectLst>
                <a:cs typeface="Arial"/>
              </a:rPr>
              <a:t> </a:t>
            </a:r>
            <a:r>
              <a:rPr lang="en-US" sz="3200" b="1" dirty="0" err="1">
                <a:effectLst>
                  <a:glow rad="215900">
                    <a:schemeClr val="bg1">
                      <a:lumMod val="50000"/>
                      <a:alpha val="75000"/>
                    </a:schemeClr>
                  </a:glow>
                </a:effectLst>
                <a:cs typeface="Arial"/>
              </a:rPr>
              <a:t>ước</a:t>
            </a:r>
            <a:r>
              <a:rPr lang="en-US" sz="3200" b="1" dirty="0">
                <a:effectLst>
                  <a:glow rad="215900">
                    <a:schemeClr val="bg1">
                      <a:lumMod val="50000"/>
                      <a:alpha val="75000"/>
                    </a:schemeClr>
                  </a:glow>
                </a:effectLst>
                <a:cs typeface="Arial"/>
              </a:rPr>
              <a:t> </a:t>
            </a:r>
            <a:r>
              <a:rPr lang="en-US" sz="3200" b="1" dirty="0" err="1">
                <a:effectLst>
                  <a:glow rad="215900">
                    <a:schemeClr val="bg1">
                      <a:lumMod val="50000"/>
                      <a:alpha val="75000"/>
                    </a:schemeClr>
                  </a:glow>
                </a:effectLst>
                <a:cs typeface="Arial"/>
              </a:rPr>
              <a:t>đúng</a:t>
            </a:r>
            <a:endParaRPr lang="en-US" b="1" dirty="0">
              <a:effectLst>
                <a:glow rad="215900">
                  <a:schemeClr val="bg1">
                    <a:lumMod val="50000"/>
                    <a:alpha val="75000"/>
                  </a:schemeClr>
                </a:glow>
              </a:effectLst>
              <a:cs typeface="Arial"/>
            </a:endParaRPr>
          </a:p>
        </p:txBody>
      </p:sp>
    </p:spTree>
  </p:cSld>
  <p:clrMapOvr>
    <a:overrideClrMapping bg1="dk2" tx1="lt1" bg2="dk1" tx2="lt2" accent1="accent1" accent2="accent2" accent3="accent3" accent4="accent4" accent5="accent5" accent6="accent6" hlink="hlink" folHlink="folHlink"/>
  </p:clrMapOvr>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7330" name="Picture 2" descr="Bright Sun Rising in Dark Sky">
            <a:extLst>
              <a:ext uri="{FF2B5EF4-FFF2-40B4-BE49-F238E27FC236}">
                <a16:creationId xmlns:a16="http://schemas.microsoft.com/office/drawing/2014/main" id="{D55D367A-F1B6-2D42-8C42-709B790D9D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0476" b="20476"/>
          <a:stretch>
            <a:fillRect/>
          </a:stretch>
        </p:blipFill>
        <p:spPr bwMode="auto">
          <a:xfrm>
            <a:off x="-36513" y="-4763"/>
            <a:ext cx="9091613" cy="681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31" name="Rectangle 3">
            <a:extLst>
              <a:ext uri="{FF2B5EF4-FFF2-40B4-BE49-F238E27FC236}">
                <a16:creationId xmlns:a16="http://schemas.microsoft.com/office/drawing/2014/main" id="{7E7913DD-E969-D24B-8C20-01E63F93A515}"/>
              </a:ext>
            </a:extLst>
          </p:cNvPr>
          <p:cNvSpPr>
            <a:spLocks noChangeArrowheads="1"/>
          </p:cNvSpPr>
          <p:nvPr/>
        </p:nvSpPr>
        <p:spPr bwMode="auto">
          <a:xfrm>
            <a:off x="0" y="0"/>
            <a:ext cx="9144000" cy="463550"/>
          </a:xfrm>
          <a:prstGeom prst="rect">
            <a:avLst/>
          </a:prstGeom>
          <a:solidFill>
            <a:schemeClr val="tx1"/>
          </a:solidFill>
          <a:ln w="9525">
            <a:solidFill>
              <a:schemeClr val="tx1"/>
            </a:solidFill>
            <a:round/>
            <a:headEnd/>
            <a:tailEnd type="stealth" w="lg" len="lg"/>
          </a:ln>
        </p:spPr>
        <p:txBody>
          <a:bodyPr lIns="90000" tIns="46800" rIns="90000" bIns="4680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pic>
        <p:nvPicPr>
          <p:cNvPr id="1112067" name="Picture 3" descr="img83[1]">
            <a:extLst>
              <a:ext uri="{FF2B5EF4-FFF2-40B4-BE49-F238E27FC236}">
                <a16:creationId xmlns:a16="http://schemas.microsoft.com/office/drawing/2014/main" id="{18F48FE2-1C51-CF46-A841-6E19C201CC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288" y="5013325"/>
            <a:ext cx="1763712"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33" name="Rectangle 2">
            <a:extLst>
              <a:ext uri="{FF2B5EF4-FFF2-40B4-BE49-F238E27FC236}">
                <a16:creationId xmlns:a16="http://schemas.microsoft.com/office/drawing/2014/main" id="{B65D5120-24AF-4D44-B89A-0CA07A88653D}"/>
              </a:ext>
            </a:extLst>
          </p:cNvPr>
          <p:cNvSpPr>
            <a:spLocks noGrp="1" noChangeArrowheads="1"/>
          </p:cNvSpPr>
          <p:nvPr>
            <p:ph type="title"/>
          </p:nvPr>
        </p:nvSpPr>
        <p:spPr>
          <a:xfrm>
            <a:off x="-3175" y="0"/>
            <a:ext cx="9144000" cy="908050"/>
          </a:xfrm>
        </p:spPr>
        <p:txBody>
          <a:bodyPr/>
          <a:lstStyle/>
          <a:p>
            <a:r>
              <a:rPr lang="en-US" altLang="en-US" sz="4800">
                <a:latin typeface="Arial" panose="020B0604020202020204" pitchFamily="34" charset="0"/>
                <a:ea typeface="ＭＳ Ｐゴシック" panose="020B0600070205080204" pitchFamily="34" charset="-128"/>
              </a:rPr>
              <a:t>Sự Giao thoa của Kinh thánh</a:t>
            </a:r>
            <a:endParaRPr lang="en-US" altLang="en-US" sz="3600">
              <a:latin typeface="Arial" panose="020B0604020202020204" pitchFamily="34" charset="0"/>
              <a:ea typeface="ＭＳ Ｐゴシック" panose="020B0600070205080204" pitchFamily="34" charset="-128"/>
            </a:endParaRPr>
          </a:p>
        </p:txBody>
      </p:sp>
      <p:sp>
        <p:nvSpPr>
          <p:cNvPr id="227334" name="Rectangle 2">
            <a:extLst>
              <a:ext uri="{FF2B5EF4-FFF2-40B4-BE49-F238E27FC236}">
                <a16:creationId xmlns:a16="http://schemas.microsoft.com/office/drawing/2014/main" id="{CFA07B8E-98A4-B545-B9FE-0CBD10E75C31}"/>
              </a:ext>
            </a:extLst>
          </p:cNvPr>
          <p:cNvSpPr txBox="1">
            <a:spLocks noChangeArrowheads="1"/>
          </p:cNvSpPr>
          <p:nvPr/>
        </p:nvSpPr>
        <p:spPr bwMode="auto">
          <a:xfrm>
            <a:off x="-3175" y="692150"/>
            <a:ext cx="91440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vi-VN" altLang="en-US" i="1">
                <a:solidFill>
                  <a:srgbClr val="FFFFFF"/>
                </a:solidFill>
                <a:cs typeface="Arial" panose="020B0604020202020204" pitchFamily="34" charset="0"/>
              </a:rPr>
              <a:t>Mô hình lặp đi lặp lại trong </a:t>
            </a:r>
            <a:r>
              <a:rPr lang="en-US" altLang="en-US" i="1">
                <a:solidFill>
                  <a:srgbClr val="FFFFFF"/>
                </a:solidFill>
                <a:cs typeface="Arial" panose="020B0604020202020204" pitchFamily="34" charset="0"/>
              </a:rPr>
              <a:t>Sắp đặt</a:t>
            </a:r>
            <a:r>
              <a:rPr lang="vi-VN" altLang="en-US" i="1">
                <a:solidFill>
                  <a:srgbClr val="FFFFFF"/>
                </a:solidFill>
                <a:cs typeface="Arial" panose="020B0604020202020204" pitchFamily="34" charset="0"/>
              </a:rPr>
              <a:t> theo thứ tự</a:t>
            </a:r>
            <a:endParaRPr lang="en-US" altLang="en-US" sz="1600" i="1">
              <a:solidFill>
                <a:srgbClr val="FFFFFF"/>
              </a:solidFill>
              <a:cs typeface="Arial" panose="020B0604020202020204" pitchFamily="34" charset="0"/>
            </a:endParaRPr>
          </a:p>
        </p:txBody>
      </p:sp>
      <p:pic>
        <p:nvPicPr>
          <p:cNvPr id="10" name="Picture 3" descr="EARTH">
            <a:extLst>
              <a:ext uri="{FF2B5EF4-FFF2-40B4-BE49-F238E27FC236}">
                <a16:creationId xmlns:a16="http://schemas.microsoft.com/office/drawing/2014/main" id="{6F984B64-1A27-9945-AF14-AAEEA666CAE6}"/>
              </a:ext>
            </a:extLst>
          </p:cNvPr>
          <p:cNvPicPr>
            <a:picLocks noChangeAspect="1" noChangeArrowheads="1"/>
          </p:cNvPicPr>
          <p:nvPr/>
        </p:nvPicPr>
        <p:blipFill>
          <a:blip r:embed="rId6">
            <a:lum bright="-24000"/>
            <a:extLst>
              <a:ext uri="{28A0092B-C50C-407E-A947-70E740481C1C}">
                <a14:useLocalDpi xmlns:a14="http://schemas.microsoft.com/office/drawing/2010/main" val="0"/>
              </a:ext>
            </a:extLst>
          </a:blip>
          <a:srcRect/>
          <a:stretch>
            <a:fillRect/>
          </a:stretch>
        </p:blipFill>
        <p:spPr bwMode="auto">
          <a:xfrm>
            <a:off x="34925" y="5368925"/>
            <a:ext cx="2089150"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rev 21 Jesus.jpg">
            <a:extLst>
              <a:ext uri="{FF2B5EF4-FFF2-40B4-BE49-F238E27FC236}">
                <a16:creationId xmlns:a16="http://schemas.microsoft.com/office/drawing/2014/main" id="{76AE9ED3-5CAB-904E-A5AD-1269D84A909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98750" y="1268413"/>
            <a:ext cx="37401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848048BC-9E38-4A4C-98E3-498F9B0FB59E}"/>
              </a:ext>
            </a:extLst>
          </p:cNvPr>
          <p:cNvSpPr txBox="1">
            <a:spLocks noChangeArrowheads="1"/>
          </p:cNvSpPr>
          <p:nvPr/>
        </p:nvSpPr>
        <p:spPr bwMode="auto">
          <a:xfrm>
            <a:off x="34925" y="5229225"/>
            <a:ext cx="2030413" cy="720725"/>
          </a:xfrm>
          <a:prstGeom prst="rect">
            <a:avLst/>
          </a:prstGeom>
          <a:noFill/>
          <a:ln>
            <a:noFill/>
          </a:ln>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200" b="1" dirty="0" err="1">
                <a:solidFill>
                  <a:srgbClr val="FFFFFF"/>
                </a:solidFill>
                <a:effectLst>
                  <a:outerShdw blurRad="38100" dist="38100" dir="2700000" algn="tl">
                    <a:srgbClr val="000000">
                      <a:alpha val="43137"/>
                    </a:srgbClr>
                  </a:outerShdw>
                </a:effectLst>
                <a:ea typeface="ＭＳ Ｐゴシック" charset="0"/>
              </a:rPr>
              <a:t>Tạo</a:t>
            </a:r>
            <a:r>
              <a:rPr lang="en-US" sz="3200" b="1" dirty="0">
                <a:solidFill>
                  <a:srgbClr val="FFFFFF"/>
                </a:solidFill>
                <a:effectLst>
                  <a:outerShdw blurRad="38100" dist="38100" dir="2700000" algn="tl">
                    <a:srgbClr val="000000">
                      <a:alpha val="43137"/>
                    </a:srgbClr>
                  </a:outerShdw>
                </a:effectLst>
                <a:ea typeface="ＭＳ Ｐゴシック" charset="0"/>
              </a:rPr>
              <a:t> </a:t>
            </a:r>
            <a:r>
              <a:rPr lang="en-US" sz="3200" b="1" dirty="0" err="1">
                <a:solidFill>
                  <a:srgbClr val="FFFFFF"/>
                </a:solidFill>
                <a:effectLst>
                  <a:outerShdw blurRad="38100" dist="38100" dir="2700000" algn="tl">
                    <a:srgbClr val="000000">
                      <a:alpha val="43137"/>
                    </a:srgbClr>
                  </a:outerShdw>
                </a:effectLst>
                <a:ea typeface="ＭＳ Ｐゴシック" charset="0"/>
              </a:rPr>
              <a:t>vật</a:t>
            </a:r>
            <a:endParaRPr lang="en-US" sz="2000" b="1" dirty="0">
              <a:solidFill>
                <a:srgbClr val="FFFFFF"/>
              </a:solidFill>
              <a:effectLst>
                <a:outerShdw blurRad="38100" dist="38100" dir="2700000" algn="tl">
                  <a:srgbClr val="000000">
                    <a:alpha val="43137"/>
                  </a:srgbClr>
                </a:outerShdw>
              </a:effectLst>
              <a:ea typeface="ＭＳ Ｐゴシック" charset="0"/>
            </a:endParaRPr>
          </a:p>
        </p:txBody>
      </p:sp>
      <p:sp>
        <p:nvSpPr>
          <p:cNvPr id="6" name="Rectangle 2">
            <a:extLst>
              <a:ext uri="{FF2B5EF4-FFF2-40B4-BE49-F238E27FC236}">
                <a16:creationId xmlns:a16="http://schemas.microsoft.com/office/drawing/2014/main" id="{4DDD2B08-B62C-AE41-9834-1488159D6193}"/>
              </a:ext>
            </a:extLst>
          </p:cNvPr>
          <p:cNvSpPr txBox="1">
            <a:spLocks noChangeArrowheads="1"/>
          </p:cNvSpPr>
          <p:nvPr/>
        </p:nvSpPr>
        <p:spPr bwMode="auto">
          <a:xfrm>
            <a:off x="7254875" y="5157788"/>
            <a:ext cx="2070100" cy="936625"/>
          </a:xfrm>
          <a:prstGeom prst="rect">
            <a:avLst/>
          </a:prstGeom>
          <a:noFill/>
          <a:ln>
            <a:noFill/>
          </a:ln>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200" b="1" dirty="0" err="1">
                <a:solidFill>
                  <a:srgbClr val="FFFFFF"/>
                </a:solidFill>
                <a:effectLst>
                  <a:outerShdw blurRad="38100" dist="38100" dir="2700000" algn="tl">
                    <a:srgbClr val="000000">
                      <a:alpha val="43137"/>
                    </a:srgbClr>
                  </a:outerShdw>
                </a:effectLst>
                <a:ea typeface="ＭＳ Ｐゴシック" charset="0"/>
              </a:rPr>
              <a:t>Tân</a:t>
            </a:r>
            <a:r>
              <a:rPr lang="en-US" sz="3200" b="1" dirty="0">
                <a:solidFill>
                  <a:srgbClr val="FFFFFF"/>
                </a:solidFill>
                <a:effectLst>
                  <a:outerShdw blurRad="38100" dist="38100" dir="2700000" algn="tl">
                    <a:srgbClr val="000000">
                      <a:alpha val="43137"/>
                    </a:srgbClr>
                  </a:outerShdw>
                </a:effectLst>
                <a:ea typeface="ＭＳ Ｐゴシック" charset="0"/>
              </a:rPr>
              <a:t> </a:t>
            </a:r>
            <a:r>
              <a:rPr lang="en-US" sz="3200" b="1" dirty="0" err="1">
                <a:solidFill>
                  <a:srgbClr val="FFFFFF"/>
                </a:solidFill>
                <a:effectLst>
                  <a:outerShdw blurRad="38100" dist="38100" dir="2700000" algn="tl">
                    <a:srgbClr val="000000">
                      <a:alpha val="43137"/>
                    </a:srgbClr>
                  </a:outerShdw>
                </a:effectLst>
                <a:ea typeface="ＭＳ Ｐゴシック" charset="0"/>
              </a:rPr>
              <a:t>tạo</a:t>
            </a:r>
            <a:r>
              <a:rPr lang="en-US" sz="3200" b="1" dirty="0">
                <a:solidFill>
                  <a:srgbClr val="FFFFFF"/>
                </a:solidFill>
                <a:effectLst>
                  <a:outerShdw blurRad="38100" dist="38100" dir="2700000" algn="tl">
                    <a:srgbClr val="000000">
                      <a:alpha val="43137"/>
                    </a:srgbClr>
                  </a:outerShdw>
                </a:effectLst>
                <a:ea typeface="ＭＳ Ｐゴシック" charset="0"/>
              </a:rPr>
              <a:t> </a:t>
            </a:r>
            <a:r>
              <a:rPr lang="en-US" sz="3200" b="1" dirty="0" err="1">
                <a:solidFill>
                  <a:srgbClr val="FFFFFF"/>
                </a:solidFill>
                <a:effectLst>
                  <a:outerShdw blurRad="38100" dist="38100" dir="2700000" algn="tl">
                    <a:srgbClr val="000000">
                      <a:alpha val="43137"/>
                    </a:srgbClr>
                  </a:outerShdw>
                </a:effectLst>
                <a:ea typeface="ＭＳ Ｐゴシック" charset="0"/>
              </a:rPr>
              <a:t>vât</a:t>
            </a:r>
            <a:r>
              <a:rPr lang="en-US" sz="3200" b="1" dirty="0">
                <a:solidFill>
                  <a:srgbClr val="FFFFFF"/>
                </a:solidFill>
                <a:effectLst>
                  <a:outerShdw blurRad="38100" dist="38100" dir="2700000" algn="tl">
                    <a:srgbClr val="000000">
                      <a:alpha val="43137"/>
                    </a:srgbClr>
                  </a:outerShdw>
                </a:effectLst>
                <a:ea typeface="ＭＳ Ｐゴシック" charset="0"/>
              </a:rPr>
              <a:t> </a:t>
            </a:r>
            <a:r>
              <a:rPr lang="en-US" sz="3200" b="1" dirty="0" err="1">
                <a:solidFill>
                  <a:srgbClr val="FFFFFF"/>
                </a:solidFill>
                <a:effectLst>
                  <a:outerShdw blurRad="38100" dist="38100" dir="2700000" algn="tl">
                    <a:srgbClr val="000000">
                      <a:alpha val="43137"/>
                    </a:srgbClr>
                  </a:outerShdw>
                </a:effectLst>
                <a:ea typeface="ＭＳ Ｐゴシック" charset="0"/>
              </a:rPr>
              <a:t>mới</a:t>
            </a:r>
            <a:endParaRPr lang="en-US" sz="2000" b="1" dirty="0">
              <a:solidFill>
                <a:srgbClr val="FFFFFF"/>
              </a:solidFill>
              <a:effectLst>
                <a:outerShdw blurRad="38100" dist="38100" dir="2700000" algn="tl">
                  <a:srgbClr val="000000">
                    <a:alpha val="43137"/>
                  </a:srgbClr>
                </a:outerShdw>
              </a:effectLst>
              <a:ea typeface="ＭＳ Ｐゴシック" charset="0"/>
            </a:endParaRPr>
          </a:p>
        </p:txBody>
      </p:sp>
      <p:sp>
        <p:nvSpPr>
          <p:cNvPr id="11" name="Rectangle 2">
            <a:extLst>
              <a:ext uri="{FF2B5EF4-FFF2-40B4-BE49-F238E27FC236}">
                <a16:creationId xmlns:a16="http://schemas.microsoft.com/office/drawing/2014/main" id="{E092EEFE-0EAB-AA4F-9BF6-342782AEB58C}"/>
              </a:ext>
            </a:extLst>
          </p:cNvPr>
          <p:cNvSpPr txBox="1">
            <a:spLocks noChangeArrowheads="1"/>
          </p:cNvSpPr>
          <p:nvPr/>
        </p:nvSpPr>
        <p:spPr bwMode="auto">
          <a:xfrm>
            <a:off x="323850" y="2676525"/>
            <a:ext cx="1871663" cy="2408238"/>
          </a:xfrm>
          <a:prstGeom prst="rect">
            <a:avLst/>
          </a:prstGeom>
          <a:noFill/>
          <a:ln>
            <a:noFill/>
          </a:ln>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200" b="1">
                <a:solidFill>
                  <a:srgbClr val="FFFFFF"/>
                </a:solidFill>
                <a:effectLst>
                  <a:outerShdw blurRad="38100" dist="38100" dir="2700000" algn="tl">
                    <a:srgbClr val="808080"/>
                  </a:outerShdw>
                </a:effectLst>
                <a:cs typeface="Arial" panose="020B0604020202020204" pitchFamily="34" charset="0"/>
              </a:rPr>
              <a:t>Sự cai trị của loài người bị mất vì sa ngã</a:t>
            </a:r>
            <a:endParaRPr lang="en-US" altLang="en-US" sz="2000" b="1">
              <a:solidFill>
                <a:srgbClr val="FFFFFF"/>
              </a:solidFill>
              <a:effectLst>
                <a:outerShdw blurRad="38100" dist="38100" dir="2700000" algn="tl">
                  <a:srgbClr val="808080"/>
                </a:outerShdw>
              </a:effectLst>
              <a:cs typeface="Arial" panose="020B0604020202020204" pitchFamily="34" charset="0"/>
            </a:endParaRPr>
          </a:p>
        </p:txBody>
      </p:sp>
      <p:sp>
        <p:nvSpPr>
          <p:cNvPr id="12" name="Rectangle 2">
            <a:extLst>
              <a:ext uri="{FF2B5EF4-FFF2-40B4-BE49-F238E27FC236}">
                <a16:creationId xmlns:a16="http://schemas.microsoft.com/office/drawing/2014/main" id="{7E71BBD8-95BF-6E4C-B27C-E96C638E3532}"/>
              </a:ext>
            </a:extLst>
          </p:cNvPr>
          <p:cNvSpPr txBox="1">
            <a:spLocks noChangeArrowheads="1"/>
          </p:cNvSpPr>
          <p:nvPr/>
        </p:nvSpPr>
        <p:spPr bwMode="auto">
          <a:xfrm>
            <a:off x="6407150" y="2349500"/>
            <a:ext cx="2736850" cy="2452688"/>
          </a:xfrm>
          <a:prstGeom prst="rect">
            <a:avLst/>
          </a:prstGeom>
          <a:noFill/>
          <a:ln>
            <a:noFill/>
          </a:ln>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200" b="1">
                <a:solidFill>
                  <a:srgbClr val="FFFFFF"/>
                </a:solidFill>
                <a:effectLst>
                  <a:outerShdw blurRad="38100" dist="38100" dir="2700000" algn="tl">
                    <a:srgbClr val="808080"/>
                  </a:outerShdw>
                </a:effectLst>
                <a:cs typeface="Arial" panose="020B0604020202020204" pitchFamily="34" charset="0"/>
              </a:rPr>
              <a:t>Sự cai trị của con người được phục hồi trong 1000 năm bình an</a:t>
            </a:r>
            <a:endParaRPr lang="en-US" altLang="en-US" sz="2000" b="1">
              <a:solidFill>
                <a:srgbClr val="FFFFFF"/>
              </a:solidFill>
              <a:effectLst>
                <a:outerShdw blurRad="38100" dist="38100" dir="2700000" algn="tl">
                  <a:srgbClr val="808080"/>
                </a:outerShdw>
              </a:effectLst>
              <a:cs typeface="Arial" panose="020B0604020202020204" pitchFamily="34" charset="0"/>
            </a:endParaRPr>
          </a:p>
        </p:txBody>
      </p:sp>
      <p:sp>
        <p:nvSpPr>
          <p:cNvPr id="13" name="Rectangle 2">
            <a:extLst>
              <a:ext uri="{FF2B5EF4-FFF2-40B4-BE49-F238E27FC236}">
                <a16:creationId xmlns:a16="http://schemas.microsoft.com/office/drawing/2014/main" id="{E5E8AC98-4161-F748-87ED-24528E59916B}"/>
              </a:ext>
            </a:extLst>
          </p:cNvPr>
          <p:cNvSpPr txBox="1">
            <a:spLocks noChangeArrowheads="1"/>
          </p:cNvSpPr>
          <p:nvPr/>
        </p:nvSpPr>
        <p:spPr bwMode="auto">
          <a:xfrm>
            <a:off x="1514475" y="1773238"/>
            <a:ext cx="2913063" cy="792162"/>
          </a:xfrm>
          <a:prstGeom prst="rect">
            <a:avLst/>
          </a:prstGeom>
          <a:noFill/>
          <a:ln>
            <a:noFill/>
          </a:ln>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200" b="1" dirty="0" err="1">
                <a:solidFill>
                  <a:srgbClr val="FFFFFF"/>
                </a:solidFill>
                <a:effectLst>
                  <a:outerShdw blurRad="38100" dist="38100" dir="2700000" algn="tl">
                    <a:srgbClr val="000000">
                      <a:alpha val="43137"/>
                    </a:srgbClr>
                  </a:outerShdw>
                </a:effectLst>
                <a:ea typeface="ＭＳ Ｐゴシック" charset="0"/>
              </a:rPr>
              <a:t>Sự</a:t>
            </a:r>
            <a:r>
              <a:rPr lang="en-US" sz="3200" b="1" dirty="0">
                <a:solidFill>
                  <a:srgbClr val="FFFFFF"/>
                </a:solidFill>
                <a:effectLst>
                  <a:outerShdw blurRad="38100" dist="38100" dir="2700000" algn="tl">
                    <a:srgbClr val="000000">
                      <a:alpha val="43137"/>
                    </a:srgbClr>
                  </a:outerShdw>
                </a:effectLst>
                <a:ea typeface="ＭＳ Ｐゴシック" charset="0"/>
              </a:rPr>
              <a:t> </a:t>
            </a:r>
            <a:r>
              <a:rPr lang="en-US" sz="3200" b="1" dirty="0" err="1">
                <a:solidFill>
                  <a:srgbClr val="FFFFFF"/>
                </a:solidFill>
                <a:effectLst>
                  <a:outerShdw blurRad="38100" dist="38100" dir="2700000" algn="tl">
                    <a:srgbClr val="000000">
                      <a:alpha val="43137"/>
                    </a:srgbClr>
                  </a:outerShdw>
                </a:effectLst>
                <a:ea typeface="ＭＳ Ｐゴシック" charset="0"/>
              </a:rPr>
              <a:t>cứu</a:t>
            </a:r>
            <a:r>
              <a:rPr lang="en-US" sz="3200" b="1" dirty="0">
                <a:solidFill>
                  <a:srgbClr val="FFFFFF"/>
                </a:solidFill>
                <a:effectLst>
                  <a:outerShdw blurRad="38100" dist="38100" dir="2700000" algn="tl">
                    <a:srgbClr val="000000">
                      <a:alpha val="43137"/>
                    </a:srgbClr>
                  </a:outerShdw>
                </a:effectLst>
                <a:ea typeface="ＭＳ Ｐゴシック" charset="0"/>
              </a:rPr>
              <a:t> </a:t>
            </a:r>
            <a:r>
              <a:rPr lang="en-US" sz="3200" b="1" dirty="0" err="1">
                <a:solidFill>
                  <a:srgbClr val="FFFFFF"/>
                </a:solidFill>
                <a:effectLst>
                  <a:outerShdw blurRad="38100" dist="38100" dir="2700000" algn="tl">
                    <a:srgbClr val="000000">
                      <a:alpha val="43137"/>
                    </a:srgbClr>
                  </a:outerShdw>
                </a:effectLst>
                <a:ea typeface="ＭＳ Ｐゴシック" charset="0"/>
              </a:rPr>
              <a:t>chuộc</a:t>
            </a:r>
            <a:r>
              <a:rPr lang="en-US" sz="3200" b="1" dirty="0">
                <a:solidFill>
                  <a:srgbClr val="FFFFFF"/>
                </a:solidFill>
                <a:effectLst>
                  <a:outerShdw blurRad="38100" dist="38100" dir="2700000" algn="tl">
                    <a:srgbClr val="000000">
                      <a:alpha val="43137"/>
                    </a:srgbClr>
                  </a:outerShdw>
                </a:effectLst>
                <a:ea typeface="ＭＳ Ｐゴシック" charset="0"/>
              </a:rPr>
              <a:t> </a:t>
            </a:r>
            <a:r>
              <a:rPr lang="en-US" sz="3200" b="1" dirty="0" err="1">
                <a:solidFill>
                  <a:srgbClr val="FFFFFF"/>
                </a:solidFill>
                <a:effectLst>
                  <a:outerShdw blurRad="38100" dist="38100" dir="2700000" algn="tl">
                    <a:srgbClr val="000000">
                      <a:alpha val="43137"/>
                    </a:srgbClr>
                  </a:outerShdw>
                </a:effectLst>
                <a:ea typeface="ＭＳ Ｐゴシック" charset="0"/>
              </a:rPr>
              <a:t>của</a:t>
            </a:r>
            <a:r>
              <a:rPr lang="en-US" sz="3200" b="1" dirty="0">
                <a:solidFill>
                  <a:srgbClr val="FFFFFF"/>
                </a:solidFill>
                <a:effectLst>
                  <a:outerShdw blurRad="38100" dist="38100" dir="2700000" algn="tl">
                    <a:srgbClr val="000000">
                      <a:alpha val="43137"/>
                    </a:srgbClr>
                  </a:outerShdw>
                </a:effectLst>
                <a:ea typeface="ＭＳ Ｐゴシック" charset="0"/>
              </a:rPr>
              <a:t> Christ</a:t>
            </a:r>
            <a:endParaRPr lang="en-US" sz="2000" b="1" dirty="0">
              <a:solidFill>
                <a:srgbClr val="FFFFFF"/>
              </a:solidFill>
              <a:effectLst>
                <a:outerShdw blurRad="38100" dist="38100" dir="2700000" algn="tl">
                  <a:srgbClr val="000000">
                    <a:alpha val="43137"/>
                  </a:srgbClr>
                </a:outerShdw>
              </a:effectLst>
              <a:ea typeface="ＭＳ Ｐゴシック" charset="0"/>
            </a:endParaRPr>
          </a:p>
        </p:txBody>
      </p:sp>
      <p:sp>
        <p:nvSpPr>
          <p:cNvPr id="14" name="Rectangle 2">
            <a:extLst>
              <a:ext uri="{FF2B5EF4-FFF2-40B4-BE49-F238E27FC236}">
                <a16:creationId xmlns:a16="http://schemas.microsoft.com/office/drawing/2014/main" id="{B6EA30DF-99AC-214A-9391-C448DD2B4C27}"/>
              </a:ext>
            </a:extLst>
          </p:cNvPr>
          <p:cNvSpPr txBox="1">
            <a:spLocks noChangeArrowheads="1"/>
          </p:cNvSpPr>
          <p:nvPr/>
        </p:nvSpPr>
        <p:spPr bwMode="auto">
          <a:xfrm>
            <a:off x="4716463" y="1341438"/>
            <a:ext cx="2605087" cy="792162"/>
          </a:xfrm>
          <a:prstGeom prst="rect">
            <a:avLst/>
          </a:prstGeom>
          <a:noFill/>
          <a:ln>
            <a:noFill/>
          </a:ln>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200" b="1" dirty="0" err="1">
                <a:solidFill>
                  <a:srgbClr val="FFFFFF"/>
                </a:solidFill>
                <a:effectLst>
                  <a:outerShdw blurRad="38100" dist="38100" dir="2700000" algn="tl">
                    <a:srgbClr val="000000">
                      <a:alpha val="43137"/>
                    </a:srgbClr>
                  </a:outerShdw>
                </a:effectLst>
                <a:ea typeface="ＭＳ Ｐゴシック" charset="0"/>
              </a:rPr>
              <a:t>Sự</a:t>
            </a:r>
            <a:r>
              <a:rPr lang="en-US" sz="3200" b="1" dirty="0">
                <a:solidFill>
                  <a:srgbClr val="FFFFFF"/>
                </a:solidFill>
                <a:effectLst>
                  <a:outerShdw blurRad="38100" dist="38100" dir="2700000" algn="tl">
                    <a:srgbClr val="000000">
                      <a:alpha val="43137"/>
                    </a:srgbClr>
                  </a:outerShdw>
                </a:effectLst>
                <a:ea typeface="ＭＳ Ｐゴシック" charset="0"/>
              </a:rPr>
              <a:t> </a:t>
            </a:r>
            <a:r>
              <a:rPr lang="en-US" sz="3200" b="1" dirty="0" err="1">
                <a:solidFill>
                  <a:srgbClr val="FFFFFF"/>
                </a:solidFill>
                <a:effectLst>
                  <a:outerShdw blurRad="38100" dist="38100" dir="2700000" algn="tl">
                    <a:srgbClr val="000000">
                      <a:alpha val="43137"/>
                    </a:srgbClr>
                  </a:outerShdw>
                </a:effectLst>
                <a:ea typeface="ＭＳ Ｐゴシック" charset="0"/>
              </a:rPr>
              <a:t>cai</a:t>
            </a:r>
            <a:r>
              <a:rPr lang="en-US" sz="3200" b="1" dirty="0">
                <a:solidFill>
                  <a:srgbClr val="FFFFFF"/>
                </a:solidFill>
                <a:effectLst>
                  <a:outerShdw blurRad="38100" dist="38100" dir="2700000" algn="tl">
                    <a:srgbClr val="000000">
                      <a:alpha val="43137"/>
                    </a:srgbClr>
                  </a:outerShdw>
                </a:effectLst>
                <a:ea typeface="ＭＳ Ｐゴシック" charset="0"/>
              </a:rPr>
              <a:t> </a:t>
            </a:r>
            <a:r>
              <a:rPr lang="en-US" sz="3200" b="1" dirty="0" err="1">
                <a:solidFill>
                  <a:srgbClr val="FFFFFF"/>
                </a:solidFill>
                <a:effectLst>
                  <a:outerShdw blurRad="38100" dist="38100" dir="2700000" algn="tl">
                    <a:srgbClr val="000000">
                      <a:alpha val="43137"/>
                    </a:srgbClr>
                  </a:outerShdw>
                </a:effectLst>
                <a:ea typeface="ＭＳ Ｐゴシック" charset="0"/>
              </a:rPr>
              <a:t>trị</a:t>
            </a:r>
            <a:r>
              <a:rPr lang="en-US" sz="3200" b="1" dirty="0">
                <a:solidFill>
                  <a:srgbClr val="FFFFFF"/>
                </a:solidFill>
                <a:effectLst>
                  <a:outerShdw blurRad="38100" dist="38100" dir="2700000" algn="tl">
                    <a:srgbClr val="000000">
                      <a:alpha val="43137"/>
                    </a:srgbClr>
                  </a:outerShdw>
                </a:effectLst>
                <a:ea typeface="ＭＳ Ｐゴシック" charset="0"/>
              </a:rPr>
              <a:t> </a:t>
            </a:r>
            <a:r>
              <a:rPr lang="en-US" sz="3200" b="1" dirty="0" err="1">
                <a:solidFill>
                  <a:srgbClr val="FFFFFF"/>
                </a:solidFill>
                <a:effectLst>
                  <a:outerShdw blurRad="38100" dist="38100" dir="2700000" algn="tl">
                    <a:srgbClr val="000000">
                      <a:alpha val="43137"/>
                    </a:srgbClr>
                  </a:outerShdw>
                </a:effectLst>
                <a:ea typeface="ＭＳ Ｐゴシック" charset="0"/>
              </a:rPr>
              <a:t>của</a:t>
            </a:r>
            <a:r>
              <a:rPr lang="en-US" sz="3200" b="1" dirty="0">
                <a:solidFill>
                  <a:srgbClr val="FFFFFF"/>
                </a:solidFill>
                <a:effectLst>
                  <a:outerShdw blurRad="38100" dist="38100" dir="2700000" algn="tl">
                    <a:srgbClr val="000000">
                      <a:alpha val="43137"/>
                    </a:srgbClr>
                  </a:outerShdw>
                </a:effectLst>
                <a:ea typeface="ＭＳ Ｐゴシック" charset="0"/>
              </a:rPr>
              <a:t> Christ</a:t>
            </a:r>
            <a:endParaRPr lang="en-US" sz="2000" b="1" dirty="0">
              <a:solidFill>
                <a:srgbClr val="FFFFFF"/>
              </a:solidFill>
              <a:effectLst>
                <a:outerShdw blurRad="38100" dist="38100" dir="2700000" algn="tl">
                  <a:srgbClr val="000000">
                    <a:alpha val="43137"/>
                  </a:srgbClr>
                </a:outerShdw>
              </a:effectLst>
              <a:ea typeface="ＭＳ Ｐゴシック" charset="0"/>
            </a:endParaRPr>
          </a:p>
        </p:txBody>
      </p:sp>
      <p:sp>
        <p:nvSpPr>
          <p:cNvPr id="227343" name="Text Box 1041">
            <a:extLst>
              <a:ext uri="{FF2B5EF4-FFF2-40B4-BE49-F238E27FC236}">
                <a16:creationId xmlns:a16="http://schemas.microsoft.com/office/drawing/2014/main" id="{1CC0D597-4BD8-6945-BDDD-A13CC11648EC}"/>
              </a:ext>
            </a:extLst>
          </p:cNvPr>
          <p:cNvSpPr txBox="1">
            <a:spLocks noChangeArrowheads="1"/>
          </p:cNvSpPr>
          <p:nvPr/>
        </p:nvSpPr>
        <p:spPr bwMode="auto">
          <a:xfrm>
            <a:off x="8316913" y="28575"/>
            <a:ext cx="800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a:solidFill>
                  <a:srgbClr val="FFFFFF"/>
                </a:solidFill>
                <a:cs typeface="Arial" panose="020B0604020202020204" pitchFamily="34" charset="0"/>
              </a:rPr>
              <a:t>NTS</a:t>
            </a:r>
            <a:br>
              <a:rPr lang="en-US" altLang="en-US" b="1">
                <a:solidFill>
                  <a:srgbClr val="FFFFFF"/>
                </a:solidFill>
                <a:cs typeface="Arial" panose="020B0604020202020204" pitchFamily="34" charset="0"/>
              </a:rPr>
            </a:br>
            <a:r>
              <a:rPr lang="en-US" altLang="en-US" b="1">
                <a:solidFill>
                  <a:srgbClr val="FFFFFF"/>
                </a:solidFill>
                <a:cs typeface="Arial" panose="020B0604020202020204" pitchFamily="34" charset="0"/>
              </a:rPr>
              <a:t>446</a:t>
            </a:r>
            <a:endParaRPr lang="en-US" altLang="en-US" b="1">
              <a:solidFill>
                <a:srgbClr val="000000"/>
              </a:solidFill>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112067"/>
                                        </p:tgtEl>
                                        <p:attrNameLst>
                                          <p:attrName>style.visibility</p:attrName>
                                        </p:attrNameLst>
                                      </p:cBhvr>
                                      <p:to>
                                        <p:strVal val="visible"/>
                                      </p:to>
                                    </p:set>
                                    <p:animEffect transition="in" filter="fade">
                                      <p:cBhvr>
                                        <p:cTn id="15" dur="500"/>
                                        <p:tgtEl>
                                          <p:spTgt spid="111206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12" grpId="0"/>
      <p:bldP spid="13" grpId="0"/>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9378" name="Rectangle 3">
            <a:extLst>
              <a:ext uri="{FF2B5EF4-FFF2-40B4-BE49-F238E27FC236}">
                <a16:creationId xmlns:a16="http://schemas.microsoft.com/office/drawing/2014/main" id="{A74683A8-6D00-4049-8221-AF175D71EE5D}"/>
              </a:ext>
            </a:extLst>
          </p:cNvPr>
          <p:cNvSpPr>
            <a:spLocks noChangeArrowheads="1"/>
          </p:cNvSpPr>
          <p:nvPr/>
        </p:nvSpPr>
        <p:spPr bwMode="auto">
          <a:xfrm>
            <a:off x="0" y="0"/>
            <a:ext cx="9144000" cy="6858000"/>
          </a:xfrm>
          <a:prstGeom prst="rect">
            <a:avLst/>
          </a:prstGeom>
          <a:solidFill>
            <a:schemeClr val="tx1"/>
          </a:solidFill>
          <a:ln w="9525">
            <a:solidFill>
              <a:schemeClr val="tx1"/>
            </a:solidFill>
            <a:round/>
            <a:headEnd/>
            <a:tailEnd type="stealth" w="lg" len="lg"/>
          </a:ln>
        </p:spPr>
        <p:txBody>
          <a:bodyPr lIns="90000" tIns="46800" rIns="90000" bIns="4680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latin typeface="Comic Sans MS" panose="030F0902030302020204" pitchFamily="66" charset="0"/>
            </a:endParaRPr>
          </a:p>
        </p:txBody>
      </p:sp>
      <p:pic>
        <p:nvPicPr>
          <p:cNvPr id="229379" name="Picture 3" descr="img83[1]">
            <a:extLst>
              <a:ext uri="{FF2B5EF4-FFF2-40B4-BE49-F238E27FC236}">
                <a16:creationId xmlns:a16="http://schemas.microsoft.com/office/drawing/2014/main" id="{02FC643E-F9B5-AA4D-8B90-49E889F365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333375"/>
            <a:ext cx="5876925" cy="623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80" name="Rectangle 2">
            <a:extLst>
              <a:ext uri="{FF2B5EF4-FFF2-40B4-BE49-F238E27FC236}">
                <a16:creationId xmlns:a16="http://schemas.microsoft.com/office/drawing/2014/main" id="{CCDCD198-0BCE-AB40-9F2C-976D5E3F88EF}"/>
              </a:ext>
            </a:extLst>
          </p:cNvPr>
          <p:cNvSpPr>
            <a:spLocks noGrp="1" noChangeArrowheads="1"/>
          </p:cNvSpPr>
          <p:nvPr>
            <p:ph type="title"/>
          </p:nvPr>
        </p:nvSpPr>
        <p:spPr>
          <a:xfrm>
            <a:off x="6011863" y="609600"/>
            <a:ext cx="3132137" cy="4835525"/>
          </a:xfrm>
        </p:spPr>
        <p:txBody>
          <a:bodyPr/>
          <a:lstStyle/>
          <a:p>
            <a:r>
              <a:rPr lang="en-US" altLang="en-US" sz="6000">
                <a:latin typeface="Creampuff" charset="0"/>
                <a:ea typeface="ＭＳ Ｐゴシック" panose="020B0600070205080204" pitchFamily="34" charset="-128"/>
              </a:rPr>
              <a:t>Trời Mới và Đất Mới</a:t>
            </a:r>
            <a:endParaRPr lang="en-US" altLang="en-US">
              <a:latin typeface="Gadget" charset="0"/>
              <a:ea typeface="ＭＳ Ｐゴシック" panose="020B0600070205080204" pitchFamily="34" charset="-128"/>
            </a:endParaRPr>
          </a:p>
        </p:txBody>
      </p:sp>
      <p:sp>
        <p:nvSpPr>
          <p:cNvPr id="229381" name="Text Box 1041">
            <a:extLst>
              <a:ext uri="{FF2B5EF4-FFF2-40B4-BE49-F238E27FC236}">
                <a16:creationId xmlns:a16="http://schemas.microsoft.com/office/drawing/2014/main" id="{86FF4E89-11AE-8944-A390-873FE46D76D8}"/>
              </a:ext>
            </a:extLst>
          </p:cNvPr>
          <p:cNvSpPr txBox="1">
            <a:spLocks noChangeArrowheads="1"/>
          </p:cNvSpPr>
          <p:nvPr/>
        </p:nvSpPr>
        <p:spPr bwMode="auto">
          <a:xfrm>
            <a:off x="8316913" y="28575"/>
            <a:ext cx="800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a:solidFill>
                  <a:srgbClr val="FFFFFF"/>
                </a:solidFill>
                <a:cs typeface="Arial" panose="020B0604020202020204" pitchFamily="34" charset="0"/>
              </a:rPr>
              <a:t>NTS</a:t>
            </a:r>
          </a:p>
          <a:p>
            <a:pPr algn="ctr"/>
            <a:r>
              <a:rPr lang="en-US" altLang="en-US" b="1">
                <a:solidFill>
                  <a:srgbClr val="FFFFFF"/>
                </a:solidFill>
                <a:cs typeface="Arial" panose="020B0604020202020204" pitchFamily="34" charset="0"/>
              </a:rPr>
              <a:t>447</a:t>
            </a:r>
            <a:endParaRPr lang="en-US" altLang="en-US" b="1">
              <a:solidFill>
                <a:srgbClr val="000000"/>
              </a:solidFill>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2B4A553-D003-2F4F-955C-5F9162382358}"/>
              </a:ext>
            </a:extLst>
          </p:cNvPr>
          <p:cNvSpPr>
            <a:spLocks noGrp="1" noChangeArrowheads="1"/>
          </p:cNvSpPr>
          <p:nvPr>
            <p:ph type="ctrTitle"/>
          </p:nvPr>
        </p:nvSpPr>
        <p:spPr>
          <a:xfrm>
            <a:off x="990600" y="609600"/>
            <a:ext cx="70104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en-US" sz="3200">
                <a:ea typeface="+mj-ea"/>
                <a:cs typeface="+mj-cs"/>
              </a:rPr>
              <a:t>Quá trình </a:t>
            </a:r>
            <a:r>
              <a:rPr lang="en-US" sz="3200" i="1">
                <a:ea typeface="+mj-ea"/>
                <a:cs typeface="+mj-cs"/>
              </a:rPr>
              <a:t>Chuẩn bị bài giảng giải kinh</a:t>
            </a:r>
            <a:endParaRPr lang="en-US" sz="3200">
              <a:ea typeface="+mj-ea"/>
              <a:cs typeface="+mj-cs"/>
            </a:endParaRPr>
          </a:p>
        </p:txBody>
      </p:sp>
      <p:sp>
        <p:nvSpPr>
          <p:cNvPr id="12292" name="Rectangle 3">
            <a:extLst>
              <a:ext uri="{FF2B5EF4-FFF2-40B4-BE49-F238E27FC236}">
                <a16:creationId xmlns:a16="http://schemas.microsoft.com/office/drawing/2014/main" id="{8BAEFF54-17EB-B542-AC9A-0EDFC8A5BA31}"/>
              </a:ext>
            </a:extLst>
          </p:cNvPr>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useBgFill="1">
        <p:nvSpPr>
          <p:cNvPr id="4100" name="Rectangle 4">
            <a:extLst>
              <a:ext uri="{FF2B5EF4-FFF2-40B4-BE49-F238E27FC236}">
                <a16:creationId xmlns:a16="http://schemas.microsoft.com/office/drawing/2014/main" id="{CC0C8D8C-5526-3047-B2C4-89D1F8EE8959}"/>
              </a:ext>
            </a:extLst>
          </p:cNvPr>
          <p:cNvSpPr>
            <a:spLocks noChangeArrowheads="1"/>
          </p:cNvSpPr>
          <p:nvPr/>
        </p:nvSpPr>
        <p:spPr bwMode="auto">
          <a:xfrm>
            <a:off x="1057275" y="1447800"/>
            <a:ext cx="7016750" cy="304800"/>
          </a:xfrm>
          <a:prstGeom prst="rect">
            <a:avLst/>
          </a:prstGeom>
          <a:ln w="12700">
            <a:noFill/>
            <a:miter lim="800000"/>
            <a:headEnd/>
            <a:tailEnd/>
          </a:ln>
          <a:effectLst/>
        </p:spPr>
        <p:txBody>
          <a:bodyPr lIns="90487" tIns="44450" rIns="90487" bIns="44450" anchor="ctr"/>
          <a:lstStyle/>
          <a:p>
            <a:pPr algn="ctr">
              <a:defRPr/>
            </a:pPr>
            <a:r>
              <a:rPr lang="en-US" sz="1800" b="1" dirty="0" err="1">
                <a:solidFill>
                  <a:srgbClr val="FFFF00"/>
                </a:solidFill>
                <a:effectLst>
                  <a:outerShdw blurRad="38100" dist="38100" dir="2700000" algn="tl">
                    <a:srgbClr val="000000"/>
                  </a:outerShdw>
                </a:effectLst>
                <a:latin typeface="Times" pitchFamily="18" charset="0"/>
              </a:rPr>
              <a:t>Dựa</a:t>
            </a:r>
            <a:r>
              <a:rPr lang="en-US" sz="1800" b="1" dirty="0">
                <a:solidFill>
                  <a:srgbClr val="FFFF00"/>
                </a:solidFill>
                <a:effectLst>
                  <a:outerShdw blurRad="38100" dist="38100" dir="2700000" algn="tl">
                    <a:srgbClr val="000000"/>
                  </a:outerShdw>
                </a:effectLst>
                <a:latin typeface="Times" pitchFamily="18" charset="0"/>
              </a:rPr>
              <a:t> </a:t>
            </a:r>
            <a:r>
              <a:rPr lang="en-US" sz="1800" b="1" dirty="0" err="1">
                <a:solidFill>
                  <a:srgbClr val="FFFF00"/>
                </a:solidFill>
                <a:effectLst>
                  <a:outerShdw blurRad="38100" dist="38100" dir="2700000" algn="tl">
                    <a:srgbClr val="000000"/>
                  </a:outerShdw>
                </a:effectLst>
                <a:latin typeface="Times" pitchFamily="18" charset="0"/>
              </a:rPr>
              <a:t>theo</a:t>
            </a:r>
            <a:r>
              <a:rPr lang="en-US" sz="1800" b="1" dirty="0">
                <a:solidFill>
                  <a:srgbClr val="FFFF00"/>
                </a:solidFill>
                <a:effectLst>
                  <a:outerShdw blurRad="38100" dist="38100" dir="2700000" algn="tl">
                    <a:srgbClr val="000000"/>
                  </a:outerShdw>
                </a:effectLst>
                <a:latin typeface="Times" pitchFamily="18" charset="0"/>
              </a:rPr>
              <a:t> </a:t>
            </a:r>
            <a:r>
              <a:rPr lang="en-US" sz="1600" b="1" i="1" dirty="0">
                <a:solidFill>
                  <a:srgbClr val="FFFF00"/>
                </a:solidFill>
                <a:effectLst>
                  <a:outerShdw blurRad="38100" dist="38100" dir="2700000" algn="tl">
                    <a:srgbClr val="000000"/>
                  </a:outerShdw>
                </a:effectLst>
              </a:rPr>
              <a:t>Preparing Expository Sermons </a:t>
            </a:r>
            <a:r>
              <a:rPr lang="en-US" sz="1600" b="1" dirty="0" err="1">
                <a:solidFill>
                  <a:srgbClr val="FFFF00"/>
                </a:solidFill>
                <a:effectLst>
                  <a:outerShdw blurRad="38100" dist="38100" dir="2700000" algn="tl">
                    <a:srgbClr val="000000"/>
                  </a:outerShdw>
                </a:effectLst>
              </a:rPr>
              <a:t>của</a:t>
            </a:r>
            <a:r>
              <a:rPr lang="en-US" sz="1600" b="1" i="1" dirty="0">
                <a:solidFill>
                  <a:srgbClr val="FFFF00"/>
                </a:solidFill>
                <a:effectLst>
                  <a:outerShdw blurRad="38100" dist="38100" dir="2700000" algn="tl">
                    <a:srgbClr val="000000"/>
                  </a:outerShdw>
                </a:effectLst>
              </a:rPr>
              <a:t> </a:t>
            </a:r>
            <a:r>
              <a:rPr lang="en-US" sz="1800" b="1" dirty="0">
                <a:solidFill>
                  <a:srgbClr val="FFFF00"/>
                </a:solidFill>
                <a:effectLst>
                  <a:outerShdw blurRad="38100" dist="38100" dir="2700000" algn="tl">
                    <a:srgbClr val="000000"/>
                  </a:outerShdw>
                </a:effectLst>
                <a:latin typeface="Times" pitchFamily="18" charset="0"/>
              </a:rPr>
              <a:t>Ramesh Richard </a:t>
            </a:r>
            <a:endParaRPr lang="en-US" sz="1800" b="1" i="1" dirty="0">
              <a:solidFill>
                <a:srgbClr val="FFFF00"/>
              </a:solidFill>
              <a:effectLst>
                <a:outerShdw blurRad="38100" dist="38100" dir="2700000" algn="tl">
                  <a:srgbClr val="000000"/>
                </a:outerShdw>
              </a:effectLst>
              <a:latin typeface="Times" pitchFamily="18" charset="0"/>
            </a:endParaRPr>
          </a:p>
        </p:txBody>
      </p:sp>
      <p:sp>
        <p:nvSpPr>
          <p:cNvPr id="4101" name="Rectangle 5">
            <a:extLst>
              <a:ext uri="{FF2B5EF4-FFF2-40B4-BE49-F238E27FC236}">
                <a16:creationId xmlns:a16="http://schemas.microsoft.com/office/drawing/2014/main" id="{1F9046E5-E8AF-214B-82D8-385629D4313D}"/>
              </a:ext>
            </a:extLst>
          </p:cNvPr>
          <p:cNvSpPr>
            <a:spLocks noChangeArrowheads="1"/>
          </p:cNvSpPr>
          <p:nvPr/>
        </p:nvSpPr>
        <p:spPr bwMode="auto">
          <a:xfrm>
            <a:off x="1835150" y="5157788"/>
            <a:ext cx="1809750"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Nghiên cứu</a:t>
            </a:r>
          </a:p>
        </p:txBody>
      </p:sp>
      <p:sp>
        <p:nvSpPr>
          <p:cNvPr id="12295" name="Rectangle 6">
            <a:extLst>
              <a:ext uri="{FF2B5EF4-FFF2-40B4-BE49-F238E27FC236}">
                <a16:creationId xmlns:a16="http://schemas.microsoft.com/office/drawing/2014/main" id="{AE50F99B-8333-D24A-B90A-89E55E367558}"/>
              </a:ext>
            </a:extLst>
          </p:cNvPr>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2296" name="Rectangle 7">
            <a:extLst>
              <a:ext uri="{FF2B5EF4-FFF2-40B4-BE49-F238E27FC236}">
                <a16:creationId xmlns:a16="http://schemas.microsoft.com/office/drawing/2014/main" id="{8A13EA9F-C985-0C47-A3ED-03B4A49B7A43}"/>
              </a:ext>
            </a:extLst>
          </p:cNvPr>
          <p:cNvSpPr>
            <a:spLocks noChangeArrowheads="1"/>
          </p:cNvSpPr>
          <p:nvPr/>
        </p:nvSpPr>
        <p:spPr bwMode="auto">
          <a:xfrm>
            <a:off x="5651500" y="42926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2297" name="Rectangle 8">
            <a:extLst>
              <a:ext uri="{FF2B5EF4-FFF2-40B4-BE49-F238E27FC236}">
                <a16:creationId xmlns:a16="http://schemas.microsoft.com/office/drawing/2014/main" id="{70D6C455-3A47-7A43-9D0D-DE3C061D013D}"/>
              </a:ext>
            </a:extLst>
          </p:cNvPr>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4105" name="Rectangle 9">
            <a:extLst>
              <a:ext uri="{FF2B5EF4-FFF2-40B4-BE49-F238E27FC236}">
                <a16:creationId xmlns:a16="http://schemas.microsoft.com/office/drawing/2014/main" id="{FC04A1F8-BAE0-934E-9E44-674525248056}"/>
              </a:ext>
            </a:extLst>
          </p:cNvPr>
          <p:cNvSpPr>
            <a:spLocks noChangeArrowheads="1"/>
          </p:cNvSpPr>
          <p:nvPr/>
        </p:nvSpPr>
        <p:spPr bwMode="auto">
          <a:xfrm>
            <a:off x="2124075" y="4437063"/>
            <a:ext cx="1357313"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Cấu trúc</a:t>
            </a:r>
          </a:p>
        </p:txBody>
      </p:sp>
      <p:sp>
        <p:nvSpPr>
          <p:cNvPr id="4106" name="Rectangle 10">
            <a:extLst>
              <a:ext uri="{FF2B5EF4-FFF2-40B4-BE49-F238E27FC236}">
                <a16:creationId xmlns:a16="http://schemas.microsoft.com/office/drawing/2014/main" id="{2C3A9277-82DC-DF4C-96E3-4F6CD06762A5}"/>
              </a:ext>
            </a:extLst>
          </p:cNvPr>
          <p:cNvSpPr>
            <a:spLocks noChangeArrowheads="1"/>
          </p:cNvSpPr>
          <p:nvPr/>
        </p:nvSpPr>
        <p:spPr bwMode="auto">
          <a:xfrm>
            <a:off x="5929313" y="5181600"/>
            <a:ext cx="1044575"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Giảng</a:t>
            </a:r>
          </a:p>
        </p:txBody>
      </p:sp>
      <p:sp>
        <p:nvSpPr>
          <p:cNvPr id="4107" name="Rectangle 11">
            <a:extLst>
              <a:ext uri="{FF2B5EF4-FFF2-40B4-BE49-F238E27FC236}">
                <a16:creationId xmlns:a16="http://schemas.microsoft.com/office/drawing/2014/main" id="{CC19E8C0-005A-4A4C-BDB1-C107CB5B02B9}"/>
              </a:ext>
            </a:extLst>
          </p:cNvPr>
          <p:cNvSpPr>
            <a:spLocks noChangeArrowheads="1"/>
          </p:cNvSpPr>
          <p:nvPr/>
        </p:nvSpPr>
        <p:spPr bwMode="auto">
          <a:xfrm>
            <a:off x="5638800" y="4419600"/>
            <a:ext cx="1357313"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Cấu trúc</a:t>
            </a:r>
          </a:p>
        </p:txBody>
      </p:sp>
      <p:sp>
        <p:nvSpPr>
          <p:cNvPr id="12301" name="Rectangle 12">
            <a:extLst>
              <a:ext uri="{FF2B5EF4-FFF2-40B4-BE49-F238E27FC236}">
                <a16:creationId xmlns:a16="http://schemas.microsoft.com/office/drawing/2014/main" id="{C6159E02-BE2B-A545-AA5B-69D1C27DB5E6}"/>
              </a:ext>
            </a:extLst>
          </p:cNvPr>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4109" name="Rectangle 13">
            <a:extLst>
              <a:ext uri="{FF2B5EF4-FFF2-40B4-BE49-F238E27FC236}">
                <a16:creationId xmlns:a16="http://schemas.microsoft.com/office/drawing/2014/main" id="{CAB74364-E498-A044-A548-5A7A27E2A217}"/>
              </a:ext>
            </a:extLst>
          </p:cNvPr>
          <p:cNvSpPr>
            <a:spLocks noChangeArrowheads="1"/>
          </p:cNvSpPr>
          <p:nvPr/>
        </p:nvSpPr>
        <p:spPr bwMode="auto">
          <a:xfrm>
            <a:off x="2438400" y="3643313"/>
            <a:ext cx="882650" cy="458787"/>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YGK</a:t>
            </a:r>
          </a:p>
        </p:txBody>
      </p:sp>
      <p:sp>
        <p:nvSpPr>
          <p:cNvPr id="12303" name="Rectangle 14">
            <a:extLst>
              <a:ext uri="{FF2B5EF4-FFF2-40B4-BE49-F238E27FC236}">
                <a16:creationId xmlns:a16="http://schemas.microsoft.com/office/drawing/2014/main" id="{CE362998-AB70-F140-8B36-AB0E3BEC350A}"/>
              </a:ext>
            </a:extLst>
          </p:cNvPr>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2304" name="Rectangle 15">
            <a:extLst>
              <a:ext uri="{FF2B5EF4-FFF2-40B4-BE49-F238E27FC236}">
                <a16:creationId xmlns:a16="http://schemas.microsoft.com/office/drawing/2014/main" id="{9DC6CF73-7E8F-EB49-B1E2-135ACFCDBA2C}"/>
              </a:ext>
            </a:extLst>
          </p:cNvPr>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4112" name="Rectangle 16">
            <a:extLst>
              <a:ext uri="{FF2B5EF4-FFF2-40B4-BE49-F238E27FC236}">
                <a16:creationId xmlns:a16="http://schemas.microsoft.com/office/drawing/2014/main" id="{05CA3850-FD92-0F43-B478-B2999336D043}"/>
              </a:ext>
            </a:extLst>
          </p:cNvPr>
          <p:cNvSpPr>
            <a:spLocks noChangeArrowheads="1"/>
          </p:cNvSpPr>
          <p:nvPr/>
        </p:nvSpPr>
        <p:spPr bwMode="auto">
          <a:xfrm>
            <a:off x="5940425" y="3644900"/>
            <a:ext cx="849313" cy="458788"/>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YBG</a:t>
            </a:r>
          </a:p>
        </p:txBody>
      </p:sp>
      <p:sp>
        <p:nvSpPr>
          <p:cNvPr id="4113" name="Rectangle 17">
            <a:extLst>
              <a:ext uri="{FF2B5EF4-FFF2-40B4-BE49-F238E27FC236}">
                <a16:creationId xmlns:a16="http://schemas.microsoft.com/office/drawing/2014/main" id="{66E74ACE-68BF-8841-ABF4-1181D6A8608A}"/>
              </a:ext>
            </a:extLst>
          </p:cNvPr>
          <p:cNvSpPr>
            <a:spLocks noChangeArrowheads="1"/>
          </p:cNvSpPr>
          <p:nvPr/>
        </p:nvSpPr>
        <p:spPr bwMode="auto">
          <a:xfrm>
            <a:off x="3429000" y="2805113"/>
            <a:ext cx="2625725"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Cây cầu mục đích</a:t>
            </a:r>
          </a:p>
        </p:txBody>
      </p:sp>
      <p:sp>
        <p:nvSpPr>
          <p:cNvPr id="4114" name="Rectangle 18">
            <a:extLst>
              <a:ext uri="{FF2B5EF4-FFF2-40B4-BE49-F238E27FC236}">
                <a16:creationId xmlns:a16="http://schemas.microsoft.com/office/drawing/2014/main" id="{4D42CA29-7CA8-C446-A429-82D3F3A73D4C}"/>
              </a:ext>
            </a:extLst>
          </p:cNvPr>
          <p:cNvSpPr>
            <a:spLocks noChangeArrowheads="1"/>
          </p:cNvSpPr>
          <p:nvPr/>
        </p:nvSpPr>
        <p:spPr bwMode="auto">
          <a:xfrm>
            <a:off x="4313238" y="2420938"/>
            <a:ext cx="660400" cy="393700"/>
          </a:xfrm>
          <a:prstGeom prst="rect">
            <a:avLst/>
          </a:prstGeom>
          <a:noFill/>
          <a:ln w="12700">
            <a:noFill/>
            <a:miter lim="800000"/>
            <a:headEnd/>
            <a:tailEnd/>
          </a:ln>
          <a:effectLst/>
        </p:spPr>
        <p:txBody>
          <a:bodyPr wrap="none" lIns="90487" tIns="44450" rIns="90487" bIns="44450">
            <a:spAutoFit/>
          </a:bodyPr>
          <a:lstStyle/>
          <a:p>
            <a:pPr algn="ctr">
              <a:defRPr/>
            </a:pPr>
            <a:r>
              <a:rPr lang="en-US" sz="2000" b="1" i="1" dirty="0" err="1">
                <a:solidFill>
                  <a:srgbClr val="FDE3BA"/>
                </a:solidFill>
                <a:effectLst>
                  <a:outerShdw blurRad="38100" dist="38100" dir="2700000" algn="tl">
                    <a:srgbClr val="000000"/>
                  </a:outerShdw>
                </a:effectLst>
                <a:latin typeface="Book Antiqua"/>
              </a:rPr>
              <a:t>Não</a:t>
            </a:r>
            <a:endParaRPr lang="en-US" b="1" i="1" dirty="0">
              <a:solidFill>
                <a:srgbClr val="FDE3BA"/>
              </a:solidFill>
              <a:effectLst>
                <a:outerShdw blurRad="38100" dist="38100" dir="2700000" algn="tl">
                  <a:srgbClr val="000000"/>
                </a:outerShdw>
              </a:effectLst>
              <a:latin typeface="Book Antiqua"/>
            </a:endParaRPr>
          </a:p>
        </p:txBody>
      </p:sp>
      <p:sp>
        <p:nvSpPr>
          <p:cNvPr id="4115" name="Rectangle 19">
            <a:extLst>
              <a:ext uri="{FF2B5EF4-FFF2-40B4-BE49-F238E27FC236}">
                <a16:creationId xmlns:a16="http://schemas.microsoft.com/office/drawing/2014/main" id="{266E12ED-6338-6C49-A930-800066955E62}"/>
              </a:ext>
            </a:extLst>
          </p:cNvPr>
          <p:cNvSpPr>
            <a:spLocks noChangeArrowheads="1"/>
          </p:cNvSpPr>
          <p:nvPr/>
        </p:nvSpPr>
        <p:spPr bwMode="auto">
          <a:xfrm>
            <a:off x="4102100" y="3708400"/>
            <a:ext cx="1079500" cy="395288"/>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Book Antiqua"/>
              </a:rPr>
              <a:t>Tim</a:t>
            </a:r>
            <a:endParaRPr lang="en-US" b="1" i="1">
              <a:solidFill>
                <a:srgbClr val="FDE3BA"/>
              </a:solidFill>
              <a:effectLst>
                <a:outerShdw blurRad="38100" dist="38100" dir="2700000" algn="tl">
                  <a:srgbClr val="000000"/>
                </a:outerShdw>
              </a:effectLst>
              <a:latin typeface="Book Antiqua"/>
            </a:endParaRPr>
          </a:p>
        </p:txBody>
      </p:sp>
      <p:sp>
        <p:nvSpPr>
          <p:cNvPr id="4116" name="Rectangle 20">
            <a:extLst>
              <a:ext uri="{FF2B5EF4-FFF2-40B4-BE49-F238E27FC236}">
                <a16:creationId xmlns:a16="http://schemas.microsoft.com/office/drawing/2014/main" id="{E9088516-973E-0A49-9DF5-1168F01C3070}"/>
              </a:ext>
            </a:extLst>
          </p:cNvPr>
          <p:cNvSpPr>
            <a:spLocks noChangeArrowheads="1"/>
          </p:cNvSpPr>
          <p:nvPr/>
        </p:nvSpPr>
        <p:spPr bwMode="auto">
          <a:xfrm>
            <a:off x="3949700" y="4470400"/>
            <a:ext cx="1384300" cy="395288"/>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Book Antiqua"/>
              </a:rPr>
              <a:t>Bộ xương</a:t>
            </a:r>
            <a:endParaRPr lang="en-US" b="1" i="1">
              <a:solidFill>
                <a:srgbClr val="FDE3BA"/>
              </a:solidFill>
              <a:effectLst>
                <a:outerShdw blurRad="38100" dist="38100" dir="2700000" algn="tl">
                  <a:srgbClr val="000000"/>
                </a:outerShdw>
              </a:effectLst>
              <a:latin typeface="Book Antiqua"/>
            </a:endParaRPr>
          </a:p>
        </p:txBody>
      </p:sp>
      <p:sp>
        <p:nvSpPr>
          <p:cNvPr id="4117" name="Rectangle 21">
            <a:extLst>
              <a:ext uri="{FF2B5EF4-FFF2-40B4-BE49-F238E27FC236}">
                <a16:creationId xmlns:a16="http://schemas.microsoft.com/office/drawing/2014/main" id="{61B8DD9C-2EE0-4949-AE51-FB345C537CEC}"/>
              </a:ext>
            </a:extLst>
          </p:cNvPr>
          <p:cNvSpPr>
            <a:spLocks noChangeArrowheads="1"/>
          </p:cNvSpPr>
          <p:nvPr/>
        </p:nvSpPr>
        <p:spPr bwMode="auto">
          <a:xfrm>
            <a:off x="4178300" y="5232400"/>
            <a:ext cx="927100" cy="395288"/>
          </a:xfrm>
          <a:prstGeom prst="rect">
            <a:avLst/>
          </a:prstGeom>
          <a:noFill/>
          <a:ln w="12700">
            <a:noFill/>
            <a:miter lim="800000"/>
            <a:headEnd/>
            <a:tailEnd/>
          </a:ln>
          <a:effectLst/>
        </p:spPr>
        <p:txBody>
          <a:bodyPr lIns="90487" tIns="44450" rIns="90487" bIns="44450">
            <a:spAutoFit/>
          </a:bodyPr>
          <a:lstStyle/>
          <a:p>
            <a:pPr algn="ctr">
              <a:defRPr/>
            </a:pPr>
            <a:r>
              <a:rPr lang="en-US" sz="2000" b="1" i="1" dirty="0" err="1">
                <a:solidFill>
                  <a:srgbClr val="FDE3BA"/>
                </a:solidFill>
                <a:effectLst>
                  <a:outerShdw blurRad="38100" dist="38100" dir="2700000" algn="tl">
                    <a:srgbClr val="000000"/>
                  </a:outerShdw>
                </a:effectLst>
                <a:latin typeface="Book Antiqua"/>
              </a:rPr>
              <a:t>Thịt</a:t>
            </a:r>
            <a:endParaRPr lang="en-US" b="1" i="1" dirty="0">
              <a:solidFill>
                <a:srgbClr val="FDE3BA"/>
              </a:solidFill>
              <a:effectLst>
                <a:outerShdw blurRad="38100" dist="38100" dir="2700000" algn="tl">
                  <a:srgbClr val="000000"/>
                </a:outerShdw>
              </a:effectLst>
              <a:latin typeface="Book Antiqua"/>
            </a:endParaRPr>
          </a:p>
        </p:txBody>
      </p:sp>
      <p:sp>
        <p:nvSpPr>
          <p:cNvPr id="12311" name="AutoShape 22">
            <a:extLst>
              <a:ext uri="{FF2B5EF4-FFF2-40B4-BE49-F238E27FC236}">
                <a16:creationId xmlns:a16="http://schemas.microsoft.com/office/drawing/2014/main" id="{F96D08D7-104A-5C47-9F3A-F73FE4C971F6}"/>
              </a:ext>
            </a:extLst>
          </p:cNvPr>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2312" name="AutoShape 23">
            <a:extLst>
              <a:ext uri="{FF2B5EF4-FFF2-40B4-BE49-F238E27FC236}">
                <a16:creationId xmlns:a16="http://schemas.microsoft.com/office/drawing/2014/main" id="{E2151C32-1DF2-FB4D-B290-8F8CC0FE8222}"/>
              </a:ext>
            </a:extLst>
          </p:cNvPr>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2313" name="AutoShape 24">
            <a:extLst>
              <a:ext uri="{FF2B5EF4-FFF2-40B4-BE49-F238E27FC236}">
                <a16:creationId xmlns:a16="http://schemas.microsoft.com/office/drawing/2014/main" id="{E5C55D62-289E-254D-89A4-D1A8F73D67B1}"/>
              </a:ext>
            </a:extLst>
          </p:cNvPr>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2314" name="AutoShape 25">
            <a:extLst>
              <a:ext uri="{FF2B5EF4-FFF2-40B4-BE49-F238E27FC236}">
                <a16:creationId xmlns:a16="http://schemas.microsoft.com/office/drawing/2014/main" id="{FEE90F89-4C75-4040-9BFD-C97BAEF4E455}"/>
              </a:ext>
            </a:extLst>
          </p:cNvPr>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2315" name="AutoShape 26">
            <a:extLst>
              <a:ext uri="{FF2B5EF4-FFF2-40B4-BE49-F238E27FC236}">
                <a16:creationId xmlns:a16="http://schemas.microsoft.com/office/drawing/2014/main" id="{6E6BC840-AF7B-F346-BAD2-EA8B6F9DA733}"/>
              </a:ext>
            </a:extLst>
          </p:cNvPr>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2316" name="AutoShape 27">
            <a:extLst>
              <a:ext uri="{FF2B5EF4-FFF2-40B4-BE49-F238E27FC236}">
                <a16:creationId xmlns:a16="http://schemas.microsoft.com/office/drawing/2014/main" id="{11A987BF-1866-EB44-AD78-238BB81FD59E}"/>
              </a:ext>
            </a:extLst>
          </p:cNvPr>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4124" name="Rectangle 28">
            <a:extLst>
              <a:ext uri="{FF2B5EF4-FFF2-40B4-BE49-F238E27FC236}">
                <a16:creationId xmlns:a16="http://schemas.microsoft.com/office/drawing/2014/main" id="{D39FAE0F-F1E3-664C-95EA-F342B6B89CC4}"/>
              </a:ext>
            </a:extLst>
          </p:cNvPr>
          <p:cNvSpPr>
            <a:spLocks noChangeArrowheads="1"/>
          </p:cNvSpPr>
          <p:nvPr/>
        </p:nvSpPr>
        <p:spPr bwMode="auto">
          <a:xfrm>
            <a:off x="1331913" y="1844675"/>
            <a:ext cx="2079625" cy="454025"/>
          </a:xfrm>
          <a:prstGeom prst="rect">
            <a:avLst/>
          </a:prstGeom>
          <a:solidFill>
            <a:schemeClr val="bg1"/>
          </a:solidFill>
          <a:ln>
            <a:noFill/>
          </a:ln>
          <a:effectLst>
            <a:prstShdw prst="shdw17" dist="17961" dir="2700000">
              <a:srgbClr val="00003D"/>
            </a:prstShdw>
          </a:effectLst>
          <a:extLs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D49FFF"/>
                </a:solidFill>
                <a:effectLst>
                  <a:outerShdw blurRad="38100" dist="38100" dir="2700000" algn="tl">
                    <a:srgbClr val="000000"/>
                  </a:outerShdw>
                </a:effectLst>
                <a:latin typeface="Hobo" charset="0"/>
              </a:rPr>
              <a:t>KINH THÁNH</a:t>
            </a:r>
          </a:p>
        </p:txBody>
      </p:sp>
      <p:sp>
        <p:nvSpPr>
          <p:cNvPr id="4125" name="Rectangle 29">
            <a:extLst>
              <a:ext uri="{FF2B5EF4-FFF2-40B4-BE49-F238E27FC236}">
                <a16:creationId xmlns:a16="http://schemas.microsoft.com/office/drawing/2014/main" id="{43DF0FEA-E782-FD43-8D35-6A4C1E7C126C}"/>
              </a:ext>
            </a:extLst>
          </p:cNvPr>
          <p:cNvSpPr>
            <a:spLocks noChangeArrowheads="1"/>
          </p:cNvSpPr>
          <p:nvPr/>
        </p:nvSpPr>
        <p:spPr bwMode="auto">
          <a:xfrm>
            <a:off x="5770563" y="1773238"/>
            <a:ext cx="1789112" cy="454025"/>
          </a:xfrm>
          <a:prstGeom prst="rect">
            <a:avLst/>
          </a:prstGeom>
          <a:solidFill>
            <a:schemeClr val="bg1"/>
          </a:solidFill>
          <a:ln>
            <a:noFill/>
          </a:ln>
          <a:effectLst>
            <a:prstShdw prst="shdw17" dist="17961" dir="2700000">
              <a:srgbClr val="00003D"/>
            </a:prstShdw>
          </a:effectLst>
          <a:extLs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D49FFF"/>
                </a:solidFill>
                <a:effectLst>
                  <a:outerShdw blurRad="38100" dist="38100" dir="2700000" algn="tl">
                    <a:srgbClr val="000000"/>
                  </a:outerShdw>
                </a:effectLst>
                <a:latin typeface="Hobo" charset="0"/>
              </a:rPr>
              <a:t>BÀI GIẢNG</a:t>
            </a:r>
          </a:p>
        </p:txBody>
      </p:sp>
      <p:sp>
        <p:nvSpPr>
          <p:cNvPr id="4126" name="Rectangle 30">
            <a:extLst>
              <a:ext uri="{FF2B5EF4-FFF2-40B4-BE49-F238E27FC236}">
                <a16:creationId xmlns:a16="http://schemas.microsoft.com/office/drawing/2014/main" id="{48F57508-A23D-864A-A94A-AD94D6BFD5A3}"/>
              </a:ext>
            </a:extLst>
          </p:cNvPr>
          <p:cNvSpPr>
            <a:spLocks noChangeArrowheads="1"/>
          </p:cNvSpPr>
          <p:nvPr/>
        </p:nvSpPr>
        <p:spPr bwMode="auto">
          <a:xfrm>
            <a:off x="519113" y="5486400"/>
            <a:ext cx="1058862" cy="3016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1 Chọn KT</a:t>
            </a:r>
          </a:p>
        </p:txBody>
      </p:sp>
      <p:sp>
        <p:nvSpPr>
          <p:cNvPr id="4127" name="Rectangle 31">
            <a:extLst>
              <a:ext uri="{FF2B5EF4-FFF2-40B4-BE49-F238E27FC236}">
                <a16:creationId xmlns:a16="http://schemas.microsoft.com/office/drawing/2014/main" id="{6216CAB0-FBDF-5B4D-B08D-D6D068313692}"/>
              </a:ext>
            </a:extLst>
          </p:cNvPr>
          <p:cNvSpPr>
            <a:spLocks noChangeArrowheads="1"/>
          </p:cNvSpPr>
          <p:nvPr/>
        </p:nvSpPr>
        <p:spPr bwMode="auto">
          <a:xfrm>
            <a:off x="519113" y="5181600"/>
            <a:ext cx="1076325" cy="3016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2 Phân tích</a:t>
            </a:r>
          </a:p>
        </p:txBody>
      </p:sp>
      <p:sp>
        <p:nvSpPr>
          <p:cNvPr id="4128" name="Rectangle 32">
            <a:extLst>
              <a:ext uri="{FF2B5EF4-FFF2-40B4-BE49-F238E27FC236}">
                <a16:creationId xmlns:a16="http://schemas.microsoft.com/office/drawing/2014/main" id="{E5BA3C42-7730-8E42-B86D-D984CADCFD11}"/>
              </a:ext>
            </a:extLst>
          </p:cNvPr>
          <p:cNvSpPr>
            <a:spLocks noChangeArrowheads="1"/>
          </p:cNvSpPr>
          <p:nvPr/>
        </p:nvSpPr>
        <p:spPr bwMode="auto">
          <a:xfrm>
            <a:off x="595313" y="4443413"/>
            <a:ext cx="1020762" cy="514350"/>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3.1 Bố cục </a:t>
            </a:r>
          </a:p>
          <a:p>
            <a:r>
              <a:rPr lang="en-US" altLang="en-US" sz="1400" b="1">
                <a:solidFill>
                  <a:srgbClr val="FFFFFF"/>
                </a:solidFill>
                <a:effectLst>
                  <a:outerShdw blurRad="38100" dist="38100" dir="2700000" algn="tl">
                    <a:srgbClr val="000000"/>
                  </a:outerShdw>
                </a:effectLst>
                <a:latin typeface="Book Antiqua" panose="02040602050305030304" pitchFamily="18" charset="0"/>
              </a:rPr>
              <a:t>giải kinh</a:t>
            </a:r>
          </a:p>
        </p:txBody>
      </p:sp>
      <p:sp>
        <p:nvSpPr>
          <p:cNvPr id="4129" name="Rectangle 33">
            <a:extLst>
              <a:ext uri="{FF2B5EF4-FFF2-40B4-BE49-F238E27FC236}">
                <a16:creationId xmlns:a16="http://schemas.microsoft.com/office/drawing/2014/main" id="{932DB922-D0C7-944F-8854-EC6881F29331}"/>
              </a:ext>
            </a:extLst>
          </p:cNvPr>
          <p:cNvSpPr>
            <a:spLocks noChangeArrowheads="1"/>
          </p:cNvSpPr>
          <p:nvPr/>
        </p:nvSpPr>
        <p:spPr bwMode="auto">
          <a:xfrm>
            <a:off x="671513" y="3757613"/>
            <a:ext cx="1343025" cy="3016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3.2 Ý giải kinh</a:t>
            </a:r>
          </a:p>
        </p:txBody>
      </p:sp>
      <p:sp>
        <p:nvSpPr>
          <p:cNvPr id="4130" name="Rectangle 34">
            <a:extLst>
              <a:ext uri="{FF2B5EF4-FFF2-40B4-BE49-F238E27FC236}">
                <a16:creationId xmlns:a16="http://schemas.microsoft.com/office/drawing/2014/main" id="{BECD9F0B-2236-8C49-BCDC-25DF41EB5CF4}"/>
              </a:ext>
            </a:extLst>
          </p:cNvPr>
          <p:cNvSpPr>
            <a:spLocks noChangeArrowheads="1"/>
          </p:cNvSpPr>
          <p:nvPr/>
        </p:nvSpPr>
        <p:spPr bwMode="auto">
          <a:xfrm>
            <a:off x="1295400" y="2730500"/>
            <a:ext cx="1490663" cy="520700"/>
          </a:xfrm>
          <a:prstGeom prst="rect">
            <a:avLst/>
          </a:prstGeom>
          <a:noFill/>
          <a:ln w="12700">
            <a:noFill/>
            <a:miter lim="800000"/>
            <a:headEnd/>
            <a:tailEnd/>
          </a:ln>
          <a:effectLst/>
        </p:spPr>
        <p:txBody>
          <a:bodyPr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4   Ba câu hỏi triển khai</a:t>
            </a:r>
          </a:p>
        </p:txBody>
      </p:sp>
      <p:sp>
        <p:nvSpPr>
          <p:cNvPr id="4131" name="Rectangle 35">
            <a:extLst>
              <a:ext uri="{FF2B5EF4-FFF2-40B4-BE49-F238E27FC236}">
                <a16:creationId xmlns:a16="http://schemas.microsoft.com/office/drawing/2014/main" id="{4A44FB61-3ECB-F740-BD9A-6552B3166C5F}"/>
              </a:ext>
            </a:extLst>
          </p:cNvPr>
          <p:cNvSpPr>
            <a:spLocks noChangeArrowheads="1"/>
          </p:cNvSpPr>
          <p:nvPr/>
        </p:nvSpPr>
        <p:spPr bwMode="auto">
          <a:xfrm>
            <a:off x="2916238" y="2116138"/>
            <a:ext cx="3598862" cy="304800"/>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5 Điều chúng ta mong độc giả sẽ đáp ứng</a:t>
            </a:r>
          </a:p>
        </p:txBody>
      </p:sp>
      <p:sp>
        <p:nvSpPr>
          <p:cNvPr id="4132" name="Rectangle 36">
            <a:extLst>
              <a:ext uri="{FF2B5EF4-FFF2-40B4-BE49-F238E27FC236}">
                <a16:creationId xmlns:a16="http://schemas.microsoft.com/office/drawing/2014/main" id="{40281250-DEFC-274C-9D6E-AFF5E1806950}"/>
              </a:ext>
            </a:extLst>
          </p:cNvPr>
          <p:cNvSpPr>
            <a:spLocks noChangeArrowheads="1"/>
          </p:cNvSpPr>
          <p:nvPr/>
        </p:nvSpPr>
        <p:spPr bwMode="auto">
          <a:xfrm>
            <a:off x="6843713" y="3757613"/>
            <a:ext cx="1230312" cy="3016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6 Ý bài giảng</a:t>
            </a:r>
          </a:p>
        </p:txBody>
      </p:sp>
      <p:sp>
        <p:nvSpPr>
          <p:cNvPr id="4133" name="Rectangle 37">
            <a:extLst>
              <a:ext uri="{FF2B5EF4-FFF2-40B4-BE49-F238E27FC236}">
                <a16:creationId xmlns:a16="http://schemas.microsoft.com/office/drawing/2014/main" id="{6E753BAB-48AA-9546-A3FD-102764895C82}"/>
              </a:ext>
            </a:extLst>
          </p:cNvPr>
          <p:cNvSpPr>
            <a:spLocks noChangeArrowheads="1"/>
          </p:cNvSpPr>
          <p:nvPr/>
        </p:nvSpPr>
        <p:spPr bwMode="auto">
          <a:xfrm>
            <a:off x="7019925" y="4149725"/>
            <a:ext cx="1639888" cy="939800"/>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7 Bố cục bài giảng</a:t>
            </a:r>
          </a:p>
          <a:p>
            <a:r>
              <a:rPr lang="en-US" altLang="en-US" sz="1400" b="1">
                <a:solidFill>
                  <a:srgbClr val="FFFFFF"/>
                </a:solidFill>
                <a:effectLst>
                  <a:outerShdw blurRad="38100" dist="38100" dir="2700000" algn="tl">
                    <a:srgbClr val="000000"/>
                  </a:outerShdw>
                </a:effectLst>
                <a:latin typeface="Book Antiqua" panose="02040602050305030304" pitchFamily="18" charset="0"/>
              </a:rPr>
              <a:t>8 Công bố</a:t>
            </a:r>
          </a:p>
          <a:p>
            <a:r>
              <a:rPr lang="en-US" altLang="en-US" sz="1400" b="1">
                <a:solidFill>
                  <a:srgbClr val="FFFFFF"/>
                </a:solidFill>
                <a:effectLst>
                  <a:outerShdw blurRad="38100" dist="38100" dir="2700000" algn="tl">
                    <a:srgbClr val="000000"/>
                  </a:outerShdw>
                </a:effectLst>
                <a:latin typeface="Book Antiqua" panose="02040602050305030304" pitchFamily="18" charset="0"/>
              </a:rPr>
              <a:t>9 Dẫn nhập/</a:t>
            </a:r>
          </a:p>
          <a:p>
            <a:r>
              <a:rPr lang="en-US" altLang="en-US" sz="1400" b="1">
                <a:solidFill>
                  <a:srgbClr val="FFFFFF"/>
                </a:solidFill>
                <a:effectLst>
                  <a:outerShdw blurRad="38100" dist="38100" dir="2700000" algn="tl">
                    <a:srgbClr val="000000"/>
                  </a:outerShdw>
                </a:effectLst>
                <a:latin typeface="Book Antiqua" panose="02040602050305030304" pitchFamily="18" charset="0"/>
              </a:rPr>
              <a:t> Kết luậnl</a:t>
            </a:r>
          </a:p>
        </p:txBody>
      </p:sp>
      <p:sp>
        <p:nvSpPr>
          <p:cNvPr id="4134" name="Rectangle 38">
            <a:extLst>
              <a:ext uri="{FF2B5EF4-FFF2-40B4-BE49-F238E27FC236}">
                <a16:creationId xmlns:a16="http://schemas.microsoft.com/office/drawing/2014/main" id="{23D6E009-6E9B-0B4A-9125-798B586BD08E}"/>
              </a:ext>
            </a:extLst>
          </p:cNvPr>
          <p:cNvSpPr>
            <a:spLocks noChangeArrowheads="1"/>
          </p:cNvSpPr>
          <p:nvPr/>
        </p:nvSpPr>
        <p:spPr bwMode="auto">
          <a:xfrm>
            <a:off x="7377113" y="5281613"/>
            <a:ext cx="939800" cy="514350"/>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10 Viết &amp;</a:t>
            </a:r>
          </a:p>
          <a:p>
            <a:r>
              <a:rPr lang="en-US" altLang="en-US" sz="1400" b="1">
                <a:solidFill>
                  <a:srgbClr val="FFFFFF"/>
                </a:solidFill>
                <a:effectLst>
                  <a:outerShdw blurRad="38100" dist="38100" dir="2700000" algn="tl">
                    <a:srgbClr val="000000"/>
                  </a:outerShdw>
                </a:effectLst>
                <a:latin typeface="Book Antiqua" panose="02040602050305030304" pitchFamily="18" charset="0"/>
              </a:rPr>
              <a:t>     Giảng</a:t>
            </a:r>
          </a:p>
        </p:txBody>
      </p:sp>
      <p:sp>
        <p:nvSpPr>
          <p:cNvPr id="4135" name="Rectangle 39">
            <a:extLst>
              <a:ext uri="{FF2B5EF4-FFF2-40B4-BE49-F238E27FC236}">
                <a16:creationId xmlns:a16="http://schemas.microsoft.com/office/drawing/2014/main" id="{F42FE6F2-85CA-114E-960A-6D3B5DD5A911}"/>
              </a:ext>
            </a:extLst>
          </p:cNvPr>
          <p:cNvSpPr>
            <a:spLocks noChangeArrowheads="1"/>
          </p:cNvSpPr>
          <p:nvPr/>
        </p:nvSpPr>
        <p:spPr bwMode="auto">
          <a:xfrm>
            <a:off x="685800" y="6021388"/>
            <a:ext cx="7924800" cy="301625"/>
          </a:xfrm>
          <a:prstGeom prst="rect">
            <a:avLst/>
          </a:prstGeom>
          <a:noFill/>
          <a:ln w="12700">
            <a:noFill/>
            <a:miter lim="800000"/>
            <a:headEnd/>
            <a:tailEnd/>
          </a:ln>
          <a:effectLst/>
        </p:spPr>
        <p:txBody>
          <a:bodyPr lIns="90487" tIns="44450" rIns="90487" bIns="44450">
            <a:spAutoFit/>
          </a:bodyPr>
          <a:lstStyle/>
          <a:p>
            <a:pPr algn="ctr">
              <a:defRPr/>
            </a:pPr>
            <a:r>
              <a:rPr lang="en-US" sz="1400" b="1" dirty="0" err="1">
                <a:solidFill>
                  <a:srgbClr val="FFFFFF"/>
                </a:solidFill>
                <a:effectLst>
                  <a:outerShdw blurRad="38100" dist="38100" dir="2700000" algn="tl">
                    <a:srgbClr val="000000"/>
                  </a:outerShdw>
                </a:effectLst>
                <a:latin typeface="Book Antiqua"/>
              </a:rPr>
              <a:t>Chư</a:t>
            </a:r>
            <a:r>
              <a:rPr lang="en-US" sz="1400" b="1" dirty="0">
                <a:solidFill>
                  <a:srgbClr val="FFFFFF"/>
                </a:solidFill>
                <a:effectLst>
                  <a:outerShdw blurRad="38100" dist="38100" dir="2700000" algn="tl">
                    <a:srgbClr val="000000"/>
                  </a:outerShdw>
                </a:effectLst>
                <a:latin typeface="Book Antiqua"/>
              </a:rPr>
              <a:t>̃ </a:t>
            </a:r>
            <a:r>
              <a:rPr lang="en-US" sz="1400" b="1" dirty="0" err="1">
                <a:solidFill>
                  <a:srgbClr val="FFFFFF"/>
                </a:solidFill>
                <a:effectLst>
                  <a:outerShdw blurRad="38100" dist="38100" dir="2700000" algn="tl">
                    <a:srgbClr val="000000"/>
                  </a:outerShdw>
                </a:effectLst>
                <a:latin typeface="Book Antiqua"/>
              </a:rPr>
              <a:t>trắng</a:t>
            </a:r>
            <a:r>
              <a:rPr lang="en-US" sz="1400" b="1" dirty="0">
                <a:solidFill>
                  <a:srgbClr val="FFFFFF"/>
                </a:solidFill>
                <a:effectLst>
                  <a:outerShdw blurRad="38100" dist="38100" dir="2700000" algn="tl">
                    <a:srgbClr val="000000"/>
                  </a:outerShdw>
                </a:effectLst>
                <a:latin typeface="Book Antiqua"/>
              </a:rPr>
              <a:t> </a:t>
            </a:r>
            <a:r>
              <a:rPr lang="en-US" sz="1400" b="1" dirty="0" err="1">
                <a:solidFill>
                  <a:srgbClr val="FFFFFF"/>
                </a:solidFill>
                <a:effectLst>
                  <a:outerShdw blurRad="38100" dist="38100" dir="2700000" algn="tl">
                    <a:srgbClr val="000000"/>
                  </a:outerShdw>
                </a:effectLst>
                <a:latin typeface="Book Antiqua"/>
              </a:rPr>
              <a:t>cho</a:t>
            </a:r>
            <a:r>
              <a:rPr lang="en-US" sz="1400" b="1" dirty="0">
                <a:solidFill>
                  <a:srgbClr val="FFFFFF"/>
                </a:solidFill>
                <a:effectLst>
                  <a:outerShdw blurRad="38100" dist="38100" dir="2700000" algn="tl">
                    <a:srgbClr val="000000"/>
                  </a:outerShdw>
                </a:effectLst>
                <a:latin typeface="Book Antiqua"/>
              </a:rPr>
              <a:t> </a:t>
            </a:r>
            <a:r>
              <a:rPr lang="en-US" sz="1400" b="1" dirty="0" err="1">
                <a:solidFill>
                  <a:srgbClr val="FFFFFF"/>
                </a:solidFill>
                <a:effectLst>
                  <a:outerShdw blurRad="38100" dist="38100" dir="2700000" algn="tl">
                    <a:srgbClr val="000000"/>
                  </a:outerShdw>
                </a:effectLst>
                <a:latin typeface="Book Antiqua"/>
              </a:rPr>
              <a:t>thấy</a:t>
            </a:r>
            <a:r>
              <a:rPr lang="en-US" sz="1400" b="1" dirty="0">
                <a:solidFill>
                  <a:srgbClr val="FFFFFF"/>
                </a:solidFill>
                <a:effectLst>
                  <a:outerShdw blurRad="38100" dist="38100" dir="2700000" algn="tl">
                    <a:srgbClr val="000000"/>
                  </a:outerShdw>
                </a:effectLst>
                <a:latin typeface="Book Antiqua"/>
              </a:rPr>
              <a:t> 10 </a:t>
            </a:r>
            <a:r>
              <a:rPr lang="en-US" sz="1400" b="1" dirty="0" err="1">
                <a:solidFill>
                  <a:srgbClr val="FFFFFF"/>
                </a:solidFill>
                <a:effectLst>
                  <a:outerShdw blurRad="38100" dist="38100" dir="2700000" algn="tl">
                    <a:srgbClr val="000000"/>
                  </a:outerShdw>
                </a:effectLst>
                <a:latin typeface="Book Antiqua"/>
              </a:rPr>
              <a:t>bước</a:t>
            </a:r>
            <a:r>
              <a:rPr lang="en-US" sz="1400" b="1" dirty="0">
                <a:solidFill>
                  <a:srgbClr val="FFFFFF"/>
                </a:solidFill>
                <a:effectLst>
                  <a:outerShdw blurRad="38100" dist="38100" dir="2700000" algn="tl">
                    <a:srgbClr val="000000"/>
                  </a:outerShdw>
                </a:effectLst>
                <a:latin typeface="Book Antiqua"/>
              </a:rPr>
              <a:t> </a:t>
            </a:r>
            <a:r>
              <a:rPr lang="en-US" sz="1400" b="1" dirty="0" err="1">
                <a:solidFill>
                  <a:srgbClr val="FFFFFF"/>
                </a:solidFill>
                <a:effectLst>
                  <a:outerShdw blurRad="38100" dist="38100" dir="2700000" algn="tl">
                    <a:srgbClr val="000000"/>
                  </a:outerShdw>
                </a:effectLst>
                <a:latin typeface="Book Antiqua"/>
              </a:rPr>
              <a:t>theo</a:t>
            </a:r>
            <a:r>
              <a:rPr lang="en-US" sz="1400" b="1" dirty="0">
                <a:solidFill>
                  <a:srgbClr val="FFFFFF"/>
                </a:solidFill>
                <a:effectLst>
                  <a:outerShdw blurRad="38100" dist="38100" dir="2700000" algn="tl">
                    <a:srgbClr val="000000"/>
                  </a:outerShdw>
                </a:effectLst>
                <a:latin typeface="Book Antiqua"/>
              </a:rPr>
              <a:t>  Haddon Robinson, </a:t>
            </a:r>
            <a:r>
              <a:rPr lang="en-US" sz="1400" b="1" i="1" dirty="0">
                <a:solidFill>
                  <a:srgbClr val="FFFFFF"/>
                </a:solidFill>
                <a:effectLst>
                  <a:outerShdw blurRad="38100" dist="38100" dir="2700000" algn="tl">
                    <a:srgbClr val="000000"/>
                  </a:outerShdw>
                </a:effectLst>
                <a:latin typeface="Book Antiqua"/>
              </a:rPr>
              <a:t>Biblical Preaching</a:t>
            </a:r>
            <a:endParaRPr lang="en-US" sz="1400" b="1" dirty="0">
              <a:solidFill>
                <a:srgbClr val="FFFFFF"/>
              </a:solidFill>
              <a:effectLst>
                <a:outerShdw blurRad="38100" dist="38100" dir="2700000" algn="tl">
                  <a:srgbClr val="000000"/>
                </a:outerShdw>
              </a:effectLst>
              <a:latin typeface="Book Antiqua"/>
            </a:endParaRPr>
          </a:p>
        </p:txBody>
      </p:sp>
      <p:sp>
        <p:nvSpPr>
          <p:cNvPr id="231464" name="Text Box 41">
            <a:extLst>
              <a:ext uri="{FF2B5EF4-FFF2-40B4-BE49-F238E27FC236}">
                <a16:creationId xmlns:a16="http://schemas.microsoft.com/office/drawing/2014/main" id="{ABFA1C77-BB28-2D48-827D-26E930026D82}"/>
              </a:ext>
            </a:extLst>
          </p:cNvPr>
          <p:cNvSpPr txBox="1">
            <a:spLocks noChangeArrowheads="1"/>
          </p:cNvSpPr>
          <p:nvPr/>
        </p:nvSpPr>
        <p:spPr bwMode="auto">
          <a:xfrm>
            <a:off x="5064125" y="6521450"/>
            <a:ext cx="4079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0066"/>
                </a:solidFill>
              </a:rPr>
              <a:t>Dr Rick Griffith, Singapore Bible College</a:t>
            </a:r>
          </a:p>
        </p:txBody>
      </p:sp>
      <p:sp>
        <p:nvSpPr>
          <p:cNvPr id="43" name="Rectangle 41">
            <a:extLst>
              <a:ext uri="{FF2B5EF4-FFF2-40B4-BE49-F238E27FC236}">
                <a16:creationId xmlns:a16="http://schemas.microsoft.com/office/drawing/2014/main" id="{397D0764-5BFB-2A41-9839-EDAAB653B212}"/>
              </a:ext>
            </a:extLst>
          </p:cNvPr>
          <p:cNvSpPr>
            <a:spLocks noChangeArrowheads="1"/>
          </p:cNvSpPr>
          <p:nvPr/>
        </p:nvSpPr>
        <p:spPr bwMode="auto">
          <a:xfrm>
            <a:off x="152400" y="0"/>
            <a:ext cx="7010400" cy="533400"/>
          </a:xfrm>
          <a:prstGeom prst="rect">
            <a:avLst/>
          </a:prstGeom>
          <a:noFill/>
          <a:ln w="12700">
            <a:noFill/>
            <a:miter lim="800000"/>
            <a:headEnd/>
            <a:tailEnd/>
          </a:ln>
          <a:effectLst/>
        </p:spPr>
        <p:txBody>
          <a:bodyPr lIns="90487" tIns="44450" rIns="90487" bIns="4445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a:solidFill>
                  <a:schemeClr val="bg2"/>
                </a:solidFill>
                <a:effectLst>
                  <a:outerShdw blurRad="38100" dist="38100" dir="2700000" algn="tl">
                    <a:srgbClr val="FFFFFF"/>
                  </a:outerShdw>
                </a:effectLst>
                <a:latin typeface="Times" pitchFamily="2" charset="0"/>
              </a:rPr>
              <a:t>III.  Phương Pháp: Cách Giảng Ký Thuật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29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0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29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0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30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09"/>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30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1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1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303"/>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29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107"/>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10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297"/>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2312"/>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2316"/>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2311"/>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2315"/>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2313"/>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2314"/>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35" presetClass="entr" presetSubtype="0" fill="hold" grpId="0" nodeType="clickEffect">
                                  <p:stCondLst>
                                    <p:cond delay="0"/>
                                  </p:stCondLst>
                                  <p:childTnLst>
                                    <p:set>
                                      <p:cBhvr>
                                        <p:cTn id="96" dur="1" fill="hold">
                                          <p:stCondLst>
                                            <p:cond delay="0"/>
                                          </p:stCondLst>
                                        </p:cTn>
                                        <p:tgtEl>
                                          <p:spTgt spid="4135"/>
                                        </p:tgtEl>
                                        <p:attrNameLst>
                                          <p:attrName>style.visibility</p:attrName>
                                        </p:attrNameLst>
                                      </p:cBhvr>
                                      <p:to>
                                        <p:strVal val="visible"/>
                                      </p:to>
                                    </p:set>
                                    <p:animEffect transition="in" filter="fade">
                                      <p:cBhvr>
                                        <p:cTn id="97" dur="2000"/>
                                        <p:tgtEl>
                                          <p:spTgt spid="4135"/>
                                        </p:tgtEl>
                                      </p:cBhvr>
                                    </p:animEffect>
                                    <p:anim calcmode="lin" valueType="num">
                                      <p:cBhvr>
                                        <p:cTn id="98" dur="2000" fill="hold"/>
                                        <p:tgtEl>
                                          <p:spTgt spid="4135"/>
                                        </p:tgtEl>
                                        <p:attrNameLst>
                                          <p:attrName>style.rotation</p:attrName>
                                        </p:attrNameLst>
                                      </p:cBhvr>
                                      <p:tavLst>
                                        <p:tav tm="0">
                                          <p:val>
                                            <p:fltVal val="720"/>
                                          </p:val>
                                        </p:tav>
                                        <p:tav tm="100000">
                                          <p:val>
                                            <p:fltVal val="0"/>
                                          </p:val>
                                        </p:tav>
                                      </p:tavLst>
                                    </p:anim>
                                    <p:anim calcmode="lin" valueType="num">
                                      <p:cBhvr>
                                        <p:cTn id="99" dur="2000" fill="hold"/>
                                        <p:tgtEl>
                                          <p:spTgt spid="4135"/>
                                        </p:tgtEl>
                                        <p:attrNameLst>
                                          <p:attrName>ppt_h</p:attrName>
                                        </p:attrNameLst>
                                      </p:cBhvr>
                                      <p:tavLst>
                                        <p:tav tm="0">
                                          <p:val>
                                            <p:fltVal val="0"/>
                                          </p:val>
                                        </p:tav>
                                        <p:tav tm="100000">
                                          <p:val>
                                            <p:strVal val="#ppt_h"/>
                                          </p:val>
                                        </p:tav>
                                      </p:tavLst>
                                    </p:anim>
                                    <p:anim calcmode="lin" valueType="num">
                                      <p:cBhvr>
                                        <p:cTn id="100" dur="2000" fill="hold"/>
                                        <p:tgtEl>
                                          <p:spTgt spid="4135"/>
                                        </p:tgtEl>
                                        <p:attrNameLst>
                                          <p:attrName>ppt_w</p:attrName>
                                        </p:attrNameLst>
                                      </p:cBhvr>
                                      <p:tavLst>
                                        <p:tav tm="0">
                                          <p:val>
                                            <p:fltVal val="0"/>
                                          </p:val>
                                        </p:tav>
                                        <p:tav tm="100000">
                                          <p:val>
                                            <p:strVal val="#ppt_w"/>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4126"/>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127"/>
                                        </p:tgtEl>
                                        <p:attrNameLst>
                                          <p:attrName>style.visibility</p:attrName>
                                        </p:attrNameLst>
                                      </p:cBhvr>
                                      <p:to>
                                        <p:strVal val="visible"/>
                                      </p:to>
                                    </p:se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4128"/>
                                        </p:tgtEl>
                                        <p:attrNameLst>
                                          <p:attrName>style.visibility</p:attrName>
                                        </p:attrNameLst>
                                      </p:cBhvr>
                                      <p:to>
                                        <p:strVal val="visible"/>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4129"/>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4130"/>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131"/>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4132"/>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4133"/>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4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P spid="4101" grpId="0"/>
      <p:bldP spid="12295" grpId="0" animBg="1"/>
      <p:bldP spid="12296" grpId="0" animBg="1"/>
      <p:bldP spid="12297" grpId="0" animBg="1"/>
      <p:bldP spid="4105" grpId="0"/>
      <p:bldP spid="4106" grpId="0"/>
      <p:bldP spid="4107" grpId="0"/>
      <p:bldP spid="12301" grpId="0" animBg="1"/>
      <p:bldP spid="4109" grpId="0"/>
      <p:bldP spid="12303" grpId="0" animBg="1"/>
      <p:bldP spid="12304" grpId="0" animBg="1"/>
      <p:bldP spid="4112" grpId="0"/>
      <p:bldP spid="4113" grpId="0"/>
      <p:bldP spid="4114" grpId="0"/>
      <p:bldP spid="4115" grpId="0"/>
      <p:bldP spid="4116" grpId="0"/>
      <p:bldP spid="4117" grpId="0"/>
      <p:bldP spid="12311" grpId="0" animBg="1"/>
      <p:bldP spid="12312" grpId="0" animBg="1"/>
      <p:bldP spid="12313" grpId="0" animBg="1"/>
      <p:bldP spid="12314" grpId="0" animBg="1"/>
      <p:bldP spid="12315" grpId="0" animBg="1"/>
      <p:bldP spid="12316" grpId="0" animBg="1"/>
      <p:bldP spid="4124" grpId="0" animBg="1"/>
      <p:bldP spid="4125" grpId="0" animBg="1"/>
      <p:bldP spid="4126" grpId="0"/>
      <p:bldP spid="4127" grpId="0"/>
      <p:bldP spid="4128" grpId="0"/>
      <p:bldP spid="4129" grpId="0"/>
      <p:bldP spid="4130" grpId="0"/>
      <p:bldP spid="4131" grpId="0"/>
      <p:bldP spid="4132" grpId="0"/>
      <p:bldP spid="4133" grpId="0"/>
      <p:bldP spid="4134" grpId="0"/>
      <p:bldP spid="413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153A8B3-C170-1242-91A5-E419B0D86BDC}"/>
              </a:ext>
            </a:extLst>
          </p:cNvPr>
          <p:cNvSpPr>
            <a:spLocks noGrp="1" noChangeArrowheads="1"/>
          </p:cNvSpPr>
          <p:nvPr>
            <p:ph type="title"/>
          </p:nvPr>
        </p:nvSpPr>
        <p:spPr>
          <a:xfrm>
            <a:off x="0" y="152400"/>
            <a:ext cx="9144000" cy="990600"/>
          </a:xfrm>
        </p:spPr>
        <p:txBody>
          <a:bodyPr/>
          <a:lstStyle/>
          <a:p>
            <a:pPr eaLnBrk="1" hangingPunct="1">
              <a:defRPr/>
            </a:pPr>
            <a:r>
              <a:rPr lang="en-US" dirty="0" err="1">
                <a:ea typeface="+mj-ea"/>
                <a:cs typeface="+mj-cs"/>
              </a:rPr>
              <a:t>SƠ</a:t>
            </a:r>
            <a:r>
              <a:rPr lang="en-US" dirty="0">
                <a:ea typeface="+mj-ea"/>
                <a:cs typeface="+mj-cs"/>
              </a:rPr>
              <a:t> </a:t>
            </a:r>
            <a:r>
              <a:rPr lang="en-US" dirty="0" err="1">
                <a:ea typeface="+mj-ea"/>
                <a:cs typeface="+mj-cs"/>
              </a:rPr>
              <a:t>ĐỒ</a:t>
            </a:r>
            <a:r>
              <a:rPr lang="en-US" dirty="0">
                <a:ea typeface="+mj-ea"/>
                <a:cs typeface="+mj-cs"/>
              </a:rPr>
              <a:t> </a:t>
            </a:r>
            <a:r>
              <a:rPr lang="en-US" dirty="0" err="1">
                <a:ea typeface="+mj-ea"/>
                <a:cs typeface="+mj-cs"/>
              </a:rPr>
              <a:t>KHỐI</a:t>
            </a:r>
            <a:endParaRPr lang="en-US" dirty="0">
              <a:ea typeface="+mj-ea"/>
              <a:cs typeface="+mj-cs"/>
            </a:endParaRPr>
          </a:p>
        </p:txBody>
      </p:sp>
      <p:graphicFrame>
        <p:nvGraphicFramePr>
          <p:cNvPr id="20483" name="Group 3">
            <a:extLst>
              <a:ext uri="{FF2B5EF4-FFF2-40B4-BE49-F238E27FC236}">
                <a16:creationId xmlns:a16="http://schemas.microsoft.com/office/drawing/2014/main" id="{48B44386-1B9F-4A49-BE4C-A5E97A2D93DF}"/>
              </a:ext>
            </a:extLst>
          </p:cNvPr>
          <p:cNvGraphicFramePr>
            <a:graphicFrameLocks noGrp="1"/>
          </p:cNvGraphicFramePr>
          <p:nvPr/>
        </p:nvGraphicFramePr>
        <p:xfrm>
          <a:off x="1143000" y="2032000"/>
          <a:ext cx="6858000" cy="4064000"/>
        </p:xfrm>
        <a:graphic>
          <a:graphicData uri="http://schemas.openxmlformats.org/drawingml/2006/table">
            <a:tbl>
              <a:tblPr/>
              <a:tblGrid>
                <a:gridCol w="2286000">
                  <a:extLst>
                    <a:ext uri="{9D8B030D-6E8A-4147-A177-3AD203B41FA5}">
                      <a16:colId xmlns:a16="http://schemas.microsoft.com/office/drawing/2014/main" val="3190763099"/>
                    </a:ext>
                  </a:extLst>
                </a:gridCol>
                <a:gridCol w="2286000">
                  <a:extLst>
                    <a:ext uri="{9D8B030D-6E8A-4147-A177-3AD203B41FA5}">
                      <a16:colId xmlns:a16="http://schemas.microsoft.com/office/drawing/2014/main" val="705158585"/>
                    </a:ext>
                  </a:extLst>
                </a:gridCol>
                <a:gridCol w="2286000">
                  <a:extLst>
                    <a:ext uri="{9D8B030D-6E8A-4147-A177-3AD203B41FA5}">
                      <a16:colId xmlns:a16="http://schemas.microsoft.com/office/drawing/2014/main" val="3873725290"/>
                    </a:ext>
                  </a:extLst>
                </a:gridCol>
              </a:tblGrid>
              <a:tr h="2032000">
                <a:tc>
                  <a:txBody>
                    <a:bodyPr/>
                    <a:lstStyle>
                      <a:lvl1pPr>
                        <a:spcBef>
                          <a:spcPct val="20000"/>
                        </a:spcBef>
                        <a:buClr>
                          <a:schemeClr val="hlink"/>
                        </a:buClr>
                        <a:buSzPct val="65000"/>
                        <a:buFont typeface="Wingdings" pitchFamily="2" charset="2"/>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4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KHU VỰC 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4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KHU VỰC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4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KHU VỰC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9043033"/>
                  </a:ext>
                </a:extLst>
              </a:tr>
              <a:tr h="2032000">
                <a:tc>
                  <a:txBody>
                    <a:bodyPr/>
                    <a:lstStyle>
                      <a:lvl1pPr>
                        <a:spcBef>
                          <a:spcPct val="20000"/>
                        </a:spcBef>
                        <a:buClr>
                          <a:schemeClr val="hlink"/>
                        </a:buClr>
                        <a:buSzPct val="65000"/>
                        <a:buFont typeface="Wingdings" pitchFamily="2" charset="2"/>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4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KHU VỰC  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4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KHU VỰC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4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KHU VỰC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42179176"/>
                  </a:ext>
                </a:extLst>
              </a:tr>
            </a:tbl>
          </a:graphicData>
        </a:graphic>
      </p:graphicFrame>
      <p:sp>
        <p:nvSpPr>
          <p:cNvPr id="77841" name="Text Box 17">
            <a:extLst>
              <a:ext uri="{FF2B5EF4-FFF2-40B4-BE49-F238E27FC236}">
                <a16:creationId xmlns:a16="http://schemas.microsoft.com/office/drawing/2014/main" id="{6FB671EE-2408-DD49-B528-B6C253ECD903}"/>
              </a:ext>
            </a:extLst>
          </p:cNvPr>
          <p:cNvSpPr txBox="1">
            <a:spLocks noChangeArrowheads="1"/>
          </p:cNvSpPr>
          <p:nvPr/>
        </p:nvSpPr>
        <p:spPr bwMode="auto">
          <a:xfrm>
            <a:off x="2498725" y="990600"/>
            <a:ext cx="4435475"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b="1"/>
              <a:t>Trước Sân Khấu/Bục</a:t>
            </a:r>
          </a:p>
        </p:txBody>
      </p:sp>
      <p:sp>
        <p:nvSpPr>
          <p:cNvPr id="77842" name="Text Box 18">
            <a:extLst>
              <a:ext uri="{FF2B5EF4-FFF2-40B4-BE49-F238E27FC236}">
                <a16:creationId xmlns:a16="http://schemas.microsoft.com/office/drawing/2014/main" id="{CBF70F5B-885F-9440-8A44-3C387BBD1D66}"/>
              </a:ext>
            </a:extLst>
          </p:cNvPr>
          <p:cNvSpPr txBox="1">
            <a:spLocks noChangeArrowheads="1"/>
          </p:cNvSpPr>
          <p:nvPr/>
        </p:nvSpPr>
        <p:spPr bwMode="auto">
          <a:xfrm>
            <a:off x="8375650" y="76200"/>
            <a:ext cx="69215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t>113</a:t>
            </a:r>
            <a:endParaRPr lang="en-US"/>
          </a:p>
        </p:txBody>
      </p:sp>
      <p:sp>
        <p:nvSpPr>
          <p:cNvPr id="77843" name="Text Box 19">
            <a:extLst>
              <a:ext uri="{FF2B5EF4-FFF2-40B4-BE49-F238E27FC236}">
                <a16:creationId xmlns:a16="http://schemas.microsoft.com/office/drawing/2014/main" id="{2FED43DA-57DB-D843-9554-23FF1FF72386}"/>
              </a:ext>
            </a:extLst>
          </p:cNvPr>
          <p:cNvSpPr txBox="1">
            <a:spLocks noChangeArrowheads="1"/>
          </p:cNvSpPr>
          <p:nvPr/>
        </p:nvSpPr>
        <p:spPr bwMode="auto">
          <a:xfrm>
            <a:off x="2133600" y="6400800"/>
            <a:ext cx="7010400" cy="3667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defRPr/>
            </a:pPr>
            <a:r>
              <a:rPr lang="en-US" sz="1800" b="1"/>
              <a:t>Grant &amp; Reed, </a:t>
            </a:r>
            <a:r>
              <a:rPr lang="en-US" sz="1800" b="1" i="1"/>
              <a:t>Telling Stories to Touch the Heart</a:t>
            </a:r>
            <a:r>
              <a:rPr lang="en-US" sz="1800" b="1"/>
              <a:t>, 68</a:t>
            </a:r>
            <a:endParaRPr lang="en-US" sz="1800"/>
          </a:p>
        </p:txBody>
      </p:sp>
      <p:sp>
        <p:nvSpPr>
          <p:cNvPr id="22" name="TextBox 21">
            <a:extLst>
              <a:ext uri="{FF2B5EF4-FFF2-40B4-BE49-F238E27FC236}">
                <a16:creationId xmlns:a16="http://schemas.microsoft.com/office/drawing/2014/main" id="{C441F9EB-D477-BD4A-83F1-A84482ADCEC2}"/>
              </a:ext>
            </a:extLst>
          </p:cNvPr>
          <p:cNvSpPr txBox="1">
            <a:spLocks noChangeArrowheads="1"/>
          </p:cNvSpPr>
          <p:nvPr/>
        </p:nvSpPr>
        <p:spPr bwMode="auto">
          <a:xfrm>
            <a:off x="3429000" y="3214688"/>
            <a:ext cx="2286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200">
                <a:solidFill>
                  <a:srgbClr val="FFFF00"/>
                </a:solidFill>
              </a:rPr>
              <a:t>Khu vực mạnh nhất</a:t>
            </a:r>
          </a:p>
        </p:txBody>
      </p:sp>
      <p:sp>
        <p:nvSpPr>
          <p:cNvPr id="23" name="TextBox 22">
            <a:extLst>
              <a:ext uri="{FF2B5EF4-FFF2-40B4-BE49-F238E27FC236}">
                <a16:creationId xmlns:a16="http://schemas.microsoft.com/office/drawing/2014/main" id="{F0A65B4C-0487-734C-9E18-A050679B930C}"/>
              </a:ext>
            </a:extLst>
          </p:cNvPr>
          <p:cNvSpPr txBox="1">
            <a:spLocks noChangeArrowheads="1"/>
          </p:cNvSpPr>
          <p:nvPr/>
        </p:nvSpPr>
        <p:spPr bwMode="auto">
          <a:xfrm>
            <a:off x="1143000" y="5159375"/>
            <a:ext cx="2286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200">
                <a:solidFill>
                  <a:srgbClr val="FFFF00"/>
                </a:solidFill>
              </a:rPr>
              <a:t>Khu vực yếu nhất</a:t>
            </a:r>
          </a:p>
        </p:txBody>
      </p:sp>
      <p:sp>
        <p:nvSpPr>
          <p:cNvPr id="24" name="TextBox 23">
            <a:extLst>
              <a:ext uri="{FF2B5EF4-FFF2-40B4-BE49-F238E27FC236}">
                <a16:creationId xmlns:a16="http://schemas.microsoft.com/office/drawing/2014/main" id="{49342B27-4CC6-954E-93B3-9A48F4767A68}"/>
              </a:ext>
            </a:extLst>
          </p:cNvPr>
          <p:cNvSpPr txBox="1">
            <a:spLocks noChangeArrowheads="1"/>
          </p:cNvSpPr>
          <p:nvPr/>
        </p:nvSpPr>
        <p:spPr bwMode="auto">
          <a:xfrm>
            <a:off x="5029200" y="1295400"/>
            <a:ext cx="190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a:solidFill>
                  <a:srgbClr val="FFCF15"/>
                </a:solidFill>
              </a:rPr>
              <a:t>Ấm</a:t>
            </a:r>
          </a:p>
        </p:txBody>
      </p:sp>
      <p:sp>
        <p:nvSpPr>
          <p:cNvPr id="25" name="TextBox 24">
            <a:extLst>
              <a:ext uri="{FF2B5EF4-FFF2-40B4-BE49-F238E27FC236}">
                <a16:creationId xmlns:a16="http://schemas.microsoft.com/office/drawing/2014/main" id="{BCB2F3F0-EEF8-A645-A81D-188CE57F316B}"/>
              </a:ext>
            </a:extLst>
          </p:cNvPr>
          <p:cNvSpPr txBox="1"/>
          <p:nvPr/>
        </p:nvSpPr>
        <p:spPr>
          <a:xfrm>
            <a:off x="2286000" y="1295400"/>
            <a:ext cx="1676400" cy="584200"/>
          </a:xfrm>
          <a:prstGeom prst="rect">
            <a:avLst/>
          </a:prstGeom>
          <a:noFill/>
        </p:spPr>
        <p:txBody>
          <a:bodyPr>
            <a:spAutoFit/>
          </a:bodyPr>
          <a:lstStyle/>
          <a:p>
            <a:pPr algn="r">
              <a:defRPr/>
            </a:pPr>
            <a:r>
              <a:rPr lang="en-US" sz="3200" dirty="0" err="1">
                <a:solidFill>
                  <a:schemeClr val="tx2">
                    <a:lumMod val="50000"/>
                  </a:schemeClr>
                </a:solidFill>
                <a:latin typeface="Arial" charset="0"/>
                <a:ea typeface="ＭＳ Ｐゴシック" charset="-128"/>
                <a:cs typeface="ＭＳ Ｐゴシック" charset="-128"/>
              </a:rPr>
              <a:t>Lạnh</a:t>
            </a:r>
            <a:endParaRPr lang="en-US" sz="3200" dirty="0">
              <a:solidFill>
                <a:schemeClr val="tx2">
                  <a:lumMod val="50000"/>
                </a:schemeClr>
              </a:solidFill>
              <a:latin typeface="Arial" charset="0"/>
              <a:ea typeface="ＭＳ Ｐゴシック" charset="-128"/>
              <a:cs typeface="ＭＳ Ｐゴシック" charset="-128"/>
            </a:endParaRPr>
          </a:p>
        </p:txBody>
      </p:sp>
      <p:sp>
        <p:nvSpPr>
          <p:cNvPr id="26" name="Striped Right Arrow 25">
            <a:extLst>
              <a:ext uri="{FF2B5EF4-FFF2-40B4-BE49-F238E27FC236}">
                <a16:creationId xmlns:a16="http://schemas.microsoft.com/office/drawing/2014/main" id="{0DC998B1-0B21-F84F-B996-9FE0DD20A337}"/>
              </a:ext>
            </a:extLst>
          </p:cNvPr>
          <p:cNvSpPr/>
          <p:nvPr/>
        </p:nvSpPr>
        <p:spPr bwMode="auto">
          <a:xfrm>
            <a:off x="6705600" y="1371600"/>
            <a:ext cx="762000" cy="533400"/>
          </a:xfrm>
          <a:prstGeom prst="stripedRightArrow">
            <a:avLst/>
          </a:prstGeom>
          <a:solidFill>
            <a:srgbClr val="C09C0F"/>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FF0000"/>
              </a:solidFill>
              <a:latin typeface="Arial" charset="0"/>
              <a:ea typeface="ＭＳ Ｐゴシック" charset="-128"/>
              <a:cs typeface="ＭＳ Ｐゴシック" charset="-128"/>
            </a:endParaRPr>
          </a:p>
        </p:txBody>
      </p:sp>
      <p:sp>
        <p:nvSpPr>
          <p:cNvPr id="27" name="Striped Right Arrow 26">
            <a:extLst>
              <a:ext uri="{FF2B5EF4-FFF2-40B4-BE49-F238E27FC236}">
                <a16:creationId xmlns:a16="http://schemas.microsoft.com/office/drawing/2014/main" id="{B4ACFA5C-0D78-7F4D-A675-0C7D770374ED}"/>
              </a:ext>
            </a:extLst>
          </p:cNvPr>
          <p:cNvSpPr/>
          <p:nvPr/>
        </p:nvSpPr>
        <p:spPr bwMode="auto">
          <a:xfrm rot="10800000">
            <a:off x="1600200" y="1371600"/>
            <a:ext cx="762000" cy="533400"/>
          </a:xfrm>
          <a:prstGeom prst="stripedRightArrow">
            <a:avLst/>
          </a:prstGeom>
          <a:solidFill>
            <a:schemeClr val="tx2">
              <a:lumMod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FF0000"/>
              </a:solidFill>
              <a:latin typeface="Arial" charset="0"/>
              <a:ea typeface="ＭＳ Ｐゴシック"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1000"/>
                                        <p:tgtEl>
                                          <p:spTgt spid="20483"/>
                                        </p:tgtEl>
                                      </p:cBhvr>
                                    </p:animEffect>
                                    <p:anim calcmode="lin" valueType="num">
                                      <p:cBhvr>
                                        <p:cTn id="8" dur="1000" fill="hold"/>
                                        <p:tgtEl>
                                          <p:spTgt spid="20483"/>
                                        </p:tgtEl>
                                        <p:attrNameLst>
                                          <p:attrName>ppt_x</p:attrName>
                                        </p:attrNameLst>
                                      </p:cBhvr>
                                      <p:tavLst>
                                        <p:tav tm="0">
                                          <p:val>
                                            <p:strVal val="#ppt_x"/>
                                          </p:val>
                                        </p:tav>
                                        <p:tav tm="100000">
                                          <p:val>
                                            <p:strVal val="#ppt_x"/>
                                          </p:val>
                                        </p:tav>
                                      </p:tavLst>
                                    </p:anim>
                                    <p:anim calcmode="lin" valueType="num">
                                      <p:cBhvr>
                                        <p:cTn id="9" dur="900" decel="100000" fill="hold"/>
                                        <p:tgtEl>
                                          <p:spTgt spid="2048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483"/>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par>
                          <p:cTn id="23" fill="hold" nodeType="afterGroup">
                            <p:stCondLst>
                              <p:cond delay="0"/>
                            </p:stCondLst>
                            <p:childTnLst>
                              <p:par>
                                <p:cTn id="24" presetID="22" presetClass="entr" presetSubtype="8"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par>
                          <p:cTn id="31" fill="hold" nodeType="afterGroup">
                            <p:stCondLst>
                              <p:cond delay="0"/>
                            </p:stCondLst>
                            <p:childTnLst>
                              <p:par>
                                <p:cTn id="32" presetID="22" presetClass="entr" presetSubtype="2"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right)">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2" descr="DSS">
            <a:extLst>
              <a:ext uri="{FF2B5EF4-FFF2-40B4-BE49-F238E27FC236}">
                <a16:creationId xmlns:a16="http://schemas.microsoft.com/office/drawing/2014/main" id="{88856164-3CAA-BD40-9F13-12D8F7DC3D12}"/>
              </a:ext>
            </a:extLst>
          </p:cNvPr>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228600" y="-42863"/>
            <a:ext cx="93726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3">
            <a:extLst>
              <a:ext uri="{FF2B5EF4-FFF2-40B4-BE49-F238E27FC236}">
                <a16:creationId xmlns:a16="http://schemas.microsoft.com/office/drawing/2014/main" id="{476858EA-109B-C74E-BC66-575628FA3EDB}"/>
              </a:ext>
            </a:extLst>
          </p:cNvPr>
          <p:cNvSpPr txBox="1">
            <a:spLocks noChangeArrowheads="1"/>
          </p:cNvSpPr>
          <p:nvPr/>
        </p:nvSpPr>
        <p:spPr bwMode="auto">
          <a:xfrm>
            <a:off x="2771775" y="1279525"/>
            <a:ext cx="2943225" cy="7080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 b="1" u="sng">
                <a:solidFill>
                  <a:schemeClr val="bg1"/>
                </a:solidFill>
              </a:rPr>
              <a:t>Giáo Huấn</a:t>
            </a:r>
            <a:endParaRPr lang="en-US" altLang="en-US" sz="3200" b="1" i="1" u="sng">
              <a:solidFill>
                <a:schemeClr val="bg1"/>
              </a:solidFill>
              <a:latin typeface="Times New Roman" panose="02020603050405020304" pitchFamily="18" charset="0"/>
            </a:endParaRPr>
          </a:p>
        </p:txBody>
      </p:sp>
      <p:sp>
        <p:nvSpPr>
          <p:cNvPr id="31748" name="Rectangle 4">
            <a:extLst>
              <a:ext uri="{FF2B5EF4-FFF2-40B4-BE49-F238E27FC236}">
                <a16:creationId xmlns:a16="http://schemas.microsoft.com/office/drawing/2014/main" id="{CC7C4355-1D02-8E4D-A89C-7E9DF09A0597}"/>
              </a:ext>
            </a:extLst>
          </p:cNvPr>
          <p:cNvSpPr>
            <a:spLocks noGrp="1" noChangeArrowheads="1"/>
          </p:cNvSpPr>
          <p:nvPr>
            <p:ph type="title" idx="4294967295"/>
          </p:nvPr>
        </p:nvSpPr>
        <p:spPr>
          <a:xfrm>
            <a:off x="0" y="228600"/>
            <a:ext cx="9144000" cy="914400"/>
          </a:xfrm>
          <a:effectLst>
            <a:outerShdw blurRad="63500" dist="35921" dir="2700000" algn="ctr" rotWithShape="0">
              <a:schemeClr val="tx2">
                <a:alpha val="74997"/>
              </a:schemeClr>
            </a:outerShdw>
          </a:effectLst>
        </p:spPr>
        <p:txBody>
          <a:bodyPr/>
          <a:lstStyle/>
          <a:p>
            <a:pPr eaLnBrk="1" hangingPunct="1"/>
            <a:r>
              <a:rPr lang="en-US" altLang="en-US" b="1">
                <a:solidFill>
                  <a:schemeClr val="bg1"/>
                </a:solidFill>
                <a:ea typeface="ＭＳ Ｐゴシック" panose="020B0600070205080204" pitchFamily="34" charset="-128"/>
              </a:rPr>
              <a:t>Thách Thức Khi Giảng Chuyện</a:t>
            </a:r>
            <a:endParaRPr lang="en-US" altLang="en-US">
              <a:ea typeface="ＭＳ Ｐゴシック" panose="020B0600070205080204" pitchFamily="34" charset="-128"/>
            </a:endParaRPr>
          </a:p>
        </p:txBody>
      </p:sp>
      <p:sp>
        <p:nvSpPr>
          <p:cNvPr id="31749" name="Text Box 5">
            <a:extLst>
              <a:ext uri="{FF2B5EF4-FFF2-40B4-BE49-F238E27FC236}">
                <a16:creationId xmlns:a16="http://schemas.microsoft.com/office/drawing/2014/main" id="{87D0D239-94E8-6942-9D7C-DFD2AE85AAC9}"/>
              </a:ext>
            </a:extLst>
          </p:cNvPr>
          <p:cNvSpPr txBox="1">
            <a:spLocks noChangeArrowheads="1"/>
          </p:cNvSpPr>
          <p:nvPr/>
        </p:nvSpPr>
        <p:spPr bwMode="auto">
          <a:xfrm>
            <a:off x="5888038" y="1279525"/>
            <a:ext cx="2874962"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b="1" u="sng" dirty="0" err="1">
                <a:solidFill>
                  <a:schemeClr val="bg1"/>
                </a:solidFill>
              </a:rPr>
              <a:t>Ký</a:t>
            </a:r>
            <a:r>
              <a:rPr lang="en-US" sz="4000" b="1" u="sng" dirty="0">
                <a:solidFill>
                  <a:schemeClr val="bg1"/>
                </a:solidFill>
              </a:rPr>
              <a:t> </a:t>
            </a:r>
            <a:r>
              <a:rPr lang="en-US" sz="4000" b="1" u="sng" dirty="0" err="1">
                <a:solidFill>
                  <a:schemeClr val="bg1"/>
                </a:solidFill>
              </a:rPr>
              <a:t>thuật</a:t>
            </a:r>
            <a:endParaRPr lang="en-US" sz="3200" b="1" i="1" u="sng" dirty="0">
              <a:solidFill>
                <a:schemeClr val="bg1"/>
              </a:solidFill>
              <a:latin typeface="Times New Roman" pitchFamily="18" charset="0"/>
            </a:endParaRPr>
          </a:p>
        </p:txBody>
      </p:sp>
      <p:sp>
        <p:nvSpPr>
          <p:cNvPr id="31750" name="Text Box 6">
            <a:extLst>
              <a:ext uri="{FF2B5EF4-FFF2-40B4-BE49-F238E27FC236}">
                <a16:creationId xmlns:a16="http://schemas.microsoft.com/office/drawing/2014/main" id="{A33BC003-B64F-CD41-B510-4F7A0B72540D}"/>
              </a:ext>
            </a:extLst>
          </p:cNvPr>
          <p:cNvSpPr txBox="1">
            <a:spLocks noChangeArrowheads="1"/>
          </p:cNvSpPr>
          <p:nvPr/>
        </p:nvSpPr>
        <p:spPr bwMode="auto">
          <a:xfrm>
            <a:off x="2971800" y="2270125"/>
            <a:ext cx="2743200" cy="286226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chemeClr val="bg1"/>
                </a:solidFill>
              </a:rPr>
              <a:t>Luật pháp, tiên tri, thi văn, thư tín, mặc khải</a:t>
            </a:r>
            <a:endParaRPr lang="en-US" altLang="en-US" sz="2800" b="1" i="1">
              <a:solidFill>
                <a:schemeClr val="bg1"/>
              </a:solidFill>
              <a:latin typeface="Times New Roman" panose="02020603050405020304" pitchFamily="18" charset="0"/>
            </a:endParaRPr>
          </a:p>
        </p:txBody>
      </p:sp>
      <p:sp>
        <p:nvSpPr>
          <p:cNvPr id="31751" name="Text Box 7">
            <a:extLst>
              <a:ext uri="{FF2B5EF4-FFF2-40B4-BE49-F238E27FC236}">
                <a16:creationId xmlns:a16="http://schemas.microsoft.com/office/drawing/2014/main" id="{0B17A032-0BFE-4A45-820B-0066AC56D6BD}"/>
              </a:ext>
            </a:extLst>
          </p:cNvPr>
          <p:cNvSpPr txBox="1">
            <a:spLocks noChangeArrowheads="1"/>
          </p:cNvSpPr>
          <p:nvPr/>
        </p:nvSpPr>
        <p:spPr bwMode="auto">
          <a:xfrm>
            <a:off x="5888038" y="2270125"/>
            <a:ext cx="3255962" cy="12001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3600" b="1" dirty="0" err="1">
                <a:solidFill>
                  <a:schemeClr val="bg1"/>
                </a:solidFill>
              </a:rPr>
              <a:t>Câu</a:t>
            </a:r>
            <a:r>
              <a:rPr lang="en-US" sz="3600" b="1" dirty="0">
                <a:solidFill>
                  <a:schemeClr val="bg1"/>
                </a:solidFill>
              </a:rPr>
              <a:t> </a:t>
            </a:r>
            <a:r>
              <a:rPr lang="en-US" sz="3600" b="1" dirty="0" err="1">
                <a:solidFill>
                  <a:schemeClr val="bg1"/>
                </a:solidFill>
              </a:rPr>
              <a:t>chuyện</a:t>
            </a:r>
            <a:r>
              <a:rPr lang="en-US" sz="3600" b="1" dirty="0">
                <a:solidFill>
                  <a:schemeClr val="bg1"/>
                </a:solidFill>
              </a:rPr>
              <a:t>, Minh </a:t>
            </a:r>
            <a:r>
              <a:rPr lang="en-US" sz="3600" b="1" dirty="0" err="1">
                <a:solidFill>
                  <a:schemeClr val="bg1"/>
                </a:solidFill>
              </a:rPr>
              <a:t>họa</a:t>
            </a:r>
            <a:endParaRPr lang="en-US" sz="2800" b="1" i="1" dirty="0">
              <a:solidFill>
                <a:schemeClr val="bg1"/>
              </a:solidFill>
              <a:latin typeface="Times New Roman" pitchFamily="18" charset="0"/>
            </a:endParaRPr>
          </a:p>
        </p:txBody>
      </p:sp>
      <p:sp>
        <p:nvSpPr>
          <p:cNvPr id="31758" name="Text Box 14">
            <a:extLst>
              <a:ext uri="{FF2B5EF4-FFF2-40B4-BE49-F238E27FC236}">
                <a16:creationId xmlns:a16="http://schemas.microsoft.com/office/drawing/2014/main" id="{73D8DA4E-1949-CA43-882D-88F117C14484}"/>
              </a:ext>
            </a:extLst>
          </p:cNvPr>
          <p:cNvSpPr txBox="1">
            <a:spLocks noChangeArrowheads="1"/>
          </p:cNvSpPr>
          <p:nvPr/>
        </p:nvSpPr>
        <p:spPr bwMode="auto">
          <a:xfrm>
            <a:off x="8153400" y="0"/>
            <a:ext cx="990600"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b="1">
                <a:solidFill>
                  <a:schemeClr val="bg1"/>
                </a:solidFill>
              </a:rPr>
              <a:t>107</a:t>
            </a:r>
            <a:endParaRPr lang="en-US" b="1" i="1">
              <a:solidFill>
                <a:schemeClr val="bg1"/>
              </a:solidFill>
              <a:latin typeface="Times New Roman" pitchFamily="18" charset="0"/>
            </a:endParaRPr>
          </a:p>
        </p:txBody>
      </p:sp>
      <p:sp>
        <p:nvSpPr>
          <p:cNvPr id="31759" name="Text Box 15">
            <a:extLst>
              <a:ext uri="{FF2B5EF4-FFF2-40B4-BE49-F238E27FC236}">
                <a16:creationId xmlns:a16="http://schemas.microsoft.com/office/drawing/2014/main" id="{F115A2D0-D4B4-BA4F-8958-C38C218D2401}"/>
              </a:ext>
            </a:extLst>
          </p:cNvPr>
          <p:cNvSpPr txBox="1">
            <a:spLocks noChangeArrowheads="1"/>
          </p:cNvSpPr>
          <p:nvPr/>
        </p:nvSpPr>
        <p:spPr bwMode="auto">
          <a:xfrm>
            <a:off x="457200" y="1279525"/>
            <a:ext cx="24384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4000" b="1" u="sng">
                <a:solidFill>
                  <a:schemeClr val="bg1"/>
                </a:solidFill>
              </a:rPr>
              <a:t>Vấn đề</a:t>
            </a:r>
            <a:endParaRPr lang="en-US" sz="3200" b="1" i="1" u="sng">
              <a:solidFill>
                <a:schemeClr val="bg1"/>
              </a:solidFill>
              <a:latin typeface="Times New Roman" charset="0"/>
            </a:endParaRPr>
          </a:p>
        </p:txBody>
      </p:sp>
      <p:sp>
        <p:nvSpPr>
          <p:cNvPr id="31760" name="Text Box 16">
            <a:extLst>
              <a:ext uri="{FF2B5EF4-FFF2-40B4-BE49-F238E27FC236}">
                <a16:creationId xmlns:a16="http://schemas.microsoft.com/office/drawing/2014/main" id="{8DCA01A3-4EDC-EE40-A11D-7B8FAAB97D57}"/>
              </a:ext>
            </a:extLst>
          </p:cNvPr>
          <p:cNvSpPr txBox="1">
            <a:spLocks noChangeArrowheads="1"/>
          </p:cNvSpPr>
          <p:nvPr/>
        </p:nvSpPr>
        <p:spPr bwMode="auto">
          <a:xfrm>
            <a:off x="457200" y="2270125"/>
            <a:ext cx="2438400" cy="175418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3600" b="1" dirty="0" err="1">
                <a:solidFill>
                  <a:schemeClr val="bg1"/>
                </a:solidFill>
              </a:rPr>
              <a:t>Thể</a:t>
            </a:r>
            <a:r>
              <a:rPr lang="en-US" sz="3600" b="1" dirty="0">
                <a:solidFill>
                  <a:schemeClr val="bg1"/>
                </a:solidFill>
              </a:rPr>
              <a:t> </a:t>
            </a:r>
            <a:r>
              <a:rPr lang="en-US" sz="3600" b="1" dirty="0" err="1">
                <a:solidFill>
                  <a:schemeClr val="bg1"/>
                </a:solidFill>
              </a:rPr>
              <a:t>loại</a:t>
            </a:r>
            <a:r>
              <a:rPr lang="en-US" sz="3600" b="1" dirty="0">
                <a:solidFill>
                  <a:schemeClr val="bg1"/>
                </a:solidFill>
              </a:rPr>
              <a:t> </a:t>
            </a:r>
            <a:r>
              <a:rPr lang="en-US" sz="3600" b="1" dirty="0" err="1">
                <a:solidFill>
                  <a:schemeClr val="bg1"/>
                </a:solidFill>
              </a:rPr>
              <a:t>văn</a:t>
            </a:r>
            <a:r>
              <a:rPr lang="en-US" sz="3600" b="1" dirty="0">
                <a:solidFill>
                  <a:schemeClr val="bg1"/>
                </a:solidFill>
              </a:rPr>
              <a:t> </a:t>
            </a:r>
            <a:r>
              <a:rPr lang="en-US" sz="3600" b="1" dirty="0" err="1">
                <a:solidFill>
                  <a:schemeClr val="bg1"/>
                </a:solidFill>
              </a:rPr>
              <a:t>chương</a:t>
            </a:r>
            <a:endParaRPr lang="en-US" sz="2800" b="1" i="1" dirty="0">
              <a:solidFill>
                <a:schemeClr val="bg1"/>
              </a:solidFill>
              <a:latin typeface="Times New Roman" pitchFamily="18"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1760"/>
                                        </p:tgtEl>
                                        <p:attrNameLst>
                                          <p:attrName>style.visibility</p:attrName>
                                        </p:attrNameLst>
                                      </p:cBhvr>
                                      <p:to>
                                        <p:strVal val="visible"/>
                                      </p:to>
                                    </p:set>
                                    <p:anim calcmode="lin" valueType="num">
                                      <p:cBhvr>
                                        <p:cTn id="7" dur="1000" fill="hold"/>
                                        <p:tgtEl>
                                          <p:spTgt spid="31760"/>
                                        </p:tgtEl>
                                        <p:attrNameLst>
                                          <p:attrName>ppt_w</p:attrName>
                                        </p:attrNameLst>
                                      </p:cBhvr>
                                      <p:tavLst>
                                        <p:tav tm="0">
                                          <p:val>
                                            <p:fltVal val="0"/>
                                          </p:val>
                                        </p:tav>
                                        <p:tav tm="100000">
                                          <p:val>
                                            <p:strVal val="#ppt_w"/>
                                          </p:val>
                                        </p:tav>
                                      </p:tavLst>
                                    </p:anim>
                                    <p:anim calcmode="lin" valueType="num">
                                      <p:cBhvr>
                                        <p:cTn id="8" dur="1000" fill="hold"/>
                                        <p:tgtEl>
                                          <p:spTgt spid="31760"/>
                                        </p:tgtEl>
                                        <p:attrNameLst>
                                          <p:attrName>ppt_h</p:attrName>
                                        </p:attrNameLst>
                                      </p:cBhvr>
                                      <p:tavLst>
                                        <p:tav tm="0">
                                          <p:val>
                                            <p:fltVal val="0"/>
                                          </p:val>
                                        </p:tav>
                                        <p:tav tm="100000">
                                          <p:val>
                                            <p:strVal val="#ppt_h"/>
                                          </p:val>
                                        </p:tav>
                                      </p:tavLst>
                                    </p:anim>
                                    <p:anim calcmode="lin" valueType="num">
                                      <p:cBhvr>
                                        <p:cTn id="9" dur="1000" fill="hold"/>
                                        <p:tgtEl>
                                          <p:spTgt spid="3176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76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1750"/>
                                        </p:tgtEl>
                                        <p:attrNameLst>
                                          <p:attrName>style.visibility</p:attrName>
                                        </p:attrNameLst>
                                      </p:cBhvr>
                                      <p:to>
                                        <p:strVal val="visible"/>
                                      </p:to>
                                    </p:set>
                                    <p:anim calcmode="lin" valueType="num">
                                      <p:cBhvr>
                                        <p:cTn id="15" dur="1000" fill="hold"/>
                                        <p:tgtEl>
                                          <p:spTgt spid="31750"/>
                                        </p:tgtEl>
                                        <p:attrNameLst>
                                          <p:attrName>ppt_w</p:attrName>
                                        </p:attrNameLst>
                                      </p:cBhvr>
                                      <p:tavLst>
                                        <p:tav tm="0">
                                          <p:val>
                                            <p:fltVal val="0"/>
                                          </p:val>
                                        </p:tav>
                                        <p:tav tm="100000">
                                          <p:val>
                                            <p:strVal val="#ppt_w"/>
                                          </p:val>
                                        </p:tav>
                                      </p:tavLst>
                                    </p:anim>
                                    <p:anim calcmode="lin" valueType="num">
                                      <p:cBhvr>
                                        <p:cTn id="16" dur="1000" fill="hold"/>
                                        <p:tgtEl>
                                          <p:spTgt spid="31750"/>
                                        </p:tgtEl>
                                        <p:attrNameLst>
                                          <p:attrName>ppt_h</p:attrName>
                                        </p:attrNameLst>
                                      </p:cBhvr>
                                      <p:tavLst>
                                        <p:tav tm="0">
                                          <p:val>
                                            <p:fltVal val="0"/>
                                          </p:val>
                                        </p:tav>
                                        <p:tav tm="100000">
                                          <p:val>
                                            <p:strVal val="#ppt_h"/>
                                          </p:val>
                                        </p:tav>
                                      </p:tavLst>
                                    </p:anim>
                                    <p:anim calcmode="lin" valueType="num">
                                      <p:cBhvr>
                                        <p:cTn id="17" dur="1000" fill="hold"/>
                                        <p:tgtEl>
                                          <p:spTgt spid="3175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17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1751"/>
                                        </p:tgtEl>
                                        <p:attrNameLst>
                                          <p:attrName>style.visibility</p:attrName>
                                        </p:attrNameLst>
                                      </p:cBhvr>
                                      <p:to>
                                        <p:strVal val="visible"/>
                                      </p:to>
                                    </p:set>
                                    <p:anim calcmode="lin" valueType="num">
                                      <p:cBhvr>
                                        <p:cTn id="23" dur="1000" fill="hold"/>
                                        <p:tgtEl>
                                          <p:spTgt spid="31751"/>
                                        </p:tgtEl>
                                        <p:attrNameLst>
                                          <p:attrName>ppt_w</p:attrName>
                                        </p:attrNameLst>
                                      </p:cBhvr>
                                      <p:tavLst>
                                        <p:tav tm="0">
                                          <p:val>
                                            <p:fltVal val="0"/>
                                          </p:val>
                                        </p:tav>
                                        <p:tav tm="100000">
                                          <p:val>
                                            <p:strVal val="#ppt_w"/>
                                          </p:val>
                                        </p:tav>
                                      </p:tavLst>
                                    </p:anim>
                                    <p:anim calcmode="lin" valueType="num">
                                      <p:cBhvr>
                                        <p:cTn id="24" dur="1000" fill="hold"/>
                                        <p:tgtEl>
                                          <p:spTgt spid="31751"/>
                                        </p:tgtEl>
                                        <p:attrNameLst>
                                          <p:attrName>ppt_h</p:attrName>
                                        </p:attrNameLst>
                                      </p:cBhvr>
                                      <p:tavLst>
                                        <p:tav tm="0">
                                          <p:val>
                                            <p:fltVal val="0"/>
                                          </p:val>
                                        </p:tav>
                                        <p:tav tm="100000">
                                          <p:val>
                                            <p:strVal val="#ppt_h"/>
                                          </p:val>
                                        </p:tav>
                                      </p:tavLst>
                                    </p:anim>
                                    <p:anim calcmode="lin" valueType="num">
                                      <p:cBhvr>
                                        <p:cTn id="25" dur="1000" fill="hold"/>
                                        <p:tgtEl>
                                          <p:spTgt spid="3175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17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p:bldP spid="31751" grpId="0"/>
      <p:bldP spid="3176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1" name="Group 3">
            <a:extLst>
              <a:ext uri="{FF2B5EF4-FFF2-40B4-BE49-F238E27FC236}">
                <a16:creationId xmlns:a16="http://schemas.microsoft.com/office/drawing/2014/main" id="{84459D7C-B4AF-7942-9DC2-A9795B88B4A7}"/>
              </a:ext>
            </a:extLst>
          </p:cNvPr>
          <p:cNvGraphicFramePr>
            <a:graphicFrameLocks noGrp="1"/>
          </p:cNvGraphicFramePr>
          <p:nvPr/>
        </p:nvGraphicFramePr>
        <p:xfrm>
          <a:off x="1143000" y="2032000"/>
          <a:ext cx="6858000" cy="4645025"/>
        </p:xfrm>
        <a:graphic>
          <a:graphicData uri="http://schemas.openxmlformats.org/drawingml/2006/table">
            <a:tbl>
              <a:tblPr/>
              <a:tblGrid>
                <a:gridCol w="2286000">
                  <a:extLst>
                    <a:ext uri="{9D8B030D-6E8A-4147-A177-3AD203B41FA5}">
                      <a16:colId xmlns:a16="http://schemas.microsoft.com/office/drawing/2014/main" val="31784723"/>
                    </a:ext>
                  </a:extLst>
                </a:gridCol>
                <a:gridCol w="2286000">
                  <a:extLst>
                    <a:ext uri="{9D8B030D-6E8A-4147-A177-3AD203B41FA5}">
                      <a16:colId xmlns:a16="http://schemas.microsoft.com/office/drawing/2014/main" val="2839630833"/>
                    </a:ext>
                  </a:extLst>
                </a:gridCol>
                <a:gridCol w="2286000">
                  <a:extLst>
                    <a:ext uri="{9D8B030D-6E8A-4147-A177-3AD203B41FA5}">
                      <a16:colId xmlns:a16="http://schemas.microsoft.com/office/drawing/2014/main" val="120851406"/>
                    </a:ext>
                  </a:extLst>
                </a:gridCol>
              </a:tblGrid>
              <a:tr h="2359025">
                <a:tc>
                  <a:txBody>
                    <a:bodyPr/>
                    <a:lstStyle>
                      <a:lvl1pPr>
                        <a:spcBef>
                          <a:spcPct val="20000"/>
                        </a:spcBef>
                        <a:buClr>
                          <a:schemeClr val="hlink"/>
                        </a:buClr>
                        <a:buSzPct val="65000"/>
                        <a:buFont typeface="Wingdings" pitchFamily="2" charset="2"/>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KV 4</a:t>
                      </a:r>
                      <a:b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b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Mát</a:t>
                      </a:r>
                      <a:b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b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Đau buồn, </a:t>
                      </a:r>
                      <a:b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b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Mâu thuẫn</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(Đa-vít biện luận)</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rgbClr val="182F47"/>
                        </a:gs>
                      </a:gsLst>
                      <a:path path="shape">
                        <a:fillToRect l="50000" t="50000" r="50000" b="50000"/>
                      </a:path>
                    </a:gradFill>
                  </a:tcPr>
                </a:tc>
                <a:tc>
                  <a:txBody>
                    <a:bodyPr/>
                    <a:lstStyle>
                      <a:lvl1pPr>
                        <a:spcBef>
                          <a:spcPct val="20000"/>
                        </a:spcBef>
                        <a:buClr>
                          <a:schemeClr val="hlink"/>
                        </a:buClr>
                        <a:buSzPct val="65000"/>
                        <a:buFont typeface="Wingdings" pitchFamily="2" charset="2"/>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KV 1</a:t>
                      </a:r>
                      <a:b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b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Trung tính</a:t>
                      </a:r>
                      <a:b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b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Đương đầu</a:t>
                      </a:r>
                      <a:b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b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(Đa-vít chiến đầu với Gô-li-át)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FF00"/>
                        </a:gs>
                        <a:gs pos="100000">
                          <a:srgbClr val="007600"/>
                        </a:gs>
                      </a:gsLst>
                      <a:path path="shape">
                        <a:fillToRect l="50000" t="50000" r="50000" b="50000"/>
                      </a:path>
                    </a:gradFill>
                  </a:tcPr>
                </a:tc>
                <a:tc>
                  <a:txBody>
                    <a:bodyPr/>
                    <a:lstStyle>
                      <a:lvl1pPr>
                        <a:spcBef>
                          <a:spcPct val="20000"/>
                        </a:spcBef>
                        <a:buClr>
                          <a:schemeClr val="hlink"/>
                        </a:buClr>
                        <a:buSzPct val="65000"/>
                        <a:buFont typeface="Wingdings" pitchFamily="2" charset="2"/>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KV 3</a:t>
                      </a:r>
                      <a:b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b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Ấm áp</a:t>
                      </a:r>
                      <a:b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b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Thân mật</a:t>
                      </a:r>
                      <a:b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b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(Đa-vít cầu nguyện, nhặt viên đá)</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00FF"/>
                        </a:gs>
                        <a:gs pos="100000">
                          <a:srgbClr val="760076"/>
                        </a:gs>
                      </a:gsLst>
                      <a:path path="shape">
                        <a:fillToRect l="50000" t="50000" r="50000" b="50000"/>
                      </a:path>
                    </a:gradFill>
                  </a:tcPr>
                </a:tc>
                <a:extLst>
                  <a:ext uri="{0D108BD9-81ED-4DB2-BD59-A6C34878D82A}">
                    <a16:rowId xmlns:a16="http://schemas.microsoft.com/office/drawing/2014/main" val="1728231361"/>
                  </a:ext>
                </a:extLst>
              </a:tr>
              <a:tr h="2286000">
                <a:tc>
                  <a:txBody>
                    <a:bodyPr/>
                    <a:lstStyle>
                      <a:lvl1pPr>
                        <a:spcBef>
                          <a:spcPct val="20000"/>
                        </a:spcBef>
                        <a:buClr>
                          <a:schemeClr val="hlink"/>
                        </a:buClr>
                        <a:buSzPct val="65000"/>
                        <a:buFont typeface="Wingdings" pitchFamily="2" charset="2"/>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KV 6</a:t>
                      </a:r>
                      <a:b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b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Lạnh</a:t>
                      </a:r>
                      <a:b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b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cực độ</a:t>
                      </a:r>
                      <a:b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b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Xa lánh</a:t>
                      </a:r>
                      <a:b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b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(Gô-li-át chết)</a:t>
                      </a:r>
                      <a:endParaRPr kumimoji="0" lang="en-US" altLang="en-US"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bg2"/>
                        </a:gs>
                        <a:gs pos="100000">
                          <a:srgbClr val="000A14"/>
                        </a:gs>
                      </a:gsLst>
                      <a:path path="shape">
                        <a:fillToRect l="50000" t="50000" r="50000" b="50000"/>
                      </a:path>
                    </a:gradFill>
                  </a:tcPr>
                </a:tc>
                <a:tc>
                  <a:txBody>
                    <a:bodyPr/>
                    <a:lstStyle>
                      <a:lvl1pPr>
                        <a:spcBef>
                          <a:spcPct val="20000"/>
                        </a:spcBef>
                        <a:buClr>
                          <a:schemeClr val="hlink"/>
                        </a:buClr>
                        <a:buSzPct val="65000"/>
                        <a:buFont typeface="Wingdings" pitchFamily="2" charset="2"/>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KV 2</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Trung tính</a:t>
                      </a:r>
                      <a:b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b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Xa, cách xa</a:t>
                      </a:r>
                      <a:b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b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(Đa-vít đến trại)</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005100"/>
                        </a:gs>
                        <a:gs pos="100000">
                          <a:srgbClr val="002500"/>
                        </a:gs>
                      </a:gsLst>
                      <a:path path="shape">
                        <a:fillToRect l="50000" t="50000" r="50000" b="50000"/>
                      </a:path>
                    </a:gradFill>
                  </a:tcPr>
                </a:tc>
                <a:tc>
                  <a:txBody>
                    <a:bodyPr/>
                    <a:lstStyle>
                      <a:lvl1pPr>
                        <a:spcBef>
                          <a:spcPct val="20000"/>
                        </a:spcBef>
                        <a:buClr>
                          <a:schemeClr val="hlink"/>
                        </a:buClr>
                        <a:buSzPct val="65000"/>
                        <a:buFont typeface="Wingdings" pitchFamily="2" charset="2"/>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KV 5</a:t>
                      </a:r>
                      <a:b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b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Ấm</a:t>
                      </a:r>
                      <a:b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b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 </a:t>
                      </a:r>
                      <a:r>
                        <a:rPr kumimoji="0" lang="ja-JP"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a:t>
                      </a:r>
                      <a:r>
                        <a:rPr kumimoji="0" lang="en-US" altLang="ja-JP"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Khoảng cách</a:t>
                      </a:r>
                      <a:r>
                        <a:rPr kumimoji="0" lang="ja-JP"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a:t>
                      </a:r>
                      <a:r>
                        <a:rPr kumimoji="0" lang="en-US" altLang="ja-JP"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 xa hơn</a:t>
                      </a:r>
                      <a:br>
                        <a:rPr kumimoji="0" lang="en-US" altLang="ja-JP"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br>
                      <a:r>
                        <a:rPr kumimoji="0" lang="en-US" altLang="ja-JP"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(Cảnh Đa-vít với Y-sai)</a:t>
                      </a:r>
                      <a:endPar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0000"/>
                        </a:gs>
                        <a:gs pos="100000">
                          <a:srgbClr val="760000"/>
                        </a:gs>
                      </a:gsLst>
                      <a:path path="shape">
                        <a:fillToRect l="50000" t="50000" r="50000" b="50000"/>
                      </a:path>
                    </a:gradFill>
                  </a:tcPr>
                </a:tc>
                <a:extLst>
                  <a:ext uri="{0D108BD9-81ED-4DB2-BD59-A6C34878D82A}">
                    <a16:rowId xmlns:a16="http://schemas.microsoft.com/office/drawing/2014/main" val="946027520"/>
                  </a:ext>
                </a:extLst>
              </a:tr>
            </a:tbl>
          </a:graphicData>
        </a:graphic>
      </p:graphicFrame>
      <p:sp>
        <p:nvSpPr>
          <p:cNvPr id="22545" name="Freeform 17">
            <a:extLst>
              <a:ext uri="{FF2B5EF4-FFF2-40B4-BE49-F238E27FC236}">
                <a16:creationId xmlns:a16="http://schemas.microsoft.com/office/drawing/2014/main" id="{02C15948-B8B0-7548-A4E6-9FAF14D9CA51}"/>
              </a:ext>
            </a:extLst>
          </p:cNvPr>
          <p:cNvSpPr>
            <a:spLocks/>
          </p:cNvSpPr>
          <p:nvPr/>
        </p:nvSpPr>
        <p:spPr bwMode="auto">
          <a:xfrm rot="-1875398">
            <a:off x="5105400" y="3716338"/>
            <a:ext cx="2878138" cy="322262"/>
          </a:xfrm>
          <a:custGeom>
            <a:avLst/>
            <a:gdLst>
              <a:gd name="T0" fmla="*/ 2147483647 w 1813"/>
              <a:gd name="T1" fmla="*/ 0 h 203"/>
              <a:gd name="T2" fmla="*/ 2147483647 w 1813"/>
              <a:gd name="T3" fmla="*/ 2147483647 h 203"/>
              <a:gd name="T4" fmla="*/ 2147483647 w 1813"/>
              <a:gd name="T5" fmla="*/ 2147483647 h 203"/>
              <a:gd name="T6" fmla="*/ 2147483647 w 1813"/>
              <a:gd name="T7" fmla="*/ 2147483647 h 203"/>
              <a:gd name="T8" fmla="*/ 2147483647 w 1813"/>
              <a:gd name="T9" fmla="*/ 2147483647 h 203"/>
              <a:gd name="T10" fmla="*/ 2147483647 w 1813"/>
              <a:gd name="T11" fmla="*/ 2147483647 h 203"/>
              <a:gd name="T12" fmla="*/ 0 w 1813"/>
              <a:gd name="T13" fmla="*/ 2147483647 h 203"/>
              <a:gd name="T14" fmla="*/ 0 60000 65536"/>
              <a:gd name="T15" fmla="*/ 0 60000 65536"/>
              <a:gd name="T16" fmla="*/ 0 60000 65536"/>
              <a:gd name="T17" fmla="*/ 0 60000 65536"/>
              <a:gd name="T18" fmla="*/ 0 60000 65536"/>
              <a:gd name="T19" fmla="*/ 0 60000 65536"/>
              <a:gd name="T20" fmla="*/ 0 60000 65536"/>
              <a:gd name="T21" fmla="*/ 0 w 1813"/>
              <a:gd name="T22" fmla="*/ 0 h 203"/>
              <a:gd name="T23" fmla="*/ 1813 w 1813"/>
              <a:gd name="T24" fmla="*/ 203 h 2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3" h="203">
                <a:moveTo>
                  <a:pt x="1813" y="0"/>
                </a:moveTo>
                <a:cubicBezTo>
                  <a:pt x="1786" y="8"/>
                  <a:pt x="1758" y="11"/>
                  <a:pt x="1732" y="21"/>
                </a:cubicBezTo>
                <a:cubicBezTo>
                  <a:pt x="1693" y="35"/>
                  <a:pt x="1661" y="59"/>
                  <a:pt x="1620" y="71"/>
                </a:cubicBezTo>
                <a:cubicBezTo>
                  <a:pt x="1537" y="93"/>
                  <a:pt x="1450" y="95"/>
                  <a:pt x="1367" y="112"/>
                </a:cubicBezTo>
                <a:cubicBezTo>
                  <a:pt x="1151" y="154"/>
                  <a:pt x="938" y="190"/>
                  <a:pt x="719" y="203"/>
                </a:cubicBezTo>
                <a:cubicBezTo>
                  <a:pt x="526" y="199"/>
                  <a:pt x="334" y="199"/>
                  <a:pt x="142" y="193"/>
                </a:cubicBezTo>
                <a:cubicBezTo>
                  <a:pt x="104" y="191"/>
                  <a:pt x="24" y="156"/>
                  <a:pt x="0" y="132"/>
                </a:cubicBezTo>
              </a:path>
            </a:pathLst>
          </a:custGeom>
          <a:noFill/>
          <a:ln w="76200" cmpd="sng">
            <a:solidFill>
              <a:schemeClr val="tx1"/>
            </a:solidFill>
            <a:round/>
            <a:headEnd/>
            <a:tailEnd/>
          </a:ln>
          <a:effectLst>
            <a:outerShdw blurRad="63500" dist="107763" dir="81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8865" name="Text Box 19">
            <a:extLst>
              <a:ext uri="{FF2B5EF4-FFF2-40B4-BE49-F238E27FC236}">
                <a16:creationId xmlns:a16="http://schemas.microsoft.com/office/drawing/2014/main" id="{42FFAC2E-FEE4-0B47-AD02-B255C8519737}"/>
              </a:ext>
            </a:extLst>
          </p:cNvPr>
          <p:cNvSpPr txBox="1">
            <a:spLocks noChangeArrowheads="1"/>
          </p:cNvSpPr>
          <p:nvPr/>
        </p:nvSpPr>
        <p:spPr bwMode="auto">
          <a:xfrm>
            <a:off x="8375650" y="76200"/>
            <a:ext cx="69215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t>113</a:t>
            </a:r>
            <a:endParaRPr lang="en-US"/>
          </a:p>
        </p:txBody>
      </p:sp>
      <p:sp>
        <p:nvSpPr>
          <p:cNvPr id="78866" name="Text Box 20">
            <a:extLst>
              <a:ext uri="{FF2B5EF4-FFF2-40B4-BE49-F238E27FC236}">
                <a16:creationId xmlns:a16="http://schemas.microsoft.com/office/drawing/2014/main" id="{E9D0E2A7-D96F-844D-815F-50DAEC133E05}"/>
              </a:ext>
            </a:extLst>
          </p:cNvPr>
          <p:cNvSpPr txBox="1">
            <a:spLocks noChangeArrowheads="1"/>
          </p:cNvSpPr>
          <p:nvPr/>
        </p:nvSpPr>
        <p:spPr bwMode="auto">
          <a:xfrm>
            <a:off x="2133600" y="6400800"/>
            <a:ext cx="7010400" cy="3667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defRPr/>
            </a:pPr>
            <a:r>
              <a:rPr lang="en-US" sz="1800" b="1"/>
              <a:t>Grant &amp; Reed, </a:t>
            </a:r>
            <a:r>
              <a:rPr lang="en-US" sz="1800" b="1" i="1"/>
              <a:t>Telling Stories to Touch the Heart</a:t>
            </a:r>
            <a:r>
              <a:rPr lang="en-US" sz="1800" b="1"/>
              <a:t>, 69-70</a:t>
            </a:r>
            <a:endParaRPr lang="en-US" sz="1800"/>
          </a:p>
        </p:txBody>
      </p:sp>
      <p:sp>
        <p:nvSpPr>
          <p:cNvPr id="22549" name="Freeform 21">
            <a:extLst>
              <a:ext uri="{FF2B5EF4-FFF2-40B4-BE49-F238E27FC236}">
                <a16:creationId xmlns:a16="http://schemas.microsoft.com/office/drawing/2014/main" id="{425D0A6F-1765-E145-9249-92478AFB36EC}"/>
              </a:ext>
            </a:extLst>
          </p:cNvPr>
          <p:cNvSpPr>
            <a:spLocks/>
          </p:cNvSpPr>
          <p:nvPr/>
        </p:nvSpPr>
        <p:spPr bwMode="auto">
          <a:xfrm>
            <a:off x="5638800" y="4681538"/>
            <a:ext cx="1993900" cy="271462"/>
          </a:xfrm>
          <a:custGeom>
            <a:avLst/>
            <a:gdLst>
              <a:gd name="T0" fmla="*/ 2147483647 w 1813"/>
              <a:gd name="T1" fmla="*/ 0 h 203"/>
              <a:gd name="T2" fmla="*/ 2147483647 w 1813"/>
              <a:gd name="T3" fmla="*/ 2147483647 h 203"/>
              <a:gd name="T4" fmla="*/ 2147483647 w 1813"/>
              <a:gd name="T5" fmla="*/ 2147483647 h 203"/>
              <a:gd name="T6" fmla="*/ 2147483647 w 1813"/>
              <a:gd name="T7" fmla="*/ 2147483647 h 203"/>
              <a:gd name="T8" fmla="*/ 2147483647 w 1813"/>
              <a:gd name="T9" fmla="*/ 2147483647 h 203"/>
              <a:gd name="T10" fmla="*/ 2147483647 w 1813"/>
              <a:gd name="T11" fmla="*/ 2147483647 h 203"/>
              <a:gd name="T12" fmla="*/ 0 w 1813"/>
              <a:gd name="T13" fmla="*/ 2147483647 h 203"/>
              <a:gd name="T14" fmla="*/ 0 60000 65536"/>
              <a:gd name="T15" fmla="*/ 0 60000 65536"/>
              <a:gd name="T16" fmla="*/ 0 60000 65536"/>
              <a:gd name="T17" fmla="*/ 0 60000 65536"/>
              <a:gd name="T18" fmla="*/ 0 60000 65536"/>
              <a:gd name="T19" fmla="*/ 0 60000 65536"/>
              <a:gd name="T20" fmla="*/ 0 60000 65536"/>
              <a:gd name="T21" fmla="*/ 0 w 1813"/>
              <a:gd name="T22" fmla="*/ 0 h 203"/>
              <a:gd name="T23" fmla="*/ 1813 w 1813"/>
              <a:gd name="T24" fmla="*/ 203 h 2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3" h="203">
                <a:moveTo>
                  <a:pt x="1813" y="0"/>
                </a:moveTo>
                <a:cubicBezTo>
                  <a:pt x="1786" y="8"/>
                  <a:pt x="1758" y="11"/>
                  <a:pt x="1732" y="21"/>
                </a:cubicBezTo>
                <a:cubicBezTo>
                  <a:pt x="1693" y="35"/>
                  <a:pt x="1661" y="59"/>
                  <a:pt x="1620" y="71"/>
                </a:cubicBezTo>
                <a:cubicBezTo>
                  <a:pt x="1537" y="93"/>
                  <a:pt x="1450" y="95"/>
                  <a:pt x="1367" y="112"/>
                </a:cubicBezTo>
                <a:cubicBezTo>
                  <a:pt x="1151" y="154"/>
                  <a:pt x="938" y="190"/>
                  <a:pt x="719" y="203"/>
                </a:cubicBezTo>
                <a:cubicBezTo>
                  <a:pt x="526" y="199"/>
                  <a:pt x="334" y="199"/>
                  <a:pt x="142" y="193"/>
                </a:cubicBezTo>
                <a:cubicBezTo>
                  <a:pt x="104" y="191"/>
                  <a:pt x="24" y="156"/>
                  <a:pt x="0" y="132"/>
                </a:cubicBezTo>
              </a:path>
            </a:pathLst>
          </a:custGeom>
          <a:noFill/>
          <a:ln w="76200" cmpd="sng">
            <a:solidFill>
              <a:schemeClr val="tx1"/>
            </a:solidFill>
            <a:round/>
            <a:headEnd/>
            <a:tailEnd/>
          </a:ln>
          <a:effectLst>
            <a:outerShdw blurRad="63500" dist="107763" dir="81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50" name="Oval 22">
            <a:extLst>
              <a:ext uri="{FF2B5EF4-FFF2-40B4-BE49-F238E27FC236}">
                <a16:creationId xmlns:a16="http://schemas.microsoft.com/office/drawing/2014/main" id="{859F8974-5A4A-404F-90C4-7B3AA28C4720}"/>
              </a:ext>
            </a:extLst>
          </p:cNvPr>
          <p:cNvSpPr>
            <a:spLocks noChangeArrowheads="1"/>
          </p:cNvSpPr>
          <p:nvPr/>
        </p:nvSpPr>
        <p:spPr bwMode="auto">
          <a:xfrm>
            <a:off x="5105400" y="4343400"/>
            <a:ext cx="533400" cy="609600"/>
          </a:xfrm>
          <a:prstGeom prst="ellipse">
            <a:avLst/>
          </a:prstGeom>
          <a:solidFill>
            <a:srgbClr val="000000"/>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t>1</a:t>
            </a:r>
            <a:endParaRPr lang="en-US" altLang="en-US"/>
          </a:p>
        </p:txBody>
      </p:sp>
      <p:sp>
        <p:nvSpPr>
          <p:cNvPr id="22551" name="Freeform 23">
            <a:extLst>
              <a:ext uri="{FF2B5EF4-FFF2-40B4-BE49-F238E27FC236}">
                <a16:creationId xmlns:a16="http://schemas.microsoft.com/office/drawing/2014/main" id="{038EBC35-C4CA-7B43-ADF2-75025503C98C}"/>
              </a:ext>
            </a:extLst>
          </p:cNvPr>
          <p:cNvSpPr>
            <a:spLocks/>
          </p:cNvSpPr>
          <p:nvPr/>
        </p:nvSpPr>
        <p:spPr bwMode="auto">
          <a:xfrm rot="532070">
            <a:off x="3267075" y="2859088"/>
            <a:ext cx="4241800" cy="398462"/>
          </a:xfrm>
          <a:custGeom>
            <a:avLst/>
            <a:gdLst>
              <a:gd name="T0" fmla="*/ 2147483647 w 1813"/>
              <a:gd name="T1" fmla="*/ 0 h 203"/>
              <a:gd name="T2" fmla="*/ 2147483647 w 1813"/>
              <a:gd name="T3" fmla="*/ 2147483647 h 203"/>
              <a:gd name="T4" fmla="*/ 2147483647 w 1813"/>
              <a:gd name="T5" fmla="*/ 2147483647 h 203"/>
              <a:gd name="T6" fmla="*/ 2147483647 w 1813"/>
              <a:gd name="T7" fmla="*/ 2147483647 h 203"/>
              <a:gd name="T8" fmla="*/ 2147483647 w 1813"/>
              <a:gd name="T9" fmla="*/ 2147483647 h 203"/>
              <a:gd name="T10" fmla="*/ 2147483647 w 1813"/>
              <a:gd name="T11" fmla="*/ 2147483647 h 203"/>
              <a:gd name="T12" fmla="*/ 0 w 1813"/>
              <a:gd name="T13" fmla="*/ 2147483647 h 203"/>
              <a:gd name="T14" fmla="*/ 0 60000 65536"/>
              <a:gd name="T15" fmla="*/ 0 60000 65536"/>
              <a:gd name="T16" fmla="*/ 0 60000 65536"/>
              <a:gd name="T17" fmla="*/ 0 60000 65536"/>
              <a:gd name="T18" fmla="*/ 0 60000 65536"/>
              <a:gd name="T19" fmla="*/ 0 60000 65536"/>
              <a:gd name="T20" fmla="*/ 0 60000 65536"/>
              <a:gd name="T21" fmla="*/ 0 w 1813"/>
              <a:gd name="T22" fmla="*/ 0 h 203"/>
              <a:gd name="T23" fmla="*/ 1813 w 1813"/>
              <a:gd name="T24" fmla="*/ 203 h 2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3" h="203">
                <a:moveTo>
                  <a:pt x="1813" y="0"/>
                </a:moveTo>
                <a:cubicBezTo>
                  <a:pt x="1786" y="8"/>
                  <a:pt x="1758" y="11"/>
                  <a:pt x="1732" y="21"/>
                </a:cubicBezTo>
                <a:cubicBezTo>
                  <a:pt x="1693" y="35"/>
                  <a:pt x="1661" y="59"/>
                  <a:pt x="1620" y="71"/>
                </a:cubicBezTo>
                <a:cubicBezTo>
                  <a:pt x="1537" y="93"/>
                  <a:pt x="1450" y="95"/>
                  <a:pt x="1367" y="112"/>
                </a:cubicBezTo>
                <a:cubicBezTo>
                  <a:pt x="1151" y="154"/>
                  <a:pt x="938" y="190"/>
                  <a:pt x="719" y="203"/>
                </a:cubicBezTo>
                <a:cubicBezTo>
                  <a:pt x="526" y="199"/>
                  <a:pt x="334" y="199"/>
                  <a:pt x="142" y="193"/>
                </a:cubicBezTo>
                <a:cubicBezTo>
                  <a:pt x="104" y="191"/>
                  <a:pt x="24" y="156"/>
                  <a:pt x="0" y="132"/>
                </a:cubicBezTo>
              </a:path>
            </a:pathLst>
          </a:custGeom>
          <a:noFill/>
          <a:ln w="76200" cmpd="sng">
            <a:solidFill>
              <a:schemeClr val="tx1"/>
            </a:solidFill>
            <a:round/>
            <a:headEnd/>
            <a:tailEnd/>
          </a:ln>
          <a:effectLst>
            <a:outerShdw blurRad="63500" dist="107763" dir="81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52" name="Oval 24">
            <a:extLst>
              <a:ext uri="{FF2B5EF4-FFF2-40B4-BE49-F238E27FC236}">
                <a16:creationId xmlns:a16="http://schemas.microsoft.com/office/drawing/2014/main" id="{A530D33F-8C0F-4E4D-B961-CD3072219F8A}"/>
              </a:ext>
            </a:extLst>
          </p:cNvPr>
          <p:cNvSpPr>
            <a:spLocks noChangeArrowheads="1"/>
          </p:cNvSpPr>
          <p:nvPr/>
        </p:nvSpPr>
        <p:spPr bwMode="auto">
          <a:xfrm>
            <a:off x="7391400" y="2667000"/>
            <a:ext cx="533400" cy="609600"/>
          </a:xfrm>
          <a:prstGeom prst="ellipse">
            <a:avLst/>
          </a:prstGeom>
          <a:solidFill>
            <a:srgbClr val="000000"/>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t>2</a:t>
            </a:r>
            <a:endParaRPr lang="en-US" altLang="en-US"/>
          </a:p>
        </p:txBody>
      </p:sp>
      <p:sp>
        <p:nvSpPr>
          <p:cNvPr id="22554" name="Oval 26">
            <a:extLst>
              <a:ext uri="{FF2B5EF4-FFF2-40B4-BE49-F238E27FC236}">
                <a16:creationId xmlns:a16="http://schemas.microsoft.com/office/drawing/2014/main" id="{58611FCF-DFF5-7E48-9F36-F08EE97FA69F}"/>
              </a:ext>
            </a:extLst>
          </p:cNvPr>
          <p:cNvSpPr>
            <a:spLocks noChangeArrowheads="1"/>
          </p:cNvSpPr>
          <p:nvPr/>
        </p:nvSpPr>
        <p:spPr bwMode="auto">
          <a:xfrm>
            <a:off x="7391400" y="4267200"/>
            <a:ext cx="533400" cy="609600"/>
          </a:xfrm>
          <a:prstGeom prst="ellipse">
            <a:avLst/>
          </a:prstGeom>
          <a:solidFill>
            <a:srgbClr val="000000"/>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2800" b="1"/>
          </a:p>
        </p:txBody>
      </p:sp>
      <p:sp>
        <p:nvSpPr>
          <p:cNvPr id="22555" name="Freeform 27">
            <a:extLst>
              <a:ext uri="{FF2B5EF4-FFF2-40B4-BE49-F238E27FC236}">
                <a16:creationId xmlns:a16="http://schemas.microsoft.com/office/drawing/2014/main" id="{D1BF1678-644A-6542-91FF-FBB82CE5774D}"/>
              </a:ext>
            </a:extLst>
          </p:cNvPr>
          <p:cNvSpPr>
            <a:spLocks/>
          </p:cNvSpPr>
          <p:nvPr/>
        </p:nvSpPr>
        <p:spPr bwMode="auto">
          <a:xfrm rot="527419">
            <a:off x="3255963" y="2595563"/>
            <a:ext cx="1914525" cy="292100"/>
          </a:xfrm>
          <a:custGeom>
            <a:avLst/>
            <a:gdLst>
              <a:gd name="T0" fmla="*/ 2147483647 w 1813"/>
              <a:gd name="T1" fmla="*/ 0 h 203"/>
              <a:gd name="T2" fmla="*/ 2147483647 w 1813"/>
              <a:gd name="T3" fmla="*/ 2147483647 h 203"/>
              <a:gd name="T4" fmla="*/ 2147483647 w 1813"/>
              <a:gd name="T5" fmla="*/ 2147483647 h 203"/>
              <a:gd name="T6" fmla="*/ 2147483647 w 1813"/>
              <a:gd name="T7" fmla="*/ 2147483647 h 203"/>
              <a:gd name="T8" fmla="*/ 2147483647 w 1813"/>
              <a:gd name="T9" fmla="*/ 2147483647 h 203"/>
              <a:gd name="T10" fmla="*/ 2147483647 w 1813"/>
              <a:gd name="T11" fmla="*/ 2147483647 h 203"/>
              <a:gd name="T12" fmla="*/ 0 w 1813"/>
              <a:gd name="T13" fmla="*/ 2147483647 h 203"/>
              <a:gd name="T14" fmla="*/ 0 60000 65536"/>
              <a:gd name="T15" fmla="*/ 0 60000 65536"/>
              <a:gd name="T16" fmla="*/ 0 60000 65536"/>
              <a:gd name="T17" fmla="*/ 0 60000 65536"/>
              <a:gd name="T18" fmla="*/ 0 60000 65536"/>
              <a:gd name="T19" fmla="*/ 0 60000 65536"/>
              <a:gd name="T20" fmla="*/ 0 60000 65536"/>
              <a:gd name="T21" fmla="*/ 0 w 1813"/>
              <a:gd name="T22" fmla="*/ 0 h 203"/>
              <a:gd name="T23" fmla="*/ 1813 w 1813"/>
              <a:gd name="T24" fmla="*/ 203 h 2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3" h="203">
                <a:moveTo>
                  <a:pt x="1813" y="0"/>
                </a:moveTo>
                <a:cubicBezTo>
                  <a:pt x="1786" y="8"/>
                  <a:pt x="1758" y="11"/>
                  <a:pt x="1732" y="21"/>
                </a:cubicBezTo>
                <a:cubicBezTo>
                  <a:pt x="1693" y="35"/>
                  <a:pt x="1661" y="59"/>
                  <a:pt x="1620" y="71"/>
                </a:cubicBezTo>
                <a:cubicBezTo>
                  <a:pt x="1537" y="93"/>
                  <a:pt x="1450" y="95"/>
                  <a:pt x="1367" y="112"/>
                </a:cubicBezTo>
                <a:cubicBezTo>
                  <a:pt x="1151" y="154"/>
                  <a:pt x="938" y="190"/>
                  <a:pt x="719" y="203"/>
                </a:cubicBezTo>
                <a:cubicBezTo>
                  <a:pt x="526" y="199"/>
                  <a:pt x="334" y="199"/>
                  <a:pt x="142" y="193"/>
                </a:cubicBezTo>
                <a:cubicBezTo>
                  <a:pt x="104" y="191"/>
                  <a:pt x="24" y="156"/>
                  <a:pt x="0" y="132"/>
                </a:cubicBezTo>
              </a:path>
            </a:pathLst>
          </a:custGeom>
          <a:noFill/>
          <a:ln w="76200" cmpd="sng">
            <a:solidFill>
              <a:schemeClr val="tx1"/>
            </a:solidFill>
            <a:round/>
            <a:headEnd/>
            <a:tailEnd/>
          </a:ln>
          <a:effectLst>
            <a:outerShdw blurRad="63500" dist="107763" dir="81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56" name="Freeform 28">
            <a:extLst>
              <a:ext uri="{FF2B5EF4-FFF2-40B4-BE49-F238E27FC236}">
                <a16:creationId xmlns:a16="http://schemas.microsoft.com/office/drawing/2014/main" id="{08FDD91C-1147-1046-933C-9C15752E55B4}"/>
              </a:ext>
            </a:extLst>
          </p:cNvPr>
          <p:cNvSpPr>
            <a:spLocks/>
          </p:cNvSpPr>
          <p:nvPr/>
        </p:nvSpPr>
        <p:spPr bwMode="auto">
          <a:xfrm rot="10623814">
            <a:off x="1728788" y="2486025"/>
            <a:ext cx="3406775" cy="322263"/>
          </a:xfrm>
          <a:custGeom>
            <a:avLst/>
            <a:gdLst>
              <a:gd name="T0" fmla="*/ 2147483647 w 1813"/>
              <a:gd name="T1" fmla="*/ 0 h 203"/>
              <a:gd name="T2" fmla="*/ 2147483647 w 1813"/>
              <a:gd name="T3" fmla="*/ 2147483647 h 203"/>
              <a:gd name="T4" fmla="*/ 2147483647 w 1813"/>
              <a:gd name="T5" fmla="*/ 2147483647 h 203"/>
              <a:gd name="T6" fmla="*/ 2147483647 w 1813"/>
              <a:gd name="T7" fmla="*/ 2147483647 h 203"/>
              <a:gd name="T8" fmla="*/ 2147483647 w 1813"/>
              <a:gd name="T9" fmla="*/ 2147483647 h 203"/>
              <a:gd name="T10" fmla="*/ 2147483647 w 1813"/>
              <a:gd name="T11" fmla="*/ 2147483647 h 203"/>
              <a:gd name="T12" fmla="*/ 0 w 1813"/>
              <a:gd name="T13" fmla="*/ 2147483647 h 203"/>
              <a:gd name="T14" fmla="*/ 0 60000 65536"/>
              <a:gd name="T15" fmla="*/ 0 60000 65536"/>
              <a:gd name="T16" fmla="*/ 0 60000 65536"/>
              <a:gd name="T17" fmla="*/ 0 60000 65536"/>
              <a:gd name="T18" fmla="*/ 0 60000 65536"/>
              <a:gd name="T19" fmla="*/ 0 60000 65536"/>
              <a:gd name="T20" fmla="*/ 0 60000 65536"/>
              <a:gd name="T21" fmla="*/ 0 w 1813"/>
              <a:gd name="T22" fmla="*/ 0 h 203"/>
              <a:gd name="T23" fmla="*/ 1813 w 1813"/>
              <a:gd name="T24" fmla="*/ 203 h 2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3" h="203">
                <a:moveTo>
                  <a:pt x="1813" y="0"/>
                </a:moveTo>
                <a:cubicBezTo>
                  <a:pt x="1786" y="8"/>
                  <a:pt x="1758" y="11"/>
                  <a:pt x="1732" y="21"/>
                </a:cubicBezTo>
                <a:cubicBezTo>
                  <a:pt x="1693" y="35"/>
                  <a:pt x="1661" y="59"/>
                  <a:pt x="1620" y="71"/>
                </a:cubicBezTo>
                <a:cubicBezTo>
                  <a:pt x="1537" y="93"/>
                  <a:pt x="1450" y="95"/>
                  <a:pt x="1367" y="112"/>
                </a:cubicBezTo>
                <a:cubicBezTo>
                  <a:pt x="1151" y="154"/>
                  <a:pt x="938" y="190"/>
                  <a:pt x="719" y="203"/>
                </a:cubicBezTo>
                <a:cubicBezTo>
                  <a:pt x="526" y="199"/>
                  <a:pt x="334" y="199"/>
                  <a:pt x="142" y="193"/>
                </a:cubicBezTo>
                <a:cubicBezTo>
                  <a:pt x="104" y="191"/>
                  <a:pt x="24" y="156"/>
                  <a:pt x="0" y="132"/>
                </a:cubicBezTo>
              </a:path>
            </a:pathLst>
          </a:custGeom>
          <a:noFill/>
          <a:ln w="76200" cmpd="sng">
            <a:solidFill>
              <a:schemeClr val="tx1"/>
            </a:solidFill>
            <a:round/>
            <a:headEnd/>
            <a:tailEnd/>
          </a:ln>
          <a:effectLst>
            <a:outerShdw blurRad="63500" dist="107763" dir="81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57" name="Oval 29">
            <a:extLst>
              <a:ext uri="{FF2B5EF4-FFF2-40B4-BE49-F238E27FC236}">
                <a16:creationId xmlns:a16="http://schemas.microsoft.com/office/drawing/2014/main" id="{82AC5F00-EED0-2647-A1C3-2EEFBE11F471}"/>
              </a:ext>
            </a:extLst>
          </p:cNvPr>
          <p:cNvSpPr>
            <a:spLocks noChangeArrowheads="1"/>
          </p:cNvSpPr>
          <p:nvPr/>
        </p:nvSpPr>
        <p:spPr bwMode="auto">
          <a:xfrm>
            <a:off x="5105400" y="2209800"/>
            <a:ext cx="533400" cy="609600"/>
          </a:xfrm>
          <a:prstGeom prst="ellipse">
            <a:avLst/>
          </a:prstGeom>
          <a:solidFill>
            <a:srgbClr val="000000"/>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t>4</a:t>
            </a:r>
          </a:p>
        </p:txBody>
      </p:sp>
      <p:sp>
        <p:nvSpPr>
          <p:cNvPr id="22558" name="Oval 30">
            <a:extLst>
              <a:ext uri="{FF2B5EF4-FFF2-40B4-BE49-F238E27FC236}">
                <a16:creationId xmlns:a16="http://schemas.microsoft.com/office/drawing/2014/main" id="{14F99616-5E61-4A4A-A934-CB022ECA2F2B}"/>
              </a:ext>
            </a:extLst>
          </p:cNvPr>
          <p:cNvSpPr>
            <a:spLocks noChangeArrowheads="1"/>
          </p:cNvSpPr>
          <p:nvPr/>
        </p:nvSpPr>
        <p:spPr bwMode="auto">
          <a:xfrm>
            <a:off x="1524000" y="2603500"/>
            <a:ext cx="533400" cy="609600"/>
          </a:xfrm>
          <a:prstGeom prst="ellipse">
            <a:avLst/>
          </a:prstGeom>
          <a:solidFill>
            <a:srgbClr val="000000"/>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t>5</a:t>
            </a:r>
          </a:p>
        </p:txBody>
      </p:sp>
      <p:sp>
        <p:nvSpPr>
          <p:cNvPr id="22553" name="Oval 25">
            <a:extLst>
              <a:ext uri="{FF2B5EF4-FFF2-40B4-BE49-F238E27FC236}">
                <a16:creationId xmlns:a16="http://schemas.microsoft.com/office/drawing/2014/main" id="{7B4F9208-0D82-4D44-9978-30A8994A9099}"/>
              </a:ext>
            </a:extLst>
          </p:cNvPr>
          <p:cNvSpPr>
            <a:spLocks noChangeArrowheads="1"/>
          </p:cNvSpPr>
          <p:nvPr/>
        </p:nvSpPr>
        <p:spPr bwMode="auto">
          <a:xfrm>
            <a:off x="2819400" y="2286000"/>
            <a:ext cx="533400" cy="609600"/>
          </a:xfrm>
          <a:prstGeom prst="ellipse">
            <a:avLst/>
          </a:prstGeom>
          <a:solidFill>
            <a:srgbClr val="000000"/>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t>3</a:t>
            </a:r>
          </a:p>
        </p:txBody>
      </p:sp>
      <p:sp>
        <p:nvSpPr>
          <p:cNvPr id="19" name="Rectangle 2">
            <a:extLst>
              <a:ext uri="{FF2B5EF4-FFF2-40B4-BE49-F238E27FC236}">
                <a16:creationId xmlns:a16="http://schemas.microsoft.com/office/drawing/2014/main" id="{9C39B1D0-95BC-0144-A118-6B85B3523958}"/>
              </a:ext>
            </a:extLst>
          </p:cNvPr>
          <p:cNvSpPr>
            <a:spLocks noGrp="1" noChangeArrowheads="1"/>
          </p:cNvSpPr>
          <p:nvPr>
            <p:ph type="title"/>
          </p:nvPr>
        </p:nvSpPr>
        <p:spPr>
          <a:xfrm>
            <a:off x="0" y="152400"/>
            <a:ext cx="9144000" cy="990600"/>
          </a:xfrm>
        </p:spPr>
        <p:txBody>
          <a:bodyPr/>
          <a:lstStyle/>
          <a:p>
            <a:pPr eaLnBrk="1" hangingPunct="1">
              <a:defRPr/>
            </a:pPr>
            <a:r>
              <a:rPr lang="en-US" dirty="0" err="1">
                <a:ea typeface="+mj-ea"/>
                <a:cs typeface="+mj-cs"/>
              </a:rPr>
              <a:t>SƠ</a:t>
            </a:r>
            <a:r>
              <a:rPr lang="en-US" dirty="0">
                <a:ea typeface="+mj-ea"/>
                <a:cs typeface="+mj-cs"/>
              </a:rPr>
              <a:t> </a:t>
            </a:r>
            <a:r>
              <a:rPr lang="en-US" dirty="0" err="1">
                <a:ea typeface="+mj-ea"/>
                <a:cs typeface="+mj-cs"/>
              </a:rPr>
              <a:t>ĐỒ</a:t>
            </a:r>
            <a:r>
              <a:rPr lang="en-US" dirty="0">
                <a:ea typeface="+mj-ea"/>
                <a:cs typeface="+mj-cs"/>
              </a:rPr>
              <a:t> </a:t>
            </a:r>
            <a:r>
              <a:rPr lang="en-US" dirty="0" err="1">
                <a:ea typeface="+mj-ea"/>
                <a:cs typeface="+mj-cs"/>
              </a:rPr>
              <a:t>KHỐI</a:t>
            </a:r>
            <a:endParaRPr lang="en-US" dirty="0">
              <a:ea typeface="+mj-ea"/>
              <a:cs typeface="+mj-cs"/>
            </a:endParaRPr>
          </a:p>
        </p:txBody>
      </p:sp>
      <p:sp>
        <p:nvSpPr>
          <p:cNvPr id="78878" name="Text Box 17">
            <a:extLst>
              <a:ext uri="{FF2B5EF4-FFF2-40B4-BE49-F238E27FC236}">
                <a16:creationId xmlns:a16="http://schemas.microsoft.com/office/drawing/2014/main" id="{45FCF1D5-34F8-4744-AE8C-A8CC70AD6EA9}"/>
              </a:ext>
            </a:extLst>
          </p:cNvPr>
          <p:cNvSpPr txBox="1">
            <a:spLocks noChangeArrowheads="1"/>
          </p:cNvSpPr>
          <p:nvPr/>
        </p:nvSpPr>
        <p:spPr bwMode="auto">
          <a:xfrm>
            <a:off x="2498725" y="990600"/>
            <a:ext cx="4435475"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b="1"/>
              <a:t>Trước Sân Khấu/Bục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54"/>
                                        </p:tgtEl>
                                        <p:attrNameLst>
                                          <p:attrName>style.visibility</p:attrName>
                                        </p:attrNameLst>
                                      </p:cBhvr>
                                      <p:to>
                                        <p:strVal val="visible"/>
                                      </p:to>
                                    </p:set>
                                    <p:animEffect transition="in" filter="dissolve">
                                      <p:cBhvr>
                                        <p:cTn id="7" dur="500"/>
                                        <p:tgtEl>
                                          <p:spTgt spid="22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2549"/>
                                        </p:tgtEl>
                                        <p:attrNameLst>
                                          <p:attrName>style.visibility</p:attrName>
                                        </p:attrNameLst>
                                      </p:cBhvr>
                                      <p:to>
                                        <p:strVal val="visible"/>
                                      </p:to>
                                    </p:set>
                                    <p:animEffect transition="in" filter="dissolve">
                                      <p:cBhvr>
                                        <p:cTn id="12" dur="500"/>
                                        <p:tgtEl>
                                          <p:spTgt spid="22549"/>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22550"/>
                                        </p:tgtEl>
                                        <p:attrNameLst>
                                          <p:attrName>style.visibility</p:attrName>
                                        </p:attrNameLst>
                                      </p:cBhvr>
                                      <p:to>
                                        <p:strVal val="visible"/>
                                      </p:to>
                                    </p:set>
                                    <p:animEffect transition="in" filter="dissolve">
                                      <p:cBhvr>
                                        <p:cTn id="16" dur="500"/>
                                        <p:tgtEl>
                                          <p:spTgt spid="2255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22545"/>
                                        </p:tgtEl>
                                        <p:attrNameLst>
                                          <p:attrName>style.visibility</p:attrName>
                                        </p:attrNameLst>
                                      </p:cBhvr>
                                      <p:to>
                                        <p:strVal val="visible"/>
                                      </p:to>
                                    </p:set>
                                    <p:animEffect transition="in" filter="dissolve">
                                      <p:cBhvr>
                                        <p:cTn id="21" dur="500"/>
                                        <p:tgtEl>
                                          <p:spTgt spid="22545"/>
                                        </p:tgtEl>
                                      </p:cBhvr>
                                    </p:animEffect>
                                  </p:childTnLst>
                                </p:cTn>
                              </p:par>
                            </p:childTnLst>
                          </p:cTn>
                        </p:par>
                        <p:par>
                          <p:cTn id="22" fill="hold" nodeType="afterGroup">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22552"/>
                                        </p:tgtEl>
                                        <p:attrNameLst>
                                          <p:attrName>style.visibility</p:attrName>
                                        </p:attrNameLst>
                                      </p:cBhvr>
                                      <p:to>
                                        <p:strVal val="visible"/>
                                      </p:to>
                                    </p:set>
                                    <p:animEffect transition="in" filter="dissolve">
                                      <p:cBhvr>
                                        <p:cTn id="25" dur="500"/>
                                        <p:tgtEl>
                                          <p:spTgt spid="2255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22551"/>
                                        </p:tgtEl>
                                        <p:attrNameLst>
                                          <p:attrName>style.visibility</p:attrName>
                                        </p:attrNameLst>
                                      </p:cBhvr>
                                      <p:to>
                                        <p:strVal val="visible"/>
                                      </p:to>
                                    </p:set>
                                    <p:animEffect transition="in" filter="dissolve">
                                      <p:cBhvr>
                                        <p:cTn id="30" dur="500"/>
                                        <p:tgtEl>
                                          <p:spTgt spid="22551"/>
                                        </p:tgtEl>
                                      </p:cBhvr>
                                    </p:animEffect>
                                  </p:childTnLst>
                                </p:cTn>
                              </p:par>
                            </p:childTnLst>
                          </p:cTn>
                        </p:par>
                        <p:par>
                          <p:cTn id="31" fill="hold" nodeType="afterGroup">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22553"/>
                                        </p:tgtEl>
                                        <p:attrNameLst>
                                          <p:attrName>style.visibility</p:attrName>
                                        </p:attrNameLst>
                                      </p:cBhvr>
                                      <p:to>
                                        <p:strVal val="visible"/>
                                      </p:to>
                                    </p:set>
                                    <p:animEffect transition="in" filter="dissolve">
                                      <p:cBhvr>
                                        <p:cTn id="34" dur="500"/>
                                        <p:tgtEl>
                                          <p:spTgt spid="2255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22555"/>
                                        </p:tgtEl>
                                        <p:attrNameLst>
                                          <p:attrName>style.visibility</p:attrName>
                                        </p:attrNameLst>
                                      </p:cBhvr>
                                      <p:to>
                                        <p:strVal val="visible"/>
                                      </p:to>
                                    </p:set>
                                    <p:animEffect transition="in" filter="dissolve">
                                      <p:cBhvr>
                                        <p:cTn id="39" dur="500"/>
                                        <p:tgtEl>
                                          <p:spTgt spid="22555"/>
                                        </p:tgtEl>
                                      </p:cBhvr>
                                    </p:animEffect>
                                  </p:childTnLst>
                                </p:cTn>
                              </p:par>
                            </p:childTnLst>
                          </p:cTn>
                        </p:par>
                        <p:par>
                          <p:cTn id="40" fill="hold" nodeType="afterGroup">
                            <p:stCondLst>
                              <p:cond delay="500"/>
                            </p:stCondLst>
                            <p:childTnLst>
                              <p:par>
                                <p:cTn id="41" presetID="9" presetClass="entr" presetSubtype="0" fill="hold" grpId="0" nodeType="afterEffect">
                                  <p:stCondLst>
                                    <p:cond delay="0"/>
                                  </p:stCondLst>
                                  <p:childTnLst>
                                    <p:set>
                                      <p:cBhvr>
                                        <p:cTn id="42" dur="1" fill="hold">
                                          <p:stCondLst>
                                            <p:cond delay="0"/>
                                          </p:stCondLst>
                                        </p:cTn>
                                        <p:tgtEl>
                                          <p:spTgt spid="22557"/>
                                        </p:tgtEl>
                                        <p:attrNameLst>
                                          <p:attrName>style.visibility</p:attrName>
                                        </p:attrNameLst>
                                      </p:cBhvr>
                                      <p:to>
                                        <p:strVal val="visible"/>
                                      </p:to>
                                    </p:set>
                                    <p:animEffect transition="in" filter="dissolve">
                                      <p:cBhvr>
                                        <p:cTn id="43" dur="500"/>
                                        <p:tgtEl>
                                          <p:spTgt spid="2255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22556"/>
                                        </p:tgtEl>
                                        <p:attrNameLst>
                                          <p:attrName>style.visibility</p:attrName>
                                        </p:attrNameLst>
                                      </p:cBhvr>
                                      <p:to>
                                        <p:strVal val="visible"/>
                                      </p:to>
                                    </p:set>
                                    <p:animEffect transition="in" filter="dissolve">
                                      <p:cBhvr>
                                        <p:cTn id="48" dur="500"/>
                                        <p:tgtEl>
                                          <p:spTgt spid="22556"/>
                                        </p:tgtEl>
                                      </p:cBhvr>
                                    </p:animEffect>
                                  </p:childTnLst>
                                </p:cTn>
                              </p:par>
                            </p:childTnLst>
                          </p:cTn>
                        </p:par>
                        <p:par>
                          <p:cTn id="49" fill="hold" nodeType="afterGroup">
                            <p:stCondLst>
                              <p:cond delay="500"/>
                            </p:stCondLst>
                            <p:childTnLst>
                              <p:par>
                                <p:cTn id="50" presetID="9" presetClass="entr" presetSubtype="0" fill="hold" grpId="0" nodeType="afterEffect">
                                  <p:stCondLst>
                                    <p:cond delay="0"/>
                                  </p:stCondLst>
                                  <p:childTnLst>
                                    <p:set>
                                      <p:cBhvr>
                                        <p:cTn id="51" dur="1" fill="hold">
                                          <p:stCondLst>
                                            <p:cond delay="0"/>
                                          </p:stCondLst>
                                        </p:cTn>
                                        <p:tgtEl>
                                          <p:spTgt spid="22558"/>
                                        </p:tgtEl>
                                        <p:attrNameLst>
                                          <p:attrName>style.visibility</p:attrName>
                                        </p:attrNameLst>
                                      </p:cBhvr>
                                      <p:to>
                                        <p:strVal val="visible"/>
                                      </p:to>
                                    </p:set>
                                    <p:animEffect transition="in" filter="dissolve">
                                      <p:cBhvr>
                                        <p:cTn id="52" dur="500"/>
                                        <p:tgtEl>
                                          <p:spTgt spid="22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0" grpId="0" animBg="1"/>
      <p:bldP spid="22552" grpId="0" animBg="1"/>
      <p:bldP spid="22554" grpId="0" animBg="1"/>
      <p:bldP spid="22557" grpId="0" animBg="1"/>
      <p:bldP spid="22558" grpId="0" animBg="1"/>
      <p:bldP spid="2255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7570" name="Rectangle 2">
            <a:extLst>
              <a:ext uri="{FF2B5EF4-FFF2-40B4-BE49-F238E27FC236}">
                <a16:creationId xmlns:a16="http://schemas.microsoft.com/office/drawing/2014/main" id="{34AE9166-36F5-C341-BCA7-2BABC20E7188}"/>
              </a:ext>
            </a:extLst>
          </p:cNvPr>
          <p:cNvSpPr>
            <a:spLocks noGrp="1" noChangeArrowheads="1"/>
          </p:cNvSpPr>
          <p:nvPr>
            <p:ph type="ctrTitle"/>
          </p:nvPr>
        </p:nvSpPr>
        <p:spPr>
          <a:xfrm>
            <a:off x="685800" y="2286000"/>
            <a:ext cx="7772400" cy="1143000"/>
          </a:xfrm>
        </p:spPr>
        <p:txBody>
          <a:bodyPr/>
          <a:lstStyle/>
          <a:p>
            <a:pPr eaLnBrk="1" hangingPunct="1"/>
            <a:r>
              <a:rPr lang="en-US" altLang="en-US"/>
              <a:t>Black</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Rectangle 1026"/>
          <p:cNvSpPr>
            <a:spLocks noGrp="1" noChangeArrowheads="1"/>
          </p:cNvSpPr>
          <p:nvPr>
            <p:ph type="ctrTitle"/>
          </p:nvPr>
        </p:nvSpPr>
        <p:spPr>
          <a:xfrm>
            <a:off x="0" y="6172200"/>
            <a:ext cx="9144000" cy="685800"/>
          </a:xfrm>
        </p:spPr>
        <p:txBody>
          <a:bodyPr/>
          <a:lstStyle/>
          <a:p>
            <a:pPr eaLnBrk="1" hangingPunct="1"/>
            <a:r>
              <a:rPr lang="en-US" sz="2800" b="1" dirty="0" err="1"/>
              <a:t>Tân</a:t>
            </a:r>
            <a:r>
              <a:rPr lang="en-US" sz="2800" b="1" dirty="0"/>
              <a:t> </a:t>
            </a:r>
            <a:r>
              <a:rPr lang="en-US" sz="2800" b="1" dirty="0" err="1"/>
              <a:t>Ước</a:t>
            </a:r>
            <a:r>
              <a:rPr lang="en-US" sz="2800" b="1" dirty="0"/>
              <a:t> </a:t>
            </a:r>
            <a:r>
              <a:rPr lang="en-US" sz="2800" b="1" dirty="0" err="1"/>
              <a:t>Lược</a:t>
            </a:r>
            <a:r>
              <a:rPr lang="en-US" sz="2800" b="1" dirty="0"/>
              <a:t> </a:t>
            </a:r>
            <a:r>
              <a:rPr lang="en-US" sz="2800" b="1" dirty="0" err="1"/>
              <a:t>Khảo</a:t>
            </a:r>
            <a:r>
              <a:rPr lang="en-US" sz="2800" b="1" dirty="0"/>
              <a:t>—</a:t>
            </a:r>
            <a:r>
              <a:rPr lang="en-US" sz="2800" b="1" dirty="0" err="1">
                <a:latin typeface="Arial" charset="0"/>
                <a:ea typeface="ＭＳ Ｐゴシック" charset="0"/>
                <a:cs typeface="ＭＳ Ｐゴシック" charset="0"/>
              </a:rPr>
              <a:t>BibleStudyDownloads.org</a:t>
            </a:r>
            <a:endParaRPr lang="en-US" sz="1100" b="1" dirty="0">
              <a:latin typeface="Arial" charset="0"/>
              <a:ea typeface="ＭＳ Ｐゴシック" charset="0"/>
              <a:cs typeface="ＭＳ Ｐゴシック" charset="0"/>
            </a:endParaRPr>
          </a:p>
        </p:txBody>
      </p:sp>
      <p:sp>
        <p:nvSpPr>
          <p:cNvPr id="608259" name="Rectangle 1026"/>
          <p:cNvSpPr txBox="1">
            <a:spLocks noChangeArrowheads="1"/>
          </p:cNvSpPr>
          <p:nvPr/>
        </p:nvSpPr>
        <p:spPr bwMode="auto">
          <a:xfrm>
            <a:off x="0" y="5"/>
            <a:ext cx="9144000" cy="636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Tải</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Về</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Tài</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Liệu</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Nghiên</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Cứu</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Kinh</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Thánh</a:t>
            </a:r>
            <a:endPar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5" name="Picture 4"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6" name="Picture 5"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4891220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6"/>
                                        </p:tgtEl>
                                        <p:attrNameLst>
                                          <p:attrName>ppt_x</p:attrName>
                                        </p:attrNameLst>
                                      </p:cBhvr>
                                      <p:tavLst>
                                        <p:tav tm="0">
                                          <p:val>
                                            <p:strVal val="ppt_x"/>
                                          </p:val>
                                        </p:tav>
                                        <p:tav tm="100000">
                                          <p:val>
                                            <p:strVal val="0-ppt_w/2"/>
                                          </p:val>
                                        </p:tav>
                                      </p:tavLst>
                                    </p:anim>
                                    <p:anim calcmode="lin" valueType="num">
                                      <p:cBhvr additive="base">
                                        <p:cTn id="7" dur="2000"/>
                                        <p:tgtEl>
                                          <p:spTgt spid="6"/>
                                        </p:tgtEl>
                                        <p:attrNameLst>
                                          <p:attrName>ppt_y</p:attrName>
                                        </p:attrNameLst>
                                      </p:cBhvr>
                                      <p:tavLst>
                                        <p:tav tm="0">
                                          <p:val>
                                            <p:strVal val="ppt_y"/>
                                          </p:val>
                                        </p:tav>
                                        <p:tav tm="100000">
                                          <p:val>
                                            <p:strVal val="ppt_y"/>
                                          </p:val>
                                        </p:tav>
                                      </p:tavLst>
                                    </p:anim>
                                    <p:set>
                                      <p:cBhvr>
                                        <p:cTn id="8" dur="1" fill="hold">
                                          <p:stCondLst>
                                            <p:cond delay="1999"/>
                                          </p:stCondLst>
                                        </p:cTn>
                                        <p:tgtEl>
                                          <p:spTgt spid="6"/>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3" name="Picture 2" descr="DSS">
            <a:extLst>
              <a:ext uri="{FF2B5EF4-FFF2-40B4-BE49-F238E27FC236}">
                <a16:creationId xmlns:a16="http://schemas.microsoft.com/office/drawing/2014/main" id="{BC8AC088-F40D-4F4B-9728-3DD2F4119772}"/>
              </a:ext>
            </a:extLst>
          </p:cNvPr>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228600" y="-42863"/>
            <a:ext cx="93726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 Box 6">
            <a:extLst>
              <a:ext uri="{FF2B5EF4-FFF2-40B4-BE49-F238E27FC236}">
                <a16:creationId xmlns:a16="http://schemas.microsoft.com/office/drawing/2014/main" id="{C81A9092-D08A-B049-BFE2-FB789AD07E44}"/>
              </a:ext>
            </a:extLst>
          </p:cNvPr>
          <p:cNvSpPr txBox="1">
            <a:spLocks noChangeArrowheads="1"/>
          </p:cNvSpPr>
          <p:nvPr/>
        </p:nvSpPr>
        <p:spPr bwMode="auto">
          <a:xfrm>
            <a:off x="2971800" y="2270125"/>
            <a:ext cx="27432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3600" b="1" dirty="0" err="1">
                <a:solidFill>
                  <a:schemeClr val="bg1"/>
                </a:solidFill>
              </a:rPr>
              <a:t>Dễ</a:t>
            </a:r>
            <a:r>
              <a:rPr lang="en-US" sz="3600" b="1" dirty="0">
                <a:solidFill>
                  <a:schemeClr val="bg1"/>
                </a:solidFill>
              </a:rPr>
              <a:t> </a:t>
            </a:r>
            <a:r>
              <a:rPr lang="en-US" sz="3600" b="1" dirty="0" err="1">
                <a:solidFill>
                  <a:schemeClr val="bg1"/>
                </a:solidFill>
              </a:rPr>
              <a:t>hơn</a:t>
            </a:r>
            <a:endParaRPr lang="en-US" sz="2800" b="1" i="1" dirty="0">
              <a:solidFill>
                <a:schemeClr val="bg1"/>
              </a:solidFill>
              <a:latin typeface="Times New Roman" pitchFamily="18" charset="0"/>
            </a:endParaRPr>
          </a:p>
        </p:txBody>
      </p:sp>
      <p:sp>
        <p:nvSpPr>
          <p:cNvPr id="35847" name="Text Box 7">
            <a:extLst>
              <a:ext uri="{FF2B5EF4-FFF2-40B4-BE49-F238E27FC236}">
                <a16:creationId xmlns:a16="http://schemas.microsoft.com/office/drawing/2014/main" id="{FE8C5CAA-C703-B549-8E06-A153050F8817}"/>
              </a:ext>
            </a:extLst>
          </p:cNvPr>
          <p:cNvSpPr txBox="1">
            <a:spLocks noChangeArrowheads="1"/>
          </p:cNvSpPr>
          <p:nvPr/>
        </p:nvSpPr>
        <p:spPr bwMode="auto">
          <a:xfrm>
            <a:off x="5888038" y="2270125"/>
            <a:ext cx="3255962"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chemeClr val="bg1"/>
                </a:solidFill>
              </a:rPr>
              <a:t>Khó hơn</a:t>
            </a:r>
            <a:endParaRPr lang="en-US" altLang="en-US" sz="2800" b="1" i="1">
              <a:solidFill>
                <a:schemeClr val="bg1"/>
              </a:solidFill>
              <a:latin typeface="Times New Roman" panose="02020603050405020304" pitchFamily="18" charset="0"/>
            </a:endParaRPr>
          </a:p>
        </p:txBody>
      </p:sp>
      <p:sp>
        <p:nvSpPr>
          <p:cNvPr id="35848" name="Text Box 8">
            <a:extLst>
              <a:ext uri="{FF2B5EF4-FFF2-40B4-BE49-F238E27FC236}">
                <a16:creationId xmlns:a16="http://schemas.microsoft.com/office/drawing/2014/main" id="{FB34CBD8-8B63-5C48-B75F-4BF9860094BA}"/>
              </a:ext>
            </a:extLst>
          </p:cNvPr>
          <p:cNvSpPr txBox="1">
            <a:spLocks noChangeArrowheads="1"/>
          </p:cNvSpPr>
          <p:nvPr/>
        </p:nvSpPr>
        <p:spPr bwMode="auto">
          <a:xfrm>
            <a:off x="2971800" y="3260725"/>
            <a:ext cx="24384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3600" b="1" dirty="0" err="1">
                <a:solidFill>
                  <a:schemeClr val="bg1"/>
                </a:solidFill>
              </a:rPr>
              <a:t>Hai</a:t>
            </a:r>
            <a:endParaRPr lang="en-US" sz="2800" b="1" i="1" dirty="0">
              <a:solidFill>
                <a:schemeClr val="bg1"/>
              </a:solidFill>
              <a:latin typeface="Times New Roman" pitchFamily="18" charset="0"/>
            </a:endParaRPr>
          </a:p>
        </p:txBody>
      </p:sp>
      <p:sp>
        <p:nvSpPr>
          <p:cNvPr id="35849" name="Text Box 9">
            <a:extLst>
              <a:ext uri="{FF2B5EF4-FFF2-40B4-BE49-F238E27FC236}">
                <a16:creationId xmlns:a16="http://schemas.microsoft.com/office/drawing/2014/main" id="{DA2FFB61-5AB4-3347-912C-7B2F1ED23279}"/>
              </a:ext>
            </a:extLst>
          </p:cNvPr>
          <p:cNvSpPr txBox="1">
            <a:spLocks noChangeArrowheads="1"/>
          </p:cNvSpPr>
          <p:nvPr/>
        </p:nvSpPr>
        <p:spPr bwMode="auto">
          <a:xfrm>
            <a:off x="5888038" y="3260725"/>
            <a:ext cx="3255962"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3600" b="1" dirty="0" err="1">
                <a:solidFill>
                  <a:schemeClr val="bg1"/>
                </a:solidFill>
              </a:rPr>
              <a:t>Hơn</a:t>
            </a:r>
            <a:r>
              <a:rPr lang="en-US" sz="3600" b="1" dirty="0">
                <a:solidFill>
                  <a:schemeClr val="bg1"/>
                </a:solidFill>
              </a:rPr>
              <a:t> </a:t>
            </a:r>
            <a:r>
              <a:rPr lang="en-US" sz="3600" b="1" dirty="0" err="1">
                <a:solidFill>
                  <a:schemeClr val="bg1"/>
                </a:solidFill>
              </a:rPr>
              <a:t>hai</a:t>
            </a:r>
            <a:endParaRPr lang="en-US" sz="2800" b="1" i="1" dirty="0">
              <a:solidFill>
                <a:schemeClr val="bg1"/>
              </a:solidFill>
              <a:latin typeface="Times New Roman" pitchFamily="18" charset="0"/>
            </a:endParaRPr>
          </a:p>
        </p:txBody>
      </p:sp>
      <p:sp>
        <p:nvSpPr>
          <p:cNvPr id="35850" name="Text Box 10">
            <a:extLst>
              <a:ext uri="{FF2B5EF4-FFF2-40B4-BE49-F238E27FC236}">
                <a16:creationId xmlns:a16="http://schemas.microsoft.com/office/drawing/2014/main" id="{5AF100CF-502B-DB42-8A3C-22552FC0982B}"/>
              </a:ext>
            </a:extLst>
          </p:cNvPr>
          <p:cNvSpPr txBox="1">
            <a:spLocks noChangeArrowheads="1"/>
          </p:cNvSpPr>
          <p:nvPr/>
        </p:nvSpPr>
        <p:spPr bwMode="auto">
          <a:xfrm>
            <a:off x="2971800" y="4267200"/>
            <a:ext cx="24384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3600" b="1" dirty="0" err="1">
                <a:solidFill>
                  <a:schemeClr val="bg1"/>
                </a:solidFill>
              </a:rPr>
              <a:t>Nêu</a:t>
            </a:r>
            <a:r>
              <a:rPr lang="en-US" sz="3600" b="1" dirty="0">
                <a:solidFill>
                  <a:schemeClr val="bg1"/>
                </a:solidFill>
              </a:rPr>
              <a:t> </a:t>
            </a:r>
            <a:r>
              <a:rPr lang="en-US" sz="3600" b="1" dirty="0" err="1">
                <a:solidFill>
                  <a:schemeClr val="bg1"/>
                </a:solidFill>
              </a:rPr>
              <a:t>rõ</a:t>
            </a:r>
            <a:endParaRPr lang="en-US" sz="2800" b="1" i="1" dirty="0">
              <a:solidFill>
                <a:schemeClr val="bg1"/>
              </a:solidFill>
              <a:latin typeface="Times New Roman" pitchFamily="18" charset="0"/>
            </a:endParaRPr>
          </a:p>
        </p:txBody>
      </p:sp>
      <p:sp>
        <p:nvSpPr>
          <p:cNvPr id="35851" name="Text Box 11">
            <a:extLst>
              <a:ext uri="{FF2B5EF4-FFF2-40B4-BE49-F238E27FC236}">
                <a16:creationId xmlns:a16="http://schemas.microsoft.com/office/drawing/2014/main" id="{241B2899-B820-A34D-841C-4A7FFCCAFED0}"/>
              </a:ext>
            </a:extLst>
          </p:cNvPr>
          <p:cNvSpPr txBox="1">
            <a:spLocks noChangeArrowheads="1"/>
          </p:cNvSpPr>
          <p:nvPr/>
        </p:nvSpPr>
        <p:spPr bwMode="auto">
          <a:xfrm>
            <a:off x="5888038" y="4267200"/>
            <a:ext cx="3255962"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chemeClr val="bg1"/>
                </a:solidFill>
              </a:rPr>
              <a:t>Hàm ý</a:t>
            </a:r>
            <a:endParaRPr lang="en-US" altLang="en-US" sz="2800" b="1" i="1">
              <a:solidFill>
                <a:schemeClr val="bg1"/>
              </a:solidFill>
              <a:latin typeface="Times New Roman" panose="02020603050405020304" pitchFamily="18" charset="0"/>
            </a:endParaRPr>
          </a:p>
        </p:txBody>
      </p:sp>
      <p:sp>
        <p:nvSpPr>
          <p:cNvPr id="35852" name="Text Box 12">
            <a:extLst>
              <a:ext uri="{FF2B5EF4-FFF2-40B4-BE49-F238E27FC236}">
                <a16:creationId xmlns:a16="http://schemas.microsoft.com/office/drawing/2014/main" id="{AA47B01A-59C3-654B-8C9F-FDA99A8EBFD6}"/>
              </a:ext>
            </a:extLst>
          </p:cNvPr>
          <p:cNvSpPr txBox="1">
            <a:spLocks noChangeArrowheads="1"/>
          </p:cNvSpPr>
          <p:nvPr/>
        </p:nvSpPr>
        <p:spPr bwMode="auto">
          <a:xfrm>
            <a:off x="2971800" y="5257800"/>
            <a:ext cx="24384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3600" b="1" dirty="0" err="1">
                <a:solidFill>
                  <a:schemeClr val="bg1"/>
                </a:solidFill>
              </a:rPr>
              <a:t>Ngắn</a:t>
            </a:r>
            <a:r>
              <a:rPr lang="en-US" sz="3600" b="1" dirty="0">
                <a:solidFill>
                  <a:schemeClr val="bg1"/>
                </a:solidFill>
              </a:rPr>
              <a:t> </a:t>
            </a:r>
            <a:r>
              <a:rPr lang="en-US" sz="3600" b="1" dirty="0" err="1">
                <a:solidFill>
                  <a:schemeClr val="bg1"/>
                </a:solidFill>
              </a:rPr>
              <a:t>hơn</a:t>
            </a:r>
            <a:endParaRPr lang="en-US" sz="2800" b="1" i="1" dirty="0">
              <a:solidFill>
                <a:schemeClr val="bg1"/>
              </a:solidFill>
              <a:latin typeface="Times New Roman" pitchFamily="18" charset="0"/>
            </a:endParaRPr>
          </a:p>
        </p:txBody>
      </p:sp>
      <p:sp>
        <p:nvSpPr>
          <p:cNvPr id="35853" name="Text Box 13">
            <a:extLst>
              <a:ext uri="{FF2B5EF4-FFF2-40B4-BE49-F238E27FC236}">
                <a16:creationId xmlns:a16="http://schemas.microsoft.com/office/drawing/2014/main" id="{E2E88941-F61C-A240-B051-930F306B2820}"/>
              </a:ext>
            </a:extLst>
          </p:cNvPr>
          <p:cNvSpPr txBox="1">
            <a:spLocks noChangeArrowheads="1"/>
          </p:cNvSpPr>
          <p:nvPr/>
        </p:nvSpPr>
        <p:spPr bwMode="auto">
          <a:xfrm>
            <a:off x="5888038" y="5257800"/>
            <a:ext cx="3255962" cy="646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chemeClr val="bg1"/>
                </a:solidFill>
              </a:rPr>
              <a:t>Dài hơn</a:t>
            </a:r>
            <a:endParaRPr lang="en-US" altLang="en-US" sz="2800" b="1" i="1">
              <a:solidFill>
                <a:schemeClr val="bg1"/>
              </a:solidFill>
              <a:latin typeface="Times New Roman" panose="02020603050405020304" pitchFamily="18" charset="0"/>
            </a:endParaRPr>
          </a:p>
        </p:txBody>
      </p:sp>
      <p:sp>
        <p:nvSpPr>
          <p:cNvPr id="35854" name="Text Box 14">
            <a:extLst>
              <a:ext uri="{FF2B5EF4-FFF2-40B4-BE49-F238E27FC236}">
                <a16:creationId xmlns:a16="http://schemas.microsoft.com/office/drawing/2014/main" id="{F299FB38-216C-0848-817F-30CE2772669E}"/>
              </a:ext>
            </a:extLst>
          </p:cNvPr>
          <p:cNvSpPr txBox="1">
            <a:spLocks noChangeArrowheads="1"/>
          </p:cNvSpPr>
          <p:nvPr/>
        </p:nvSpPr>
        <p:spPr bwMode="auto">
          <a:xfrm>
            <a:off x="8153400" y="0"/>
            <a:ext cx="990600"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b="1">
                <a:solidFill>
                  <a:schemeClr val="bg1"/>
                </a:solidFill>
              </a:rPr>
              <a:t>107</a:t>
            </a:r>
            <a:endParaRPr lang="en-US" b="1" i="1">
              <a:solidFill>
                <a:schemeClr val="bg1"/>
              </a:solidFill>
              <a:latin typeface="Times New Roman" pitchFamily="18" charset="0"/>
            </a:endParaRPr>
          </a:p>
        </p:txBody>
      </p:sp>
      <p:sp>
        <p:nvSpPr>
          <p:cNvPr id="35856" name="Text Box 16">
            <a:extLst>
              <a:ext uri="{FF2B5EF4-FFF2-40B4-BE49-F238E27FC236}">
                <a16:creationId xmlns:a16="http://schemas.microsoft.com/office/drawing/2014/main" id="{AF5E1BEE-EA83-7E40-8C68-E1A37162977E}"/>
              </a:ext>
            </a:extLst>
          </p:cNvPr>
          <p:cNvSpPr txBox="1">
            <a:spLocks noChangeArrowheads="1"/>
          </p:cNvSpPr>
          <p:nvPr/>
        </p:nvSpPr>
        <p:spPr bwMode="auto">
          <a:xfrm>
            <a:off x="179388" y="2270125"/>
            <a:ext cx="2716212" cy="646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chemeClr val="bg1"/>
                </a:solidFill>
              </a:rPr>
              <a:t>Giải nghĩa.</a:t>
            </a:r>
            <a:endParaRPr lang="en-US" altLang="en-US" sz="2800" b="1" i="1">
              <a:solidFill>
                <a:schemeClr val="bg1"/>
              </a:solidFill>
              <a:latin typeface="Times New Roman" panose="02020603050405020304" pitchFamily="18" charset="0"/>
            </a:endParaRPr>
          </a:p>
        </p:txBody>
      </p:sp>
      <p:sp>
        <p:nvSpPr>
          <p:cNvPr id="35857" name="Text Box 17">
            <a:extLst>
              <a:ext uri="{FF2B5EF4-FFF2-40B4-BE49-F238E27FC236}">
                <a16:creationId xmlns:a16="http://schemas.microsoft.com/office/drawing/2014/main" id="{6DBA79F1-02AE-D942-A958-D74B79502D0F}"/>
              </a:ext>
            </a:extLst>
          </p:cNvPr>
          <p:cNvSpPr txBox="1">
            <a:spLocks noChangeArrowheads="1"/>
          </p:cNvSpPr>
          <p:nvPr/>
        </p:nvSpPr>
        <p:spPr bwMode="auto">
          <a:xfrm>
            <a:off x="457200" y="3260725"/>
            <a:ext cx="24384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3600" b="1" dirty="0" err="1">
                <a:solidFill>
                  <a:schemeClr val="bg1"/>
                </a:solidFill>
              </a:rPr>
              <a:t>Người</a:t>
            </a:r>
            <a:endParaRPr lang="en-US" sz="2800" b="1" i="1" dirty="0">
              <a:solidFill>
                <a:schemeClr val="bg1"/>
              </a:solidFill>
              <a:latin typeface="Times New Roman" pitchFamily="18" charset="0"/>
            </a:endParaRPr>
          </a:p>
        </p:txBody>
      </p:sp>
      <p:sp>
        <p:nvSpPr>
          <p:cNvPr id="35858" name="Text Box 18">
            <a:extLst>
              <a:ext uri="{FF2B5EF4-FFF2-40B4-BE49-F238E27FC236}">
                <a16:creationId xmlns:a16="http://schemas.microsoft.com/office/drawing/2014/main" id="{B5B585B5-935B-9B4B-BA86-04680E90C526}"/>
              </a:ext>
            </a:extLst>
          </p:cNvPr>
          <p:cNvSpPr txBox="1">
            <a:spLocks noChangeArrowheads="1"/>
          </p:cNvSpPr>
          <p:nvPr/>
        </p:nvSpPr>
        <p:spPr bwMode="auto">
          <a:xfrm>
            <a:off x="457200" y="4267200"/>
            <a:ext cx="24384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chemeClr val="bg1"/>
                </a:solidFill>
              </a:rPr>
              <a:t>Mục đích</a:t>
            </a:r>
            <a:endParaRPr lang="en-US" altLang="en-US" sz="2800" b="1" i="1">
              <a:solidFill>
                <a:schemeClr val="bg1"/>
              </a:solidFill>
              <a:latin typeface="Times New Roman" panose="02020603050405020304" pitchFamily="18" charset="0"/>
            </a:endParaRPr>
          </a:p>
        </p:txBody>
      </p:sp>
      <p:sp>
        <p:nvSpPr>
          <p:cNvPr id="35859" name="Text Box 19">
            <a:extLst>
              <a:ext uri="{FF2B5EF4-FFF2-40B4-BE49-F238E27FC236}">
                <a16:creationId xmlns:a16="http://schemas.microsoft.com/office/drawing/2014/main" id="{F35B5A89-71B2-254F-BD98-F158B07280F5}"/>
              </a:ext>
            </a:extLst>
          </p:cNvPr>
          <p:cNvSpPr txBox="1">
            <a:spLocks noChangeArrowheads="1"/>
          </p:cNvSpPr>
          <p:nvPr/>
        </p:nvSpPr>
        <p:spPr bwMode="auto">
          <a:xfrm>
            <a:off x="468313" y="5291138"/>
            <a:ext cx="2438400" cy="64611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chemeClr val="bg1"/>
                </a:solidFill>
              </a:rPr>
              <a:t>Độ dài</a:t>
            </a:r>
            <a:endParaRPr lang="en-US" altLang="en-US" sz="2800" b="1" i="1">
              <a:solidFill>
                <a:schemeClr val="bg1"/>
              </a:solidFill>
              <a:latin typeface="Times New Roman" panose="02020603050405020304" pitchFamily="18" charset="0"/>
            </a:endParaRPr>
          </a:p>
        </p:txBody>
      </p:sp>
      <p:sp>
        <p:nvSpPr>
          <p:cNvPr id="146447" name="Rectangle 4">
            <a:extLst>
              <a:ext uri="{FF2B5EF4-FFF2-40B4-BE49-F238E27FC236}">
                <a16:creationId xmlns:a16="http://schemas.microsoft.com/office/drawing/2014/main" id="{098209C9-3532-D248-820E-6A4E283C355D}"/>
              </a:ext>
            </a:extLst>
          </p:cNvPr>
          <p:cNvSpPr txBox="1">
            <a:spLocks noChangeArrowheads="1"/>
          </p:cNvSpPr>
          <p:nvPr/>
        </p:nvSpPr>
        <p:spPr bwMode="auto">
          <a:xfrm>
            <a:off x="0" y="228600"/>
            <a:ext cx="9144000" cy="914400"/>
          </a:xfrm>
          <a:prstGeom prst="rect">
            <a:avLst/>
          </a:prstGeom>
          <a:noFill/>
          <a:ln>
            <a:noFill/>
          </a:ln>
          <a:effectLst>
            <a:outerShdw dist="35921"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400" b="1">
                <a:solidFill>
                  <a:schemeClr val="bg1"/>
                </a:solidFill>
              </a:rPr>
              <a:t>Thách Thức Khi Giảng Chuyện</a:t>
            </a:r>
            <a:endParaRPr lang="en-US" altLang="en-US" sz="4400">
              <a:solidFill>
                <a:schemeClr val="tx2"/>
              </a:solidFill>
            </a:endParaRPr>
          </a:p>
        </p:txBody>
      </p:sp>
      <p:sp>
        <p:nvSpPr>
          <p:cNvPr id="21" name="Text Box 3">
            <a:extLst>
              <a:ext uri="{FF2B5EF4-FFF2-40B4-BE49-F238E27FC236}">
                <a16:creationId xmlns:a16="http://schemas.microsoft.com/office/drawing/2014/main" id="{C8B75E0C-2BD7-9D44-B06A-21C94B7B8B68}"/>
              </a:ext>
            </a:extLst>
          </p:cNvPr>
          <p:cNvSpPr txBox="1">
            <a:spLocks noChangeArrowheads="1"/>
          </p:cNvSpPr>
          <p:nvPr/>
        </p:nvSpPr>
        <p:spPr bwMode="auto">
          <a:xfrm>
            <a:off x="2771775" y="1279525"/>
            <a:ext cx="2943225" cy="7080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 b="1" u="sng">
                <a:solidFill>
                  <a:schemeClr val="bg1"/>
                </a:solidFill>
              </a:rPr>
              <a:t>Giáo Huấn</a:t>
            </a:r>
            <a:endParaRPr lang="en-US" altLang="en-US" sz="3200" b="1" i="1" u="sng">
              <a:solidFill>
                <a:schemeClr val="bg1"/>
              </a:solidFill>
              <a:latin typeface="Times New Roman" panose="02020603050405020304" pitchFamily="18" charset="0"/>
            </a:endParaRPr>
          </a:p>
        </p:txBody>
      </p:sp>
      <p:sp>
        <p:nvSpPr>
          <p:cNvPr id="22" name="Text Box 5">
            <a:extLst>
              <a:ext uri="{FF2B5EF4-FFF2-40B4-BE49-F238E27FC236}">
                <a16:creationId xmlns:a16="http://schemas.microsoft.com/office/drawing/2014/main" id="{13090749-0F29-E44E-8C2B-291E782EB9CD}"/>
              </a:ext>
            </a:extLst>
          </p:cNvPr>
          <p:cNvSpPr txBox="1">
            <a:spLocks noChangeArrowheads="1"/>
          </p:cNvSpPr>
          <p:nvPr/>
        </p:nvSpPr>
        <p:spPr bwMode="auto">
          <a:xfrm>
            <a:off x="5888038" y="1279525"/>
            <a:ext cx="2874962"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b="1" u="sng" dirty="0" err="1">
                <a:solidFill>
                  <a:schemeClr val="bg1"/>
                </a:solidFill>
              </a:rPr>
              <a:t>Ký</a:t>
            </a:r>
            <a:r>
              <a:rPr lang="en-US" sz="4000" b="1" u="sng" dirty="0">
                <a:solidFill>
                  <a:schemeClr val="bg1"/>
                </a:solidFill>
              </a:rPr>
              <a:t> </a:t>
            </a:r>
            <a:r>
              <a:rPr lang="en-US" sz="4000" b="1" u="sng" dirty="0" err="1">
                <a:solidFill>
                  <a:schemeClr val="bg1"/>
                </a:solidFill>
              </a:rPr>
              <a:t>thuật</a:t>
            </a:r>
            <a:endParaRPr lang="en-US" sz="3200" b="1" i="1" u="sng" dirty="0">
              <a:solidFill>
                <a:schemeClr val="bg1"/>
              </a:solidFill>
              <a:latin typeface="Times New Roman" pitchFamily="18" charset="0"/>
            </a:endParaRPr>
          </a:p>
        </p:txBody>
      </p:sp>
      <p:sp>
        <p:nvSpPr>
          <p:cNvPr id="23" name="Text Box 15">
            <a:extLst>
              <a:ext uri="{FF2B5EF4-FFF2-40B4-BE49-F238E27FC236}">
                <a16:creationId xmlns:a16="http://schemas.microsoft.com/office/drawing/2014/main" id="{90AC8C4D-288F-2342-B0B8-5BC1B1618B56}"/>
              </a:ext>
            </a:extLst>
          </p:cNvPr>
          <p:cNvSpPr txBox="1">
            <a:spLocks noChangeArrowheads="1"/>
          </p:cNvSpPr>
          <p:nvPr/>
        </p:nvSpPr>
        <p:spPr bwMode="auto">
          <a:xfrm>
            <a:off x="457200" y="1279525"/>
            <a:ext cx="24384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4000" b="1" u="sng">
                <a:solidFill>
                  <a:schemeClr val="bg1"/>
                </a:solidFill>
              </a:rPr>
              <a:t>Vấn đề</a:t>
            </a:r>
            <a:endParaRPr lang="en-US" sz="3200" b="1" i="1" u="sng">
              <a:solidFill>
                <a:schemeClr val="bg1"/>
              </a:solidFill>
              <a:latin typeface="Times New Roman"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5856"/>
                                        </p:tgtEl>
                                        <p:attrNameLst>
                                          <p:attrName>style.visibility</p:attrName>
                                        </p:attrNameLst>
                                      </p:cBhvr>
                                      <p:to>
                                        <p:strVal val="visible"/>
                                      </p:to>
                                    </p:set>
                                    <p:anim calcmode="lin" valueType="num">
                                      <p:cBhvr>
                                        <p:cTn id="7" dur="1000" fill="hold"/>
                                        <p:tgtEl>
                                          <p:spTgt spid="35856"/>
                                        </p:tgtEl>
                                        <p:attrNameLst>
                                          <p:attrName>ppt_w</p:attrName>
                                        </p:attrNameLst>
                                      </p:cBhvr>
                                      <p:tavLst>
                                        <p:tav tm="0">
                                          <p:val>
                                            <p:fltVal val="0"/>
                                          </p:val>
                                        </p:tav>
                                        <p:tav tm="100000">
                                          <p:val>
                                            <p:strVal val="#ppt_w"/>
                                          </p:val>
                                        </p:tav>
                                      </p:tavLst>
                                    </p:anim>
                                    <p:anim calcmode="lin" valueType="num">
                                      <p:cBhvr>
                                        <p:cTn id="8" dur="1000" fill="hold"/>
                                        <p:tgtEl>
                                          <p:spTgt spid="35856"/>
                                        </p:tgtEl>
                                        <p:attrNameLst>
                                          <p:attrName>ppt_h</p:attrName>
                                        </p:attrNameLst>
                                      </p:cBhvr>
                                      <p:tavLst>
                                        <p:tav tm="0">
                                          <p:val>
                                            <p:fltVal val="0"/>
                                          </p:val>
                                        </p:tav>
                                        <p:tav tm="100000">
                                          <p:val>
                                            <p:strVal val="#ppt_h"/>
                                          </p:val>
                                        </p:tav>
                                      </p:tavLst>
                                    </p:anim>
                                    <p:anim calcmode="lin" valueType="num">
                                      <p:cBhvr>
                                        <p:cTn id="9" dur="1000" fill="hold"/>
                                        <p:tgtEl>
                                          <p:spTgt spid="3585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585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5846"/>
                                        </p:tgtEl>
                                        <p:attrNameLst>
                                          <p:attrName>style.visibility</p:attrName>
                                        </p:attrNameLst>
                                      </p:cBhvr>
                                      <p:to>
                                        <p:strVal val="visible"/>
                                      </p:to>
                                    </p:set>
                                    <p:anim calcmode="lin" valueType="num">
                                      <p:cBhvr>
                                        <p:cTn id="15" dur="1000" fill="hold"/>
                                        <p:tgtEl>
                                          <p:spTgt spid="35846"/>
                                        </p:tgtEl>
                                        <p:attrNameLst>
                                          <p:attrName>ppt_w</p:attrName>
                                        </p:attrNameLst>
                                      </p:cBhvr>
                                      <p:tavLst>
                                        <p:tav tm="0">
                                          <p:val>
                                            <p:fltVal val="0"/>
                                          </p:val>
                                        </p:tav>
                                        <p:tav tm="100000">
                                          <p:val>
                                            <p:strVal val="#ppt_w"/>
                                          </p:val>
                                        </p:tav>
                                      </p:tavLst>
                                    </p:anim>
                                    <p:anim calcmode="lin" valueType="num">
                                      <p:cBhvr>
                                        <p:cTn id="16" dur="1000" fill="hold"/>
                                        <p:tgtEl>
                                          <p:spTgt spid="35846"/>
                                        </p:tgtEl>
                                        <p:attrNameLst>
                                          <p:attrName>ppt_h</p:attrName>
                                        </p:attrNameLst>
                                      </p:cBhvr>
                                      <p:tavLst>
                                        <p:tav tm="0">
                                          <p:val>
                                            <p:fltVal val="0"/>
                                          </p:val>
                                        </p:tav>
                                        <p:tav tm="100000">
                                          <p:val>
                                            <p:strVal val="#ppt_h"/>
                                          </p:val>
                                        </p:tav>
                                      </p:tavLst>
                                    </p:anim>
                                    <p:anim calcmode="lin" valueType="num">
                                      <p:cBhvr>
                                        <p:cTn id="17" dur="1000" fill="hold"/>
                                        <p:tgtEl>
                                          <p:spTgt spid="3584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584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5847"/>
                                        </p:tgtEl>
                                        <p:attrNameLst>
                                          <p:attrName>style.visibility</p:attrName>
                                        </p:attrNameLst>
                                      </p:cBhvr>
                                      <p:to>
                                        <p:strVal val="visible"/>
                                      </p:to>
                                    </p:set>
                                    <p:anim calcmode="lin" valueType="num">
                                      <p:cBhvr>
                                        <p:cTn id="23" dur="1000" fill="hold"/>
                                        <p:tgtEl>
                                          <p:spTgt spid="35847"/>
                                        </p:tgtEl>
                                        <p:attrNameLst>
                                          <p:attrName>ppt_w</p:attrName>
                                        </p:attrNameLst>
                                      </p:cBhvr>
                                      <p:tavLst>
                                        <p:tav tm="0">
                                          <p:val>
                                            <p:fltVal val="0"/>
                                          </p:val>
                                        </p:tav>
                                        <p:tav tm="100000">
                                          <p:val>
                                            <p:strVal val="#ppt_w"/>
                                          </p:val>
                                        </p:tav>
                                      </p:tavLst>
                                    </p:anim>
                                    <p:anim calcmode="lin" valueType="num">
                                      <p:cBhvr>
                                        <p:cTn id="24" dur="1000" fill="hold"/>
                                        <p:tgtEl>
                                          <p:spTgt spid="35847"/>
                                        </p:tgtEl>
                                        <p:attrNameLst>
                                          <p:attrName>ppt_h</p:attrName>
                                        </p:attrNameLst>
                                      </p:cBhvr>
                                      <p:tavLst>
                                        <p:tav tm="0">
                                          <p:val>
                                            <p:fltVal val="0"/>
                                          </p:val>
                                        </p:tav>
                                        <p:tav tm="100000">
                                          <p:val>
                                            <p:strVal val="#ppt_h"/>
                                          </p:val>
                                        </p:tav>
                                      </p:tavLst>
                                    </p:anim>
                                    <p:anim calcmode="lin" valueType="num">
                                      <p:cBhvr>
                                        <p:cTn id="25" dur="1000" fill="hold"/>
                                        <p:tgtEl>
                                          <p:spTgt spid="3584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584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5857"/>
                                        </p:tgtEl>
                                        <p:attrNameLst>
                                          <p:attrName>style.visibility</p:attrName>
                                        </p:attrNameLst>
                                      </p:cBhvr>
                                      <p:to>
                                        <p:strVal val="visible"/>
                                      </p:to>
                                    </p:set>
                                    <p:anim calcmode="lin" valueType="num">
                                      <p:cBhvr>
                                        <p:cTn id="31" dur="1000" fill="hold"/>
                                        <p:tgtEl>
                                          <p:spTgt spid="35857"/>
                                        </p:tgtEl>
                                        <p:attrNameLst>
                                          <p:attrName>ppt_w</p:attrName>
                                        </p:attrNameLst>
                                      </p:cBhvr>
                                      <p:tavLst>
                                        <p:tav tm="0">
                                          <p:val>
                                            <p:fltVal val="0"/>
                                          </p:val>
                                        </p:tav>
                                        <p:tav tm="100000">
                                          <p:val>
                                            <p:strVal val="#ppt_w"/>
                                          </p:val>
                                        </p:tav>
                                      </p:tavLst>
                                    </p:anim>
                                    <p:anim calcmode="lin" valueType="num">
                                      <p:cBhvr>
                                        <p:cTn id="32" dur="1000" fill="hold"/>
                                        <p:tgtEl>
                                          <p:spTgt spid="35857"/>
                                        </p:tgtEl>
                                        <p:attrNameLst>
                                          <p:attrName>ppt_h</p:attrName>
                                        </p:attrNameLst>
                                      </p:cBhvr>
                                      <p:tavLst>
                                        <p:tav tm="0">
                                          <p:val>
                                            <p:fltVal val="0"/>
                                          </p:val>
                                        </p:tav>
                                        <p:tav tm="100000">
                                          <p:val>
                                            <p:strVal val="#ppt_h"/>
                                          </p:val>
                                        </p:tav>
                                      </p:tavLst>
                                    </p:anim>
                                    <p:anim calcmode="lin" valueType="num">
                                      <p:cBhvr>
                                        <p:cTn id="33" dur="1000" fill="hold"/>
                                        <p:tgtEl>
                                          <p:spTgt spid="35857"/>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585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5848"/>
                                        </p:tgtEl>
                                        <p:attrNameLst>
                                          <p:attrName>style.visibility</p:attrName>
                                        </p:attrNameLst>
                                      </p:cBhvr>
                                      <p:to>
                                        <p:strVal val="visible"/>
                                      </p:to>
                                    </p:set>
                                    <p:anim calcmode="lin" valueType="num">
                                      <p:cBhvr>
                                        <p:cTn id="39" dur="1000" fill="hold"/>
                                        <p:tgtEl>
                                          <p:spTgt spid="35848"/>
                                        </p:tgtEl>
                                        <p:attrNameLst>
                                          <p:attrName>ppt_w</p:attrName>
                                        </p:attrNameLst>
                                      </p:cBhvr>
                                      <p:tavLst>
                                        <p:tav tm="0">
                                          <p:val>
                                            <p:fltVal val="0"/>
                                          </p:val>
                                        </p:tav>
                                        <p:tav tm="100000">
                                          <p:val>
                                            <p:strVal val="#ppt_w"/>
                                          </p:val>
                                        </p:tav>
                                      </p:tavLst>
                                    </p:anim>
                                    <p:anim calcmode="lin" valueType="num">
                                      <p:cBhvr>
                                        <p:cTn id="40" dur="1000" fill="hold"/>
                                        <p:tgtEl>
                                          <p:spTgt spid="35848"/>
                                        </p:tgtEl>
                                        <p:attrNameLst>
                                          <p:attrName>ppt_h</p:attrName>
                                        </p:attrNameLst>
                                      </p:cBhvr>
                                      <p:tavLst>
                                        <p:tav tm="0">
                                          <p:val>
                                            <p:fltVal val="0"/>
                                          </p:val>
                                        </p:tav>
                                        <p:tav tm="100000">
                                          <p:val>
                                            <p:strVal val="#ppt_h"/>
                                          </p:val>
                                        </p:tav>
                                      </p:tavLst>
                                    </p:anim>
                                    <p:anim calcmode="lin" valueType="num">
                                      <p:cBhvr>
                                        <p:cTn id="41" dur="1000" fill="hold"/>
                                        <p:tgtEl>
                                          <p:spTgt spid="35848"/>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584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35849"/>
                                        </p:tgtEl>
                                        <p:attrNameLst>
                                          <p:attrName>style.visibility</p:attrName>
                                        </p:attrNameLst>
                                      </p:cBhvr>
                                      <p:to>
                                        <p:strVal val="visible"/>
                                      </p:to>
                                    </p:set>
                                    <p:anim calcmode="lin" valueType="num">
                                      <p:cBhvr>
                                        <p:cTn id="47" dur="1000" fill="hold"/>
                                        <p:tgtEl>
                                          <p:spTgt spid="35849"/>
                                        </p:tgtEl>
                                        <p:attrNameLst>
                                          <p:attrName>ppt_w</p:attrName>
                                        </p:attrNameLst>
                                      </p:cBhvr>
                                      <p:tavLst>
                                        <p:tav tm="0">
                                          <p:val>
                                            <p:fltVal val="0"/>
                                          </p:val>
                                        </p:tav>
                                        <p:tav tm="100000">
                                          <p:val>
                                            <p:strVal val="#ppt_w"/>
                                          </p:val>
                                        </p:tav>
                                      </p:tavLst>
                                    </p:anim>
                                    <p:anim calcmode="lin" valueType="num">
                                      <p:cBhvr>
                                        <p:cTn id="48" dur="1000" fill="hold"/>
                                        <p:tgtEl>
                                          <p:spTgt spid="35849"/>
                                        </p:tgtEl>
                                        <p:attrNameLst>
                                          <p:attrName>ppt_h</p:attrName>
                                        </p:attrNameLst>
                                      </p:cBhvr>
                                      <p:tavLst>
                                        <p:tav tm="0">
                                          <p:val>
                                            <p:fltVal val="0"/>
                                          </p:val>
                                        </p:tav>
                                        <p:tav tm="100000">
                                          <p:val>
                                            <p:strVal val="#ppt_h"/>
                                          </p:val>
                                        </p:tav>
                                      </p:tavLst>
                                    </p:anim>
                                    <p:anim calcmode="lin" valueType="num">
                                      <p:cBhvr>
                                        <p:cTn id="49" dur="1000" fill="hold"/>
                                        <p:tgtEl>
                                          <p:spTgt spid="35849"/>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3584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35858"/>
                                        </p:tgtEl>
                                        <p:attrNameLst>
                                          <p:attrName>style.visibility</p:attrName>
                                        </p:attrNameLst>
                                      </p:cBhvr>
                                      <p:to>
                                        <p:strVal val="visible"/>
                                      </p:to>
                                    </p:set>
                                    <p:anim calcmode="lin" valueType="num">
                                      <p:cBhvr>
                                        <p:cTn id="55" dur="1000" fill="hold"/>
                                        <p:tgtEl>
                                          <p:spTgt spid="35858"/>
                                        </p:tgtEl>
                                        <p:attrNameLst>
                                          <p:attrName>ppt_w</p:attrName>
                                        </p:attrNameLst>
                                      </p:cBhvr>
                                      <p:tavLst>
                                        <p:tav tm="0">
                                          <p:val>
                                            <p:fltVal val="0"/>
                                          </p:val>
                                        </p:tav>
                                        <p:tav tm="100000">
                                          <p:val>
                                            <p:strVal val="#ppt_w"/>
                                          </p:val>
                                        </p:tav>
                                      </p:tavLst>
                                    </p:anim>
                                    <p:anim calcmode="lin" valueType="num">
                                      <p:cBhvr>
                                        <p:cTn id="56" dur="1000" fill="hold"/>
                                        <p:tgtEl>
                                          <p:spTgt spid="35858"/>
                                        </p:tgtEl>
                                        <p:attrNameLst>
                                          <p:attrName>ppt_h</p:attrName>
                                        </p:attrNameLst>
                                      </p:cBhvr>
                                      <p:tavLst>
                                        <p:tav tm="0">
                                          <p:val>
                                            <p:fltVal val="0"/>
                                          </p:val>
                                        </p:tav>
                                        <p:tav tm="100000">
                                          <p:val>
                                            <p:strVal val="#ppt_h"/>
                                          </p:val>
                                        </p:tav>
                                      </p:tavLst>
                                    </p:anim>
                                    <p:anim calcmode="lin" valueType="num">
                                      <p:cBhvr>
                                        <p:cTn id="57" dur="1000" fill="hold"/>
                                        <p:tgtEl>
                                          <p:spTgt spid="35858"/>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3585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35850"/>
                                        </p:tgtEl>
                                        <p:attrNameLst>
                                          <p:attrName>style.visibility</p:attrName>
                                        </p:attrNameLst>
                                      </p:cBhvr>
                                      <p:to>
                                        <p:strVal val="visible"/>
                                      </p:to>
                                    </p:set>
                                    <p:anim calcmode="lin" valueType="num">
                                      <p:cBhvr>
                                        <p:cTn id="63" dur="1000" fill="hold"/>
                                        <p:tgtEl>
                                          <p:spTgt spid="35850"/>
                                        </p:tgtEl>
                                        <p:attrNameLst>
                                          <p:attrName>ppt_w</p:attrName>
                                        </p:attrNameLst>
                                      </p:cBhvr>
                                      <p:tavLst>
                                        <p:tav tm="0">
                                          <p:val>
                                            <p:fltVal val="0"/>
                                          </p:val>
                                        </p:tav>
                                        <p:tav tm="100000">
                                          <p:val>
                                            <p:strVal val="#ppt_w"/>
                                          </p:val>
                                        </p:tav>
                                      </p:tavLst>
                                    </p:anim>
                                    <p:anim calcmode="lin" valueType="num">
                                      <p:cBhvr>
                                        <p:cTn id="64" dur="1000" fill="hold"/>
                                        <p:tgtEl>
                                          <p:spTgt spid="35850"/>
                                        </p:tgtEl>
                                        <p:attrNameLst>
                                          <p:attrName>ppt_h</p:attrName>
                                        </p:attrNameLst>
                                      </p:cBhvr>
                                      <p:tavLst>
                                        <p:tav tm="0">
                                          <p:val>
                                            <p:fltVal val="0"/>
                                          </p:val>
                                        </p:tav>
                                        <p:tav tm="100000">
                                          <p:val>
                                            <p:strVal val="#ppt_h"/>
                                          </p:val>
                                        </p:tav>
                                      </p:tavLst>
                                    </p:anim>
                                    <p:anim calcmode="lin" valueType="num">
                                      <p:cBhvr>
                                        <p:cTn id="65" dur="1000" fill="hold"/>
                                        <p:tgtEl>
                                          <p:spTgt spid="35850"/>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358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35851"/>
                                        </p:tgtEl>
                                        <p:attrNameLst>
                                          <p:attrName>style.visibility</p:attrName>
                                        </p:attrNameLst>
                                      </p:cBhvr>
                                      <p:to>
                                        <p:strVal val="visible"/>
                                      </p:to>
                                    </p:set>
                                    <p:anim calcmode="lin" valueType="num">
                                      <p:cBhvr>
                                        <p:cTn id="71" dur="1000" fill="hold"/>
                                        <p:tgtEl>
                                          <p:spTgt spid="35851"/>
                                        </p:tgtEl>
                                        <p:attrNameLst>
                                          <p:attrName>ppt_w</p:attrName>
                                        </p:attrNameLst>
                                      </p:cBhvr>
                                      <p:tavLst>
                                        <p:tav tm="0">
                                          <p:val>
                                            <p:fltVal val="0"/>
                                          </p:val>
                                        </p:tav>
                                        <p:tav tm="100000">
                                          <p:val>
                                            <p:strVal val="#ppt_w"/>
                                          </p:val>
                                        </p:tav>
                                      </p:tavLst>
                                    </p:anim>
                                    <p:anim calcmode="lin" valueType="num">
                                      <p:cBhvr>
                                        <p:cTn id="72" dur="1000" fill="hold"/>
                                        <p:tgtEl>
                                          <p:spTgt spid="35851"/>
                                        </p:tgtEl>
                                        <p:attrNameLst>
                                          <p:attrName>ppt_h</p:attrName>
                                        </p:attrNameLst>
                                      </p:cBhvr>
                                      <p:tavLst>
                                        <p:tav tm="0">
                                          <p:val>
                                            <p:fltVal val="0"/>
                                          </p:val>
                                        </p:tav>
                                        <p:tav tm="100000">
                                          <p:val>
                                            <p:strVal val="#ppt_h"/>
                                          </p:val>
                                        </p:tav>
                                      </p:tavLst>
                                    </p:anim>
                                    <p:anim calcmode="lin" valueType="num">
                                      <p:cBhvr>
                                        <p:cTn id="73" dur="1000" fill="hold"/>
                                        <p:tgtEl>
                                          <p:spTgt spid="35851"/>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3585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35859"/>
                                        </p:tgtEl>
                                        <p:attrNameLst>
                                          <p:attrName>style.visibility</p:attrName>
                                        </p:attrNameLst>
                                      </p:cBhvr>
                                      <p:to>
                                        <p:strVal val="visible"/>
                                      </p:to>
                                    </p:set>
                                    <p:anim calcmode="lin" valueType="num">
                                      <p:cBhvr>
                                        <p:cTn id="79" dur="1000" fill="hold"/>
                                        <p:tgtEl>
                                          <p:spTgt spid="35859"/>
                                        </p:tgtEl>
                                        <p:attrNameLst>
                                          <p:attrName>ppt_w</p:attrName>
                                        </p:attrNameLst>
                                      </p:cBhvr>
                                      <p:tavLst>
                                        <p:tav tm="0">
                                          <p:val>
                                            <p:fltVal val="0"/>
                                          </p:val>
                                        </p:tav>
                                        <p:tav tm="100000">
                                          <p:val>
                                            <p:strVal val="#ppt_w"/>
                                          </p:val>
                                        </p:tav>
                                      </p:tavLst>
                                    </p:anim>
                                    <p:anim calcmode="lin" valueType="num">
                                      <p:cBhvr>
                                        <p:cTn id="80" dur="1000" fill="hold"/>
                                        <p:tgtEl>
                                          <p:spTgt spid="35859"/>
                                        </p:tgtEl>
                                        <p:attrNameLst>
                                          <p:attrName>ppt_h</p:attrName>
                                        </p:attrNameLst>
                                      </p:cBhvr>
                                      <p:tavLst>
                                        <p:tav tm="0">
                                          <p:val>
                                            <p:fltVal val="0"/>
                                          </p:val>
                                        </p:tav>
                                        <p:tav tm="100000">
                                          <p:val>
                                            <p:strVal val="#ppt_h"/>
                                          </p:val>
                                        </p:tav>
                                      </p:tavLst>
                                    </p:anim>
                                    <p:anim calcmode="lin" valueType="num">
                                      <p:cBhvr>
                                        <p:cTn id="81" dur="1000" fill="hold"/>
                                        <p:tgtEl>
                                          <p:spTgt spid="35859"/>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3585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35852"/>
                                        </p:tgtEl>
                                        <p:attrNameLst>
                                          <p:attrName>style.visibility</p:attrName>
                                        </p:attrNameLst>
                                      </p:cBhvr>
                                      <p:to>
                                        <p:strVal val="visible"/>
                                      </p:to>
                                    </p:set>
                                    <p:anim calcmode="lin" valueType="num">
                                      <p:cBhvr>
                                        <p:cTn id="87" dur="1000" fill="hold"/>
                                        <p:tgtEl>
                                          <p:spTgt spid="35852"/>
                                        </p:tgtEl>
                                        <p:attrNameLst>
                                          <p:attrName>ppt_w</p:attrName>
                                        </p:attrNameLst>
                                      </p:cBhvr>
                                      <p:tavLst>
                                        <p:tav tm="0">
                                          <p:val>
                                            <p:fltVal val="0"/>
                                          </p:val>
                                        </p:tav>
                                        <p:tav tm="100000">
                                          <p:val>
                                            <p:strVal val="#ppt_w"/>
                                          </p:val>
                                        </p:tav>
                                      </p:tavLst>
                                    </p:anim>
                                    <p:anim calcmode="lin" valueType="num">
                                      <p:cBhvr>
                                        <p:cTn id="88" dur="1000" fill="hold"/>
                                        <p:tgtEl>
                                          <p:spTgt spid="35852"/>
                                        </p:tgtEl>
                                        <p:attrNameLst>
                                          <p:attrName>ppt_h</p:attrName>
                                        </p:attrNameLst>
                                      </p:cBhvr>
                                      <p:tavLst>
                                        <p:tav tm="0">
                                          <p:val>
                                            <p:fltVal val="0"/>
                                          </p:val>
                                        </p:tav>
                                        <p:tav tm="100000">
                                          <p:val>
                                            <p:strVal val="#ppt_h"/>
                                          </p:val>
                                        </p:tav>
                                      </p:tavLst>
                                    </p:anim>
                                    <p:anim calcmode="lin" valueType="num">
                                      <p:cBhvr>
                                        <p:cTn id="89" dur="1000" fill="hold"/>
                                        <p:tgtEl>
                                          <p:spTgt spid="35852"/>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3585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35853"/>
                                        </p:tgtEl>
                                        <p:attrNameLst>
                                          <p:attrName>style.visibility</p:attrName>
                                        </p:attrNameLst>
                                      </p:cBhvr>
                                      <p:to>
                                        <p:strVal val="visible"/>
                                      </p:to>
                                    </p:set>
                                    <p:anim calcmode="lin" valueType="num">
                                      <p:cBhvr>
                                        <p:cTn id="95" dur="1000" fill="hold"/>
                                        <p:tgtEl>
                                          <p:spTgt spid="35853"/>
                                        </p:tgtEl>
                                        <p:attrNameLst>
                                          <p:attrName>ppt_w</p:attrName>
                                        </p:attrNameLst>
                                      </p:cBhvr>
                                      <p:tavLst>
                                        <p:tav tm="0">
                                          <p:val>
                                            <p:fltVal val="0"/>
                                          </p:val>
                                        </p:tav>
                                        <p:tav tm="100000">
                                          <p:val>
                                            <p:strVal val="#ppt_w"/>
                                          </p:val>
                                        </p:tav>
                                      </p:tavLst>
                                    </p:anim>
                                    <p:anim calcmode="lin" valueType="num">
                                      <p:cBhvr>
                                        <p:cTn id="96" dur="1000" fill="hold"/>
                                        <p:tgtEl>
                                          <p:spTgt spid="35853"/>
                                        </p:tgtEl>
                                        <p:attrNameLst>
                                          <p:attrName>ppt_h</p:attrName>
                                        </p:attrNameLst>
                                      </p:cBhvr>
                                      <p:tavLst>
                                        <p:tav tm="0">
                                          <p:val>
                                            <p:fltVal val="0"/>
                                          </p:val>
                                        </p:tav>
                                        <p:tav tm="100000">
                                          <p:val>
                                            <p:strVal val="#ppt_h"/>
                                          </p:val>
                                        </p:tav>
                                      </p:tavLst>
                                    </p:anim>
                                    <p:anim calcmode="lin" valueType="num">
                                      <p:cBhvr>
                                        <p:cTn id="97" dur="1000" fill="hold"/>
                                        <p:tgtEl>
                                          <p:spTgt spid="35853"/>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3585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p:bldP spid="35847" grpId="0"/>
      <p:bldP spid="35848" grpId="0"/>
      <p:bldP spid="35849" grpId="0"/>
      <p:bldP spid="35850" grpId="0"/>
      <p:bldP spid="35851" grpId="0"/>
      <p:bldP spid="35852" grpId="0"/>
      <p:bldP spid="35853" grpId="0"/>
      <p:bldP spid="35856" grpId="0"/>
      <p:bldP spid="35857" grpId="0"/>
      <p:bldP spid="35858" grpId="0"/>
      <p:bldP spid="358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1" name="Picture 2" descr="DSS">
            <a:extLst>
              <a:ext uri="{FF2B5EF4-FFF2-40B4-BE49-F238E27FC236}">
                <a16:creationId xmlns:a16="http://schemas.microsoft.com/office/drawing/2014/main" id="{416F85C1-4D87-F040-9454-BC8645793F23}"/>
              </a:ext>
            </a:extLst>
          </p:cNvPr>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228600" y="-42863"/>
            <a:ext cx="93726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 Box 6">
            <a:extLst>
              <a:ext uri="{FF2B5EF4-FFF2-40B4-BE49-F238E27FC236}">
                <a16:creationId xmlns:a16="http://schemas.microsoft.com/office/drawing/2014/main" id="{1937092D-45E8-774C-B361-31E0EEC69474}"/>
              </a:ext>
            </a:extLst>
          </p:cNvPr>
          <p:cNvSpPr txBox="1">
            <a:spLocks noChangeArrowheads="1"/>
          </p:cNvSpPr>
          <p:nvPr/>
        </p:nvSpPr>
        <p:spPr bwMode="auto">
          <a:xfrm>
            <a:off x="2971800" y="2270125"/>
            <a:ext cx="2743200" cy="34163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chemeClr val="bg1"/>
                </a:solidFill>
              </a:rPr>
              <a:t>Thơ ca C.Ư &amp; tiên tri, các thư tín (Rô-ma với Khải Huyền)</a:t>
            </a:r>
          </a:p>
        </p:txBody>
      </p:sp>
      <p:sp>
        <p:nvSpPr>
          <p:cNvPr id="41991" name="Text Box 7">
            <a:extLst>
              <a:ext uri="{FF2B5EF4-FFF2-40B4-BE49-F238E27FC236}">
                <a16:creationId xmlns:a16="http://schemas.microsoft.com/office/drawing/2014/main" id="{07486FB9-3D81-5E4E-A2E7-9DC770E51F3D}"/>
              </a:ext>
            </a:extLst>
          </p:cNvPr>
          <p:cNvSpPr txBox="1">
            <a:spLocks noChangeArrowheads="1"/>
          </p:cNvSpPr>
          <p:nvPr/>
        </p:nvSpPr>
        <p:spPr bwMode="auto">
          <a:xfrm>
            <a:off x="5888038" y="2270125"/>
            <a:ext cx="3255962" cy="34163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chemeClr val="bg1"/>
                </a:solidFill>
              </a:rPr>
              <a:t>Các sách Lịch sử C. Ư (STK đến Nê-hê-mi), Các Phúc Âm &amp; Công Vụ</a:t>
            </a:r>
            <a:endParaRPr lang="en-US" altLang="en-US" sz="2800" b="1" i="1">
              <a:solidFill>
                <a:schemeClr val="bg1"/>
              </a:solidFill>
              <a:latin typeface="Times New Roman" panose="02020603050405020304" pitchFamily="18" charset="0"/>
            </a:endParaRPr>
          </a:p>
        </p:txBody>
      </p:sp>
      <p:sp>
        <p:nvSpPr>
          <p:cNvPr id="41992" name="Text Box 8">
            <a:extLst>
              <a:ext uri="{FF2B5EF4-FFF2-40B4-BE49-F238E27FC236}">
                <a16:creationId xmlns:a16="http://schemas.microsoft.com/office/drawing/2014/main" id="{D38EAD71-2369-254F-BF78-47C7AA0E92E1}"/>
              </a:ext>
            </a:extLst>
          </p:cNvPr>
          <p:cNvSpPr txBox="1">
            <a:spLocks noChangeArrowheads="1"/>
          </p:cNvSpPr>
          <p:nvPr/>
        </p:nvSpPr>
        <p:spPr bwMode="auto">
          <a:xfrm>
            <a:off x="8153400" y="0"/>
            <a:ext cx="990600"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b="1">
                <a:solidFill>
                  <a:schemeClr val="bg1"/>
                </a:solidFill>
              </a:rPr>
              <a:t>107</a:t>
            </a:r>
            <a:endParaRPr lang="en-US" b="1" i="1">
              <a:solidFill>
                <a:schemeClr val="bg1"/>
              </a:solidFill>
              <a:latin typeface="Times New Roman" pitchFamily="18" charset="0"/>
            </a:endParaRPr>
          </a:p>
        </p:txBody>
      </p:sp>
      <p:sp>
        <p:nvSpPr>
          <p:cNvPr id="41994" name="Text Box 10">
            <a:extLst>
              <a:ext uri="{FF2B5EF4-FFF2-40B4-BE49-F238E27FC236}">
                <a16:creationId xmlns:a16="http://schemas.microsoft.com/office/drawing/2014/main" id="{37972A49-54F5-0449-971C-DBB5403B33CF}"/>
              </a:ext>
            </a:extLst>
          </p:cNvPr>
          <p:cNvSpPr txBox="1">
            <a:spLocks noChangeArrowheads="1"/>
          </p:cNvSpPr>
          <p:nvPr/>
        </p:nvSpPr>
        <p:spPr bwMode="auto">
          <a:xfrm>
            <a:off x="179388" y="2270125"/>
            <a:ext cx="2716212" cy="646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chemeClr val="bg1"/>
                </a:solidFill>
              </a:rPr>
              <a:t>Kinh Thánh</a:t>
            </a:r>
            <a:endParaRPr lang="en-US" altLang="en-US" sz="2800" b="1" i="1">
              <a:solidFill>
                <a:schemeClr val="bg1"/>
              </a:solidFill>
              <a:latin typeface="Times New Roman" panose="02020603050405020304" pitchFamily="18" charset="0"/>
            </a:endParaRPr>
          </a:p>
        </p:txBody>
      </p:sp>
      <p:sp>
        <p:nvSpPr>
          <p:cNvPr id="148486" name="Rectangle 4">
            <a:extLst>
              <a:ext uri="{FF2B5EF4-FFF2-40B4-BE49-F238E27FC236}">
                <a16:creationId xmlns:a16="http://schemas.microsoft.com/office/drawing/2014/main" id="{CD3CD12B-27ED-134F-ACA8-88C75FDD8C50}"/>
              </a:ext>
            </a:extLst>
          </p:cNvPr>
          <p:cNvSpPr txBox="1">
            <a:spLocks noChangeArrowheads="1"/>
          </p:cNvSpPr>
          <p:nvPr/>
        </p:nvSpPr>
        <p:spPr bwMode="auto">
          <a:xfrm>
            <a:off x="0" y="228600"/>
            <a:ext cx="9144000" cy="914400"/>
          </a:xfrm>
          <a:prstGeom prst="rect">
            <a:avLst/>
          </a:prstGeom>
          <a:noFill/>
          <a:ln>
            <a:noFill/>
          </a:ln>
          <a:effectLst>
            <a:outerShdw dist="35921"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400" b="1">
                <a:solidFill>
                  <a:schemeClr val="bg1"/>
                </a:solidFill>
              </a:rPr>
              <a:t>Thách Thức Khi Giảng Chuyện</a:t>
            </a:r>
            <a:endParaRPr lang="en-US" altLang="en-US" sz="4400">
              <a:solidFill>
                <a:schemeClr val="tx2"/>
              </a:solidFill>
            </a:endParaRPr>
          </a:p>
        </p:txBody>
      </p:sp>
      <p:sp>
        <p:nvSpPr>
          <p:cNvPr id="12" name="Text Box 3">
            <a:extLst>
              <a:ext uri="{FF2B5EF4-FFF2-40B4-BE49-F238E27FC236}">
                <a16:creationId xmlns:a16="http://schemas.microsoft.com/office/drawing/2014/main" id="{C4962C29-39A8-4944-AC69-32C7C1F0A83F}"/>
              </a:ext>
            </a:extLst>
          </p:cNvPr>
          <p:cNvSpPr txBox="1">
            <a:spLocks noChangeArrowheads="1"/>
          </p:cNvSpPr>
          <p:nvPr/>
        </p:nvSpPr>
        <p:spPr bwMode="auto">
          <a:xfrm>
            <a:off x="2771775" y="1279525"/>
            <a:ext cx="2943225" cy="7080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 b="1" u="sng">
                <a:solidFill>
                  <a:schemeClr val="bg1"/>
                </a:solidFill>
              </a:rPr>
              <a:t>Giáo Huấn</a:t>
            </a:r>
            <a:endParaRPr lang="en-US" altLang="en-US" sz="3200" b="1" i="1" u="sng">
              <a:solidFill>
                <a:schemeClr val="bg1"/>
              </a:solidFill>
              <a:latin typeface="Times New Roman" panose="02020603050405020304" pitchFamily="18" charset="0"/>
            </a:endParaRPr>
          </a:p>
        </p:txBody>
      </p:sp>
      <p:sp>
        <p:nvSpPr>
          <p:cNvPr id="13" name="Text Box 5">
            <a:extLst>
              <a:ext uri="{FF2B5EF4-FFF2-40B4-BE49-F238E27FC236}">
                <a16:creationId xmlns:a16="http://schemas.microsoft.com/office/drawing/2014/main" id="{3F6090C2-A803-804F-8011-2DEECE6CDEE0}"/>
              </a:ext>
            </a:extLst>
          </p:cNvPr>
          <p:cNvSpPr txBox="1">
            <a:spLocks noChangeArrowheads="1"/>
          </p:cNvSpPr>
          <p:nvPr/>
        </p:nvSpPr>
        <p:spPr bwMode="auto">
          <a:xfrm>
            <a:off x="5888038" y="1279525"/>
            <a:ext cx="2874962"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b="1" u="sng" dirty="0" err="1">
                <a:solidFill>
                  <a:schemeClr val="bg1"/>
                </a:solidFill>
              </a:rPr>
              <a:t>Ký</a:t>
            </a:r>
            <a:r>
              <a:rPr lang="en-US" sz="4000" b="1" u="sng" dirty="0">
                <a:solidFill>
                  <a:schemeClr val="bg1"/>
                </a:solidFill>
              </a:rPr>
              <a:t> </a:t>
            </a:r>
            <a:r>
              <a:rPr lang="en-US" sz="4000" b="1" u="sng" dirty="0" err="1">
                <a:solidFill>
                  <a:schemeClr val="bg1"/>
                </a:solidFill>
              </a:rPr>
              <a:t>thuật</a:t>
            </a:r>
            <a:endParaRPr lang="en-US" sz="3200" b="1" i="1" u="sng" dirty="0">
              <a:solidFill>
                <a:schemeClr val="bg1"/>
              </a:solidFill>
              <a:latin typeface="Times New Roman" pitchFamily="18" charset="0"/>
            </a:endParaRPr>
          </a:p>
        </p:txBody>
      </p:sp>
      <p:sp>
        <p:nvSpPr>
          <p:cNvPr id="14" name="Text Box 15">
            <a:extLst>
              <a:ext uri="{FF2B5EF4-FFF2-40B4-BE49-F238E27FC236}">
                <a16:creationId xmlns:a16="http://schemas.microsoft.com/office/drawing/2014/main" id="{22A67BAE-13C7-E841-9DCF-AC267773BEDE}"/>
              </a:ext>
            </a:extLst>
          </p:cNvPr>
          <p:cNvSpPr txBox="1">
            <a:spLocks noChangeArrowheads="1"/>
          </p:cNvSpPr>
          <p:nvPr/>
        </p:nvSpPr>
        <p:spPr bwMode="auto">
          <a:xfrm>
            <a:off x="457200" y="1279525"/>
            <a:ext cx="24384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4000" b="1" u="sng">
                <a:solidFill>
                  <a:schemeClr val="bg1"/>
                </a:solidFill>
              </a:rPr>
              <a:t>Vấn đề</a:t>
            </a:r>
            <a:endParaRPr lang="en-US" sz="3200" b="1" i="1" u="sng">
              <a:solidFill>
                <a:schemeClr val="bg1"/>
              </a:solidFill>
              <a:latin typeface="Times New Roman"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1994"/>
                                        </p:tgtEl>
                                        <p:attrNameLst>
                                          <p:attrName>style.visibility</p:attrName>
                                        </p:attrNameLst>
                                      </p:cBhvr>
                                      <p:to>
                                        <p:strVal val="visible"/>
                                      </p:to>
                                    </p:set>
                                    <p:anim calcmode="lin" valueType="num">
                                      <p:cBhvr>
                                        <p:cTn id="7" dur="1000" fill="hold"/>
                                        <p:tgtEl>
                                          <p:spTgt spid="41994"/>
                                        </p:tgtEl>
                                        <p:attrNameLst>
                                          <p:attrName>ppt_w</p:attrName>
                                        </p:attrNameLst>
                                      </p:cBhvr>
                                      <p:tavLst>
                                        <p:tav tm="0">
                                          <p:val>
                                            <p:fltVal val="0"/>
                                          </p:val>
                                        </p:tav>
                                        <p:tav tm="100000">
                                          <p:val>
                                            <p:strVal val="#ppt_w"/>
                                          </p:val>
                                        </p:tav>
                                      </p:tavLst>
                                    </p:anim>
                                    <p:anim calcmode="lin" valueType="num">
                                      <p:cBhvr>
                                        <p:cTn id="8" dur="1000" fill="hold"/>
                                        <p:tgtEl>
                                          <p:spTgt spid="41994"/>
                                        </p:tgtEl>
                                        <p:attrNameLst>
                                          <p:attrName>ppt_h</p:attrName>
                                        </p:attrNameLst>
                                      </p:cBhvr>
                                      <p:tavLst>
                                        <p:tav tm="0">
                                          <p:val>
                                            <p:fltVal val="0"/>
                                          </p:val>
                                        </p:tav>
                                        <p:tav tm="100000">
                                          <p:val>
                                            <p:strVal val="#ppt_h"/>
                                          </p:val>
                                        </p:tav>
                                      </p:tavLst>
                                    </p:anim>
                                    <p:anim calcmode="lin" valueType="num">
                                      <p:cBhvr>
                                        <p:cTn id="9" dur="1000" fill="hold"/>
                                        <p:tgtEl>
                                          <p:spTgt spid="4199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19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1990"/>
                                        </p:tgtEl>
                                        <p:attrNameLst>
                                          <p:attrName>style.visibility</p:attrName>
                                        </p:attrNameLst>
                                      </p:cBhvr>
                                      <p:to>
                                        <p:strVal val="visible"/>
                                      </p:to>
                                    </p:set>
                                    <p:anim calcmode="lin" valueType="num">
                                      <p:cBhvr>
                                        <p:cTn id="15" dur="1000" fill="hold"/>
                                        <p:tgtEl>
                                          <p:spTgt spid="41990"/>
                                        </p:tgtEl>
                                        <p:attrNameLst>
                                          <p:attrName>ppt_w</p:attrName>
                                        </p:attrNameLst>
                                      </p:cBhvr>
                                      <p:tavLst>
                                        <p:tav tm="0">
                                          <p:val>
                                            <p:fltVal val="0"/>
                                          </p:val>
                                        </p:tav>
                                        <p:tav tm="100000">
                                          <p:val>
                                            <p:strVal val="#ppt_w"/>
                                          </p:val>
                                        </p:tav>
                                      </p:tavLst>
                                    </p:anim>
                                    <p:anim calcmode="lin" valueType="num">
                                      <p:cBhvr>
                                        <p:cTn id="16" dur="1000" fill="hold"/>
                                        <p:tgtEl>
                                          <p:spTgt spid="41990"/>
                                        </p:tgtEl>
                                        <p:attrNameLst>
                                          <p:attrName>ppt_h</p:attrName>
                                        </p:attrNameLst>
                                      </p:cBhvr>
                                      <p:tavLst>
                                        <p:tav tm="0">
                                          <p:val>
                                            <p:fltVal val="0"/>
                                          </p:val>
                                        </p:tav>
                                        <p:tav tm="100000">
                                          <p:val>
                                            <p:strVal val="#ppt_h"/>
                                          </p:val>
                                        </p:tav>
                                      </p:tavLst>
                                    </p:anim>
                                    <p:anim calcmode="lin" valueType="num">
                                      <p:cBhvr>
                                        <p:cTn id="17" dur="1000" fill="hold"/>
                                        <p:tgtEl>
                                          <p:spTgt spid="4199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199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1991"/>
                                        </p:tgtEl>
                                        <p:attrNameLst>
                                          <p:attrName>style.visibility</p:attrName>
                                        </p:attrNameLst>
                                      </p:cBhvr>
                                      <p:to>
                                        <p:strVal val="visible"/>
                                      </p:to>
                                    </p:set>
                                    <p:anim calcmode="lin" valueType="num">
                                      <p:cBhvr>
                                        <p:cTn id="23" dur="1000" fill="hold"/>
                                        <p:tgtEl>
                                          <p:spTgt spid="41991"/>
                                        </p:tgtEl>
                                        <p:attrNameLst>
                                          <p:attrName>ppt_w</p:attrName>
                                        </p:attrNameLst>
                                      </p:cBhvr>
                                      <p:tavLst>
                                        <p:tav tm="0">
                                          <p:val>
                                            <p:fltVal val="0"/>
                                          </p:val>
                                        </p:tav>
                                        <p:tav tm="100000">
                                          <p:val>
                                            <p:strVal val="#ppt_w"/>
                                          </p:val>
                                        </p:tav>
                                      </p:tavLst>
                                    </p:anim>
                                    <p:anim calcmode="lin" valueType="num">
                                      <p:cBhvr>
                                        <p:cTn id="24" dur="1000" fill="hold"/>
                                        <p:tgtEl>
                                          <p:spTgt spid="41991"/>
                                        </p:tgtEl>
                                        <p:attrNameLst>
                                          <p:attrName>ppt_h</p:attrName>
                                        </p:attrNameLst>
                                      </p:cBhvr>
                                      <p:tavLst>
                                        <p:tav tm="0">
                                          <p:val>
                                            <p:fltVal val="0"/>
                                          </p:val>
                                        </p:tav>
                                        <p:tav tm="100000">
                                          <p:val>
                                            <p:strVal val="#ppt_h"/>
                                          </p:val>
                                        </p:tav>
                                      </p:tavLst>
                                    </p:anim>
                                    <p:anim calcmode="lin" valueType="num">
                                      <p:cBhvr>
                                        <p:cTn id="25" dur="1000" fill="hold"/>
                                        <p:tgtEl>
                                          <p:spTgt spid="4199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199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p:bldP spid="41991" grpId="0"/>
      <p:bldP spid="419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29" name="Picture 2" descr="DSS">
            <a:extLst>
              <a:ext uri="{FF2B5EF4-FFF2-40B4-BE49-F238E27FC236}">
                <a16:creationId xmlns:a16="http://schemas.microsoft.com/office/drawing/2014/main" id="{9CB17076-E7A1-0540-9341-EABAF54E3866}"/>
              </a:ext>
            </a:extLst>
          </p:cNvPr>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228600" y="-42863"/>
            <a:ext cx="93726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 Box 6">
            <a:extLst>
              <a:ext uri="{FF2B5EF4-FFF2-40B4-BE49-F238E27FC236}">
                <a16:creationId xmlns:a16="http://schemas.microsoft.com/office/drawing/2014/main" id="{264BA4FA-880A-C740-AE94-12B9E43BCA1A}"/>
              </a:ext>
            </a:extLst>
          </p:cNvPr>
          <p:cNvSpPr txBox="1">
            <a:spLocks noChangeArrowheads="1"/>
          </p:cNvSpPr>
          <p:nvPr/>
        </p:nvSpPr>
        <p:spPr bwMode="auto">
          <a:xfrm>
            <a:off x="2971800" y="2270125"/>
            <a:ext cx="27432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3600" b="1" dirty="0" err="1">
                <a:solidFill>
                  <a:schemeClr val="bg1"/>
                </a:solidFill>
              </a:rPr>
              <a:t>Thấp</a:t>
            </a:r>
            <a:r>
              <a:rPr lang="en-US" sz="3600" b="1" dirty="0">
                <a:solidFill>
                  <a:schemeClr val="bg1"/>
                </a:solidFill>
              </a:rPr>
              <a:t> </a:t>
            </a:r>
            <a:r>
              <a:rPr lang="en-US" sz="3600" b="1" dirty="0" err="1">
                <a:solidFill>
                  <a:schemeClr val="bg1"/>
                </a:solidFill>
              </a:rPr>
              <a:t>hơn</a:t>
            </a:r>
            <a:endParaRPr lang="en-US" sz="2800" b="1" i="1" dirty="0">
              <a:solidFill>
                <a:schemeClr val="bg1"/>
              </a:solidFill>
              <a:latin typeface="Times New Roman" pitchFamily="18" charset="0"/>
            </a:endParaRPr>
          </a:p>
        </p:txBody>
      </p:sp>
      <p:sp>
        <p:nvSpPr>
          <p:cNvPr id="39943" name="Text Box 7">
            <a:extLst>
              <a:ext uri="{FF2B5EF4-FFF2-40B4-BE49-F238E27FC236}">
                <a16:creationId xmlns:a16="http://schemas.microsoft.com/office/drawing/2014/main" id="{FD354838-F6ED-0C4E-8A27-6C728F823FD8}"/>
              </a:ext>
            </a:extLst>
          </p:cNvPr>
          <p:cNvSpPr txBox="1">
            <a:spLocks noChangeArrowheads="1"/>
          </p:cNvSpPr>
          <p:nvPr/>
        </p:nvSpPr>
        <p:spPr bwMode="auto">
          <a:xfrm>
            <a:off x="5888038" y="2270125"/>
            <a:ext cx="3255962"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3600" b="1" dirty="0">
                <a:solidFill>
                  <a:schemeClr val="bg1"/>
                </a:solidFill>
              </a:rPr>
              <a:t>Cao </a:t>
            </a:r>
            <a:r>
              <a:rPr lang="en-US" sz="3600" b="1" dirty="0" err="1">
                <a:solidFill>
                  <a:schemeClr val="bg1"/>
                </a:solidFill>
              </a:rPr>
              <a:t>hơn</a:t>
            </a:r>
            <a:endParaRPr lang="en-US" sz="2800" b="1" i="1" dirty="0">
              <a:solidFill>
                <a:schemeClr val="bg1"/>
              </a:solidFill>
              <a:latin typeface="Times New Roman" pitchFamily="18" charset="0"/>
            </a:endParaRPr>
          </a:p>
        </p:txBody>
      </p:sp>
      <p:sp>
        <p:nvSpPr>
          <p:cNvPr id="39946" name="Text Box 10">
            <a:extLst>
              <a:ext uri="{FF2B5EF4-FFF2-40B4-BE49-F238E27FC236}">
                <a16:creationId xmlns:a16="http://schemas.microsoft.com/office/drawing/2014/main" id="{14F02795-2488-D742-B44B-45B2A515D6FC}"/>
              </a:ext>
            </a:extLst>
          </p:cNvPr>
          <p:cNvSpPr txBox="1">
            <a:spLocks noChangeArrowheads="1"/>
          </p:cNvSpPr>
          <p:nvPr/>
        </p:nvSpPr>
        <p:spPr bwMode="auto">
          <a:xfrm>
            <a:off x="2971800" y="4267200"/>
            <a:ext cx="2743200" cy="12001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chemeClr val="bg1"/>
                </a:solidFill>
              </a:rPr>
              <a:t>Tổng quát quá</a:t>
            </a:r>
            <a:endParaRPr lang="en-US" altLang="en-US" sz="2800" b="1" i="1">
              <a:solidFill>
                <a:schemeClr val="bg1"/>
              </a:solidFill>
              <a:latin typeface="Times New Roman" panose="02020603050405020304" pitchFamily="18" charset="0"/>
            </a:endParaRPr>
          </a:p>
        </p:txBody>
      </p:sp>
      <p:sp>
        <p:nvSpPr>
          <p:cNvPr id="39947" name="Text Box 11">
            <a:extLst>
              <a:ext uri="{FF2B5EF4-FFF2-40B4-BE49-F238E27FC236}">
                <a16:creationId xmlns:a16="http://schemas.microsoft.com/office/drawing/2014/main" id="{F3D4EC53-914C-DF42-BC51-2E5876DF90C7}"/>
              </a:ext>
            </a:extLst>
          </p:cNvPr>
          <p:cNvSpPr txBox="1">
            <a:spLocks noChangeArrowheads="1"/>
          </p:cNvSpPr>
          <p:nvPr/>
        </p:nvSpPr>
        <p:spPr bwMode="auto">
          <a:xfrm>
            <a:off x="5888038" y="4267200"/>
            <a:ext cx="3255962" cy="646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3600" b="1" err="1">
                <a:solidFill>
                  <a:schemeClr val="bg1"/>
                </a:solidFill>
              </a:rPr>
              <a:t>Răn</a:t>
            </a:r>
            <a:r>
              <a:rPr lang="en-US" sz="3600" b="1" dirty="0">
                <a:solidFill>
                  <a:schemeClr val="bg1"/>
                </a:solidFill>
              </a:rPr>
              <a:t> </a:t>
            </a:r>
            <a:r>
              <a:rPr lang="en-US" sz="3600" b="1" dirty="0" err="1">
                <a:solidFill>
                  <a:schemeClr val="bg1"/>
                </a:solidFill>
              </a:rPr>
              <a:t>dạy</a:t>
            </a:r>
            <a:endParaRPr lang="en-US" sz="2800" b="1" i="1" dirty="0">
              <a:solidFill>
                <a:schemeClr val="bg1"/>
              </a:solidFill>
              <a:latin typeface="Times New Roman" pitchFamily="18" charset="0"/>
            </a:endParaRPr>
          </a:p>
        </p:txBody>
      </p:sp>
      <p:sp>
        <p:nvSpPr>
          <p:cNvPr id="39950" name="Text Box 14">
            <a:extLst>
              <a:ext uri="{FF2B5EF4-FFF2-40B4-BE49-F238E27FC236}">
                <a16:creationId xmlns:a16="http://schemas.microsoft.com/office/drawing/2014/main" id="{E8523936-264C-4A44-8F21-F5511D6D56BF}"/>
              </a:ext>
            </a:extLst>
          </p:cNvPr>
          <p:cNvSpPr txBox="1">
            <a:spLocks noChangeArrowheads="1"/>
          </p:cNvSpPr>
          <p:nvPr/>
        </p:nvSpPr>
        <p:spPr bwMode="auto">
          <a:xfrm>
            <a:off x="8153400" y="0"/>
            <a:ext cx="990600"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b="1">
                <a:solidFill>
                  <a:schemeClr val="bg1"/>
                </a:solidFill>
              </a:rPr>
              <a:t>107</a:t>
            </a:r>
            <a:endParaRPr lang="en-US" b="1" i="1">
              <a:solidFill>
                <a:schemeClr val="bg1"/>
              </a:solidFill>
              <a:latin typeface="Times New Roman" pitchFamily="18" charset="0"/>
            </a:endParaRPr>
          </a:p>
        </p:txBody>
      </p:sp>
      <p:sp>
        <p:nvSpPr>
          <p:cNvPr id="39952" name="Text Box 16">
            <a:extLst>
              <a:ext uri="{FF2B5EF4-FFF2-40B4-BE49-F238E27FC236}">
                <a16:creationId xmlns:a16="http://schemas.microsoft.com/office/drawing/2014/main" id="{D678A05E-9259-8545-8878-66B429748C20}"/>
              </a:ext>
            </a:extLst>
          </p:cNvPr>
          <p:cNvSpPr txBox="1">
            <a:spLocks noChangeArrowheads="1"/>
          </p:cNvSpPr>
          <p:nvPr/>
        </p:nvSpPr>
        <p:spPr bwMode="auto">
          <a:xfrm>
            <a:off x="76200" y="2270125"/>
            <a:ext cx="2895600" cy="175418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a:solidFill>
                  <a:schemeClr val="bg1"/>
                </a:solidFill>
              </a:rPr>
              <a:t>Mối quan tâm của độc giả</a:t>
            </a:r>
            <a:endParaRPr lang="en-US" sz="2800" b="1" i="1">
              <a:solidFill>
                <a:schemeClr val="bg1"/>
              </a:solidFill>
              <a:latin typeface="Times New Roman" charset="0"/>
            </a:endParaRPr>
          </a:p>
        </p:txBody>
      </p:sp>
      <p:sp>
        <p:nvSpPr>
          <p:cNvPr id="39954" name="Text Box 18">
            <a:extLst>
              <a:ext uri="{FF2B5EF4-FFF2-40B4-BE49-F238E27FC236}">
                <a16:creationId xmlns:a16="http://schemas.microsoft.com/office/drawing/2014/main" id="{F9C7B345-BB21-844E-9649-0ED8BA57DAC4}"/>
              </a:ext>
            </a:extLst>
          </p:cNvPr>
          <p:cNvSpPr txBox="1">
            <a:spLocks noChangeArrowheads="1"/>
          </p:cNvSpPr>
          <p:nvPr/>
        </p:nvSpPr>
        <p:spPr bwMode="auto">
          <a:xfrm>
            <a:off x="76200" y="4267200"/>
            <a:ext cx="2895600" cy="12001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chemeClr val="bg1"/>
                </a:solidFill>
              </a:rPr>
              <a:t>Ý định áp dụng</a:t>
            </a:r>
            <a:endParaRPr lang="en-US" altLang="en-US" sz="2800" b="1" i="1">
              <a:solidFill>
                <a:schemeClr val="bg1"/>
              </a:solidFill>
              <a:latin typeface="Times New Roman" panose="02020603050405020304" pitchFamily="18" charset="0"/>
            </a:endParaRPr>
          </a:p>
        </p:txBody>
      </p:sp>
      <p:sp>
        <p:nvSpPr>
          <p:cNvPr id="150537" name="Rectangle 4">
            <a:extLst>
              <a:ext uri="{FF2B5EF4-FFF2-40B4-BE49-F238E27FC236}">
                <a16:creationId xmlns:a16="http://schemas.microsoft.com/office/drawing/2014/main" id="{BF4807AD-B382-214F-AB99-E903DDFD72CF}"/>
              </a:ext>
            </a:extLst>
          </p:cNvPr>
          <p:cNvSpPr txBox="1">
            <a:spLocks noChangeArrowheads="1"/>
          </p:cNvSpPr>
          <p:nvPr/>
        </p:nvSpPr>
        <p:spPr bwMode="auto">
          <a:xfrm>
            <a:off x="0" y="228600"/>
            <a:ext cx="9144000" cy="914400"/>
          </a:xfrm>
          <a:prstGeom prst="rect">
            <a:avLst/>
          </a:prstGeom>
          <a:noFill/>
          <a:ln>
            <a:noFill/>
          </a:ln>
          <a:effectLst>
            <a:outerShdw dist="35921"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400" b="1">
                <a:solidFill>
                  <a:schemeClr val="bg1"/>
                </a:solidFill>
              </a:rPr>
              <a:t>Thách Thức Khi Giảng Chuyện</a:t>
            </a:r>
            <a:endParaRPr lang="en-US" altLang="en-US" sz="4400">
              <a:solidFill>
                <a:schemeClr val="tx2"/>
              </a:solidFill>
            </a:endParaRPr>
          </a:p>
        </p:txBody>
      </p:sp>
      <p:sp>
        <p:nvSpPr>
          <p:cNvPr id="15" name="Text Box 3">
            <a:extLst>
              <a:ext uri="{FF2B5EF4-FFF2-40B4-BE49-F238E27FC236}">
                <a16:creationId xmlns:a16="http://schemas.microsoft.com/office/drawing/2014/main" id="{8D6379D9-EE92-3C48-B94B-3B865D437D6C}"/>
              </a:ext>
            </a:extLst>
          </p:cNvPr>
          <p:cNvSpPr txBox="1">
            <a:spLocks noChangeArrowheads="1"/>
          </p:cNvSpPr>
          <p:nvPr/>
        </p:nvSpPr>
        <p:spPr bwMode="auto">
          <a:xfrm>
            <a:off x="2771775" y="1279525"/>
            <a:ext cx="2943225" cy="7080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 b="1" u="sng">
                <a:solidFill>
                  <a:schemeClr val="bg1"/>
                </a:solidFill>
              </a:rPr>
              <a:t>Giáo Huấn</a:t>
            </a:r>
            <a:endParaRPr lang="en-US" altLang="en-US" sz="3200" b="1" i="1" u="sng">
              <a:solidFill>
                <a:schemeClr val="bg1"/>
              </a:solidFill>
              <a:latin typeface="Times New Roman" panose="02020603050405020304" pitchFamily="18" charset="0"/>
            </a:endParaRPr>
          </a:p>
        </p:txBody>
      </p:sp>
      <p:sp>
        <p:nvSpPr>
          <p:cNvPr id="16" name="Text Box 5">
            <a:extLst>
              <a:ext uri="{FF2B5EF4-FFF2-40B4-BE49-F238E27FC236}">
                <a16:creationId xmlns:a16="http://schemas.microsoft.com/office/drawing/2014/main" id="{5EFDC32C-AF3E-1043-80E3-0371F6201832}"/>
              </a:ext>
            </a:extLst>
          </p:cNvPr>
          <p:cNvSpPr txBox="1">
            <a:spLocks noChangeArrowheads="1"/>
          </p:cNvSpPr>
          <p:nvPr/>
        </p:nvSpPr>
        <p:spPr bwMode="auto">
          <a:xfrm>
            <a:off x="5888038" y="1279525"/>
            <a:ext cx="2874962"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b="1" u="sng" dirty="0" err="1">
                <a:solidFill>
                  <a:schemeClr val="bg1"/>
                </a:solidFill>
              </a:rPr>
              <a:t>Ký</a:t>
            </a:r>
            <a:r>
              <a:rPr lang="en-US" sz="4000" b="1" u="sng" dirty="0">
                <a:solidFill>
                  <a:schemeClr val="bg1"/>
                </a:solidFill>
              </a:rPr>
              <a:t> </a:t>
            </a:r>
            <a:r>
              <a:rPr lang="en-US" sz="4000" b="1" u="sng" dirty="0" err="1">
                <a:solidFill>
                  <a:schemeClr val="bg1"/>
                </a:solidFill>
              </a:rPr>
              <a:t>thuật</a:t>
            </a:r>
            <a:endParaRPr lang="en-US" sz="3200" b="1" i="1" u="sng" dirty="0">
              <a:solidFill>
                <a:schemeClr val="bg1"/>
              </a:solidFill>
              <a:latin typeface="Times New Roman" pitchFamily="18" charset="0"/>
            </a:endParaRPr>
          </a:p>
        </p:txBody>
      </p:sp>
      <p:sp>
        <p:nvSpPr>
          <p:cNvPr id="17" name="Text Box 15">
            <a:extLst>
              <a:ext uri="{FF2B5EF4-FFF2-40B4-BE49-F238E27FC236}">
                <a16:creationId xmlns:a16="http://schemas.microsoft.com/office/drawing/2014/main" id="{6CAFCB98-85C3-304D-AD7B-2CAF29C1DC46}"/>
              </a:ext>
            </a:extLst>
          </p:cNvPr>
          <p:cNvSpPr txBox="1">
            <a:spLocks noChangeArrowheads="1"/>
          </p:cNvSpPr>
          <p:nvPr/>
        </p:nvSpPr>
        <p:spPr bwMode="auto">
          <a:xfrm>
            <a:off x="457200" y="1279525"/>
            <a:ext cx="24384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4000" b="1" u="sng">
                <a:solidFill>
                  <a:schemeClr val="bg1"/>
                </a:solidFill>
              </a:rPr>
              <a:t>Vấn đề</a:t>
            </a:r>
            <a:endParaRPr lang="en-US" sz="3200" b="1" i="1" u="sng">
              <a:solidFill>
                <a:schemeClr val="bg1"/>
              </a:solidFill>
              <a:latin typeface="Times New Roman"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9952"/>
                                        </p:tgtEl>
                                        <p:attrNameLst>
                                          <p:attrName>style.visibility</p:attrName>
                                        </p:attrNameLst>
                                      </p:cBhvr>
                                      <p:to>
                                        <p:strVal val="visible"/>
                                      </p:to>
                                    </p:set>
                                    <p:anim calcmode="lin" valueType="num">
                                      <p:cBhvr>
                                        <p:cTn id="7" dur="1000" fill="hold"/>
                                        <p:tgtEl>
                                          <p:spTgt spid="39952"/>
                                        </p:tgtEl>
                                        <p:attrNameLst>
                                          <p:attrName>ppt_w</p:attrName>
                                        </p:attrNameLst>
                                      </p:cBhvr>
                                      <p:tavLst>
                                        <p:tav tm="0">
                                          <p:val>
                                            <p:fltVal val="0"/>
                                          </p:val>
                                        </p:tav>
                                        <p:tav tm="100000">
                                          <p:val>
                                            <p:strVal val="#ppt_w"/>
                                          </p:val>
                                        </p:tav>
                                      </p:tavLst>
                                    </p:anim>
                                    <p:anim calcmode="lin" valueType="num">
                                      <p:cBhvr>
                                        <p:cTn id="8" dur="1000" fill="hold"/>
                                        <p:tgtEl>
                                          <p:spTgt spid="39952"/>
                                        </p:tgtEl>
                                        <p:attrNameLst>
                                          <p:attrName>ppt_h</p:attrName>
                                        </p:attrNameLst>
                                      </p:cBhvr>
                                      <p:tavLst>
                                        <p:tav tm="0">
                                          <p:val>
                                            <p:fltVal val="0"/>
                                          </p:val>
                                        </p:tav>
                                        <p:tav tm="100000">
                                          <p:val>
                                            <p:strVal val="#ppt_h"/>
                                          </p:val>
                                        </p:tav>
                                      </p:tavLst>
                                    </p:anim>
                                    <p:anim calcmode="lin" valueType="num">
                                      <p:cBhvr>
                                        <p:cTn id="9" dur="1000" fill="hold"/>
                                        <p:tgtEl>
                                          <p:spTgt spid="3995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995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9942"/>
                                        </p:tgtEl>
                                        <p:attrNameLst>
                                          <p:attrName>style.visibility</p:attrName>
                                        </p:attrNameLst>
                                      </p:cBhvr>
                                      <p:to>
                                        <p:strVal val="visible"/>
                                      </p:to>
                                    </p:set>
                                    <p:anim calcmode="lin" valueType="num">
                                      <p:cBhvr>
                                        <p:cTn id="15" dur="1000" fill="hold"/>
                                        <p:tgtEl>
                                          <p:spTgt spid="39942"/>
                                        </p:tgtEl>
                                        <p:attrNameLst>
                                          <p:attrName>ppt_w</p:attrName>
                                        </p:attrNameLst>
                                      </p:cBhvr>
                                      <p:tavLst>
                                        <p:tav tm="0">
                                          <p:val>
                                            <p:fltVal val="0"/>
                                          </p:val>
                                        </p:tav>
                                        <p:tav tm="100000">
                                          <p:val>
                                            <p:strVal val="#ppt_w"/>
                                          </p:val>
                                        </p:tav>
                                      </p:tavLst>
                                    </p:anim>
                                    <p:anim calcmode="lin" valueType="num">
                                      <p:cBhvr>
                                        <p:cTn id="16" dur="1000" fill="hold"/>
                                        <p:tgtEl>
                                          <p:spTgt spid="39942"/>
                                        </p:tgtEl>
                                        <p:attrNameLst>
                                          <p:attrName>ppt_h</p:attrName>
                                        </p:attrNameLst>
                                      </p:cBhvr>
                                      <p:tavLst>
                                        <p:tav tm="0">
                                          <p:val>
                                            <p:fltVal val="0"/>
                                          </p:val>
                                        </p:tav>
                                        <p:tav tm="100000">
                                          <p:val>
                                            <p:strVal val="#ppt_h"/>
                                          </p:val>
                                        </p:tav>
                                      </p:tavLst>
                                    </p:anim>
                                    <p:anim calcmode="lin" valueType="num">
                                      <p:cBhvr>
                                        <p:cTn id="17" dur="1000" fill="hold"/>
                                        <p:tgtEl>
                                          <p:spTgt spid="3994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994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9943"/>
                                        </p:tgtEl>
                                        <p:attrNameLst>
                                          <p:attrName>style.visibility</p:attrName>
                                        </p:attrNameLst>
                                      </p:cBhvr>
                                      <p:to>
                                        <p:strVal val="visible"/>
                                      </p:to>
                                    </p:set>
                                    <p:anim calcmode="lin" valueType="num">
                                      <p:cBhvr>
                                        <p:cTn id="23" dur="1000" fill="hold"/>
                                        <p:tgtEl>
                                          <p:spTgt spid="39943"/>
                                        </p:tgtEl>
                                        <p:attrNameLst>
                                          <p:attrName>ppt_w</p:attrName>
                                        </p:attrNameLst>
                                      </p:cBhvr>
                                      <p:tavLst>
                                        <p:tav tm="0">
                                          <p:val>
                                            <p:fltVal val="0"/>
                                          </p:val>
                                        </p:tav>
                                        <p:tav tm="100000">
                                          <p:val>
                                            <p:strVal val="#ppt_w"/>
                                          </p:val>
                                        </p:tav>
                                      </p:tavLst>
                                    </p:anim>
                                    <p:anim calcmode="lin" valueType="num">
                                      <p:cBhvr>
                                        <p:cTn id="24" dur="1000" fill="hold"/>
                                        <p:tgtEl>
                                          <p:spTgt spid="39943"/>
                                        </p:tgtEl>
                                        <p:attrNameLst>
                                          <p:attrName>ppt_h</p:attrName>
                                        </p:attrNameLst>
                                      </p:cBhvr>
                                      <p:tavLst>
                                        <p:tav tm="0">
                                          <p:val>
                                            <p:fltVal val="0"/>
                                          </p:val>
                                        </p:tav>
                                        <p:tav tm="100000">
                                          <p:val>
                                            <p:strVal val="#ppt_h"/>
                                          </p:val>
                                        </p:tav>
                                      </p:tavLst>
                                    </p:anim>
                                    <p:anim calcmode="lin" valueType="num">
                                      <p:cBhvr>
                                        <p:cTn id="25" dur="1000" fill="hold"/>
                                        <p:tgtEl>
                                          <p:spTgt spid="39943"/>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994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9954"/>
                                        </p:tgtEl>
                                        <p:attrNameLst>
                                          <p:attrName>style.visibility</p:attrName>
                                        </p:attrNameLst>
                                      </p:cBhvr>
                                      <p:to>
                                        <p:strVal val="visible"/>
                                      </p:to>
                                    </p:set>
                                    <p:anim calcmode="lin" valueType="num">
                                      <p:cBhvr>
                                        <p:cTn id="31" dur="1000" fill="hold"/>
                                        <p:tgtEl>
                                          <p:spTgt spid="39954"/>
                                        </p:tgtEl>
                                        <p:attrNameLst>
                                          <p:attrName>ppt_w</p:attrName>
                                        </p:attrNameLst>
                                      </p:cBhvr>
                                      <p:tavLst>
                                        <p:tav tm="0">
                                          <p:val>
                                            <p:fltVal val="0"/>
                                          </p:val>
                                        </p:tav>
                                        <p:tav tm="100000">
                                          <p:val>
                                            <p:strVal val="#ppt_w"/>
                                          </p:val>
                                        </p:tav>
                                      </p:tavLst>
                                    </p:anim>
                                    <p:anim calcmode="lin" valueType="num">
                                      <p:cBhvr>
                                        <p:cTn id="32" dur="1000" fill="hold"/>
                                        <p:tgtEl>
                                          <p:spTgt spid="39954"/>
                                        </p:tgtEl>
                                        <p:attrNameLst>
                                          <p:attrName>ppt_h</p:attrName>
                                        </p:attrNameLst>
                                      </p:cBhvr>
                                      <p:tavLst>
                                        <p:tav tm="0">
                                          <p:val>
                                            <p:fltVal val="0"/>
                                          </p:val>
                                        </p:tav>
                                        <p:tav tm="100000">
                                          <p:val>
                                            <p:strVal val="#ppt_h"/>
                                          </p:val>
                                        </p:tav>
                                      </p:tavLst>
                                    </p:anim>
                                    <p:anim calcmode="lin" valueType="num">
                                      <p:cBhvr>
                                        <p:cTn id="33" dur="1000" fill="hold"/>
                                        <p:tgtEl>
                                          <p:spTgt spid="39954"/>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99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9946"/>
                                        </p:tgtEl>
                                        <p:attrNameLst>
                                          <p:attrName>style.visibility</p:attrName>
                                        </p:attrNameLst>
                                      </p:cBhvr>
                                      <p:to>
                                        <p:strVal val="visible"/>
                                      </p:to>
                                    </p:set>
                                    <p:anim calcmode="lin" valueType="num">
                                      <p:cBhvr>
                                        <p:cTn id="39" dur="1000" fill="hold"/>
                                        <p:tgtEl>
                                          <p:spTgt spid="39946"/>
                                        </p:tgtEl>
                                        <p:attrNameLst>
                                          <p:attrName>ppt_w</p:attrName>
                                        </p:attrNameLst>
                                      </p:cBhvr>
                                      <p:tavLst>
                                        <p:tav tm="0">
                                          <p:val>
                                            <p:fltVal val="0"/>
                                          </p:val>
                                        </p:tav>
                                        <p:tav tm="100000">
                                          <p:val>
                                            <p:strVal val="#ppt_w"/>
                                          </p:val>
                                        </p:tav>
                                      </p:tavLst>
                                    </p:anim>
                                    <p:anim calcmode="lin" valueType="num">
                                      <p:cBhvr>
                                        <p:cTn id="40" dur="1000" fill="hold"/>
                                        <p:tgtEl>
                                          <p:spTgt spid="39946"/>
                                        </p:tgtEl>
                                        <p:attrNameLst>
                                          <p:attrName>ppt_h</p:attrName>
                                        </p:attrNameLst>
                                      </p:cBhvr>
                                      <p:tavLst>
                                        <p:tav tm="0">
                                          <p:val>
                                            <p:fltVal val="0"/>
                                          </p:val>
                                        </p:tav>
                                        <p:tav tm="100000">
                                          <p:val>
                                            <p:strVal val="#ppt_h"/>
                                          </p:val>
                                        </p:tav>
                                      </p:tavLst>
                                    </p:anim>
                                    <p:anim calcmode="lin" valueType="num">
                                      <p:cBhvr>
                                        <p:cTn id="41" dur="1000" fill="hold"/>
                                        <p:tgtEl>
                                          <p:spTgt spid="39946"/>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994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39947"/>
                                        </p:tgtEl>
                                        <p:attrNameLst>
                                          <p:attrName>style.visibility</p:attrName>
                                        </p:attrNameLst>
                                      </p:cBhvr>
                                      <p:to>
                                        <p:strVal val="visible"/>
                                      </p:to>
                                    </p:set>
                                    <p:anim calcmode="lin" valueType="num">
                                      <p:cBhvr>
                                        <p:cTn id="47" dur="1000" fill="hold"/>
                                        <p:tgtEl>
                                          <p:spTgt spid="39947"/>
                                        </p:tgtEl>
                                        <p:attrNameLst>
                                          <p:attrName>ppt_w</p:attrName>
                                        </p:attrNameLst>
                                      </p:cBhvr>
                                      <p:tavLst>
                                        <p:tav tm="0">
                                          <p:val>
                                            <p:fltVal val="0"/>
                                          </p:val>
                                        </p:tav>
                                        <p:tav tm="100000">
                                          <p:val>
                                            <p:strVal val="#ppt_w"/>
                                          </p:val>
                                        </p:tav>
                                      </p:tavLst>
                                    </p:anim>
                                    <p:anim calcmode="lin" valueType="num">
                                      <p:cBhvr>
                                        <p:cTn id="48" dur="1000" fill="hold"/>
                                        <p:tgtEl>
                                          <p:spTgt spid="39947"/>
                                        </p:tgtEl>
                                        <p:attrNameLst>
                                          <p:attrName>ppt_h</p:attrName>
                                        </p:attrNameLst>
                                      </p:cBhvr>
                                      <p:tavLst>
                                        <p:tav tm="0">
                                          <p:val>
                                            <p:fltVal val="0"/>
                                          </p:val>
                                        </p:tav>
                                        <p:tav tm="100000">
                                          <p:val>
                                            <p:strVal val="#ppt_h"/>
                                          </p:val>
                                        </p:tav>
                                      </p:tavLst>
                                    </p:anim>
                                    <p:anim calcmode="lin" valueType="num">
                                      <p:cBhvr>
                                        <p:cTn id="49" dur="1000" fill="hold"/>
                                        <p:tgtEl>
                                          <p:spTgt spid="39947"/>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3994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p:bldP spid="39943" grpId="0"/>
      <p:bldP spid="39946" grpId="0"/>
      <p:bldP spid="39947" grpId="0"/>
      <p:bldP spid="39952" grpId="0"/>
      <p:bldP spid="399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7" name="Picture 7" descr="tunnel2">
            <a:extLst>
              <a:ext uri="{FF2B5EF4-FFF2-40B4-BE49-F238E27FC236}">
                <a16:creationId xmlns:a16="http://schemas.microsoft.com/office/drawing/2014/main" id="{60D930BC-9ACD-F844-8A8E-1300700681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Rectangle 2">
            <a:extLst>
              <a:ext uri="{FF2B5EF4-FFF2-40B4-BE49-F238E27FC236}">
                <a16:creationId xmlns:a16="http://schemas.microsoft.com/office/drawing/2014/main" id="{74AD0C14-CB4B-0A42-AD27-16F6CFA9B5C6}"/>
              </a:ext>
            </a:extLst>
          </p:cNvPr>
          <p:cNvSpPr>
            <a:spLocks noGrp="1" noChangeArrowheads="1"/>
          </p:cNvSpPr>
          <p:nvPr>
            <p:ph type="ctrTitle"/>
          </p:nvPr>
        </p:nvSpPr>
        <p:spPr>
          <a:xfrm>
            <a:off x="914400" y="76200"/>
            <a:ext cx="7772400" cy="990600"/>
          </a:xfrm>
          <a:effectLst>
            <a:outerShdw blurRad="63500" dist="35921" dir="2700000" algn="ctr" rotWithShape="0">
              <a:srgbClr val="000000">
                <a:alpha val="74997"/>
              </a:srgbClr>
            </a:outerShdw>
          </a:effectLst>
        </p:spPr>
        <p:txBody>
          <a:bodyPr/>
          <a:lstStyle/>
          <a:p>
            <a:pPr eaLnBrk="1" hangingPunct="1"/>
            <a:r>
              <a:rPr lang="en-US" altLang="en-US">
                <a:solidFill>
                  <a:schemeClr val="bg1"/>
                </a:solidFill>
                <a:ea typeface="ＭＳ Ｐゴシック" panose="020B0600070205080204" pitchFamily="34" charset="-128"/>
              </a:rPr>
              <a:t>Tập trung cụ thể như thế nào?</a:t>
            </a:r>
          </a:p>
        </p:txBody>
      </p:sp>
      <p:sp>
        <p:nvSpPr>
          <p:cNvPr id="44038" name="Text Box 6">
            <a:extLst>
              <a:ext uri="{FF2B5EF4-FFF2-40B4-BE49-F238E27FC236}">
                <a16:creationId xmlns:a16="http://schemas.microsoft.com/office/drawing/2014/main" id="{870ECD16-2A00-734F-BB3A-26F988A1C8D7}"/>
              </a:ext>
            </a:extLst>
          </p:cNvPr>
          <p:cNvSpPr txBox="1">
            <a:spLocks noChangeArrowheads="1"/>
          </p:cNvSpPr>
          <p:nvPr/>
        </p:nvSpPr>
        <p:spPr bwMode="auto">
          <a:xfrm>
            <a:off x="8153400" y="0"/>
            <a:ext cx="990600"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b="1">
                <a:solidFill>
                  <a:schemeClr val="bg1"/>
                </a:solidFill>
              </a:rPr>
              <a:t>108</a:t>
            </a:r>
            <a:endParaRPr lang="en-US" b="1" i="1">
              <a:solidFill>
                <a:schemeClr val="bg1"/>
              </a:solidFill>
              <a:latin typeface="Times New Roman" pitchFamily="18" charset="0"/>
            </a:endParaRPr>
          </a:p>
        </p:txBody>
      </p:sp>
      <p:pic>
        <p:nvPicPr>
          <p:cNvPr id="44040" name="Picture 8" descr="smiley">
            <a:extLst>
              <a:ext uri="{FF2B5EF4-FFF2-40B4-BE49-F238E27FC236}">
                <a16:creationId xmlns:a16="http://schemas.microsoft.com/office/drawing/2014/main" id="{178C3D2C-2F0F-DC4A-9258-2314257A2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9100" y="3513138"/>
            <a:ext cx="2374900" cy="33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rgbClr val="00DFCA"/>
            </a:solidFill>
            <a:effectLst/>
            <a:latin typeface="Matura MT Script Capitals" pitchFamily="6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rgbClr val="00DFCA"/>
            </a:solidFill>
            <a:effectLst/>
            <a:latin typeface="Matura MT Script Capitals" pitchFamily="66"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rgbClr val="00DFCA"/>
            </a:solidFill>
            <a:effectLst/>
            <a:latin typeface="Matura MT Script Capitals" pitchFamily="6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rgbClr val="00DFCA"/>
            </a:solidFill>
            <a:effectLst/>
            <a:latin typeface="Matura MT Script Capitals" pitchFamily="66"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6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Construction">
  <a:themeElements>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fontScheme name="Construction">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Construction 2">
        <a:dk1>
          <a:srgbClr val="333333"/>
        </a:dk1>
        <a:lt1>
          <a:srgbClr val="FFFFFF"/>
        </a:lt1>
        <a:dk2>
          <a:srgbClr val="B75E31"/>
        </a:dk2>
        <a:lt2>
          <a:srgbClr val="463828"/>
        </a:lt2>
        <a:accent1>
          <a:srgbClr val="E09F98"/>
        </a:accent1>
        <a:accent2>
          <a:srgbClr val="E4D8CA"/>
        </a:accent2>
        <a:accent3>
          <a:srgbClr val="FFFFFF"/>
        </a:accent3>
        <a:accent4>
          <a:srgbClr val="2A2A2A"/>
        </a:accent4>
        <a:accent5>
          <a:srgbClr val="EDCDCA"/>
        </a:accent5>
        <a:accent6>
          <a:srgbClr val="CFC4B7"/>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Construction 3">
        <a:dk1>
          <a:srgbClr val="333333"/>
        </a:dk1>
        <a:lt1>
          <a:srgbClr val="FFFFFF"/>
        </a:lt1>
        <a:dk2>
          <a:srgbClr val="4D4D4D"/>
        </a:dk2>
        <a:lt2>
          <a:srgbClr val="000000"/>
        </a:lt2>
        <a:accent1>
          <a:srgbClr val="C0C0C0"/>
        </a:accent1>
        <a:accent2>
          <a:srgbClr val="DDDDDD"/>
        </a:accent2>
        <a:accent3>
          <a:srgbClr val="FFFFFF"/>
        </a:accent3>
        <a:accent4>
          <a:srgbClr val="2A2A2A"/>
        </a:accent4>
        <a:accent5>
          <a:srgbClr val="DCDCDC"/>
        </a:accent5>
        <a:accent6>
          <a:srgbClr val="C8C8C8"/>
        </a:accent6>
        <a:hlink>
          <a:srgbClr val="808080"/>
        </a:hlink>
        <a:folHlink>
          <a:srgbClr val="B2B2B2"/>
        </a:folHlink>
      </a:clrScheme>
      <a:clrMap bg1="lt1" tx1="dk1" bg2="lt2" tx2="dk2" accent1="accent1" accent2="accent2" accent3="accent3" accent4="accent4" accent5="accent5" accent6="accent6" hlink="hlink" folHlink="folHlink"/>
    </a:extraClrScheme>
    <a:extraClrScheme>
      <a:clrScheme name="Construction 4">
        <a:dk1>
          <a:srgbClr val="000000"/>
        </a:dk1>
        <a:lt1>
          <a:srgbClr val="EAE8E2"/>
        </a:lt1>
        <a:dk2>
          <a:srgbClr val="783A34"/>
        </a:dk2>
        <a:lt2>
          <a:srgbClr val="FFCC99"/>
        </a:lt2>
        <a:accent1>
          <a:srgbClr val="83AAAD"/>
        </a:accent1>
        <a:accent2>
          <a:srgbClr val="A06766"/>
        </a:accent2>
        <a:accent3>
          <a:srgbClr val="BEAEAE"/>
        </a:accent3>
        <a:accent4>
          <a:srgbClr val="C8C6C1"/>
        </a:accent4>
        <a:accent5>
          <a:srgbClr val="C1D2D3"/>
        </a:accent5>
        <a:accent6>
          <a:srgbClr val="915D5C"/>
        </a:accent6>
        <a:hlink>
          <a:srgbClr val="FFFFCC"/>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8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tarfish">
  <a:themeElements>
    <a:clrScheme name="Starfish 1">
      <a:dk1>
        <a:srgbClr val="336699"/>
      </a:dk1>
      <a:lt1>
        <a:srgbClr val="FFFF66"/>
      </a:lt1>
      <a:dk2>
        <a:srgbClr val="B42036"/>
      </a:dk2>
      <a:lt2>
        <a:srgbClr val="FFFF66"/>
      </a:lt2>
      <a:accent1>
        <a:srgbClr val="003399"/>
      </a:accent1>
      <a:accent2>
        <a:srgbClr val="468A4B"/>
      </a:accent2>
      <a:accent3>
        <a:srgbClr val="D6ABAE"/>
      </a:accent3>
      <a:accent4>
        <a:srgbClr val="DADA56"/>
      </a:accent4>
      <a:accent5>
        <a:srgbClr val="AAADCA"/>
      </a:accent5>
      <a:accent6>
        <a:srgbClr val="3F7D43"/>
      </a:accent6>
      <a:hlink>
        <a:srgbClr val="66CCFF"/>
      </a:hlink>
      <a:folHlink>
        <a:srgbClr val="F0E500"/>
      </a:folHlink>
    </a:clrScheme>
    <a:fontScheme name="Starfish">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Starfish 1">
        <a:dk1>
          <a:srgbClr val="336699"/>
        </a:dk1>
        <a:lt1>
          <a:srgbClr val="FFFF66"/>
        </a:lt1>
        <a:dk2>
          <a:srgbClr val="B42036"/>
        </a:dk2>
        <a:lt2>
          <a:srgbClr val="FFFF66"/>
        </a:lt2>
        <a:accent1>
          <a:srgbClr val="003399"/>
        </a:accent1>
        <a:accent2>
          <a:srgbClr val="468A4B"/>
        </a:accent2>
        <a:accent3>
          <a:srgbClr val="D6ABAE"/>
        </a:accent3>
        <a:accent4>
          <a:srgbClr val="DADA56"/>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rfish 2">
        <a:dk1>
          <a:srgbClr val="3E3E5C"/>
        </a:dk1>
        <a:lt1>
          <a:srgbClr val="FFFF66"/>
        </a:lt1>
        <a:dk2>
          <a:srgbClr val="B42036"/>
        </a:dk2>
        <a:lt2>
          <a:srgbClr val="FFFF66"/>
        </a:lt2>
        <a:accent1>
          <a:srgbClr val="60597B"/>
        </a:accent1>
        <a:accent2>
          <a:srgbClr val="6666FF"/>
        </a:accent2>
        <a:accent3>
          <a:srgbClr val="D6ABAE"/>
        </a:accent3>
        <a:accent4>
          <a:srgbClr val="DADA56"/>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peed">
  <a:themeElements>
    <a:clrScheme name="Speed 1">
      <a:dk1>
        <a:srgbClr val="000000"/>
      </a:dk1>
      <a:lt1>
        <a:srgbClr val="FFFFFF"/>
      </a:lt1>
      <a:dk2>
        <a:srgbClr val="000066"/>
      </a:dk2>
      <a:lt2>
        <a:srgbClr val="FF985F"/>
      </a:lt2>
      <a:accent1>
        <a:srgbClr val="A03900"/>
      </a:accent1>
      <a:accent2>
        <a:srgbClr val="DF611B"/>
      </a:accent2>
      <a:accent3>
        <a:srgbClr val="AAAAB8"/>
      </a:accent3>
      <a:accent4>
        <a:srgbClr val="DADADA"/>
      </a:accent4>
      <a:accent5>
        <a:srgbClr val="CDAEAA"/>
      </a:accent5>
      <a:accent6>
        <a:srgbClr val="CA5717"/>
      </a:accent6>
      <a:hlink>
        <a:srgbClr val="EE9D70"/>
      </a:hlink>
      <a:folHlink>
        <a:srgbClr val="D48458"/>
      </a:folHlink>
    </a:clrScheme>
    <a:fontScheme name="Spe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Speed 1">
        <a:dk1>
          <a:srgbClr val="000000"/>
        </a:dk1>
        <a:lt1>
          <a:srgbClr val="FFFFFF"/>
        </a:lt1>
        <a:dk2>
          <a:srgbClr val="000066"/>
        </a:dk2>
        <a:lt2>
          <a:srgbClr val="FF985F"/>
        </a:lt2>
        <a:accent1>
          <a:srgbClr val="A03900"/>
        </a:accent1>
        <a:accent2>
          <a:srgbClr val="DF611B"/>
        </a:accent2>
        <a:accent3>
          <a:srgbClr val="AAAAB8"/>
        </a:accent3>
        <a:accent4>
          <a:srgbClr val="DADADA"/>
        </a:accent4>
        <a:accent5>
          <a:srgbClr val="CDAEAA"/>
        </a:accent5>
        <a:accent6>
          <a:srgbClr val="CA5717"/>
        </a:accent6>
        <a:hlink>
          <a:srgbClr val="EE9D70"/>
        </a:hlink>
        <a:folHlink>
          <a:srgbClr val="D48458"/>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ERENE">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onstruction">
  <a:themeElements>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fontScheme name="Construction">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Construction 2">
        <a:dk1>
          <a:srgbClr val="333333"/>
        </a:dk1>
        <a:lt1>
          <a:srgbClr val="FFFFFF"/>
        </a:lt1>
        <a:dk2>
          <a:srgbClr val="B75E31"/>
        </a:dk2>
        <a:lt2>
          <a:srgbClr val="463828"/>
        </a:lt2>
        <a:accent1>
          <a:srgbClr val="E09F98"/>
        </a:accent1>
        <a:accent2>
          <a:srgbClr val="E4D8CA"/>
        </a:accent2>
        <a:accent3>
          <a:srgbClr val="FFFFFF"/>
        </a:accent3>
        <a:accent4>
          <a:srgbClr val="2A2A2A"/>
        </a:accent4>
        <a:accent5>
          <a:srgbClr val="EDCDCA"/>
        </a:accent5>
        <a:accent6>
          <a:srgbClr val="CFC4B7"/>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Construction 3">
        <a:dk1>
          <a:srgbClr val="333333"/>
        </a:dk1>
        <a:lt1>
          <a:srgbClr val="FFFFFF"/>
        </a:lt1>
        <a:dk2>
          <a:srgbClr val="4D4D4D"/>
        </a:dk2>
        <a:lt2>
          <a:srgbClr val="000000"/>
        </a:lt2>
        <a:accent1>
          <a:srgbClr val="C0C0C0"/>
        </a:accent1>
        <a:accent2>
          <a:srgbClr val="DDDDDD"/>
        </a:accent2>
        <a:accent3>
          <a:srgbClr val="FFFFFF"/>
        </a:accent3>
        <a:accent4>
          <a:srgbClr val="2A2A2A"/>
        </a:accent4>
        <a:accent5>
          <a:srgbClr val="DCDCDC"/>
        </a:accent5>
        <a:accent6>
          <a:srgbClr val="C8C8C8"/>
        </a:accent6>
        <a:hlink>
          <a:srgbClr val="808080"/>
        </a:hlink>
        <a:folHlink>
          <a:srgbClr val="B2B2B2"/>
        </a:folHlink>
      </a:clrScheme>
      <a:clrMap bg1="lt1" tx1="dk1" bg2="lt2" tx2="dk2" accent1="accent1" accent2="accent2" accent3="accent3" accent4="accent4" accent5="accent5" accent6="accent6" hlink="hlink" folHlink="folHlink"/>
    </a:extraClrScheme>
    <a:extraClrScheme>
      <a:clrScheme name="Construction 4">
        <a:dk1>
          <a:srgbClr val="000000"/>
        </a:dk1>
        <a:lt1>
          <a:srgbClr val="EAE8E2"/>
        </a:lt1>
        <a:dk2>
          <a:srgbClr val="783A34"/>
        </a:dk2>
        <a:lt2>
          <a:srgbClr val="FFCC99"/>
        </a:lt2>
        <a:accent1>
          <a:srgbClr val="83AAAD"/>
        </a:accent1>
        <a:accent2>
          <a:srgbClr val="A06766"/>
        </a:accent2>
        <a:accent3>
          <a:srgbClr val="BEAEAE"/>
        </a:accent3>
        <a:accent4>
          <a:srgbClr val="C8C6C1"/>
        </a:accent4>
        <a:accent5>
          <a:srgbClr val="C1D2D3"/>
        </a:accent5>
        <a:accent6>
          <a:srgbClr val="915D5C"/>
        </a:accent6>
        <a:hlink>
          <a:srgbClr val="FFFFCC"/>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themeOverride>
</file>

<file path=ppt/theme/themeOverride2.xml><?xml version="1.0" encoding="utf-8"?>
<a:themeOverride xmlns:a="http://schemas.openxmlformats.org/drawingml/2006/main">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themeOverride>
</file>

<file path=ppt/theme/themeOverride3.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442</TotalTime>
  <Words>2911</Words>
  <Application>Microsoft Macintosh PowerPoint</Application>
  <PresentationFormat>On-screen Show (4:3)</PresentationFormat>
  <Paragraphs>524</Paragraphs>
  <Slides>52</Slides>
  <Notes>51</Notes>
  <HiddenSlides>1</HiddenSlides>
  <MMClips>0</MMClips>
  <ScaleCrop>false</ScaleCrop>
  <HeadingPairs>
    <vt:vector size="8" baseType="variant">
      <vt:variant>
        <vt:lpstr>Fonts Used</vt:lpstr>
      </vt:variant>
      <vt:variant>
        <vt:i4>28</vt:i4>
      </vt:variant>
      <vt:variant>
        <vt:lpstr>Theme</vt:lpstr>
      </vt:variant>
      <vt:variant>
        <vt:i4>18</vt:i4>
      </vt:variant>
      <vt:variant>
        <vt:lpstr>Embedded OLE Servers</vt:lpstr>
      </vt:variant>
      <vt:variant>
        <vt:i4>2</vt:i4>
      </vt:variant>
      <vt:variant>
        <vt:lpstr>Slide Titles</vt:lpstr>
      </vt:variant>
      <vt:variant>
        <vt:i4>52</vt:i4>
      </vt:variant>
    </vt:vector>
  </HeadingPairs>
  <TitlesOfParts>
    <vt:vector size="100" baseType="lpstr">
      <vt:lpstr>Arial</vt:lpstr>
      <vt:lpstr>ＭＳ Ｐゴシック</vt:lpstr>
      <vt:lpstr>Wingdings</vt:lpstr>
      <vt:lpstr>Tahoma</vt:lpstr>
      <vt:lpstr>Times New Roman</vt:lpstr>
      <vt:lpstr>Monotype Sorts</vt:lpstr>
      <vt:lpstr>Impact</vt:lpstr>
      <vt:lpstr>Arial Narrow</vt:lpstr>
      <vt:lpstr>Trebuchet MS</vt:lpstr>
      <vt:lpstr>Osaka</vt:lpstr>
      <vt:lpstr>Times</vt:lpstr>
      <vt:lpstr>Geneva</vt:lpstr>
      <vt:lpstr>Book Antiqua</vt:lpstr>
      <vt:lpstr>Matura MT Script Capitals</vt:lpstr>
      <vt:lpstr>Comic Sans MS</vt:lpstr>
      <vt:lpstr>Arial Black</vt:lpstr>
      <vt:lpstr>Myriad Pro</vt:lpstr>
      <vt:lpstr>QUAKE</vt:lpstr>
      <vt:lpstr>Visitation</vt:lpstr>
      <vt:lpstr>B VAG Rounded Bold</vt:lpstr>
      <vt:lpstr>Casablanca-u</vt:lpstr>
      <vt:lpstr>Helvetica</vt:lpstr>
      <vt:lpstr>Chicago</vt:lpstr>
      <vt:lpstr>SimSun</vt:lpstr>
      <vt:lpstr>Braggadocio</vt:lpstr>
      <vt:lpstr>Creampuff</vt:lpstr>
      <vt:lpstr>Gadget</vt:lpstr>
      <vt:lpstr>Hobo</vt:lpstr>
      <vt:lpstr>Blank Presentation</vt:lpstr>
      <vt:lpstr>Default Design</vt:lpstr>
      <vt:lpstr>Textured</vt:lpstr>
      <vt:lpstr>Starfish</vt:lpstr>
      <vt:lpstr>Speed</vt:lpstr>
      <vt:lpstr>SERENE</vt:lpstr>
      <vt:lpstr>Construction</vt:lpstr>
      <vt:lpstr>1_Default Design</vt:lpstr>
      <vt:lpstr>Crumple</vt:lpstr>
      <vt:lpstr>2_Default Design</vt:lpstr>
      <vt:lpstr>1_untitled 3</vt:lpstr>
      <vt:lpstr>2_untitled 3</vt:lpstr>
      <vt:lpstr>2_untitled 1</vt:lpstr>
      <vt:lpstr>46_Blank Presentation</vt:lpstr>
      <vt:lpstr>1_Construction</vt:lpstr>
      <vt:lpstr>blstripc.ppt - Blue Stripes</vt:lpstr>
      <vt:lpstr>1_blstripc.ppt - Blue Stripes</vt:lpstr>
      <vt:lpstr>8_Default Design</vt:lpstr>
      <vt:lpstr>Microsoft Word 97 - 2003 Document</vt:lpstr>
      <vt:lpstr>Microsoft ClipArt Gallery</vt:lpstr>
      <vt:lpstr>Giảng Tường Thuật</vt:lpstr>
      <vt:lpstr>Ích lợi khi  Giảng Câu Chuyện</vt:lpstr>
      <vt:lpstr>Cuộc Đời Luôn Xoay Quanh Những Câu Chuyện —Ngay cả Hôm Nay!</vt:lpstr>
      <vt:lpstr>Ích lợi khi  Giảng Câu Chuyện</vt:lpstr>
      <vt:lpstr>Thách Thức Khi Giảng Chuyện</vt:lpstr>
      <vt:lpstr>PowerPoint Presentation</vt:lpstr>
      <vt:lpstr>PowerPoint Presentation</vt:lpstr>
      <vt:lpstr>PowerPoint Presentation</vt:lpstr>
      <vt:lpstr>Tập trung cụ thể như thế nào?</vt:lpstr>
      <vt:lpstr>Biện minh của bạn cho giải kinh ký thuật không tốt là gì? </vt:lpstr>
      <vt:lpstr>Mức Ý Nghĩa</vt:lpstr>
      <vt:lpstr>Câu Chuyện Giô-sép</vt:lpstr>
      <vt:lpstr>Sự thiếu thận trọng của tuổi trẻ</vt:lpstr>
      <vt:lpstr>Từ lâu đài đến nhà tù</vt:lpstr>
      <vt:lpstr>Sự Cao Trọng của Giô-sép</vt:lpstr>
      <vt:lpstr>“Tôi là Giô-sép. Cha tôi còn sống chăng?” (Sáng. 45:3)</vt:lpstr>
      <vt:lpstr>Giô-sép Biết Mục Đích Tể Trị của Chúa </vt:lpstr>
      <vt:lpstr>Patriarchal Family Tree</vt:lpstr>
      <vt:lpstr>Giô-sép qua đời</vt:lpstr>
      <vt:lpstr>Chữ Chìa Khóa của Sáng Thế Ký</vt:lpstr>
      <vt:lpstr>Nê-hê-mi</vt:lpstr>
      <vt:lpstr>Từ Chìa Khóa</vt:lpstr>
      <vt:lpstr>Sách Nê-hê-mi</vt:lpstr>
      <vt:lpstr>Cách Nê-hê-mi đối diện Nan đề</vt:lpstr>
      <vt:lpstr>Cách Nê-hê-mi đối diện Nan đề</vt:lpstr>
      <vt:lpstr>Lãnh Đạo của Nê-hê-mi</vt:lpstr>
      <vt:lpstr>Lãnh Đạo của Nê-hê-mi</vt:lpstr>
      <vt:lpstr>Anh Hùng Thực sự của Sách</vt:lpstr>
      <vt:lpstr>Sin</vt:lpstr>
      <vt:lpstr>PowerPoint Presentation</vt:lpstr>
      <vt:lpstr>PowerPoint Presentation</vt:lpstr>
      <vt:lpstr>Làm sao biết được có phải Đức Chúa Trời muốn bạn làm một nhiệm vụ cụ thể?</vt:lpstr>
      <vt:lpstr>I. Đức Chúa Trời cho chúng ta thông tin chúng ta cần để thực hiện ý muốn của Ngài.</vt:lpstr>
      <vt:lpstr>Đế Quốc Ba-tư</vt:lpstr>
      <vt:lpstr>The Postexilic Era</vt:lpstr>
      <vt:lpstr>II. Đức Chúa Trời cho chúng ta khải tượng chúng ta cần để thực hiện ý muốn của Ngài.</vt:lpstr>
      <vt:lpstr>III. Đức Chúa Trời cho chúng ta vị thế chúng ta cần để thực hiện ý muốn của Ngài. </vt:lpstr>
      <vt:lpstr>The Cupbearer</vt:lpstr>
      <vt:lpstr>Làm sao biết được có phải Đức Chúa Trời muốn bạn làm một nhiệm vụ cụ thể?</vt:lpstr>
      <vt:lpstr>Ý then chốt</vt:lpstr>
      <vt:lpstr>Tường Thuât Cựu Ước là Duy Nhất</vt:lpstr>
      <vt:lpstr>Quan Điểm của tôi về Chủ Đề Cựu Ước</vt:lpstr>
      <vt:lpstr>Vương Quốc trong Sáng Thế Ký 1</vt:lpstr>
      <vt:lpstr>Vương Quốc của Đức Chúa Trời: Các chủ đề bao gồm toàn bộ Kinh thánh</vt:lpstr>
      <vt:lpstr>Vương quốc &amp; những giao ước đúng</vt:lpstr>
      <vt:lpstr>Sự Giao thoa của Kinh thánh</vt:lpstr>
      <vt:lpstr>Trời Mới và Đất Mới</vt:lpstr>
      <vt:lpstr>Quá trình Chuẩn bị bài giảng giải kinh</vt:lpstr>
      <vt:lpstr>SƠ ĐỒ KHỐI</vt:lpstr>
      <vt:lpstr>SƠ ĐỒ KHỐI</vt:lpstr>
      <vt:lpstr>Black</vt:lpstr>
      <vt:lpstr>Tân Ước Lược Khảo—BibleStudyDownloads.org</vt:lpstr>
    </vt:vector>
  </TitlesOfParts>
  <Company>SBC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Narrative Preaching</dc:title>
  <dc:creator>Rick Griffith</dc:creator>
  <cp:lastModifiedBy>Rick Griffith</cp:lastModifiedBy>
  <cp:revision>62</cp:revision>
  <dcterms:created xsi:type="dcterms:W3CDTF">2005-09-08T15:57:10Z</dcterms:created>
  <dcterms:modified xsi:type="dcterms:W3CDTF">2018-12-18T04:02:31Z</dcterms:modified>
</cp:coreProperties>
</file>