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18" r:id="rId2"/>
    <p:sldMasterId id="2147483664" r:id="rId3"/>
    <p:sldMasterId id="2147483658" r:id="rId4"/>
    <p:sldMasterId id="2147483649" r:id="rId5"/>
    <p:sldMasterId id="2147484236" r:id="rId6"/>
    <p:sldMasterId id="2147484248" r:id="rId7"/>
  </p:sldMasterIdLst>
  <p:notesMasterIdLst>
    <p:notesMasterId r:id="rId34"/>
  </p:notesMasterIdLst>
  <p:sldIdLst>
    <p:sldId id="256" r:id="rId8"/>
    <p:sldId id="328" r:id="rId9"/>
    <p:sldId id="281" r:id="rId10"/>
    <p:sldId id="329" r:id="rId11"/>
    <p:sldId id="343" r:id="rId12"/>
    <p:sldId id="320" r:id="rId13"/>
    <p:sldId id="326" r:id="rId14"/>
    <p:sldId id="278" r:id="rId15"/>
    <p:sldId id="338" r:id="rId16"/>
    <p:sldId id="337" r:id="rId17"/>
    <p:sldId id="325" r:id="rId18"/>
    <p:sldId id="264" r:id="rId19"/>
    <p:sldId id="333" r:id="rId20"/>
    <p:sldId id="269" r:id="rId21"/>
    <p:sldId id="305" r:id="rId22"/>
    <p:sldId id="335" r:id="rId23"/>
    <p:sldId id="342" r:id="rId24"/>
    <p:sldId id="345" r:id="rId25"/>
    <p:sldId id="344" r:id="rId26"/>
    <p:sldId id="346" r:id="rId27"/>
    <p:sldId id="347" r:id="rId28"/>
    <p:sldId id="336" r:id="rId29"/>
    <p:sldId id="340" r:id="rId30"/>
    <p:sldId id="341" r:id="rId31"/>
    <p:sldId id="339" r:id="rId32"/>
    <p:sldId id="296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661"/>
  </p:normalViewPr>
  <p:slideViewPr>
    <p:cSldViewPr>
      <p:cViewPr varScale="1">
        <p:scale>
          <a:sx n="132" d="100"/>
          <a:sy n="132" d="100"/>
        </p:scale>
        <p:origin x="145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74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F6CA72B-5B1F-1E49-AC48-0017CDD10C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0FA364A-DBA1-8A44-BF3F-B74388D3698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8B14B662-BAAF-5E4D-8915-5B19E06CEC33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EF017B74-4A39-4649-9CE3-B68E21A8F9B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623B4FDF-21D8-564F-B068-F9CB01C5CF9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FF067267-E7F0-FA47-877C-37069DA178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C5724B-CFD4-C74F-917E-AE83B07D7B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F0EF4DDD-C81E-8743-8E5D-30580934C8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EAE8980-6CEA-314D-AB13-D223AF811B3C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128431F0-609F-E641-A3DA-55B796FC870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3321EDCC-7A2D-0E4E-8409-314F4E458D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1D1A92BB-0552-1F45-88D6-C1A2504C8C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7A21B36-D49F-424E-A9B5-C1850B40E483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82946" name="Rectangle 1026">
            <a:extLst>
              <a:ext uri="{FF2B5EF4-FFF2-40B4-BE49-F238E27FC236}">
                <a16:creationId xmlns:a16="http://schemas.microsoft.com/office/drawing/2014/main" id="{204C18F8-6CD1-D145-8D6E-5B1AA895124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1027">
            <a:extLst>
              <a:ext uri="{FF2B5EF4-FFF2-40B4-BE49-F238E27FC236}">
                <a16:creationId xmlns:a16="http://schemas.microsoft.com/office/drawing/2014/main" id="{7FDC01F7-5EF3-AC42-BAB0-2A70A23AC5F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DDEA7AB3-6B60-7740-AA89-5475E579AD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CD287B8-6803-E046-A659-84E0E959B92B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756A3B26-714D-E94D-91E4-5C0F3447A7F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6354DCAC-1433-4E4A-90FF-2375A2ECBD5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4EC7A15C-9B8E-FB40-AEE0-47EC8B1282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93E93DB-3C10-B845-ADF9-7E0EDDDBA222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E0579A7A-2CE0-D44E-819F-F75C88F4E83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CCDD5DCC-1FE3-314E-8C55-7BF7B155B7C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ECBE4B10-8394-C44E-BB39-D63877D27B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9C506F-88F4-A54B-9445-CB591481B062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BCDA6B06-D9EC-7147-A466-307E972F104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D34A7E0D-FABC-8849-A92B-57317CABC32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659E7089-7622-FC47-A771-FC2C402CEA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35EC3E3-1A93-BD49-8EE6-51E92D845348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99FE9216-41CC-044E-BFA9-492F4AEFB0D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F34635DB-53F6-9D4D-B647-D57451D17B7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>
            <a:extLst>
              <a:ext uri="{FF2B5EF4-FFF2-40B4-BE49-F238E27FC236}">
                <a16:creationId xmlns:a16="http://schemas.microsoft.com/office/drawing/2014/main" id="{995EA9F7-A9D6-D24A-889F-2A7EAF24D4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1F47419-FA00-AC44-BB08-F2FE63C85A8D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D94FD0B5-2119-3E41-B9EB-760A307B4B0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1E267739-8F9E-A84E-A2AB-62C1E02FBB6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CB285CE4-B7F0-7A4C-B5C1-F4F41A9143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E046EE8-5A39-2347-BBE1-4834B6079A01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BD6CEAD6-9D56-5D48-A3CA-6C9ECFC7C14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006E25B7-E36E-F944-A969-06F62F59DDF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:a16="http://schemas.microsoft.com/office/drawing/2014/main" id="{30F72B97-5983-F848-B23F-43A1E5B5B4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CFD3C4F-7FD9-534B-A90B-98F840B4DDC5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40B8504E-6A8F-6344-A98D-1D1569CEB2D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E18FBB84-F6F4-6047-85C1-57EA84BB224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A121617D-D43B-714D-9852-CB572ED454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043F89-BCAD-B840-8E1E-B2B54798CFF7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C1BC5328-09EB-AE46-B943-28E4ABE934E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82AB8CDC-C0C6-BF4E-AAB2-8B5229285CD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>
            <a:extLst>
              <a:ext uri="{FF2B5EF4-FFF2-40B4-BE49-F238E27FC236}">
                <a16:creationId xmlns:a16="http://schemas.microsoft.com/office/drawing/2014/main" id="{76241469-2EF5-6047-BD9D-9F3C73A4D7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5E582BA-9D9B-AD4A-A139-C566E9577C3A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92D3DD56-9CA1-F242-9A5B-F8C83A3ED2A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53D354DB-843D-024E-8841-D803C552272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17035075-B67F-8947-A273-6DDC5F206F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3860AE-D56F-D349-9FE5-5D9E15293542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99697882-58FF-4646-A501-464BCE39486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B3FC6608-4A5A-524B-B979-9AFFDD53BC9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CD672A-D732-274C-A1D6-B70F82B813C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2970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B6CAEC-D2C2-5449-BE72-4A97FD593FA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54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468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>
            <a:extLst>
              <a:ext uri="{FF2B5EF4-FFF2-40B4-BE49-F238E27FC236}">
                <a16:creationId xmlns:a16="http://schemas.microsoft.com/office/drawing/2014/main" id="{847892F0-182E-E043-AC74-518059587B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9B24CA1-DA75-A147-93F6-F202DA77A52D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56DE1364-DB7B-D14A-8159-B15A2B4197A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5F3C7A17-60B9-F04A-92C6-AAEEB5D70F4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>
            <a:extLst>
              <a:ext uri="{FF2B5EF4-FFF2-40B4-BE49-F238E27FC236}">
                <a16:creationId xmlns:a16="http://schemas.microsoft.com/office/drawing/2014/main" id="{85450B67-7B9D-5943-8AF5-AD6C4FCB68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F645134-D603-5544-A157-7387CA21C0B7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4EADD254-110B-874C-8832-F4730271FCB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C0452A52-DDA4-5746-9E31-BC03AF9681F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>
            <a:extLst>
              <a:ext uri="{FF2B5EF4-FFF2-40B4-BE49-F238E27FC236}">
                <a16:creationId xmlns:a16="http://schemas.microsoft.com/office/drawing/2014/main" id="{4AF5605F-5ADD-3343-8C64-07AE215816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9447A4B-A8EA-C34C-B7ED-9F7DE700A459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8B0C5A05-C307-B24F-804C-56DB9C58BAD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8886FA62-A523-F94E-B405-F23061DEEF4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>
            <a:extLst>
              <a:ext uri="{FF2B5EF4-FFF2-40B4-BE49-F238E27FC236}">
                <a16:creationId xmlns:a16="http://schemas.microsoft.com/office/drawing/2014/main" id="{BCE3824C-9407-3F43-9A9C-15E62698F3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770BAA-735F-FF4A-B573-5DB30438F307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5A823610-69B5-EB4C-908B-E0002BF257C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80BACDA7-6890-E24F-A697-1781BEB33D5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324B6-FDDF-1C4A-836C-81FE79EAEF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613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NT Survey </a:t>
            </a:r>
            <a:r>
              <a:rPr lang="en-US" baseline="0">
                <a:latin typeface="Arial" charset="0"/>
                <a:ea typeface="ＭＳ Ｐゴシック" charset="0"/>
                <a:cs typeface="ＭＳ Ｐゴシック" charset="0"/>
              </a:rPr>
              <a:t>VN</a:t>
            </a:r>
            <a:endParaRPr lang="en-US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77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4D9B7EAD-2037-1946-8111-0078FE1FD7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905BCCE-C8B2-C444-9704-1F9978B2DE61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6708C367-DD02-254F-B792-1D1D7FD4ACB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234CD682-8371-0348-996D-B2B480B09D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6ABC77F3-AC97-C641-8588-89E4B2FEAA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D4A3437-71DB-D041-BD2F-6ED069703202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5FBEE72C-5095-0F4E-8A45-810F133B992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4B8BCAD7-0B70-484E-9D35-D4C7E4B5E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4C1E782C-7BF5-694A-81C2-FA07446751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D10569-EFC4-C14A-8ECC-8EADADCA20F1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C1884327-77F1-CB48-B2FC-02C91DAF33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E5C05007-EA30-B14A-A3DF-CFF9C0250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1B2B31F4-4F1C-4A4B-94ED-CFF5569009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323AB23-BB1A-8645-A256-22F93DD6BFB8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4CD704D1-1CE7-D244-B8C7-F0A92602372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00C5A914-B729-324A-AA41-2DE5F5BDEF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7D7B8884-19F9-574F-A722-536FB26579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04721DE-E854-D040-87C1-1860868582C1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BA4A0872-282E-0A4E-A9A7-539A1AC6122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5EBE2C05-AEA7-7642-8293-2B948566D65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C3C655DF-03AD-324B-9AC0-69021406DF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F697013-78F7-9844-8A8B-30F1F1346E01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78850" name="Rectangle 1026">
            <a:extLst>
              <a:ext uri="{FF2B5EF4-FFF2-40B4-BE49-F238E27FC236}">
                <a16:creationId xmlns:a16="http://schemas.microsoft.com/office/drawing/2014/main" id="{458B4D42-580A-5046-853B-92D7628936A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1027">
            <a:extLst>
              <a:ext uri="{FF2B5EF4-FFF2-40B4-BE49-F238E27FC236}">
                <a16:creationId xmlns:a16="http://schemas.microsoft.com/office/drawing/2014/main" id="{86D7EC9D-1A27-F24A-8B66-609BE95012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C52921C3-F59B-6E43-A3D1-BAD727151E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1300EA7-6859-3A46-A3FB-903BE95E984F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80898" name="Rectangle 1026">
            <a:extLst>
              <a:ext uri="{FF2B5EF4-FFF2-40B4-BE49-F238E27FC236}">
                <a16:creationId xmlns:a16="http://schemas.microsoft.com/office/drawing/2014/main" id="{94382656-C4A1-7940-B5E9-7FBF8C0A067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1027">
            <a:extLst>
              <a:ext uri="{FF2B5EF4-FFF2-40B4-BE49-F238E27FC236}">
                <a16:creationId xmlns:a16="http://schemas.microsoft.com/office/drawing/2014/main" id="{423A0CF6-3F68-A040-81E0-82A701CEC3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F14C03-B273-3846-A2B7-B13F9EDF63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2982C8-7931-3D40-93EA-1C93C6775C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2AAB5D-7D34-154C-B74A-4AB591B548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AD25-2EC8-3D4C-8F7E-E567D8B358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53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ACF7D9-36EF-E042-A42D-9A8BAA3D86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590FF2-655B-474E-A506-9BB38ADF39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780721-EDF0-A245-95E7-5D8E61CFDF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C75AF-ADF6-0C40-997D-CFE7485504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53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C0960C-BE7B-FB40-82EF-3FC0838FAE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E96060-C7F4-194A-98D5-5D95B9B5C0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1C7943-8955-4C41-BE5E-847CF91AA5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77A1C5-A6F6-3F48-B55E-4AD8A34CBF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049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990600"/>
          </a:xfrm>
          <a:effectLst>
            <a:outerShdw blurRad="63500" dist="35915" dir="81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7772400" cy="1219200"/>
          </a:xfrm>
          <a:effectLst>
            <a:outerShdw blurRad="68580" dist="25399" dir="8100000" algn="ctr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35D43C-4CA7-9640-8795-2A7C983128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230443-6FF7-C44F-8E3D-C031427277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D48656-6B84-E14E-9C73-6031532530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AC319-A452-D04E-8F61-41FFD9D427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519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A046C1-5BA1-414F-ADBC-0AB5AF3923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622E6F-56C0-4845-85D9-99EA86EA0C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2BD3DF-2471-C54F-A82A-FA23DA2EA5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64928-E40B-DF41-A67A-CDB71443E7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462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BF3E78-D883-FD4B-BE0B-AC21D986BF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5B69EE-0514-9541-8D66-665A644B88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966926-CA30-714A-92F3-CA8AA41379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137B5C-58EA-8F46-BD36-91D3A3A1A1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261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D423AA-8169-6D4D-9BA8-B161CEC29D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623A5F-724C-DA43-97AA-980FD41D39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6696F5-4043-C34A-8FE7-EC0770BFFF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5710E8-F9D4-834B-8365-08BBA3123A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887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0ADB829-D974-F943-926E-D7545B37FA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0A7D96D-BD15-4F42-84B0-40CAC2EFFC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1C69D13-F4E1-444A-831E-A05D667521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0CD32-64CE-EE44-96FB-A644433688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635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6193322-9473-1D46-B1B7-770DE237C9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0E5F03-1A7A-CE42-9286-5F05E8C5B1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C93FC6E-6F77-B743-A517-ED9EA2120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8CF9C-62B0-384E-BB13-06EC0E0EE0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700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4ADA42A-40EE-EF49-B987-89B1261556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C92D2A-07D5-F240-A08B-04F2E68FE8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0AFE43A-E236-654C-9197-665776B052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BBBAA-34BC-A14C-975A-7362A9AE1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566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7805CE-63E3-E34B-A147-1D9C4ACFD4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ACD9A7-3A78-D540-A492-76BDB3A3DD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828CFE-4BFE-2D49-AE48-13D44FFA63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13F81B-94AA-8749-8D69-B87F5142BD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47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C90C9C-87E2-B54D-89EF-187626E54C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4B6C17-88C4-8741-840D-C33D1796A8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0A268C-3C6F-B842-B551-609B5E8582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A8228-664D-9242-B138-E510946387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366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40ABFA-56B0-8E4E-A262-91D8519083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D408DE-1A9F-B743-90A8-CFDA2503C8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314E21-2B8B-3549-9996-C3406083E0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1BE1F-97CF-6648-8CD5-A919D14ECF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69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D01B48-C93D-BC4A-AAB9-27117608DD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FF4443-5003-3D4F-814E-01171824FC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45A92F-A5E8-7943-A569-5AADA09544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62E1C-02EB-0B47-B2F0-4AF8A495E1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283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125AF6-E7DC-0A45-B93E-F7DAD7BB0A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BA0C8C-FB00-E94A-8B93-6CCF73DCFD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BEA5A3-8E87-9A47-98A2-08BB647D17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CEB68E-CAE1-6149-9ECD-AA4E7D6470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095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D21C69-79DB-A547-88DD-3B982DD01B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effectLst>
            <a:outerShdw dist="35921" dir="2700000" algn="ctr" rotWithShape="0">
              <a:srgbClr val="80808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09AE92-5666-E940-86E2-4D3BC984B4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effectLst>
            <a:outerShdw dist="35921" dir="2700000" algn="ctr" rotWithShape="0">
              <a:srgbClr val="80808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02A90F-17A3-5F44-A2FB-8E31F09111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effectLst>
            <a:outerShdw dist="35921" dir="2700000" algn="ctr" rotWithShape="0">
              <a:srgbClr val="80808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fld id="{6C6BB0D7-D47A-5945-84E7-DFAB5662C7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493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D56C90-4859-A442-BD33-65DBB34EAE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D71DD6-D939-5E40-B996-418BDAEF92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FD9188-57C1-9F4B-A7B4-CA3BA8D29B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8BB24E-A09B-A246-AFF2-D13FC2814D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178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640AA5-802B-C94E-97B7-6CD7A6E895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C06E30-EDE6-3845-99CE-2C139840D5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036DC3-D4DC-504F-817B-8DBEBCBF2A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9860FF-FD3F-0849-98F8-24AD3BAEBE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688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357998-9A2A-F046-8BBE-E0627C68F3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8DF602-9E3F-934F-8711-08414F5B21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626E21-6932-054F-8C94-5B5B4E4111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3F862-3F6C-B544-9CFC-AB1599C7F7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441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C8CAC52-D510-3045-8608-81D4D2C483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F65BE82-FA28-B44B-AFEB-18A724A5C9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3807737-C22E-704F-B8D1-AFDA85D6D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DDB28E-5DCA-8A49-A415-5067B79FBD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1874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E1533D-B579-FA4C-A950-B5E91C5CAF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FF2DC5-9470-F148-BF0C-63D73F59B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2A54C2D-AD2A-8B4B-BE84-0DB21FA0CA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E1D17A-422D-2E4B-B210-51F1089BDA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08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79BF711-942F-FE41-8333-5D7D5FB9B5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EBA6B24-B3F1-D940-84D6-B97593A92C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AA8FEC-BDE4-874C-A2BF-E7F58E3513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9727A-1095-844F-8446-53F62565AF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388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F1AF52-7461-EF4C-B4D2-5A951B0682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DF6D0D-3DDC-A144-B2B5-72B28B0DDB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7B061A-0724-134C-86EB-7678A761E8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EBC49-D15A-874B-A024-89F2D72961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572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41C9BB-4FC5-124E-A9FD-9438DFD8D3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23BE25-4356-E94E-9587-88D06392A6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46C559-1F1E-9C46-8A50-752F2E3F32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561256-5A17-5943-892F-82B729265A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863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549E7E-DC04-624C-B173-1A538706ED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EDF820-3613-F047-99D2-2F737B8408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09985A-9C07-E448-ADCD-4222998E91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B7A4EC-9652-244F-AEF2-FBABB3A503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5901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E04CEB-3867-B44F-B885-29E806D368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16CFA1-1324-EE49-9111-992CFC2154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3E2A8C-954F-7346-952B-0E5394161A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4DFEA5-AA15-BC48-A356-AC07DF7B1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179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ED517C-4B9B-7846-A386-F9C6FD4080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9D96B0-F139-1F43-9D12-4C7826786A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9A29A5-5A17-B74E-9BC5-6DD7AE6D7B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9665A-5099-9A42-80D0-7FC2FCCB37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2016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6AFD49C-E635-044D-9FD6-6C9300E34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45720" dist="253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64F6AE-0664-9D48-845D-004D7E019C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B60118-2F42-A942-8BC7-46345703BA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269FB99-8FE1-0447-98F6-2784A32454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BAAC9-E6BE-8D42-B250-ACFCD5E1E8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0350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7">
            <a:extLst>
              <a:ext uri="{FF2B5EF4-FFF2-40B4-BE49-F238E27FC236}">
                <a16:creationId xmlns:a16="http://schemas.microsoft.com/office/drawing/2014/main" id="{FD44A0EB-FC95-3B40-B81F-7F6E2EEE42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8">
            <a:extLst>
              <a:ext uri="{FF2B5EF4-FFF2-40B4-BE49-F238E27FC236}">
                <a16:creationId xmlns:a16="http://schemas.microsoft.com/office/drawing/2014/main" id="{F2C880C5-BEE4-2B45-B89F-A909CB6465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9">
            <a:extLst>
              <a:ext uri="{FF2B5EF4-FFF2-40B4-BE49-F238E27FC236}">
                <a16:creationId xmlns:a16="http://schemas.microsoft.com/office/drawing/2014/main" id="{58EBDCA0-EF59-0446-B404-13CF2836A9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4A2A9-2CCC-0548-96A7-0E9777FD63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3594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37">
            <a:extLst>
              <a:ext uri="{FF2B5EF4-FFF2-40B4-BE49-F238E27FC236}">
                <a16:creationId xmlns:a16="http://schemas.microsoft.com/office/drawing/2014/main" id="{514D49CC-79D2-9243-AA36-7B9BB701D9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8">
            <a:extLst>
              <a:ext uri="{FF2B5EF4-FFF2-40B4-BE49-F238E27FC236}">
                <a16:creationId xmlns:a16="http://schemas.microsoft.com/office/drawing/2014/main" id="{9EE6F9E2-6359-0E4D-8DAD-BE0167505F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9">
            <a:extLst>
              <a:ext uri="{FF2B5EF4-FFF2-40B4-BE49-F238E27FC236}">
                <a16:creationId xmlns:a16="http://schemas.microsoft.com/office/drawing/2014/main" id="{3E25668F-928F-5146-94CE-90F80C8A5B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DF73B-8A13-2344-BBA5-867ED51A16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2911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37">
            <a:extLst>
              <a:ext uri="{FF2B5EF4-FFF2-40B4-BE49-F238E27FC236}">
                <a16:creationId xmlns:a16="http://schemas.microsoft.com/office/drawing/2014/main" id="{9BCA811F-6D2B-884D-B959-00F644D89E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>
            <a:extLst>
              <a:ext uri="{FF2B5EF4-FFF2-40B4-BE49-F238E27FC236}">
                <a16:creationId xmlns:a16="http://schemas.microsoft.com/office/drawing/2014/main" id="{97EA2DF9-2CDB-0741-BA21-68EEBB3C0D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9">
            <a:extLst>
              <a:ext uri="{FF2B5EF4-FFF2-40B4-BE49-F238E27FC236}">
                <a16:creationId xmlns:a16="http://schemas.microsoft.com/office/drawing/2014/main" id="{2A2CA4E2-6BBF-2744-ABAB-4AB587F3D0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55D154-6EC4-1449-B1AB-777412A53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642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37">
            <a:extLst>
              <a:ext uri="{FF2B5EF4-FFF2-40B4-BE49-F238E27FC236}">
                <a16:creationId xmlns:a16="http://schemas.microsoft.com/office/drawing/2014/main" id="{12D3060D-6663-104C-9743-AD594F1B8C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8">
            <a:extLst>
              <a:ext uri="{FF2B5EF4-FFF2-40B4-BE49-F238E27FC236}">
                <a16:creationId xmlns:a16="http://schemas.microsoft.com/office/drawing/2014/main" id="{42A4A431-451A-A946-B9E1-9A254E61DD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9">
            <a:extLst>
              <a:ext uri="{FF2B5EF4-FFF2-40B4-BE49-F238E27FC236}">
                <a16:creationId xmlns:a16="http://schemas.microsoft.com/office/drawing/2014/main" id="{AD531CD5-1D4C-6A4C-9C53-EF20C7606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124CB-F1D7-EA43-A108-CF839C21A9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0362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37">
            <a:extLst>
              <a:ext uri="{FF2B5EF4-FFF2-40B4-BE49-F238E27FC236}">
                <a16:creationId xmlns:a16="http://schemas.microsoft.com/office/drawing/2014/main" id="{3FC10A47-2822-6C49-A449-7D7371B1EF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8">
            <a:extLst>
              <a:ext uri="{FF2B5EF4-FFF2-40B4-BE49-F238E27FC236}">
                <a16:creationId xmlns:a16="http://schemas.microsoft.com/office/drawing/2014/main" id="{6BFF26DA-BF8F-D94D-902A-BE0E735C93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9">
            <a:extLst>
              <a:ext uri="{FF2B5EF4-FFF2-40B4-BE49-F238E27FC236}">
                <a16:creationId xmlns:a16="http://schemas.microsoft.com/office/drawing/2014/main" id="{50C79600-4FEE-AD4B-8CD1-90903D8DA7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8E3431-56FD-7C44-8E74-8AF26509C0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0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E5EC02-E612-5C46-A919-2B5E434C8E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0980DE-DB3D-F34B-856D-5652E82963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370309-7197-524F-B7D8-3D2BC96698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72D3E6-7437-D543-B25E-D32A2FDBF5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171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7">
            <a:extLst>
              <a:ext uri="{FF2B5EF4-FFF2-40B4-BE49-F238E27FC236}">
                <a16:creationId xmlns:a16="http://schemas.microsoft.com/office/drawing/2014/main" id="{3C4D407B-2F02-6945-940A-BC0F29A108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8">
            <a:extLst>
              <a:ext uri="{FF2B5EF4-FFF2-40B4-BE49-F238E27FC236}">
                <a16:creationId xmlns:a16="http://schemas.microsoft.com/office/drawing/2014/main" id="{6EAC2CC5-757A-2E43-9643-375DE8B1A3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9">
            <a:extLst>
              <a:ext uri="{FF2B5EF4-FFF2-40B4-BE49-F238E27FC236}">
                <a16:creationId xmlns:a16="http://schemas.microsoft.com/office/drawing/2014/main" id="{8AABCCB4-A97B-CD42-A0C4-80AC4EA0B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5AF7E5-75E4-BC46-AF05-20B63AC699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4626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7">
            <a:extLst>
              <a:ext uri="{FF2B5EF4-FFF2-40B4-BE49-F238E27FC236}">
                <a16:creationId xmlns:a16="http://schemas.microsoft.com/office/drawing/2014/main" id="{85B6DEEB-2FF6-7B43-ACF4-8A23B1EA93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>
            <a:extLst>
              <a:ext uri="{FF2B5EF4-FFF2-40B4-BE49-F238E27FC236}">
                <a16:creationId xmlns:a16="http://schemas.microsoft.com/office/drawing/2014/main" id="{8AB91973-3108-4D43-A5EE-A1B196DBB7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9">
            <a:extLst>
              <a:ext uri="{FF2B5EF4-FFF2-40B4-BE49-F238E27FC236}">
                <a16:creationId xmlns:a16="http://schemas.microsoft.com/office/drawing/2014/main" id="{40081A44-04C3-D548-86DF-C615B0E1DC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8A206F-4AF6-2744-A938-4101848B37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9252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7">
            <a:extLst>
              <a:ext uri="{FF2B5EF4-FFF2-40B4-BE49-F238E27FC236}">
                <a16:creationId xmlns:a16="http://schemas.microsoft.com/office/drawing/2014/main" id="{73F151C2-F17E-9B41-9F9A-073538B49C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>
            <a:extLst>
              <a:ext uri="{FF2B5EF4-FFF2-40B4-BE49-F238E27FC236}">
                <a16:creationId xmlns:a16="http://schemas.microsoft.com/office/drawing/2014/main" id="{85EDF6AB-E4D4-E945-885B-450126DD0F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9">
            <a:extLst>
              <a:ext uri="{FF2B5EF4-FFF2-40B4-BE49-F238E27FC236}">
                <a16:creationId xmlns:a16="http://schemas.microsoft.com/office/drawing/2014/main" id="{0711FBB1-2CFA-EA48-84DF-0A785364E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58A63-B3D3-2446-9747-6425FA76E1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7395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7">
            <a:extLst>
              <a:ext uri="{FF2B5EF4-FFF2-40B4-BE49-F238E27FC236}">
                <a16:creationId xmlns:a16="http://schemas.microsoft.com/office/drawing/2014/main" id="{FD349EF6-0D83-B646-9AF3-41A0141324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8">
            <a:extLst>
              <a:ext uri="{FF2B5EF4-FFF2-40B4-BE49-F238E27FC236}">
                <a16:creationId xmlns:a16="http://schemas.microsoft.com/office/drawing/2014/main" id="{61CA8241-8C33-F54E-92FD-F83871879C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9">
            <a:extLst>
              <a:ext uri="{FF2B5EF4-FFF2-40B4-BE49-F238E27FC236}">
                <a16:creationId xmlns:a16="http://schemas.microsoft.com/office/drawing/2014/main" id="{C6A82ADE-C5CE-074C-BA85-3DC963233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1CFFF8-F652-BC48-B4BE-E5B8DE2DD7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4915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7">
            <a:extLst>
              <a:ext uri="{FF2B5EF4-FFF2-40B4-BE49-F238E27FC236}">
                <a16:creationId xmlns:a16="http://schemas.microsoft.com/office/drawing/2014/main" id="{0F735EEF-8E6D-A444-A88D-C217C947A9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8">
            <a:extLst>
              <a:ext uri="{FF2B5EF4-FFF2-40B4-BE49-F238E27FC236}">
                <a16:creationId xmlns:a16="http://schemas.microsoft.com/office/drawing/2014/main" id="{2C67D037-CB65-E345-9CF8-19B6B020B9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9">
            <a:extLst>
              <a:ext uri="{FF2B5EF4-FFF2-40B4-BE49-F238E27FC236}">
                <a16:creationId xmlns:a16="http://schemas.microsoft.com/office/drawing/2014/main" id="{065E0493-E100-744A-9018-DBDF25C075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8C819-42D2-2D44-9B6C-1F8E081B74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021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F727B1-4570-C24E-A80C-D64848C2BF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512FCE-71F9-AD44-9E58-42D3A6ECCB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7E8350-DEAC-BC4B-90C2-58CFA44171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A3547-94D5-884E-8820-D2CAD3EC5F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9819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B51885-5373-3149-B6F3-A1293C4075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0EBD45-56DD-E146-B1EF-549A4D4D87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692BB2-5829-0C40-BDEA-EDBAB52524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D2A2E6-6885-FB4A-8F87-6DA9443C19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277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D3D2F3-E97C-424B-A846-72EC39B133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30A13C-B315-554F-916A-9F1A1466CF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92D153-C367-2C43-993E-4D2EC0474E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6F190-3F12-8644-86D0-624A3C0757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3020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6E7DFC-C6C1-544E-981E-E08C68FD8B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09AD77-D93B-B542-832B-730574F5D9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D4E417-404B-1345-A1DF-3516DD05A1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591ABD-6309-2841-90AB-3C536A9CC6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464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BD9F1F9-B85F-504C-B721-151B53A6CE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3E3544B-3BC1-8F4B-9590-164F90865E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61D3434-9A0B-864B-9B39-0E53C06842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0D016-FF14-A24F-A0C3-E9C79C26AC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60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D1C81F3-34B8-3B43-B3B9-694A361DCE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2AA913D-6355-CB47-897E-1A43737156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AEF54A-6E92-AF46-8EF8-88DFADFA7D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2D5E0A-DA79-5145-AF8F-B0B7F172B5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7411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946193-062B-0541-9174-64F58A546F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4E10FD-93F8-7043-922C-237E1E96C4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87F8AD6-5BA2-204D-9919-9180A1813B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BCE0D-3587-B74B-B376-B9706E3FE4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5981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781430D-D719-5A48-8B53-2DF80EA174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D2D3E22-D054-7F4F-9BB2-AC2D24095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81E144F-0343-294D-99F2-8FA7C178E2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C9F9B5-29CC-F449-80ED-1BF6BE49D0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6581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BE0693-6034-D949-AAE6-93442C6F90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A43345-1705-4D4D-8BFF-CEC13A4CCE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55C90F-E76B-984D-8F25-06E3BF99F2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B836E-73EC-1245-9CA8-2977B99453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19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1E01CF-6464-404F-9DB4-1141715F88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0837D3-B885-F54B-A1AF-BE08013C6B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94382-DCDC-934A-8AEC-AB9CAFBA79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0B018-7EB1-9440-8914-BDFDE3417A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4153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4A4C7B-8DFF-054B-817A-1F93D1EF64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596806-FC84-5E41-9A0E-02AAA20DF9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052ED2-A9F1-9240-B2B7-F621050175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763A2-0A97-2D48-8951-6BE77F9CDE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9812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B9E5BE-4668-FB4E-8218-5D747F9476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3337B3-BB2F-9448-9D84-A2B4368D1D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1CDB24-131A-B847-BA6A-E55C3612F9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D3943-CA0B-7748-AB6F-E122494973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1260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3E8D7-CCD9-B84D-9F46-81BBD9009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35161"/>
      </p:ext>
    </p:extLst>
  </p:cSld>
  <p:clrMapOvr>
    <a:masterClrMapping/>
  </p:clrMapOvr>
  <p:transition spd="med"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3D50E-B55F-5745-98C7-350A181AA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13837"/>
      </p:ext>
    </p:extLst>
  </p:cSld>
  <p:clrMapOvr>
    <a:masterClrMapping/>
  </p:clrMapOvr>
  <p:transition spd="med"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4DB2-975C-F546-8F4A-B71D11961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21057"/>
      </p:ext>
    </p:extLst>
  </p:cSld>
  <p:clrMapOvr>
    <a:masterClrMapping/>
  </p:clrMapOvr>
  <p:transition spd="med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31537-D8BA-694E-82D4-7941F5534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3881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937D858-A911-FE48-8D8F-7306B8FBE2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32CF58-8A5A-9E47-9E2F-E71BE990B2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5185544-D68D-434A-8727-4FEEF701F9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16509-47CC-E144-99E5-79F585CA37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8489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5A97B-5DAB-0B41-8189-35EB393F3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92443"/>
      </p:ext>
    </p:extLst>
  </p:cSld>
  <p:clrMapOvr>
    <a:masterClrMapping/>
  </p:clrMapOvr>
  <p:transition spd="med"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6BB5-1234-0142-BCBF-7D187847F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56566"/>
      </p:ext>
    </p:extLst>
  </p:cSld>
  <p:clrMapOvr>
    <a:masterClrMapping/>
  </p:clrMapOvr>
  <p:transition spd="med"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FA1B8-B1A8-DF45-BA85-36066F628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04525"/>
      </p:ext>
    </p:extLst>
  </p:cSld>
  <p:clrMapOvr>
    <a:masterClrMapping/>
  </p:clrMapOvr>
  <p:transition spd="med"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4F878-4C2A-4342-833A-760FFA504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30959"/>
      </p:ext>
    </p:extLst>
  </p:cSld>
  <p:clrMapOvr>
    <a:masterClrMapping/>
  </p:clrMapOvr>
  <p:transition spd="med"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1FEB-66F6-8B4B-9B36-6CC9E6B7A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0861"/>
      </p:ext>
    </p:extLst>
  </p:cSld>
  <p:clrMapOvr>
    <a:masterClrMapping/>
  </p:clrMapOvr>
  <p:transition spd="med"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CC51-CBC4-C44D-AF9A-C47727A69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20773"/>
      </p:ext>
    </p:extLst>
  </p:cSld>
  <p:clrMapOvr>
    <a:masterClrMapping/>
  </p:clrMapOvr>
  <p:transition spd="med"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ED43D-582D-0046-A8C8-B2E283F67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79380"/>
      </p:ext>
    </p:extLst>
  </p:cSld>
  <p:clrMapOvr>
    <a:masterClrMapping/>
  </p:clrMapOvr>
  <p:transition spd="med">
    <p:randomBar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57D6A-A5E8-F946-AEBD-796AF64DF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149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BB705-EE10-B042-A3FE-A712DC40E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89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9E4A3-7CDB-D341-A703-257991E14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0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08A0D34-CE11-DC4D-AC61-D40B448ED0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EA4092C-B6F2-5C4D-9B32-095533CE39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B7A1D42-D018-DD47-9EFA-5B37708EAF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66A69-9C55-594E-AC15-192822FD6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4339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72550-E35F-FC48-92F2-9789BFA2E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197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8E4E9-E07D-0B43-B138-A940AD9D1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587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9D61B-7004-B54D-9110-8F924A56B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793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91121-5FFB-5243-8B59-07AC6CBFF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585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D7231-4B45-924B-9A15-EEA071296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992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EED7B-250A-BA41-9DCF-5922C1D69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216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479E6-2DE9-174D-85A2-063841285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793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23575-88FE-3D42-ACF8-8CCFCF73A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30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EDCD3E-8B0B-B847-8A41-63D15B79AF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40E05F-4712-CB49-B824-4EA887C3ED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52A7A8-7352-F54F-AD44-93DB6940A6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B11D2-1F6F-B04C-889E-62B1B36C07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64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10E067-E3D3-354A-8D5A-65E2D74AEE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BD6A8F-8613-F743-BEFC-0E3A4A966A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F082F7-5CA4-9F40-A1A9-3AA496BAB5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D69B9-7C34-4846-93B6-0DD9E3666C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62DA482-51F4-CB40-99A9-403C7B396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61550CF-BBA1-4E4F-AB56-D0ECDC55D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A53E737-9F36-8F47-B805-08DE1DDC90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2280191-AFAF-2A4C-AA67-4941E456EA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7B8911E-FE4A-BC4D-BE7B-BC90F5F338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3E71BB-8B24-6A45-92BE-7EE1E8F827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8" name="Rectangle 2">
            <a:extLst>
              <a:ext uri="{FF2B5EF4-FFF2-40B4-BE49-F238E27FC236}">
                <a16:creationId xmlns:a16="http://schemas.microsoft.com/office/drawing/2014/main" id="{473D3863-4EE0-B841-87D4-6392B07F2D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>
            <a:noFill/>
          </a:ln>
          <a:effectLst>
            <a:outerShdw blurRad="63500" dist="35916" dir="8100068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89219" name="Rectangle 3">
            <a:extLst>
              <a:ext uri="{FF2B5EF4-FFF2-40B4-BE49-F238E27FC236}">
                <a16:creationId xmlns:a16="http://schemas.microsoft.com/office/drawing/2014/main" id="{EEF27B5E-8C79-8949-9102-A9D3B22545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63500" dist="25399" dir="81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89220" name="Rectangle 4">
            <a:extLst>
              <a:ext uri="{FF2B5EF4-FFF2-40B4-BE49-F238E27FC236}">
                <a16:creationId xmlns:a16="http://schemas.microsoft.com/office/drawing/2014/main" id="{0AA374D2-9162-5C40-ACF2-4FCDBFB9E19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9221" name="Rectangle 5">
            <a:extLst>
              <a:ext uri="{FF2B5EF4-FFF2-40B4-BE49-F238E27FC236}">
                <a16:creationId xmlns:a16="http://schemas.microsoft.com/office/drawing/2014/main" id="{4AB2B209-2BF4-664C-BA9D-79D426F837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9222" name="Rectangle 6">
            <a:extLst>
              <a:ext uri="{FF2B5EF4-FFF2-40B4-BE49-F238E27FC236}">
                <a16:creationId xmlns:a16="http://schemas.microsoft.com/office/drawing/2014/main" id="{5E38803E-AB4A-354F-9AEC-4E0E69FABD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893A43-BD84-7449-91AB-1C16A79B24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33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331A312-69CE-B940-9D76-3CADC837DC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7A64879-F42F-8948-86EA-D1A7F41F2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C7597468-5D6B-C148-88D2-3E321FA0939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Verdana" panose="020B060403050404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D73D7CF0-63B9-724D-85ED-5671F4CF5C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Verdana" panose="020B060403050404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12DF0DCE-F6B3-324C-9F3C-ACF90C5C0C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panose="020B0604030504040204" pitchFamily="34" charset="0"/>
              </a:defRPr>
            </a:lvl1pPr>
          </a:lstStyle>
          <a:p>
            <a:fld id="{8432653C-F50C-FE4F-9246-A9B67386646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34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2" charset="2"/>
        <a:buChar char="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2" charset="2"/>
        <a:buChar char="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2" charset="2"/>
        <a:buChar char="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2" charset="2"/>
        <a:buChar char="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2" charset="2"/>
        <a:buChar char="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1026">
            <a:extLst>
              <a:ext uri="{FF2B5EF4-FFF2-40B4-BE49-F238E27FC236}">
                <a16:creationId xmlns:a16="http://schemas.microsoft.com/office/drawing/2014/main" id="{2AE8F8CE-3242-5843-878A-7E256F8B641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7896" name="Picture 1027">
              <a:extLst>
                <a:ext uri="{FF2B5EF4-FFF2-40B4-BE49-F238E27FC236}">
                  <a16:creationId xmlns:a16="http://schemas.microsoft.com/office/drawing/2014/main" id="{060B7779-FDFC-D14C-A9C7-B4EB5BA60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7" name="Rectangle 1028">
              <a:extLst>
                <a:ext uri="{FF2B5EF4-FFF2-40B4-BE49-F238E27FC236}">
                  <a16:creationId xmlns:a16="http://schemas.microsoft.com/office/drawing/2014/main" id="{DE71C29C-5EA8-3543-9574-BD15C6E5E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898" name="Rectangle 1029">
              <a:extLst>
                <a:ext uri="{FF2B5EF4-FFF2-40B4-BE49-F238E27FC236}">
                  <a16:creationId xmlns:a16="http://schemas.microsoft.com/office/drawing/2014/main" id="{36747443-9A7E-C841-A4FC-C2A91CE0D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899" name="Rectangle 1030">
              <a:extLst>
                <a:ext uri="{FF2B5EF4-FFF2-40B4-BE49-F238E27FC236}">
                  <a16:creationId xmlns:a16="http://schemas.microsoft.com/office/drawing/2014/main" id="{4F908B49-51B1-9746-8108-542D80A6D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kumimoji="1" lang="en-US" altLang="ja-JP">
                <a:latin typeface="Helvetica" pitchFamily="2" charset="0"/>
              </a:endParaRPr>
            </a:p>
          </p:txBody>
        </p:sp>
        <p:sp>
          <p:nvSpPr>
            <p:cNvPr id="37900" name="Rectangle 1031">
              <a:extLst>
                <a:ext uri="{FF2B5EF4-FFF2-40B4-BE49-F238E27FC236}">
                  <a16:creationId xmlns:a16="http://schemas.microsoft.com/office/drawing/2014/main" id="{C542F0C6-FF7F-C74C-B891-A038451FF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84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kumimoji="1" lang="en-US" altLang="ja-JP">
                <a:latin typeface="Helvetica" pitchFamily="2" charset="0"/>
              </a:endParaRPr>
            </a:p>
          </p:txBody>
        </p:sp>
        <p:sp>
          <p:nvSpPr>
            <p:cNvPr id="37901" name="Rectangle 1032">
              <a:extLst>
                <a:ext uri="{FF2B5EF4-FFF2-40B4-BE49-F238E27FC236}">
                  <a16:creationId xmlns:a16="http://schemas.microsoft.com/office/drawing/2014/main" id="{96FBD37B-DFF9-B34C-8BE3-690A14EF5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2" name="Rectangle 1033">
              <a:extLst>
                <a:ext uri="{FF2B5EF4-FFF2-40B4-BE49-F238E27FC236}">
                  <a16:creationId xmlns:a16="http://schemas.microsoft.com/office/drawing/2014/main" id="{52FD2BFA-2096-694D-A2C5-9BF587360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37903" name="Picture 1034">
              <a:extLst>
                <a:ext uri="{FF2B5EF4-FFF2-40B4-BE49-F238E27FC236}">
                  <a16:creationId xmlns:a16="http://schemas.microsoft.com/office/drawing/2014/main" id="{0C4C92A9-84C0-0B43-937C-4CD8922CCAB6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1152"/>
              <a:ext cx="5758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355" name="Rectangle 1035">
            <a:extLst>
              <a:ext uri="{FF2B5EF4-FFF2-40B4-BE49-F238E27FC236}">
                <a16:creationId xmlns:a16="http://schemas.microsoft.com/office/drawing/2014/main" id="{9B70134A-5711-9846-B305-900E7ACE1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2" name="Rectangle 1036">
            <a:extLst>
              <a:ext uri="{FF2B5EF4-FFF2-40B4-BE49-F238E27FC236}">
                <a16:creationId xmlns:a16="http://schemas.microsoft.com/office/drawing/2014/main" id="{30F7DEC0-B560-264A-8430-58FFA7E1FA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7357" name="Rectangle 1037">
            <a:extLst>
              <a:ext uri="{FF2B5EF4-FFF2-40B4-BE49-F238E27FC236}">
                <a16:creationId xmlns:a16="http://schemas.microsoft.com/office/drawing/2014/main" id="{9AA50D7B-B4F4-A342-B757-2A838CDE21D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8" name="Rectangle 1038">
            <a:extLst>
              <a:ext uri="{FF2B5EF4-FFF2-40B4-BE49-F238E27FC236}">
                <a16:creationId xmlns:a16="http://schemas.microsoft.com/office/drawing/2014/main" id="{6863B60C-F14D-7D4C-A245-4B7EF2E176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9" name="Rectangle 1039">
            <a:extLst>
              <a:ext uri="{FF2B5EF4-FFF2-40B4-BE49-F238E27FC236}">
                <a16:creationId xmlns:a16="http://schemas.microsoft.com/office/drawing/2014/main" id="{DD5AF530-558E-E543-9019-88B8EC4D24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Helvetica" pitchFamily="2" charset="0"/>
              </a:defRPr>
            </a:lvl1pPr>
          </a:lstStyle>
          <a:p>
            <a:fld id="{EECE53F1-D008-9F44-A548-1692089323E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35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8EBA870B-01F7-F545-B690-5756B62A42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80AC0785-3273-DD4D-AB88-B5C1A5FA1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69741E7F-6E34-C749-853C-977E7B3BA5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E0A39528-B3B2-5F49-B1B0-807D5297AB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EC13038D-E8EF-F743-99BC-D498204BCF1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C8752F7-A436-9649-8118-9D279ECED4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5" y="60960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5" y="1981200"/>
            <a:ext cx="9070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4BDAEAEC-9514-8348-98E3-9F58B798E1A6}" type="slidenum">
              <a:rPr lang="en-US">
                <a:ea typeface="ＭＳ Ｐゴシック" charset="0"/>
                <a:cs typeface="ＭＳ Ｐゴシック" charset="0"/>
              </a:rPr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46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F223BF4-4904-2343-8402-81A3D70C1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9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4" descr="Brock Gill">
            <a:extLst>
              <a:ext uri="{FF2B5EF4-FFF2-40B4-BE49-F238E27FC236}">
                <a16:creationId xmlns:a16="http://schemas.microsoft.com/office/drawing/2014/main" id="{56722AD1-77A4-DD4F-AAB8-53CFC05F6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91866660-A8A2-6644-AFAB-50894898E79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-50800"/>
            <a:ext cx="5859463" cy="30480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en-US" altLang="en-US" sz="8800" b="1">
                <a:solidFill>
                  <a:schemeClr val="bg1"/>
                </a:solidFill>
              </a:rPr>
              <a:t>Trình Bày Bài Giảng</a:t>
            </a:r>
            <a:endParaRPr lang="en-US" altLang="en-US" sz="6600" b="1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0AE517DF-F3E1-BB46-B006-893F26150EB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518160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sz="4400" b="1" i="1">
                <a:solidFill>
                  <a:srgbClr val="F5FF4F"/>
                </a:solidFill>
              </a:rPr>
              <a:t>Cách</a:t>
            </a:r>
            <a:r>
              <a:rPr lang="en-US" altLang="en-US" sz="4400" b="1" i="1">
                <a:solidFill>
                  <a:schemeClr val="bg1"/>
                </a:solidFill>
              </a:rPr>
              <a:t> bạn nói điều bạn nói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DBE53C0F-3AA8-9D4A-9BA6-0DA70B6E8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6177359"/>
            <a:ext cx="92725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dirty="0" err="1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Tiến</a:t>
            </a:r>
            <a:r>
              <a:rPr lang="en-US" sz="20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sĩ</a:t>
            </a:r>
            <a:r>
              <a:rPr lang="en-US" sz="20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 Rick Griffith, </a:t>
            </a:r>
            <a:r>
              <a:rPr lang="en-US" sz="2000" b="1" dirty="0" err="1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Trường</a:t>
            </a:r>
            <a:r>
              <a:rPr lang="en-US" sz="20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Kinh</a:t>
            </a:r>
            <a:r>
              <a:rPr lang="en-US" sz="20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Thánh</a:t>
            </a:r>
            <a:r>
              <a:rPr lang="en-US" sz="20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 Singapore</a:t>
            </a:r>
          </a:p>
          <a:p>
            <a:pPr algn="ctr" eaLnBrk="1" hangingPunct="1"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28">
            <a:extLst>
              <a:ext uri="{FF2B5EF4-FFF2-40B4-BE49-F238E27FC236}">
                <a16:creationId xmlns:a16="http://schemas.microsoft.com/office/drawing/2014/main" id="{883186DE-B53E-F44C-BA21-DB840EF52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FF"/>
                </a:solidFill>
              </a:rPr>
              <a:t>95</a:t>
            </a:r>
          </a:p>
        </p:txBody>
      </p:sp>
      <p:pic>
        <p:nvPicPr>
          <p:cNvPr id="81922" name="Picture 1030" descr="Headfirstplunge">
            <a:extLst>
              <a:ext uri="{FF2B5EF4-FFF2-40B4-BE49-F238E27FC236}">
                <a16:creationId xmlns:a16="http://schemas.microsoft.com/office/drawing/2014/main" id="{FB437EC5-9F4E-B14D-ADC8-BA7F28B6F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1630363"/>
            <a:ext cx="2940050" cy="522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8615" name="Rectangle 1031">
            <a:extLst>
              <a:ext uri="{FF2B5EF4-FFF2-40B4-BE49-F238E27FC236}">
                <a16:creationId xmlns:a16="http://schemas.microsoft.com/office/drawing/2014/main" id="{8428CCCC-67B2-1540-95A6-46750F808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3200">
                <a:latin typeface="Helvetica" pitchFamily="2" charset="0"/>
              </a:rPr>
              <a:t>Tự phát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3200">
                <a:latin typeface="Helvetica" pitchFamily="2" charset="0"/>
              </a:rPr>
              <a:t>Dứt khoát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3200">
                <a:latin typeface="Helvetica" pitchFamily="2" charset="0"/>
              </a:rPr>
              <a:t>Nhiều loại khác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3200">
                <a:latin typeface="Helvetica" pitchFamily="2" charset="0"/>
              </a:rPr>
              <a:t>Theo thời gian đích đáng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3200">
                <a:latin typeface="Helvetica" pitchFamily="2" charset="0"/>
              </a:rPr>
              <a:t>Theo định hướng của thính giả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3200">
                <a:latin typeface="Helvetica" pitchFamily="2" charset="0"/>
              </a:rPr>
              <a:t>Sự tự do của cử động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DD871C4-40EA-A041-8E00-EC3BA7E50C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0" lang="en-US" dirty="0" err="1"/>
              <a:t>Cử</a:t>
            </a:r>
            <a:r>
              <a:rPr kumimoji="0" lang="en-US" dirty="0"/>
              <a:t> </a:t>
            </a:r>
            <a:r>
              <a:rPr kumimoji="0" lang="en-US" dirty="0" err="1"/>
              <a:t>Động</a:t>
            </a:r>
            <a:r>
              <a:rPr kumimoji="0" lang="en-US" dirty="0"/>
              <a:t> &amp; </a:t>
            </a:r>
            <a:r>
              <a:rPr kumimoji="0" lang="en-US" dirty="0" err="1"/>
              <a:t>Cử</a:t>
            </a:r>
            <a:r>
              <a:rPr kumimoji="0" lang="en-US" dirty="0"/>
              <a:t> </a:t>
            </a:r>
            <a:r>
              <a:rPr kumimoji="0" lang="en-US" dirty="0" err="1"/>
              <a:t>điệu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8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486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486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86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4D8E1046-2E59-9345-82AC-D1E401985B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62600" y="274638"/>
            <a:ext cx="3124200" cy="4221162"/>
          </a:xfrm>
          <a:noFill/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bg1"/>
                </a:solidFill>
                <a:ea typeface="ＭＳ Ｐゴシック" panose="020B0600070205080204" pitchFamily="34" charset="-128"/>
              </a:rPr>
              <a:t>Dùng </a:t>
            </a:r>
            <a:br>
              <a:rPr lang="en-US" altLang="en-US" b="1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b="1">
                <a:solidFill>
                  <a:schemeClr val="bg1"/>
                </a:solidFill>
                <a:ea typeface="ＭＳ Ｐゴシック" panose="020B0600070205080204" pitchFamily="34" charset="-128"/>
              </a:rPr>
              <a:t>cánh tay và bàn tay</a:t>
            </a:r>
            <a:endParaRPr lang="en-US" altLang="en-US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83970" name="Picture 4" descr="DeliveryHands">
            <a:extLst>
              <a:ext uri="{FF2B5EF4-FFF2-40B4-BE49-F238E27FC236}">
                <a16:creationId xmlns:a16="http://schemas.microsoft.com/office/drawing/2014/main" id="{00DC8FD7-5253-EC48-9D5D-30AD9697F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2" t="8426" r="8984" b="38452"/>
          <a:stretch>
            <a:fillRect/>
          </a:stretch>
        </p:blipFill>
        <p:spPr bwMode="auto">
          <a:xfrm>
            <a:off x="347663" y="0"/>
            <a:ext cx="4605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6">
            <a:extLst>
              <a:ext uri="{FF2B5EF4-FFF2-40B4-BE49-F238E27FC236}">
                <a16:creationId xmlns:a16="http://schemas.microsoft.com/office/drawing/2014/main" id="{36DF9BB9-8EC2-B14E-AE45-FDD1C8DF9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"/>
            <a:ext cx="4495800" cy="91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b="1"/>
              <a:t>Tôi không biết. Nó xảy ra mỗi khi tôi khởi sự giảng.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7" descr="DeliveryPractice">
            <a:extLst>
              <a:ext uri="{FF2B5EF4-FFF2-40B4-BE49-F238E27FC236}">
                <a16:creationId xmlns:a16="http://schemas.microsoft.com/office/drawing/2014/main" id="{8F2968FA-763F-E54B-93BD-D26ACD426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" r="3539" b="53850"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Rectangle 2">
            <a:extLst>
              <a:ext uri="{FF2B5EF4-FFF2-40B4-BE49-F238E27FC236}">
                <a16:creationId xmlns:a16="http://schemas.microsoft.com/office/drawing/2014/main" id="{8012109F-676A-0043-A421-70F6673D2F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9144000" cy="11430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bg1"/>
                </a:solidFill>
                <a:ea typeface="ＭＳ Ｐゴシック" panose="020B0600070205080204" pitchFamily="34" charset="-128"/>
              </a:rPr>
              <a:t>Tập Giảng</a:t>
            </a:r>
            <a:endParaRPr lang="en-US" altLang="en-US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1A28E12F-28A7-234E-B822-B48B8A77B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67400" y="533400"/>
            <a:ext cx="3048000" cy="1981200"/>
          </a:xfrm>
          <a:noFill/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  <a:ea typeface="ＭＳ Ｐゴシック" panose="020B0600070205080204" pitchFamily="34" charset="-128"/>
              </a:rPr>
              <a:t>Giao Tiếp bằng Mắt</a:t>
            </a:r>
            <a:endParaRPr lang="en-US" altLang="en-US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88067" name="Picture 5" descr="chapel">
            <a:extLst>
              <a:ext uri="{FF2B5EF4-FFF2-40B4-BE49-F238E27FC236}">
                <a16:creationId xmlns:a16="http://schemas.microsoft.com/office/drawing/2014/main" id="{92BFE30B-7703-1F4E-AAAE-B21ACECCE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5943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Text Box 6">
            <a:extLst>
              <a:ext uri="{FF2B5EF4-FFF2-40B4-BE49-F238E27FC236}">
                <a16:creationId xmlns:a16="http://schemas.microsoft.com/office/drawing/2014/main" id="{DE7572BF-BEC8-EB46-A375-B699D7198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590800"/>
            <a:ext cx="2209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="1"/>
              <a:t>Tại sao chúng ta thiết kế nhà thờ theo kiểu này?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4" descr="LengthDelivery">
            <a:extLst>
              <a:ext uri="{FF2B5EF4-FFF2-40B4-BE49-F238E27FC236}">
                <a16:creationId xmlns:a16="http://schemas.microsoft.com/office/drawing/2014/main" id="{40AE7CCC-E5C7-2647-AE19-4393919D6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r="24591" b="57462"/>
          <a:stretch>
            <a:fillRect/>
          </a:stretch>
        </p:blipFill>
        <p:spPr bwMode="auto">
          <a:xfrm>
            <a:off x="0" y="0"/>
            <a:ext cx="5378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>
            <a:extLst>
              <a:ext uri="{FF2B5EF4-FFF2-40B4-BE49-F238E27FC236}">
                <a16:creationId xmlns:a16="http://schemas.microsoft.com/office/drawing/2014/main" id="{359F2CAD-7DA7-5348-B3CF-B4BD592A9DC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91000" y="0"/>
            <a:ext cx="4267200" cy="1981200"/>
          </a:xfrm>
          <a:solidFill>
            <a:schemeClr val="accent2"/>
          </a:solidFill>
          <a:effectLst>
            <a:outerShdw blurRad="63500" sy="-50000" kx="2453608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/>
            <a:r>
              <a:rPr lang="en-US" altLang="en-US" sz="61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Trình Bày bằng Lời</a:t>
            </a:r>
            <a:endParaRPr lang="en-US" altLang="en-US" sz="129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72657524-BF10-634C-B385-CEDA2B62E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429000"/>
            <a:ext cx="244316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chemeClr val="bg1"/>
                </a:solidFill>
              </a:rPr>
              <a:t>Cao độ</a:t>
            </a:r>
          </a:p>
          <a:p>
            <a:r>
              <a:rPr lang="en-US" altLang="en-US" sz="3600" b="1">
                <a:solidFill>
                  <a:schemeClr val="bg1"/>
                </a:solidFill>
              </a:rPr>
              <a:t>Cường độ</a:t>
            </a:r>
          </a:p>
          <a:p>
            <a:r>
              <a:rPr lang="en-US" altLang="en-US" sz="3600" b="1">
                <a:solidFill>
                  <a:schemeClr val="bg1"/>
                </a:solidFill>
              </a:rPr>
              <a:t>Tiến độ</a:t>
            </a:r>
          </a:p>
          <a:p>
            <a:r>
              <a:rPr lang="en-US" altLang="en-US" sz="3600" b="1">
                <a:solidFill>
                  <a:schemeClr val="bg1"/>
                </a:solidFill>
              </a:rPr>
              <a:t>Tạm dừng</a:t>
            </a:r>
          </a:p>
          <a:p>
            <a:r>
              <a:rPr lang="en-US" altLang="en-US" sz="3600" b="1">
                <a:solidFill>
                  <a:schemeClr val="bg1"/>
                </a:solidFill>
              </a:rPr>
              <a:t>Thực tập</a:t>
            </a:r>
          </a:p>
        </p:txBody>
      </p:sp>
      <p:sp>
        <p:nvSpPr>
          <p:cNvPr id="90116" name="Rectangle 6">
            <a:extLst>
              <a:ext uri="{FF2B5EF4-FFF2-40B4-BE49-F238E27FC236}">
                <a16:creationId xmlns:a16="http://schemas.microsoft.com/office/drawing/2014/main" id="{5724A035-F73A-2C41-8540-23320BB658F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5410200"/>
            <a:ext cx="5257800" cy="14478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ja-JP" altLang="en-US" sz="2400" b="1">
                <a:ea typeface="ＭＳ Ｐゴシック" panose="020B0600070205080204" pitchFamily="34" charset="-128"/>
              </a:rPr>
              <a:t>“</a:t>
            </a:r>
            <a:r>
              <a:rPr lang="en-US" altLang="ja-JP" sz="2400" b="1">
                <a:ea typeface="ＭＳ Ｐゴシック" panose="020B0600070205080204" pitchFamily="34" charset="-128"/>
              </a:rPr>
              <a:t>Aaron Thorgwaller gặp khó khăn khi trình bày bài giảng đầu tiên, vì bị khan tiếng</a:t>
            </a:r>
            <a:r>
              <a:rPr lang="ja-JP" altLang="en-US" sz="2400" b="1">
                <a:ea typeface="ＭＳ Ｐゴシック" panose="020B0600070205080204" pitchFamily="34" charset="-128"/>
              </a:rPr>
              <a:t>”</a:t>
            </a:r>
            <a:endParaRPr lang="en-US" altLang="en-US" sz="2400" b="1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5" descr="childrensermon">
            <a:extLst>
              <a:ext uri="{FF2B5EF4-FFF2-40B4-BE49-F238E27FC236}">
                <a16:creationId xmlns:a16="http://schemas.microsoft.com/office/drawing/2014/main" id="{7066197E-574E-9F49-906F-E46CE5819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5200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>
            <a:extLst>
              <a:ext uri="{FF2B5EF4-FFF2-40B4-BE49-F238E27FC236}">
                <a16:creationId xmlns:a16="http://schemas.microsoft.com/office/drawing/2014/main" id="{C1036724-EBEC-D24D-B172-EA550FCF07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24400" y="152400"/>
            <a:ext cx="4419600" cy="4038600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FFFF"/>
                </a:solidFill>
                <a:ea typeface="ＭＳ Ｐゴシック" panose="020B0600070205080204" pitchFamily="34" charset="-128"/>
              </a:rPr>
              <a:t>Ban phát sứ điệp cho thiếu nhi chắc chắn giúp bạn trình bày được (con trẻ thì nhẫn tâm!)</a:t>
            </a:r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650" name="Rectangle 2">
            <a:extLst>
              <a:ext uri="{FF2B5EF4-FFF2-40B4-BE49-F238E27FC236}">
                <a16:creationId xmlns:a16="http://schemas.microsoft.com/office/drawing/2014/main" id="{069D588A-BAE4-A84E-B9F4-EBF6DB0C29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153400" cy="4038600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US" altLang="en-US" sz="8800" b="1">
                <a:solidFill>
                  <a:schemeClr val="bg1"/>
                </a:solidFill>
                <a:ea typeface="ＭＳ Ｐゴシック" panose="020B0600070205080204" pitchFamily="34" charset="-128"/>
              </a:rPr>
              <a:t>Một số </a:t>
            </a:r>
            <a:br>
              <a:rPr lang="en-US" altLang="en-US" sz="8800" b="1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8800" b="1">
                <a:solidFill>
                  <a:schemeClr val="bg1"/>
                </a:solidFill>
                <a:ea typeface="ＭＳ Ｐゴシック" panose="020B0600070205080204" pitchFamily="34" charset="-128"/>
              </a:rPr>
              <a:t>lời khuyên khác…</a:t>
            </a:r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>
            <a:extLst>
              <a:ext uri="{FF2B5EF4-FFF2-40B4-BE49-F238E27FC236}">
                <a16:creationId xmlns:a16="http://schemas.microsoft.com/office/drawing/2014/main" id="{A5F41172-9F15-0D40-9008-EA2FAE7D3A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2057400" cy="4572000"/>
          </a:xfrm>
          <a:noFill/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FFFF"/>
                </a:solidFill>
                <a:ea typeface="ＭＳ Ｐゴシック" panose="020B0600070205080204" pitchFamily="34" charset="-128"/>
              </a:rPr>
              <a:t>Bạn nên cầm micrô chỗ nào?</a:t>
            </a:r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410051" name="Picture 3" descr="mic">
            <a:extLst>
              <a:ext uri="{FF2B5EF4-FFF2-40B4-BE49-F238E27FC236}">
                <a16:creationId xmlns:a16="http://schemas.microsoft.com/office/drawing/2014/main" id="{D151F870-C80D-4743-9810-AA57B432B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1524000"/>
            <a:ext cx="3908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0052" name="Picture 4" descr="rudolf">
            <a:extLst>
              <a:ext uri="{FF2B5EF4-FFF2-40B4-BE49-F238E27FC236}">
                <a16:creationId xmlns:a16="http://schemas.microsoft.com/office/drawing/2014/main" id="{FD2ED4E6-F8FB-674F-AEE0-487685356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34115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>
            <a:extLst>
              <a:ext uri="{FF2B5EF4-FFF2-40B4-BE49-F238E27FC236}">
                <a16:creationId xmlns:a16="http://schemas.microsoft.com/office/drawing/2014/main" id="{730ACD4B-D69D-3C44-AC9F-65171103C1B7}"/>
              </a:ext>
            </a:extLst>
          </p:cNvPr>
          <p:cNvGrpSpPr>
            <a:grpSpLocks/>
          </p:cNvGrpSpPr>
          <p:nvPr/>
        </p:nvGrpSpPr>
        <p:grpSpPr bwMode="auto">
          <a:xfrm>
            <a:off x="2617788" y="-838200"/>
            <a:ext cx="6629400" cy="7507288"/>
            <a:chOff x="2617788" y="-838200"/>
            <a:chExt cx="6629400" cy="6858000"/>
          </a:xfrm>
        </p:grpSpPr>
        <p:pic>
          <p:nvPicPr>
            <p:cNvPr id="96261" name="Picture 5" descr="jdun125l">
              <a:extLst>
                <a:ext uri="{FF2B5EF4-FFF2-40B4-BE49-F238E27FC236}">
                  <a16:creationId xmlns:a16="http://schemas.microsoft.com/office/drawing/2014/main" id="{35714F3B-4E4D-5949-8AD2-BBBB2639EA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7788" y="-838200"/>
              <a:ext cx="652621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62" name="Rectangle 6">
              <a:extLst>
                <a:ext uri="{FF2B5EF4-FFF2-40B4-BE49-F238E27FC236}">
                  <a16:creationId xmlns:a16="http://schemas.microsoft.com/office/drawing/2014/main" id="{AFB7D73A-1D45-B04C-91A2-D13636AF9E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7788" y="4293096"/>
              <a:ext cx="6629400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ja-JP" altLang="en-US" sz="3200" b="1"/>
                <a:t>“</a:t>
              </a:r>
              <a:r>
                <a:rPr lang="en-US" altLang="ja-JP" sz="3200" b="1"/>
                <a:t>Thưa quý vị, nghiêm túc mà nói, tôi biết quý vị đang ở ngoài đó, Tôi có thể nghe tiếng </a:t>
              </a:r>
              <a:r>
                <a:rPr lang="en-US" altLang="ja-JP" sz="3200" b="1">
                  <a:solidFill>
                    <a:srgbClr val="800000"/>
                  </a:solidFill>
                </a:rPr>
                <a:t>chảy máu/bleeding</a:t>
              </a:r>
              <a:r>
                <a:rPr lang="en-US" altLang="ja-JP" sz="3200" b="1"/>
                <a:t> của quý vị!</a:t>
              </a:r>
              <a:r>
                <a:rPr lang="ja-JP" altLang="en-US" sz="3200" b="1"/>
                <a:t>”</a:t>
              </a:r>
              <a:endParaRPr lang="en-US" altLang="en-US" sz="32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1" descr="Theatre_Lighting_Large.jpg">
            <a:extLst>
              <a:ext uri="{FF2B5EF4-FFF2-40B4-BE49-F238E27FC236}">
                <a16:creationId xmlns:a16="http://schemas.microsoft.com/office/drawing/2014/main" id="{D162B886-BA53-BD46-AA22-EBDB5F2B1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2">
            <a:extLst>
              <a:ext uri="{FF2B5EF4-FFF2-40B4-BE49-F238E27FC236}">
                <a16:creationId xmlns:a16="http://schemas.microsoft.com/office/drawing/2014/main" id="{0EE5FD41-FC46-DE49-8FC2-464A9DDEE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905000"/>
            <a:ext cx="3429000" cy="28194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FFFF"/>
                </a:solidFill>
                <a:ea typeface="ＭＳ Ｐゴシック" panose="020B0600070205080204" pitchFamily="34" charset="-128"/>
              </a:rPr>
              <a:t>Xem ánh sáng</a:t>
            </a:r>
            <a:endParaRPr lang="en-US" altLang="en-US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5" descr="Natural_Lighting_2___wallpaper_by_skinnerstyles.jpg">
            <a:extLst>
              <a:ext uri="{FF2B5EF4-FFF2-40B4-BE49-F238E27FC236}">
                <a16:creationId xmlns:a16="http://schemas.microsoft.com/office/drawing/2014/main" id="{F75D28A9-AB64-354D-B2E6-1ECD7713B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9698" name="Rectangle 2">
            <a:extLst>
              <a:ext uri="{FF2B5EF4-FFF2-40B4-BE49-F238E27FC236}">
                <a16:creationId xmlns:a16="http://schemas.microsoft.com/office/drawing/2014/main" id="{36A80D4A-3F3F-1C43-8CF4-F9B1666B4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accent1"/>
                </a:solidFill>
                <a:ea typeface="ＭＳ Ｐゴシック" panose="020B0600070205080204" pitchFamily="34" charset="-128"/>
              </a:rPr>
              <a:t>Ánh sáng tự nhiên là tốt nhất</a:t>
            </a:r>
            <a:endParaRPr lang="en-US" altLang="en-US">
              <a:solidFill>
                <a:schemeClr val="accent1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5" descr="Frogmouth">
            <a:extLst>
              <a:ext uri="{FF2B5EF4-FFF2-40B4-BE49-F238E27FC236}">
                <a16:creationId xmlns:a16="http://schemas.microsoft.com/office/drawing/2014/main" id="{04E42969-CDC5-3543-8918-CA7EFCAF1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1266" name="Rectangle 2">
            <a:extLst>
              <a:ext uri="{FF2B5EF4-FFF2-40B4-BE49-F238E27FC236}">
                <a16:creationId xmlns:a16="http://schemas.microsoft.com/office/drawing/2014/main" id="{205F621E-F153-9145-A130-46D42AC25A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372600" cy="990600"/>
          </a:xfrm>
          <a:solidFill>
            <a:srgbClr val="000000"/>
          </a:solidFill>
          <a:effectLst>
            <a:outerShdw blurRad="63500" dist="25399" dir="81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alt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Bài giảng hiệu quả vì …</a:t>
            </a:r>
          </a:p>
        </p:txBody>
      </p:sp>
      <p:sp>
        <p:nvSpPr>
          <p:cNvPr id="1291267" name="Rectangle 3">
            <a:extLst>
              <a:ext uri="{FF2B5EF4-FFF2-40B4-BE49-F238E27FC236}">
                <a16:creationId xmlns:a16="http://schemas.microsoft.com/office/drawing/2014/main" id="{39608F59-ABED-104A-A1AB-B272D41A084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09800" y="4551363"/>
            <a:ext cx="4800600" cy="1773237"/>
          </a:xfrm>
          <a:solidFill>
            <a:srgbClr val="000000"/>
          </a:solidFill>
          <a:effectLst>
            <a:outerShdw blurRad="63500" dist="25399" dir="81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4000" b="1">
                <a:ea typeface="ＭＳ Ｐゴシック" panose="020B0600070205080204" pitchFamily="34" charset="-128"/>
              </a:rPr>
              <a:t>Cách chúng ta nói</a:t>
            </a:r>
            <a:br>
              <a:rPr lang="en-US" altLang="en-US" sz="4000" b="1">
                <a:ea typeface="ＭＳ Ｐゴシック" panose="020B0600070205080204" pitchFamily="34" charset="-128"/>
              </a:rPr>
            </a:br>
            <a:r>
              <a:rPr lang="en-US" altLang="en-US" sz="4000" b="1">
                <a:ea typeface="ＭＳ Ｐゴシック" panose="020B0600070205080204" pitchFamily="34" charset="-128"/>
              </a:rPr>
              <a:t>(trình bày)</a:t>
            </a:r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372B01E8-939A-4F4D-B011-6E6E43319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0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/>
              <a:t>95</a:t>
            </a:r>
          </a:p>
        </p:txBody>
      </p:sp>
      <p:sp>
        <p:nvSpPr>
          <p:cNvPr id="1291270" name="Rectangle 6">
            <a:extLst>
              <a:ext uri="{FF2B5EF4-FFF2-40B4-BE49-F238E27FC236}">
                <a16:creationId xmlns:a16="http://schemas.microsoft.com/office/drawing/2014/main" id="{DCB7D6FC-48C1-B249-A11C-FF6F0DFDF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524000"/>
            <a:ext cx="4800600" cy="144145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dist="25399" dir="8100000" algn="ctr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alt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Điều chúng ta nói</a:t>
            </a:r>
            <a:br>
              <a:rPr lang="en-US" alt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(Nội dung)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9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9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29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67" grpId="0" build="p" animBg="1"/>
      <p:bldP spid="129127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lightbulb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0538" y="2270125"/>
            <a:ext cx="3538537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0" y="332656"/>
            <a:ext cx="3048000" cy="2232248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Đặt</a:t>
            </a:r>
            <a:r>
              <a:rPr lang="en-US" altLang="en-US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ánh</a:t>
            </a:r>
            <a:r>
              <a:rPr lang="en-US" altLang="en-US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sáng</a:t>
            </a:r>
            <a:r>
              <a:rPr lang="en-US" altLang="en-US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đúng</a:t>
            </a:r>
            <a:r>
              <a:rPr lang="en-US" altLang="en-US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chỗ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2404" name="Picture 3" descr="LightingPlacemen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48" t="6630" r="9709" b="38452"/>
          <a:stretch>
            <a:fillRect/>
          </a:stretch>
        </p:blipFill>
        <p:spPr bwMode="auto">
          <a:xfrm rot="-659311">
            <a:off x="609600" y="17463"/>
            <a:ext cx="4549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Rectangle 6"/>
          <p:cNvSpPr txBox="1">
            <a:spLocks noChangeArrowheads="1"/>
          </p:cNvSpPr>
          <p:nvPr/>
        </p:nvSpPr>
        <p:spPr bwMode="auto">
          <a:xfrm rot="-686822">
            <a:off x="790575" y="2941638"/>
            <a:ext cx="4110038" cy="677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Lighting from the side should not be less than 45°.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2406" name="Rectangle 6"/>
          <p:cNvSpPr txBox="1">
            <a:spLocks noChangeArrowheads="1"/>
          </p:cNvSpPr>
          <p:nvPr/>
        </p:nvSpPr>
        <p:spPr bwMode="auto">
          <a:xfrm rot="-686822">
            <a:off x="1420813" y="5645150"/>
            <a:ext cx="4110037" cy="912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Side lighting produces less glare, is easier on the eyes, and can be set at a lower elevation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2407" name="Rectangle 6"/>
          <p:cNvSpPr txBox="1">
            <a:spLocks noChangeArrowheads="1"/>
          </p:cNvSpPr>
          <p:nvPr/>
        </p:nvSpPr>
        <p:spPr bwMode="auto">
          <a:xfrm rot="-686822">
            <a:off x="701675" y="558800"/>
            <a:ext cx="1585913" cy="346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Top View</a:t>
            </a:r>
            <a:endParaRPr kumimoji="0" lang="en-US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2408" name="Rectangle 6"/>
          <p:cNvSpPr txBox="1">
            <a:spLocks noChangeArrowheads="1"/>
          </p:cNvSpPr>
          <p:nvPr/>
        </p:nvSpPr>
        <p:spPr bwMode="auto">
          <a:xfrm rot="-686822">
            <a:off x="1133475" y="3870325"/>
            <a:ext cx="1585913" cy="346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Side View</a:t>
            </a:r>
            <a:endParaRPr kumimoji="0" lang="en-US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2409" name="Rectangle 3"/>
          <p:cNvSpPr txBox="1">
            <a:spLocks noChangeArrowheads="1"/>
          </p:cNvSpPr>
          <p:nvPr/>
        </p:nvSpPr>
        <p:spPr bwMode="auto">
          <a:xfrm>
            <a:off x="5940425" y="6256338"/>
            <a:ext cx="32035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Ken Davis, </a:t>
            </a: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Secrets of Dynamic Communication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, 151</a:t>
            </a:r>
            <a:endParaRPr kumimoji="0" lang="en-US" sz="1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324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5652120" y="315913"/>
            <a:ext cx="3491880" cy="48768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Hiệu</a:t>
            </a:r>
            <a:r>
              <a:rPr lang="en-US" altLang="en-US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quả</a:t>
            </a:r>
            <a:r>
              <a:rPr lang="en-US" altLang="en-US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ánh</a:t>
            </a:r>
            <a:r>
              <a:rPr lang="en-US" altLang="en-US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sáng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4450" name="Picture 4" descr="LightingSettings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62" t="6811" r="8983" b="65821"/>
          <a:stretch/>
        </p:blipFill>
        <p:spPr bwMode="auto">
          <a:xfrm>
            <a:off x="1173485" y="0"/>
            <a:ext cx="4470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Rectangle 6"/>
          <p:cNvSpPr txBox="1">
            <a:spLocks noChangeArrowheads="1"/>
          </p:cNvSpPr>
          <p:nvPr/>
        </p:nvSpPr>
        <p:spPr bwMode="auto">
          <a:xfrm>
            <a:off x="1403648" y="3068638"/>
            <a:ext cx="2017713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Lights set too high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4452" name="Rectangle 6"/>
          <p:cNvSpPr txBox="1">
            <a:spLocks noChangeArrowheads="1"/>
          </p:cNvSpPr>
          <p:nvPr/>
        </p:nvSpPr>
        <p:spPr bwMode="auto">
          <a:xfrm>
            <a:off x="3491235" y="3068638"/>
            <a:ext cx="2016125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gives shadows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cxnSp>
        <p:nvCxnSpPr>
          <p:cNvPr id="104453" name="Straight Connector 2"/>
          <p:cNvCxnSpPr>
            <a:cxnSpLocks noChangeShapeType="1"/>
          </p:cNvCxnSpPr>
          <p:nvPr/>
        </p:nvCxnSpPr>
        <p:spPr bwMode="auto">
          <a:xfrm>
            <a:off x="1403673" y="3429000"/>
            <a:ext cx="4103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AEC33A0-FB17-5048-B655-AAFA81692888}"/>
              </a:ext>
            </a:extLst>
          </p:cNvPr>
          <p:cNvGrpSpPr/>
          <p:nvPr/>
        </p:nvGrpSpPr>
        <p:grpSpPr>
          <a:xfrm>
            <a:off x="1176603" y="3420616"/>
            <a:ext cx="4470400" cy="3437384"/>
            <a:chOff x="1176603" y="3420616"/>
            <a:chExt cx="4470400" cy="3437384"/>
          </a:xfrm>
        </p:grpSpPr>
        <p:pic>
          <p:nvPicPr>
            <p:cNvPr id="14" name="Picture 4" descr="LightingSettings">
              <a:extLst>
                <a:ext uri="{FF2B5EF4-FFF2-40B4-BE49-F238E27FC236}">
                  <a16:creationId xmlns:a16="http://schemas.microsoft.com/office/drawing/2014/main" id="{BEEC163A-4DC1-EC47-A74E-5954596016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562" t="34112" r="8983" b="38452"/>
            <a:stretch/>
          </p:blipFill>
          <p:spPr bwMode="auto">
            <a:xfrm>
              <a:off x="1176603" y="3420616"/>
              <a:ext cx="4470400" cy="3437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454" name="Rectangle 6"/>
            <p:cNvSpPr txBox="1">
              <a:spLocks noChangeArrowheads="1"/>
            </p:cNvSpPr>
            <p:nvPr/>
          </p:nvSpPr>
          <p:spPr bwMode="auto">
            <a:xfrm>
              <a:off x="1398556" y="6237288"/>
              <a:ext cx="2009718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Lights set just right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04455" name="Rectangle 6"/>
            <p:cNvSpPr txBox="1">
              <a:spLocks noChangeArrowheads="1"/>
            </p:cNvSpPr>
            <p:nvPr/>
          </p:nvSpPr>
          <p:spPr bwMode="auto">
            <a:xfrm>
              <a:off x="3491235" y="6237288"/>
              <a:ext cx="2016125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results in sparkle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cxnSp>
        <p:nvCxnSpPr>
          <p:cNvPr id="104456" name="Straight Connector 11"/>
          <p:cNvCxnSpPr>
            <a:cxnSpLocks noChangeShapeType="1"/>
          </p:cNvCxnSpPr>
          <p:nvPr/>
        </p:nvCxnSpPr>
        <p:spPr bwMode="auto">
          <a:xfrm>
            <a:off x="1403673" y="6669088"/>
            <a:ext cx="4103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940425" y="5876925"/>
            <a:ext cx="3203575" cy="98901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Ken Davis,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Secrets of Dynamic Communication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, 149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95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8" name="Rectangle 2">
            <a:extLst>
              <a:ext uri="{FF2B5EF4-FFF2-40B4-BE49-F238E27FC236}">
                <a16:creationId xmlns:a16="http://schemas.microsoft.com/office/drawing/2014/main" id="{EA3020A8-E514-EC4B-AE82-94FCEA67A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0" y="152400"/>
            <a:ext cx="5334000" cy="1143000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accent1"/>
                </a:solidFill>
                <a:ea typeface="ＭＳ Ｐゴシック" panose="020B0600070205080204" pitchFamily="34" charset="-128"/>
              </a:rPr>
              <a:t>Loại bục giảng</a:t>
            </a:r>
            <a:endParaRPr lang="en-US" altLang="en-US">
              <a:solidFill>
                <a:schemeClr val="accent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06498" name="Picture 3" descr="Preacher-at-Pulpit-copy-1">
            <a:extLst>
              <a:ext uri="{FF2B5EF4-FFF2-40B4-BE49-F238E27FC236}">
                <a16:creationId xmlns:a16="http://schemas.microsoft.com/office/drawing/2014/main" id="{E1537791-22B2-2B4E-ACE0-43394433C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909763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9700" name="Picture 4" descr="bucket wide pulpit">
            <a:extLst>
              <a:ext uri="{FF2B5EF4-FFF2-40B4-BE49-F238E27FC236}">
                <a16:creationId xmlns:a16="http://schemas.microsoft.com/office/drawing/2014/main" id="{95C81BB1-5BC3-854E-8EBB-530D57A48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3633788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9701" name="Picture 5" descr="plasticpulpitWithCross">
            <a:extLst>
              <a:ext uri="{FF2B5EF4-FFF2-40B4-BE49-F238E27FC236}">
                <a16:creationId xmlns:a16="http://schemas.microsoft.com/office/drawing/2014/main" id="{47C1FAC2-380C-294C-809D-64EF99C11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95600"/>
            <a:ext cx="2343150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738" name="Rectangle 2">
            <a:extLst>
              <a:ext uri="{FF2B5EF4-FFF2-40B4-BE49-F238E27FC236}">
                <a16:creationId xmlns:a16="http://schemas.microsoft.com/office/drawing/2014/main" id="{FA233A37-E12E-5D41-8C11-0FF7F28DF3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24400" y="152400"/>
            <a:ext cx="4419600" cy="4038600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folHlink"/>
                </a:solidFill>
                <a:ea typeface="ＭＳ Ｐゴシック" panose="020B0600070205080204" pitchFamily="34" charset="-128"/>
              </a:rPr>
              <a:t>Vị trí </a:t>
            </a:r>
            <a:br>
              <a:rPr lang="en-US" altLang="en-US" b="1">
                <a:solidFill>
                  <a:schemeClr val="folHlink"/>
                </a:solidFill>
                <a:ea typeface="ＭＳ Ｐゴシック" panose="020B0600070205080204" pitchFamily="34" charset="-128"/>
              </a:rPr>
            </a:br>
            <a:r>
              <a:rPr lang="en-US" altLang="en-US" b="1">
                <a:solidFill>
                  <a:schemeClr val="folHlink"/>
                </a:solidFill>
                <a:ea typeface="ＭＳ Ｐゴシック" panose="020B0600070205080204" pitchFamily="34" charset="-128"/>
              </a:rPr>
              <a:t>bục giảng</a:t>
            </a:r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08546" name="Picture 4" descr="highpulpit">
            <a:extLst>
              <a:ext uri="{FF2B5EF4-FFF2-40B4-BE49-F238E27FC236}">
                <a16:creationId xmlns:a16="http://schemas.microsoft.com/office/drawing/2014/main" id="{A68C60EA-EBDF-2F45-BCEB-73BC68843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826000" cy="63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2">
            <a:extLst>
              <a:ext uri="{FF2B5EF4-FFF2-40B4-BE49-F238E27FC236}">
                <a16:creationId xmlns:a16="http://schemas.microsoft.com/office/drawing/2014/main" id="{F1B6BC25-49DC-9541-AD11-2C6E7F0A2E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876800"/>
            <a:ext cx="5486400" cy="1828800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US" altLang="en-US" sz="5400" b="1">
                <a:solidFill>
                  <a:schemeClr val="bg1"/>
                </a:solidFill>
                <a:ea typeface="ＭＳ Ｐゴシック" panose="020B0600070205080204" pitchFamily="34" charset="-128"/>
              </a:rPr>
              <a:t>Giảng cho </a:t>
            </a:r>
            <a:br>
              <a:rPr lang="en-US" altLang="en-US" sz="5400" b="1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5400" b="1">
                <a:solidFill>
                  <a:schemeClr val="bg1"/>
                </a:solidFill>
                <a:ea typeface="ＭＳ Ｐゴシック" panose="020B0600070205080204" pitchFamily="34" charset="-128"/>
              </a:rPr>
              <a:t>ca đoàn?</a:t>
            </a:r>
            <a:endParaRPr lang="en-US" altLang="en-US" sz="54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10594" name="Picture 4" descr="preacher-pulpit">
            <a:extLst>
              <a:ext uri="{FF2B5EF4-FFF2-40B4-BE49-F238E27FC236}">
                <a16:creationId xmlns:a16="http://schemas.microsoft.com/office/drawing/2014/main" id="{066C7FE2-2C6A-6246-90F6-A3D6C7A27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381000"/>
            <a:ext cx="5767387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690" name="Rectangle 2">
            <a:extLst>
              <a:ext uri="{FF2B5EF4-FFF2-40B4-BE49-F238E27FC236}">
                <a16:creationId xmlns:a16="http://schemas.microsoft.com/office/drawing/2014/main" id="{15EE9A3D-9863-7A4C-A910-73EAC4E149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24400" y="152400"/>
            <a:ext cx="4419600" cy="4038600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Black</a:t>
            </a:r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en-US" sz="2800" b="1" dirty="0" err="1"/>
              <a:t>Tân</a:t>
            </a:r>
            <a:r>
              <a:rPr lang="en-US" sz="2800" b="1" dirty="0"/>
              <a:t> </a:t>
            </a:r>
            <a:r>
              <a:rPr lang="en-US" sz="2800" b="1" dirty="0" err="1"/>
              <a:t>Ước</a:t>
            </a:r>
            <a:r>
              <a:rPr lang="en-US" sz="2800" b="1" dirty="0"/>
              <a:t> </a:t>
            </a:r>
            <a:r>
              <a:rPr lang="en-US" sz="2800" b="1" dirty="0" err="1"/>
              <a:t>Lược</a:t>
            </a:r>
            <a:r>
              <a:rPr lang="en-US" sz="2800" b="1" dirty="0"/>
              <a:t> </a:t>
            </a:r>
            <a:r>
              <a:rPr lang="en-US" sz="2800" b="1" dirty="0" err="1"/>
              <a:t>Khảo</a:t>
            </a:r>
            <a:r>
              <a:rPr lang="en-US" sz="2800" b="1" dirty="0"/>
              <a:t>—</a:t>
            </a:r>
            <a:r>
              <a:rPr lang="en-US" sz="2800" b="1" dirty="0" err="1">
                <a:latin typeface="Arial" charset="0"/>
                <a:ea typeface="ＭＳ Ｐゴシック" charset="0"/>
                <a:cs typeface="ＭＳ Ｐゴシック" charset="0"/>
              </a:rPr>
              <a:t>BibleStudyDownloads.org</a:t>
            </a:r>
            <a:endParaRPr lang="en-US" sz="11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8259" name="Rectangle 1026"/>
          <p:cNvSpPr txBox="1">
            <a:spLocks noChangeArrowheads="1"/>
          </p:cNvSpPr>
          <p:nvPr/>
        </p:nvSpPr>
        <p:spPr bwMode="auto">
          <a:xfrm>
            <a:off x="0" y="5"/>
            <a:ext cx="9144000" cy="63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0" tIns="45715" rIns="91430" bIns="45715"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Nghiên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Cứu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Kinh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Thánh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5" name="Picture 4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6" name="Picture 5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5540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A51C5BA7-5362-074A-B277-B1E58BFA70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u="sng">
                <a:latin typeface="Arail" charset="0"/>
              </a:rPr>
              <a:t>Tầm Quan Trọng của Sự Trình Bày</a:t>
            </a:r>
          </a:p>
        </p:txBody>
      </p:sp>
      <p:sp>
        <p:nvSpPr>
          <p:cNvPr id="67586" name="Rectangle 4">
            <a:extLst>
              <a:ext uri="{FF2B5EF4-FFF2-40B4-BE49-F238E27FC236}">
                <a16:creationId xmlns:a16="http://schemas.microsoft.com/office/drawing/2014/main" id="{50BC82ED-0C44-A247-94AD-52010820F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6172200"/>
            <a:ext cx="769620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SzPct val="90000"/>
              <a:buFont typeface="Wingdings" pitchFamily="2" charset="2"/>
              <a:buNone/>
            </a:pPr>
            <a:r>
              <a:rPr lang="en-US" altLang="en-US" sz="2800" b="1">
                <a:latin typeface="Arail" charset="0"/>
              </a:rPr>
              <a:t>Haddon Robinson, </a:t>
            </a:r>
            <a:r>
              <a:rPr lang="en-US" altLang="en-US" sz="2800" b="1" i="1">
                <a:latin typeface="Arail" charset="0"/>
              </a:rPr>
              <a:t>Biblical Preaching</a:t>
            </a:r>
            <a:r>
              <a:rPr lang="en-US" altLang="en-US" sz="2800" b="1">
                <a:latin typeface="Arail" charset="0"/>
              </a:rPr>
              <a:t>, 191</a:t>
            </a:r>
          </a:p>
        </p:txBody>
      </p:sp>
      <p:sp>
        <p:nvSpPr>
          <p:cNvPr id="67587" name="Text Box 5">
            <a:extLst>
              <a:ext uri="{FF2B5EF4-FFF2-40B4-BE49-F238E27FC236}">
                <a16:creationId xmlns:a16="http://schemas.microsoft.com/office/drawing/2014/main" id="{26EE6F19-91B6-984D-93C8-BD969EC8E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FFFF"/>
                </a:solidFill>
                <a:latin typeface="Arail" charset="0"/>
              </a:rPr>
              <a:t>95</a:t>
            </a:r>
          </a:p>
        </p:txBody>
      </p:sp>
      <p:sp>
        <p:nvSpPr>
          <p:cNvPr id="67588" name="Rectangle 6">
            <a:extLst>
              <a:ext uri="{FF2B5EF4-FFF2-40B4-BE49-F238E27FC236}">
                <a16:creationId xmlns:a16="http://schemas.microsoft.com/office/drawing/2014/main" id="{764FF1D2-11D3-1F4B-B053-2FEA89702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1200"/>
            <a:ext cx="9067800" cy="41148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SzPct val="90000"/>
              <a:buFont typeface="Wingdings" pitchFamily="2" charset="2"/>
              <a:buNone/>
            </a:pPr>
            <a:r>
              <a:rPr lang="ja-JP" altLang="en-US" sz="3200" b="1">
                <a:latin typeface="Arail" charset="0"/>
              </a:rPr>
              <a:t>“</a:t>
            </a:r>
            <a:r>
              <a:rPr lang="vi-VN" altLang="ja-JP" sz="3200" b="1">
                <a:latin typeface="Arail" charset="0"/>
              </a:rPr>
              <a:t>Xếp thứ tự quan trọng, thì những thành tố tạo nên bài giảng ấy là tư tưởng, cách sắp xếp, ngôn ngữ, giọng nói, và cử điệu.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90000"/>
              <a:buFont typeface="Wingdings" pitchFamily="2" charset="2"/>
              <a:buNone/>
            </a:pPr>
            <a:endParaRPr lang="vi-VN" altLang="en-US" sz="3200" b="1">
              <a:latin typeface="Arai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90000"/>
              <a:buFont typeface="Wingdings" pitchFamily="2" charset="2"/>
              <a:buNone/>
            </a:pPr>
            <a:r>
              <a:rPr lang="vi-VN" altLang="en-US" sz="3200" b="1">
                <a:latin typeface="Arail" charset="0"/>
              </a:rPr>
              <a:t>Tuy nhiên, xét theo ưu tiên của những ấn tượng, thì thứ tự trên sẽ đảo lại</a:t>
            </a:r>
            <a:r>
              <a:rPr lang="en-US" altLang="en-US" sz="3200" b="1">
                <a:latin typeface="Arail" charset="0"/>
              </a:rPr>
              <a:t>. </a:t>
            </a:r>
            <a:r>
              <a:rPr lang="vi-VN" altLang="en-US" sz="3200" b="1">
                <a:latin typeface="Arail" charset="0"/>
              </a:rPr>
              <a:t>Cử điệu và giọng nói nổi bật lên như thành tố hiển nhiên nhất và quyết định nhất</a:t>
            </a:r>
            <a:r>
              <a:rPr lang="en-US" altLang="en-US" sz="3200" b="1">
                <a:latin typeface="Arail" charset="0"/>
              </a:rPr>
              <a:t>.</a:t>
            </a:r>
            <a:r>
              <a:rPr lang="ja-JP" altLang="en-US" sz="3200" b="1">
                <a:latin typeface="Arail" charset="0"/>
              </a:rPr>
              <a:t>”</a:t>
            </a:r>
            <a:r>
              <a:rPr lang="en-US" altLang="ja-JP" sz="3200" b="1">
                <a:latin typeface="Arail" charset="0"/>
              </a:rPr>
              <a:t> </a:t>
            </a:r>
            <a:endParaRPr lang="en-US" altLang="en-US" sz="3200" b="1">
              <a:latin typeface="Arai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015624C-B74A-584E-9302-EC4D7E87905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400">
              <a:latin typeface="Verdana" panose="020B060403050404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46D60B-87BD-D14F-B1F0-32208B057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400">
              <a:latin typeface="Verdana" panose="020B0604030504040204" pitchFamily="34" charset="0"/>
            </a:endParaRPr>
          </a:p>
        </p:txBody>
      </p:sp>
      <p:pic>
        <p:nvPicPr>
          <p:cNvPr id="69635" name="Picture 1028" descr="DeliveryTimeShort">
            <a:extLst>
              <a:ext uri="{FF2B5EF4-FFF2-40B4-BE49-F238E27FC236}">
                <a16:creationId xmlns:a16="http://schemas.microsoft.com/office/drawing/2014/main" id="{24841008-D8FF-5141-8674-5774EBF52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27"/>
          <a:stretch>
            <a:fillRect/>
          </a:stretch>
        </p:blipFill>
        <p:spPr bwMode="auto">
          <a:xfrm>
            <a:off x="0" y="0"/>
            <a:ext cx="91440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Rectangle 1026">
            <a:extLst>
              <a:ext uri="{FF2B5EF4-FFF2-40B4-BE49-F238E27FC236}">
                <a16:creationId xmlns:a16="http://schemas.microsoft.com/office/drawing/2014/main" id="{AE848905-2F7E-4B4C-98B2-A9C7A27C67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562600"/>
            <a:ext cx="9144000" cy="12954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ja-JP" altLang="en-US" sz="3200" b="1"/>
              <a:t>“</a:t>
            </a:r>
            <a:r>
              <a:rPr lang="en-US" altLang="ja-JP" sz="3200" b="1"/>
              <a:t>Họ làm điều này mỗi lần ông ấy kết thúc bài giảng giữa trưa</a:t>
            </a:r>
            <a:r>
              <a:rPr lang="ja-JP" altLang="en-US" sz="3200" b="1"/>
              <a:t>”</a:t>
            </a:r>
            <a:endParaRPr lang="en-US" altLang="en-US" sz="3200" b="1"/>
          </a:p>
        </p:txBody>
      </p:sp>
      <p:sp>
        <p:nvSpPr>
          <p:cNvPr id="69637" name="Text Box 1030">
            <a:extLst>
              <a:ext uri="{FF2B5EF4-FFF2-40B4-BE49-F238E27FC236}">
                <a16:creationId xmlns:a16="http://schemas.microsoft.com/office/drawing/2014/main" id="{D7835C70-DA9C-1246-B170-7577A0D9C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Truyền thông không lời…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>
            <a:extLst>
              <a:ext uri="{FF2B5EF4-FFF2-40B4-BE49-F238E27FC236}">
                <a16:creationId xmlns:a16="http://schemas.microsoft.com/office/drawing/2014/main" id="{53E7D12B-BC36-F24C-8929-C6D264A43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918210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B4B02CE-54EE-DA40-B68D-DCB989723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93096"/>
            <a:ext cx="9144000" cy="1143000"/>
          </a:xfrm>
          <a:ln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b="1" dirty="0" err="1">
                <a:solidFill>
                  <a:srgbClr val="FFFFFF"/>
                </a:solidFill>
                <a:effectLst>
                  <a:glow rad="177800">
                    <a:srgbClr val="000000">
                      <a:alpha val="91000"/>
                    </a:srgbClr>
                  </a:glow>
                </a:effectLst>
              </a:rPr>
              <a:t>Giao</a:t>
            </a:r>
            <a:r>
              <a:rPr lang="en-US" sz="4000" b="1" dirty="0">
                <a:solidFill>
                  <a:srgbClr val="FFFFFF"/>
                </a:solidFill>
                <a:effectLst>
                  <a:glow rad="177800">
                    <a:srgbClr val="000000">
                      <a:alpha val="91000"/>
                    </a:srgbClr>
                  </a:glow>
                </a:effectLst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effectLst>
                  <a:glow rad="177800">
                    <a:srgbClr val="000000">
                      <a:alpha val="91000"/>
                    </a:srgbClr>
                  </a:glow>
                </a:effectLst>
              </a:rPr>
              <a:t>tiếp</a:t>
            </a:r>
            <a:r>
              <a:rPr lang="en-US" sz="4000" b="1" dirty="0">
                <a:solidFill>
                  <a:srgbClr val="FFFFFF"/>
                </a:solidFill>
                <a:effectLst>
                  <a:glow rad="177800">
                    <a:srgbClr val="000000">
                      <a:alpha val="91000"/>
                    </a:srgbClr>
                  </a:glow>
                </a:effectLst>
              </a:rPr>
              <a:t> phi </a:t>
            </a:r>
            <a:r>
              <a:rPr lang="en-US" sz="4000" b="1" dirty="0" err="1">
                <a:solidFill>
                  <a:srgbClr val="FFFFFF"/>
                </a:solidFill>
                <a:effectLst>
                  <a:glow rad="177800">
                    <a:srgbClr val="000000">
                      <a:alpha val="91000"/>
                    </a:srgbClr>
                  </a:glow>
                </a:effectLst>
              </a:rPr>
              <a:t>ngôn</a:t>
            </a:r>
            <a:r>
              <a:rPr lang="en-US" sz="4000" b="1" dirty="0">
                <a:solidFill>
                  <a:srgbClr val="FFFFFF"/>
                </a:solidFill>
                <a:effectLst>
                  <a:glow rad="177800">
                    <a:srgbClr val="000000">
                      <a:alpha val="91000"/>
                    </a:srgbClr>
                  </a:glow>
                </a:effectLst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effectLst>
                  <a:glow rad="177800">
                    <a:srgbClr val="000000">
                      <a:alpha val="91000"/>
                    </a:srgbClr>
                  </a:glow>
                </a:effectLst>
              </a:rPr>
              <a:t>ngữ</a:t>
            </a:r>
            <a:r>
              <a:rPr lang="en-US" sz="4000" b="1" dirty="0">
                <a:solidFill>
                  <a:srgbClr val="FFFFFF"/>
                </a:solidFill>
                <a:effectLst>
                  <a:glow rad="177800">
                    <a:srgbClr val="000000">
                      <a:alpha val="91000"/>
                    </a:srgbClr>
                  </a:glow>
                </a:effectLst>
              </a:rPr>
              <a:t> ...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8D6334-F817-0A46-A2DA-916F8A113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41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vi-VN" altLang="en-US" b="1" i="1">
                <a:solidFill>
                  <a:srgbClr val="000000"/>
                </a:solidFill>
                <a:latin typeface="Verdana" panose="020B0604030504040204" pitchFamily="34" charset="0"/>
              </a:rPr>
              <a:t>Ngôn ngữ giao tiếp im lặng hơn ngôn ngữ nói.</a:t>
            </a:r>
            <a:endParaRPr lang="en-US" altLang="en-US" b="1" i="1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/>
            <a:endParaRPr lang="en-US" altLang="en-US" b="1" i="1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n-US" altLang="en-US" b="1" i="1">
                <a:solidFill>
                  <a:srgbClr val="000000"/>
                </a:solidFill>
                <a:latin typeface="Verdana" panose="020B0604030504040204" pitchFamily="34" charset="0"/>
              </a:rPr>
              <a:t>2.	</a:t>
            </a:r>
            <a:r>
              <a:rPr lang="vi-VN" altLang="en-US" b="1" i="1">
                <a:solidFill>
                  <a:srgbClr val="000000"/>
                </a:solidFill>
                <a:latin typeface="Verdana" panose="020B0604030504040204" pitchFamily="34" charset="0"/>
              </a:rPr>
              <a:t> Nếu thông điệp không lời mâu thuẫn với lời nói, người nghe sẽ tin rằng thông điệp im lặng.</a:t>
            </a:r>
            <a:endParaRPr lang="en-US" altLang="en-US" b="1" i="1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n-US" altLang="en-US" b="1" i="1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</a:p>
          <a:p>
            <a:pPr eaLnBrk="1" hangingPunct="1"/>
            <a:r>
              <a:rPr lang="en-US" altLang="en-US" b="1" i="1">
                <a:solidFill>
                  <a:srgbClr val="000000"/>
                </a:solidFill>
                <a:latin typeface="Verdana" panose="020B0604030504040204" pitchFamily="34" charset="0"/>
              </a:rPr>
              <a:t>3.	</a:t>
            </a:r>
            <a:r>
              <a:rPr lang="vi-VN" altLang="en-US" b="1" i="1">
                <a:solidFill>
                  <a:srgbClr val="000000"/>
                </a:solidFill>
                <a:latin typeface="Verdana" panose="020B0604030504040204" pitchFamily="34" charset="0"/>
              </a:rPr>
              <a:t> Phân phối hiệu quả bắt đầu với mong muốn. Nếu bạn không muốn nói nó tốt</a:t>
            </a:r>
            <a:r>
              <a:rPr lang="en-US" altLang="en-US" b="1" i="1">
                <a:solidFill>
                  <a:srgbClr val="000000"/>
                </a:solidFill>
                <a:latin typeface="Verdana" panose="020B0604030504040204" pitchFamily="34" charset="0"/>
              </a:rPr>
              <a:t> phải vậy không!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029" descr="wpe1D3">
            <a:extLst>
              <a:ext uri="{FF2B5EF4-FFF2-40B4-BE49-F238E27FC236}">
                <a16:creationId xmlns:a16="http://schemas.microsoft.com/office/drawing/2014/main" id="{882757BC-1D80-D549-A172-B53B6AD17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084" name="Rectangle 1028">
            <a:extLst>
              <a:ext uri="{FF2B5EF4-FFF2-40B4-BE49-F238E27FC236}">
                <a16:creationId xmlns:a16="http://schemas.microsoft.com/office/drawing/2014/main" id="{D8D62723-3975-EA49-952D-7E09FD4610C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276600" cy="26670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alt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Yếu Tố Không Lời Trong Trình Bày</a:t>
            </a:r>
            <a:endParaRPr lang="en-US" altLang="en-US" sz="4800" b="1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CE30DBEA-BCEF-0140-B512-5B485E16C2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67400" y="274638"/>
            <a:ext cx="2819400" cy="4602162"/>
          </a:xfrm>
          <a:noFill/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  <a:ea typeface="ＭＳ Ｐゴシック" panose="020B0600070205080204" pitchFamily="34" charset="-128"/>
              </a:rPr>
              <a:t>Đừng bao giờ ăn mặc lôi thôi hơn thính giả</a:t>
            </a:r>
            <a:endParaRPr lang="en-US" altLang="en-US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5779" name="Picture 4" descr="DeliveryClothes">
            <a:extLst>
              <a:ext uri="{FF2B5EF4-FFF2-40B4-BE49-F238E27FC236}">
                <a16:creationId xmlns:a16="http://schemas.microsoft.com/office/drawing/2014/main" id="{0C5C6B16-48EF-2740-8A38-6823C0493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7" t="10736" r="17696" b="21513"/>
          <a:stretch>
            <a:fillRect/>
          </a:stretch>
        </p:blipFill>
        <p:spPr bwMode="auto">
          <a:xfrm rot="-802617">
            <a:off x="0" y="-457200"/>
            <a:ext cx="5006975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TextBox 1">
            <a:extLst>
              <a:ext uri="{FF2B5EF4-FFF2-40B4-BE49-F238E27FC236}">
                <a16:creationId xmlns:a16="http://schemas.microsoft.com/office/drawing/2014/main" id="{B91EC6AC-A9A8-A24B-AA1D-E5326876FF7E}"/>
              </a:ext>
            </a:extLst>
          </p:cNvPr>
          <p:cNvSpPr txBox="1">
            <a:spLocks noChangeArrowheads="1"/>
          </p:cNvSpPr>
          <p:nvPr/>
        </p:nvSpPr>
        <p:spPr bwMode="auto">
          <a:xfrm rot="-857925">
            <a:off x="1168400" y="5719763"/>
            <a:ext cx="4090988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Bạn có muốn mua triết lý từ người đàn ông này?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4CF9FDF2-84AF-4B4C-87C5-A9DA125456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0" lang="en-US" dirty="0" err="1"/>
              <a:t>Cử</a:t>
            </a:r>
            <a:r>
              <a:rPr kumimoji="0" lang="en-US" dirty="0"/>
              <a:t> </a:t>
            </a:r>
            <a:r>
              <a:rPr kumimoji="0" lang="en-US" dirty="0" err="1"/>
              <a:t>Động</a:t>
            </a:r>
            <a:r>
              <a:rPr kumimoji="0" lang="en-US" dirty="0"/>
              <a:t> &amp; </a:t>
            </a:r>
            <a:r>
              <a:rPr kumimoji="0" lang="en-US" dirty="0" err="1"/>
              <a:t>Cử</a:t>
            </a:r>
            <a:r>
              <a:rPr kumimoji="0" lang="en-US" dirty="0"/>
              <a:t> </a:t>
            </a:r>
            <a:r>
              <a:rPr kumimoji="0" lang="en-US" dirty="0" err="1"/>
              <a:t>điệu</a:t>
            </a:r>
            <a:endParaRPr kumimoji="0" lang="en-US" dirty="0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AE8271BA-E80F-8A4C-87FF-205B912E85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kumimoji="0" lang="en-US" altLang="en-US"/>
              <a:t>Tự phát</a:t>
            </a:r>
          </a:p>
          <a:p>
            <a:pPr eaLnBrk="1" hangingPunct="1"/>
            <a:r>
              <a:rPr kumimoji="0" lang="en-US" altLang="en-US"/>
              <a:t>Dứt khoát</a:t>
            </a:r>
          </a:p>
          <a:p>
            <a:pPr eaLnBrk="1" hangingPunct="1"/>
            <a:r>
              <a:rPr kumimoji="0" lang="en-US" altLang="en-US"/>
              <a:t>Nhiều loại khác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FD1B1BF6-B79F-F94C-9E7A-BDF0B3EB4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FF"/>
                </a:solidFill>
              </a:rPr>
              <a:t>95</a:t>
            </a:r>
          </a:p>
        </p:txBody>
      </p:sp>
      <p:pic>
        <p:nvPicPr>
          <p:cNvPr id="77828" name="Picture 5" descr="Leaves">
            <a:extLst>
              <a:ext uri="{FF2B5EF4-FFF2-40B4-BE49-F238E27FC236}">
                <a16:creationId xmlns:a16="http://schemas.microsoft.com/office/drawing/2014/main" id="{4C3ED466-B1AB-9F49-90AD-135EF4211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1981200"/>
            <a:ext cx="364013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028" descr="Waterdad">
            <a:extLst>
              <a:ext uri="{FF2B5EF4-FFF2-40B4-BE49-F238E27FC236}">
                <a16:creationId xmlns:a16="http://schemas.microsoft.com/office/drawing/2014/main" id="{55912E57-447A-9D4E-B2E2-BFAD72CBF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0658" name="Rectangle 1026">
            <a:extLst>
              <a:ext uri="{FF2B5EF4-FFF2-40B4-BE49-F238E27FC236}">
                <a16:creationId xmlns:a16="http://schemas.microsoft.com/office/drawing/2014/main" id="{19397A8B-1674-664F-9BFA-53BC153CE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en-US" b="1">
                <a:solidFill>
                  <a:srgbClr val="00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 gian </a:t>
            </a:r>
            <a:br>
              <a:rPr kumimoji="0" lang="en-US" altLang="en-US" b="1">
                <a:solidFill>
                  <a:srgbClr val="0051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b="1">
                <a:solidFill>
                  <a:srgbClr val="00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chìa khóa!</a:t>
            </a:r>
            <a:endParaRPr kumimoji="0"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orthern Lights">
  <a:themeElements>
    <a:clrScheme name="Northern Lights 1">
      <a:dk1>
        <a:srgbClr val="000000"/>
      </a:dk1>
      <a:lt1>
        <a:srgbClr val="FFFFFF"/>
      </a:lt1>
      <a:dk2>
        <a:srgbClr val="171FC4"/>
      </a:dk2>
      <a:lt2>
        <a:srgbClr val="FFD467"/>
      </a:lt2>
      <a:accent1>
        <a:srgbClr val="C88F00"/>
      </a:accent1>
      <a:accent2>
        <a:srgbClr val="FAB300"/>
      </a:accent2>
      <a:accent3>
        <a:srgbClr val="ABABDE"/>
      </a:accent3>
      <a:accent4>
        <a:srgbClr val="DADADA"/>
      </a:accent4>
      <a:accent5>
        <a:srgbClr val="E0C6AA"/>
      </a:accent5>
      <a:accent6>
        <a:srgbClr val="E3A200"/>
      </a:accent6>
      <a:hlink>
        <a:srgbClr val="644700"/>
      </a:hlink>
      <a:folHlink>
        <a:srgbClr val="FFDA91"/>
      </a:folHlink>
    </a:clrScheme>
    <a:fontScheme name="Northern Light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Northern Lights 1">
        <a:dk1>
          <a:srgbClr val="000000"/>
        </a:dk1>
        <a:lt1>
          <a:srgbClr val="FFFFFF"/>
        </a:lt1>
        <a:dk2>
          <a:srgbClr val="171FC4"/>
        </a:dk2>
        <a:lt2>
          <a:srgbClr val="FFD467"/>
        </a:lt2>
        <a:accent1>
          <a:srgbClr val="C88F00"/>
        </a:accent1>
        <a:accent2>
          <a:srgbClr val="FAB300"/>
        </a:accent2>
        <a:accent3>
          <a:srgbClr val="ABABDE"/>
        </a:accent3>
        <a:accent4>
          <a:srgbClr val="DADADA"/>
        </a:accent4>
        <a:accent5>
          <a:srgbClr val="E0C6AA"/>
        </a:accent5>
        <a:accent6>
          <a:srgbClr val="E3A200"/>
        </a:accent6>
        <a:hlink>
          <a:srgbClr val="644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af Veins">
  <a:themeElements>
    <a:clrScheme name="Leaf Veins 1">
      <a:dk1>
        <a:srgbClr val="5C1F00"/>
      </a:dk1>
      <a:lt1>
        <a:srgbClr val="FFDB96"/>
      </a:lt1>
      <a:dk2>
        <a:srgbClr val="62925E"/>
      </a:dk2>
      <a:lt2>
        <a:srgbClr val="FFDB96"/>
      </a:lt2>
      <a:accent1>
        <a:srgbClr val="713E39"/>
      </a:accent1>
      <a:accent2>
        <a:srgbClr val="BE7960"/>
      </a:accent2>
      <a:accent3>
        <a:srgbClr val="B7C7B6"/>
      </a:accent3>
      <a:accent4>
        <a:srgbClr val="DABB7F"/>
      </a:accent4>
      <a:accent5>
        <a:srgbClr val="BBAFAE"/>
      </a:accent5>
      <a:accent6>
        <a:srgbClr val="AC6D56"/>
      </a:accent6>
      <a:hlink>
        <a:srgbClr val="408000"/>
      </a:hlink>
      <a:folHlink>
        <a:srgbClr val="D3A219"/>
      </a:folHlink>
    </a:clrScheme>
    <a:fontScheme name="Leaf Veins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af Veins 1">
        <a:dk1>
          <a:srgbClr val="5C1F00"/>
        </a:dk1>
        <a:lt1>
          <a:srgbClr val="FFDB96"/>
        </a:lt1>
        <a:dk2>
          <a:srgbClr val="62925E"/>
        </a:dk2>
        <a:lt2>
          <a:srgbClr val="FFDB96"/>
        </a:lt2>
        <a:accent1>
          <a:srgbClr val="713E39"/>
        </a:accent1>
        <a:accent2>
          <a:srgbClr val="BE7960"/>
        </a:accent2>
        <a:accent3>
          <a:srgbClr val="B7C7B6"/>
        </a:accent3>
        <a:accent4>
          <a:srgbClr val="DABB7F"/>
        </a:accent4>
        <a:accent5>
          <a:srgbClr val="BBAFAE"/>
        </a:accent5>
        <a:accent6>
          <a:srgbClr val="AC6D56"/>
        </a:accent6>
        <a:hlink>
          <a:srgbClr val="408000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f Veins 2">
        <a:dk1>
          <a:srgbClr val="2D2015"/>
        </a:dk1>
        <a:lt1>
          <a:srgbClr val="FFDB96"/>
        </a:lt1>
        <a:dk2>
          <a:srgbClr val="609060"/>
        </a:dk2>
        <a:lt2>
          <a:srgbClr val="FFDB96"/>
        </a:lt2>
        <a:accent1>
          <a:srgbClr val="8C7B70"/>
        </a:accent1>
        <a:accent2>
          <a:srgbClr val="8F5F2F"/>
        </a:accent2>
        <a:accent3>
          <a:srgbClr val="B6C6B6"/>
        </a:accent3>
        <a:accent4>
          <a:srgbClr val="DABB7F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ossil">
  <a:themeElements>
    <a:clrScheme name="Fossil 1">
      <a:dk1>
        <a:srgbClr val="969696"/>
      </a:dk1>
      <a:lt1>
        <a:srgbClr val="FFFFFF"/>
      </a:lt1>
      <a:dk2>
        <a:srgbClr val="0081CB"/>
      </a:dk2>
      <a:lt2>
        <a:srgbClr val="FFFFFF"/>
      </a:lt2>
      <a:accent1>
        <a:srgbClr val="000080"/>
      </a:accent1>
      <a:accent2>
        <a:srgbClr val="8DC6FF"/>
      </a:accent2>
      <a:accent3>
        <a:srgbClr val="AAC1E2"/>
      </a:accent3>
      <a:accent4>
        <a:srgbClr val="DADADA"/>
      </a:accent4>
      <a:accent5>
        <a:srgbClr val="AAAAC0"/>
      </a:accent5>
      <a:accent6>
        <a:srgbClr val="7FB3E7"/>
      </a:accent6>
      <a:hlink>
        <a:srgbClr val="0066CC"/>
      </a:hlink>
      <a:folHlink>
        <a:srgbClr val="00A800"/>
      </a:folHlink>
    </a:clrScheme>
    <a:fontScheme name="Fossil">
      <a:majorFont>
        <a:latin typeface="Futur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Fossil 1">
        <a:dk1>
          <a:srgbClr val="969696"/>
        </a:dk1>
        <a:lt1>
          <a:srgbClr val="FFFFFF"/>
        </a:lt1>
        <a:dk2>
          <a:srgbClr val="0081CB"/>
        </a:dk2>
        <a:lt2>
          <a:srgbClr val="FFFFFF"/>
        </a:lt2>
        <a:accent1>
          <a:srgbClr val="000080"/>
        </a:accent1>
        <a:accent2>
          <a:srgbClr val="8DC6FF"/>
        </a:accent2>
        <a:accent3>
          <a:srgbClr val="AAC1E2"/>
        </a:accent3>
        <a:accent4>
          <a:srgbClr val="DADADA"/>
        </a:accent4>
        <a:accent5>
          <a:srgbClr val="AAAAC0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3696</TotalTime>
  <Words>507</Words>
  <Application>Microsoft Macintosh PowerPoint</Application>
  <PresentationFormat>On-screen Show (4:3)</PresentationFormat>
  <Paragraphs>102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Arial</vt:lpstr>
      <vt:lpstr>ＭＳ Ｐゴシック</vt:lpstr>
      <vt:lpstr>Times New Roman</vt:lpstr>
      <vt:lpstr>Wingdings</vt:lpstr>
      <vt:lpstr>Verdana</vt:lpstr>
      <vt:lpstr>Futura</vt:lpstr>
      <vt:lpstr>Helvetica</vt:lpstr>
      <vt:lpstr>Arail</vt:lpstr>
      <vt:lpstr>Blank Presentation</vt:lpstr>
      <vt:lpstr>Northern Lights</vt:lpstr>
      <vt:lpstr>Leaf Veins</vt:lpstr>
      <vt:lpstr>Fossil</vt:lpstr>
      <vt:lpstr>Default Design</vt:lpstr>
      <vt:lpstr>8_Default Design</vt:lpstr>
      <vt:lpstr>1_Default Design</vt:lpstr>
      <vt:lpstr>Trình Bày Bài Giảng</vt:lpstr>
      <vt:lpstr>Bài giảng hiệu quả vì …</vt:lpstr>
      <vt:lpstr>Tầm Quan Trọng của Sự Trình Bày</vt:lpstr>
      <vt:lpstr>“Họ làm điều này mỗi lần ông ấy kết thúc bài giảng giữa trưa”</vt:lpstr>
      <vt:lpstr>Giao tiếp phi ngôn ngữ ...</vt:lpstr>
      <vt:lpstr>Yếu Tố Không Lời Trong Trình Bày</vt:lpstr>
      <vt:lpstr>Đừng bao giờ ăn mặc lôi thôi hơn thính giả</vt:lpstr>
      <vt:lpstr>Cử Động &amp; Cử điệu</vt:lpstr>
      <vt:lpstr>Thời gian  là chìa khóa!</vt:lpstr>
      <vt:lpstr>Cử Động &amp; Cử điệu</vt:lpstr>
      <vt:lpstr>Dùng  cánh tay và bàn tay</vt:lpstr>
      <vt:lpstr>Tập Giảng</vt:lpstr>
      <vt:lpstr>Giao Tiếp bằng Mắt</vt:lpstr>
      <vt:lpstr>Trình Bày bằng Lời</vt:lpstr>
      <vt:lpstr>Ban phát sứ điệp cho thiếu nhi chắc chắn giúp bạn trình bày được (con trẻ thì nhẫn tâm!)</vt:lpstr>
      <vt:lpstr>Một số  lời khuyên khác…</vt:lpstr>
      <vt:lpstr>Bạn nên cầm micrô chỗ nào?</vt:lpstr>
      <vt:lpstr>Xem ánh sáng</vt:lpstr>
      <vt:lpstr>Ánh sáng tự nhiên là tốt nhất</vt:lpstr>
      <vt:lpstr>Đặt ánh sáng đúng chỗ</vt:lpstr>
      <vt:lpstr>Hiệu quả ánh sáng</vt:lpstr>
      <vt:lpstr>Loại bục giảng</vt:lpstr>
      <vt:lpstr>Vị trí  bục giảng</vt:lpstr>
      <vt:lpstr>Giảng cho  ca đoàn?</vt:lpstr>
      <vt:lpstr>Black</vt:lpstr>
      <vt:lpstr>Tân Ước Lược Khảo—BibleStudyDownloads.org</vt:lpstr>
    </vt:vector>
  </TitlesOfParts>
  <Company>SBC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Rick Griffith</cp:lastModifiedBy>
  <cp:revision>129</cp:revision>
  <dcterms:created xsi:type="dcterms:W3CDTF">2004-09-11T01:03:24Z</dcterms:created>
  <dcterms:modified xsi:type="dcterms:W3CDTF">2018-12-18T03:56:20Z</dcterms:modified>
</cp:coreProperties>
</file>