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27" r:id="rId2"/>
    <p:sldMasterId id="2147483725" r:id="rId3"/>
    <p:sldMasterId id="2147483723" r:id="rId4"/>
    <p:sldMasterId id="2147483721" r:id="rId5"/>
    <p:sldMasterId id="2147483719" r:id="rId6"/>
    <p:sldMasterId id="2147483696" r:id="rId7"/>
    <p:sldMasterId id="2147483662" r:id="rId8"/>
    <p:sldMasterId id="2147483660" r:id="rId9"/>
    <p:sldMasterId id="2147483649" r:id="rId10"/>
    <p:sldMasterId id="2147484226" r:id="rId11"/>
    <p:sldMasterId id="2147484748" r:id="rId12"/>
    <p:sldMasterId id="2147485405" r:id="rId13"/>
  </p:sldMasterIdLst>
  <p:notesMasterIdLst>
    <p:notesMasterId r:id="rId68"/>
  </p:notesMasterIdLst>
  <p:sldIdLst>
    <p:sldId id="361" r:id="rId14"/>
    <p:sldId id="384" r:id="rId15"/>
    <p:sldId id="367" r:id="rId16"/>
    <p:sldId id="360" r:id="rId17"/>
    <p:sldId id="390" r:id="rId18"/>
    <p:sldId id="341" r:id="rId19"/>
    <p:sldId id="357" r:id="rId20"/>
    <p:sldId id="385" r:id="rId21"/>
    <p:sldId id="339" r:id="rId22"/>
    <p:sldId id="368" r:id="rId23"/>
    <p:sldId id="329" r:id="rId24"/>
    <p:sldId id="346" r:id="rId25"/>
    <p:sldId id="352" r:id="rId26"/>
    <p:sldId id="353" r:id="rId27"/>
    <p:sldId id="326" r:id="rId28"/>
    <p:sldId id="328" r:id="rId29"/>
    <p:sldId id="348" r:id="rId30"/>
    <p:sldId id="363" r:id="rId31"/>
    <p:sldId id="362" r:id="rId32"/>
    <p:sldId id="342" r:id="rId33"/>
    <p:sldId id="370" r:id="rId34"/>
    <p:sldId id="343" r:id="rId35"/>
    <p:sldId id="344" r:id="rId36"/>
    <p:sldId id="347" r:id="rId37"/>
    <p:sldId id="371" r:id="rId38"/>
    <p:sldId id="373" r:id="rId39"/>
    <p:sldId id="374" r:id="rId40"/>
    <p:sldId id="375" r:id="rId41"/>
    <p:sldId id="376" r:id="rId42"/>
    <p:sldId id="377" r:id="rId43"/>
    <p:sldId id="378" r:id="rId44"/>
    <p:sldId id="379" r:id="rId45"/>
    <p:sldId id="381" r:id="rId46"/>
    <p:sldId id="382" r:id="rId47"/>
    <p:sldId id="383" r:id="rId48"/>
    <p:sldId id="358" r:id="rId49"/>
    <p:sldId id="372" r:id="rId50"/>
    <p:sldId id="349" r:id="rId51"/>
    <p:sldId id="325" r:id="rId52"/>
    <p:sldId id="364" r:id="rId53"/>
    <p:sldId id="351" r:id="rId54"/>
    <p:sldId id="350" r:id="rId55"/>
    <p:sldId id="354" r:id="rId56"/>
    <p:sldId id="331" r:id="rId57"/>
    <p:sldId id="355" r:id="rId58"/>
    <p:sldId id="327" r:id="rId59"/>
    <p:sldId id="320" r:id="rId60"/>
    <p:sldId id="388" r:id="rId61"/>
    <p:sldId id="389" r:id="rId62"/>
    <p:sldId id="299" r:id="rId63"/>
    <p:sldId id="386" r:id="rId64"/>
    <p:sldId id="387" r:id="rId65"/>
    <p:sldId id="305" r:id="rId66"/>
    <p:sldId id="296" r:id="rId6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4661"/>
  </p:normalViewPr>
  <p:slideViewPr>
    <p:cSldViewPr>
      <p:cViewPr varScale="1">
        <p:scale>
          <a:sx n="132" d="100"/>
          <a:sy n="132" d="100"/>
        </p:scale>
        <p:origin x="1456" y="168"/>
      </p:cViewPr>
      <p:guideLst>
        <p:guide orient="horz" pos="2160"/>
        <p:guide pos="2880"/>
      </p:guideLst>
    </p:cSldViewPr>
  </p:slideViewPr>
  <p:outlineViewPr>
    <p:cViewPr>
      <p:scale>
        <a:sx n="33" d="100"/>
        <a:sy n="33" d="100"/>
      </p:scale>
      <p:origin x="0" y="1384"/>
    </p:cViewPr>
  </p:outlineViewPr>
  <p:notesTextViewPr>
    <p:cViewPr>
      <p:scale>
        <a:sx n="100" d="100"/>
        <a:sy n="100" d="100"/>
      </p:scale>
      <p:origin x="0" y="0"/>
    </p:cViewPr>
  </p:notesTextViewPr>
  <p:sorterViewPr>
    <p:cViewPr varScale="1">
      <p:scale>
        <a:sx n="100" d="100"/>
        <a:sy n="100" d="100"/>
      </p:scale>
      <p:origin x="0" y="115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629243B-08B5-E846-9EBB-80E6150F719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099" name="Rectangle 3">
            <a:extLst>
              <a:ext uri="{FF2B5EF4-FFF2-40B4-BE49-F238E27FC236}">
                <a16:creationId xmlns:a16="http://schemas.microsoft.com/office/drawing/2014/main" id="{36F9E042-D1CF-A743-B258-9D661B65509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26980" name="Rectangle 4">
            <a:extLst>
              <a:ext uri="{FF2B5EF4-FFF2-40B4-BE49-F238E27FC236}">
                <a16:creationId xmlns:a16="http://schemas.microsoft.com/office/drawing/2014/main" id="{C93EBFD9-083E-6149-827F-A3FDEC7029E2}"/>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F1A1A7A0-EF7F-6547-B2AA-31A7E10D1884}"/>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90287C09-26B3-7547-8CEA-335F535327D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103" name="Rectangle 7">
            <a:extLst>
              <a:ext uri="{FF2B5EF4-FFF2-40B4-BE49-F238E27FC236}">
                <a16:creationId xmlns:a16="http://schemas.microsoft.com/office/drawing/2014/main" id="{0FEEA910-EB8C-4741-AB1A-B24CAA298118}"/>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5FD7FE61-0C15-D84C-8B0D-7B2C4F5B04D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a:extLst>
              <a:ext uri="{FF2B5EF4-FFF2-40B4-BE49-F238E27FC236}">
                <a16:creationId xmlns:a16="http://schemas.microsoft.com/office/drawing/2014/main" id="{0E68CAFE-C17F-9440-BB5E-8B9E850FAC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47DC3D-4568-8543-9ABE-A9C2B2D3388D}" type="slidenum">
              <a:rPr lang="en-US" altLang="en-US" sz="1200"/>
              <a:pPr/>
              <a:t>1</a:t>
            </a:fld>
            <a:endParaRPr lang="en-US" altLang="en-US" sz="1200"/>
          </a:p>
        </p:txBody>
      </p:sp>
      <p:sp>
        <p:nvSpPr>
          <p:cNvPr id="129026" name="Rectangle 2">
            <a:extLst>
              <a:ext uri="{FF2B5EF4-FFF2-40B4-BE49-F238E27FC236}">
                <a16:creationId xmlns:a16="http://schemas.microsoft.com/office/drawing/2014/main" id="{7A4C4826-F6AE-4341-B4C4-B67DAEC77D68}"/>
              </a:ext>
            </a:extLst>
          </p:cNvPr>
          <p:cNvSpPr>
            <a:spLocks noChangeArrowheads="1" noTextEdit="1"/>
          </p:cNvSpPr>
          <p:nvPr>
            <p:ph type="sldImg"/>
          </p:nvPr>
        </p:nvSpPr>
        <p:spPr>
          <a:solidFill>
            <a:srgbClr val="FFFFFF"/>
          </a:solidFill>
          <a:ln/>
        </p:spPr>
      </p:sp>
      <p:sp>
        <p:nvSpPr>
          <p:cNvPr id="129027" name="Rectangle 3">
            <a:extLst>
              <a:ext uri="{FF2B5EF4-FFF2-40B4-BE49-F238E27FC236}">
                <a16:creationId xmlns:a16="http://schemas.microsoft.com/office/drawing/2014/main" id="{16530B10-A51E-304B-8A03-C617DEC4776D}"/>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a:extLst>
              <a:ext uri="{FF2B5EF4-FFF2-40B4-BE49-F238E27FC236}">
                <a16:creationId xmlns:a16="http://schemas.microsoft.com/office/drawing/2014/main" id="{C664BF9A-BABE-5D4D-B94A-6788C08D65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D3BF095-0543-BF4B-AA4B-3AECCF35891E}" type="slidenum">
              <a:rPr lang="en-US" altLang="en-US" sz="1200"/>
              <a:pPr/>
              <a:t>10</a:t>
            </a:fld>
            <a:endParaRPr lang="en-US" altLang="en-US" sz="1200"/>
          </a:p>
        </p:txBody>
      </p:sp>
      <p:sp>
        <p:nvSpPr>
          <p:cNvPr id="147458" name="Rectangle 2">
            <a:extLst>
              <a:ext uri="{FF2B5EF4-FFF2-40B4-BE49-F238E27FC236}">
                <a16:creationId xmlns:a16="http://schemas.microsoft.com/office/drawing/2014/main" id="{47B65023-CF77-3642-8112-345FBF7626D2}"/>
              </a:ext>
            </a:extLst>
          </p:cNvPr>
          <p:cNvSpPr>
            <a:spLocks noChangeArrowheads="1" noTextEdit="1"/>
          </p:cNvSpPr>
          <p:nvPr>
            <p:ph type="sldImg"/>
          </p:nvPr>
        </p:nvSpPr>
        <p:spPr>
          <a:solidFill>
            <a:srgbClr val="FFFFFF"/>
          </a:solidFill>
          <a:ln/>
        </p:spPr>
      </p:sp>
      <p:sp>
        <p:nvSpPr>
          <p:cNvPr id="147459" name="Rectangle 3">
            <a:extLst>
              <a:ext uri="{FF2B5EF4-FFF2-40B4-BE49-F238E27FC236}">
                <a16:creationId xmlns:a16="http://schemas.microsoft.com/office/drawing/2014/main" id="{61241A70-6A12-5E4D-8E68-52FC2D1B87F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a:extLst>
              <a:ext uri="{FF2B5EF4-FFF2-40B4-BE49-F238E27FC236}">
                <a16:creationId xmlns:a16="http://schemas.microsoft.com/office/drawing/2014/main" id="{66C136D7-0166-6D48-8157-EDFBD1A136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BC7BA29-CF3E-9141-B670-CC8CEDA242F1}" type="slidenum">
              <a:rPr lang="en-US" altLang="en-US" sz="1200"/>
              <a:pPr/>
              <a:t>11</a:t>
            </a:fld>
            <a:endParaRPr lang="en-US" altLang="en-US" sz="1200"/>
          </a:p>
        </p:txBody>
      </p:sp>
      <p:sp>
        <p:nvSpPr>
          <p:cNvPr id="149506" name="Rectangle 2">
            <a:extLst>
              <a:ext uri="{FF2B5EF4-FFF2-40B4-BE49-F238E27FC236}">
                <a16:creationId xmlns:a16="http://schemas.microsoft.com/office/drawing/2014/main" id="{5A21B568-B6F6-0A44-818E-A440BFE6DDEA}"/>
              </a:ext>
            </a:extLst>
          </p:cNvPr>
          <p:cNvSpPr>
            <a:spLocks noChangeArrowheads="1" noTextEdit="1"/>
          </p:cNvSpPr>
          <p:nvPr>
            <p:ph type="sldImg"/>
          </p:nvPr>
        </p:nvSpPr>
        <p:spPr>
          <a:solidFill>
            <a:srgbClr val="FFFFFF"/>
          </a:solidFill>
          <a:ln/>
        </p:spPr>
      </p:sp>
      <p:sp>
        <p:nvSpPr>
          <p:cNvPr id="149507" name="Rectangle 3">
            <a:extLst>
              <a:ext uri="{FF2B5EF4-FFF2-40B4-BE49-F238E27FC236}">
                <a16:creationId xmlns:a16="http://schemas.microsoft.com/office/drawing/2014/main" id="{D959B068-5BE6-624B-8370-784B965CCEE2}"/>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a:extLst>
              <a:ext uri="{FF2B5EF4-FFF2-40B4-BE49-F238E27FC236}">
                <a16:creationId xmlns:a16="http://schemas.microsoft.com/office/drawing/2014/main" id="{D317C149-91F6-5249-990A-4DAF7609B8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24C473D-4EA7-E146-BF9A-D57CF36AA251}" type="slidenum">
              <a:rPr lang="en-US" altLang="en-US" sz="1200"/>
              <a:pPr/>
              <a:t>12</a:t>
            </a:fld>
            <a:endParaRPr lang="en-US" altLang="en-US" sz="1200"/>
          </a:p>
        </p:txBody>
      </p:sp>
      <p:sp>
        <p:nvSpPr>
          <p:cNvPr id="151554" name="Rectangle 2">
            <a:extLst>
              <a:ext uri="{FF2B5EF4-FFF2-40B4-BE49-F238E27FC236}">
                <a16:creationId xmlns:a16="http://schemas.microsoft.com/office/drawing/2014/main" id="{7D3E8BEB-B972-094D-847B-FE544405F444}"/>
              </a:ext>
            </a:extLst>
          </p:cNvPr>
          <p:cNvSpPr>
            <a:spLocks noChangeArrowheads="1" noTextEdit="1"/>
          </p:cNvSpPr>
          <p:nvPr>
            <p:ph type="sldImg"/>
          </p:nvPr>
        </p:nvSpPr>
        <p:spPr>
          <a:solidFill>
            <a:srgbClr val="FFFFFF"/>
          </a:solidFill>
          <a:ln/>
        </p:spPr>
      </p:sp>
      <p:sp>
        <p:nvSpPr>
          <p:cNvPr id="151555" name="Rectangle 3">
            <a:extLst>
              <a:ext uri="{FF2B5EF4-FFF2-40B4-BE49-F238E27FC236}">
                <a16:creationId xmlns:a16="http://schemas.microsoft.com/office/drawing/2014/main" id="{22D073BB-0504-6245-BAE2-EFFAD614A5E7}"/>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a:extLst>
              <a:ext uri="{FF2B5EF4-FFF2-40B4-BE49-F238E27FC236}">
                <a16:creationId xmlns:a16="http://schemas.microsoft.com/office/drawing/2014/main" id="{626B7089-01F9-DE4D-8860-33F03D90F3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C914D5-6A68-EE41-8990-F87FD21E61A0}" type="slidenum">
              <a:rPr lang="en-US" altLang="en-US" sz="1200"/>
              <a:pPr/>
              <a:t>13</a:t>
            </a:fld>
            <a:endParaRPr lang="en-US" altLang="en-US" sz="1200"/>
          </a:p>
        </p:txBody>
      </p:sp>
      <p:sp>
        <p:nvSpPr>
          <p:cNvPr id="153602" name="Rectangle 2">
            <a:extLst>
              <a:ext uri="{FF2B5EF4-FFF2-40B4-BE49-F238E27FC236}">
                <a16:creationId xmlns:a16="http://schemas.microsoft.com/office/drawing/2014/main" id="{34C61954-DA94-BE4E-A28F-FB8EE00E36B3}"/>
              </a:ext>
            </a:extLst>
          </p:cNvPr>
          <p:cNvSpPr>
            <a:spLocks noChangeArrowheads="1" noTextEdit="1"/>
          </p:cNvSpPr>
          <p:nvPr>
            <p:ph type="sldImg"/>
          </p:nvPr>
        </p:nvSpPr>
        <p:spPr>
          <a:solidFill>
            <a:srgbClr val="FFFFFF"/>
          </a:solidFill>
          <a:ln/>
        </p:spPr>
      </p:sp>
      <p:sp>
        <p:nvSpPr>
          <p:cNvPr id="153603" name="Rectangle 3">
            <a:extLst>
              <a:ext uri="{FF2B5EF4-FFF2-40B4-BE49-F238E27FC236}">
                <a16:creationId xmlns:a16="http://schemas.microsoft.com/office/drawing/2014/main" id="{C1B2EF7F-80D1-AF4A-BD6E-359AE6933F80}"/>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a:extLst>
              <a:ext uri="{FF2B5EF4-FFF2-40B4-BE49-F238E27FC236}">
                <a16:creationId xmlns:a16="http://schemas.microsoft.com/office/drawing/2014/main" id="{D68AFB57-E5B7-5141-A6A0-EC8A6A2312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2769F9-AB10-2F46-B82C-913710217045}" type="slidenum">
              <a:rPr lang="en-US" altLang="en-US" sz="1200"/>
              <a:pPr/>
              <a:t>14</a:t>
            </a:fld>
            <a:endParaRPr lang="en-US" altLang="en-US" sz="1200"/>
          </a:p>
        </p:txBody>
      </p:sp>
      <p:sp>
        <p:nvSpPr>
          <p:cNvPr id="155650" name="Rectangle 2">
            <a:extLst>
              <a:ext uri="{FF2B5EF4-FFF2-40B4-BE49-F238E27FC236}">
                <a16:creationId xmlns:a16="http://schemas.microsoft.com/office/drawing/2014/main" id="{3AD77BD2-9E0E-6A4C-AA7E-DAD31ABB06A5}"/>
              </a:ext>
            </a:extLst>
          </p:cNvPr>
          <p:cNvSpPr>
            <a:spLocks noChangeArrowheads="1" noTextEdit="1"/>
          </p:cNvSpPr>
          <p:nvPr>
            <p:ph type="sldImg"/>
          </p:nvPr>
        </p:nvSpPr>
        <p:spPr>
          <a:solidFill>
            <a:srgbClr val="FFFFFF"/>
          </a:solidFill>
          <a:ln/>
        </p:spPr>
      </p:sp>
      <p:sp>
        <p:nvSpPr>
          <p:cNvPr id="155651" name="Rectangle 3">
            <a:extLst>
              <a:ext uri="{FF2B5EF4-FFF2-40B4-BE49-F238E27FC236}">
                <a16:creationId xmlns:a16="http://schemas.microsoft.com/office/drawing/2014/main" id="{1AE6A40E-ACDD-EF40-A934-94334C0F6CC4}"/>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a:extLst>
              <a:ext uri="{FF2B5EF4-FFF2-40B4-BE49-F238E27FC236}">
                <a16:creationId xmlns:a16="http://schemas.microsoft.com/office/drawing/2014/main" id="{AEAFD49F-E193-8844-9E9A-B5E84C7306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674791-133F-FC49-9473-A987981BA0CA}" type="slidenum">
              <a:rPr lang="en-US" altLang="en-US" sz="1200"/>
              <a:pPr/>
              <a:t>15</a:t>
            </a:fld>
            <a:endParaRPr lang="en-US" altLang="en-US" sz="1200"/>
          </a:p>
        </p:txBody>
      </p:sp>
      <p:sp>
        <p:nvSpPr>
          <p:cNvPr id="157698" name="Rectangle 2">
            <a:extLst>
              <a:ext uri="{FF2B5EF4-FFF2-40B4-BE49-F238E27FC236}">
                <a16:creationId xmlns:a16="http://schemas.microsoft.com/office/drawing/2014/main" id="{5576206A-DF23-F24A-BAC1-D2EC771ACA6A}"/>
              </a:ext>
            </a:extLst>
          </p:cNvPr>
          <p:cNvSpPr>
            <a:spLocks noChangeArrowheads="1" noTextEdit="1"/>
          </p:cNvSpPr>
          <p:nvPr>
            <p:ph type="sldImg"/>
          </p:nvPr>
        </p:nvSpPr>
        <p:spPr>
          <a:solidFill>
            <a:srgbClr val="FFFFFF"/>
          </a:solidFill>
          <a:ln/>
        </p:spPr>
      </p:sp>
      <p:sp>
        <p:nvSpPr>
          <p:cNvPr id="157699" name="Rectangle 3">
            <a:extLst>
              <a:ext uri="{FF2B5EF4-FFF2-40B4-BE49-F238E27FC236}">
                <a16:creationId xmlns:a16="http://schemas.microsoft.com/office/drawing/2014/main" id="{19D751BA-D189-0346-A4EF-872CE8670F11}"/>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a:extLst>
              <a:ext uri="{FF2B5EF4-FFF2-40B4-BE49-F238E27FC236}">
                <a16:creationId xmlns:a16="http://schemas.microsoft.com/office/drawing/2014/main" id="{CC117207-7240-5B4B-BFB4-1D9FB861FA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C809577-A4FB-754D-B369-25B06C0BFEBC}" type="slidenum">
              <a:rPr lang="en-US" altLang="en-US" sz="1200"/>
              <a:pPr/>
              <a:t>16</a:t>
            </a:fld>
            <a:endParaRPr lang="en-US" altLang="en-US" sz="1200"/>
          </a:p>
        </p:txBody>
      </p:sp>
      <p:sp>
        <p:nvSpPr>
          <p:cNvPr id="159746" name="Rectangle 2">
            <a:extLst>
              <a:ext uri="{FF2B5EF4-FFF2-40B4-BE49-F238E27FC236}">
                <a16:creationId xmlns:a16="http://schemas.microsoft.com/office/drawing/2014/main" id="{A0CB9A7B-09F0-2B4C-9821-D6B668019F9F}"/>
              </a:ext>
            </a:extLst>
          </p:cNvPr>
          <p:cNvSpPr>
            <a:spLocks noChangeArrowheads="1" noTextEdit="1"/>
          </p:cNvSpPr>
          <p:nvPr>
            <p:ph type="sldImg"/>
          </p:nvPr>
        </p:nvSpPr>
        <p:spPr>
          <a:solidFill>
            <a:srgbClr val="FFFFFF"/>
          </a:solidFill>
          <a:ln/>
        </p:spPr>
      </p:sp>
      <p:sp>
        <p:nvSpPr>
          <p:cNvPr id="159747" name="Rectangle 3">
            <a:extLst>
              <a:ext uri="{FF2B5EF4-FFF2-40B4-BE49-F238E27FC236}">
                <a16:creationId xmlns:a16="http://schemas.microsoft.com/office/drawing/2014/main" id="{5A91392B-FAC5-CB49-8172-F2D46359EBBE}"/>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a:extLst>
              <a:ext uri="{FF2B5EF4-FFF2-40B4-BE49-F238E27FC236}">
                <a16:creationId xmlns:a16="http://schemas.microsoft.com/office/drawing/2014/main" id="{122B9789-6912-1F4C-881D-0943BBE27E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51D10A-8743-3740-8CEA-E5648B09F27A}" type="slidenum">
              <a:rPr lang="en-US" altLang="en-US" sz="1200"/>
              <a:pPr/>
              <a:t>17</a:t>
            </a:fld>
            <a:endParaRPr lang="en-US" altLang="en-US" sz="1200"/>
          </a:p>
        </p:txBody>
      </p:sp>
      <p:sp>
        <p:nvSpPr>
          <p:cNvPr id="161794" name="Rectangle 2">
            <a:extLst>
              <a:ext uri="{FF2B5EF4-FFF2-40B4-BE49-F238E27FC236}">
                <a16:creationId xmlns:a16="http://schemas.microsoft.com/office/drawing/2014/main" id="{04147BCE-4F32-3F44-B152-F9897E859244}"/>
              </a:ext>
            </a:extLst>
          </p:cNvPr>
          <p:cNvSpPr>
            <a:spLocks noChangeArrowheads="1" noTextEdit="1"/>
          </p:cNvSpPr>
          <p:nvPr>
            <p:ph type="sldImg"/>
          </p:nvPr>
        </p:nvSpPr>
        <p:spPr>
          <a:solidFill>
            <a:srgbClr val="FFFFFF"/>
          </a:solidFill>
          <a:ln/>
        </p:spPr>
      </p:sp>
      <p:sp>
        <p:nvSpPr>
          <p:cNvPr id="161795" name="Rectangle 3">
            <a:extLst>
              <a:ext uri="{FF2B5EF4-FFF2-40B4-BE49-F238E27FC236}">
                <a16:creationId xmlns:a16="http://schemas.microsoft.com/office/drawing/2014/main" id="{2F9CC762-38D6-574E-887F-31E498C3E49E}"/>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a:extLst>
              <a:ext uri="{FF2B5EF4-FFF2-40B4-BE49-F238E27FC236}">
                <a16:creationId xmlns:a16="http://schemas.microsoft.com/office/drawing/2014/main" id="{A9D30FA5-02DE-3E45-BD58-595EC1D8FC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E4CE162-9BE0-F44A-AD31-27F291803AB2}" type="slidenum">
              <a:rPr lang="en-US" altLang="en-US" sz="1200"/>
              <a:pPr/>
              <a:t>18</a:t>
            </a:fld>
            <a:endParaRPr lang="en-US" altLang="en-US" sz="1200"/>
          </a:p>
        </p:txBody>
      </p:sp>
      <p:sp>
        <p:nvSpPr>
          <p:cNvPr id="163842" name="Rectangle 2">
            <a:extLst>
              <a:ext uri="{FF2B5EF4-FFF2-40B4-BE49-F238E27FC236}">
                <a16:creationId xmlns:a16="http://schemas.microsoft.com/office/drawing/2014/main" id="{E33E811A-19FB-D04C-A894-57F728FF71A2}"/>
              </a:ext>
            </a:extLst>
          </p:cNvPr>
          <p:cNvSpPr>
            <a:spLocks noChangeArrowheads="1" noTextEdit="1"/>
          </p:cNvSpPr>
          <p:nvPr>
            <p:ph type="sldImg"/>
          </p:nvPr>
        </p:nvSpPr>
        <p:spPr>
          <a:ln/>
        </p:spPr>
      </p:sp>
      <p:sp>
        <p:nvSpPr>
          <p:cNvPr id="163843" name="Rectangle 3">
            <a:extLst>
              <a:ext uri="{FF2B5EF4-FFF2-40B4-BE49-F238E27FC236}">
                <a16:creationId xmlns:a16="http://schemas.microsoft.com/office/drawing/2014/main" id="{6F374DFD-0E90-C545-B248-084D5E0D37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a:extLst>
              <a:ext uri="{FF2B5EF4-FFF2-40B4-BE49-F238E27FC236}">
                <a16:creationId xmlns:a16="http://schemas.microsoft.com/office/drawing/2014/main" id="{AE240639-5201-154D-AB25-1155F9F178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94288C-CAD0-974E-A5F7-90B72492DBD1}" type="slidenum">
              <a:rPr lang="en-US" altLang="en-US" sz="1200"/>
              <a:pPr/>
              <a:t>19</a:t>
            </a:fld>
            <a:endParaRPr lang="en-US" altLang="en-US" sz="1200"/>
          </a:p>
        </p:txBody>
      </p:sp>
      <p:sp>
        <p:nvSpPr>
          <p:cNvPr id="165890" name="Rectangle 2">
            <a:extLst>
              <a:ext uri="{FF2B5EF4-FFF2-40B4-BE49-F238E27FC236}">
                <a16:creationId xmlns:a16="http://schemas.microsoft.com/office/drawing/2014/main" id="{146A83DF-8300-FF40-A180-7BA32F9561A1}"/>
              </a:ext>
            </a:extLst>
          </p:cNvPr>
          <p:cNvSpPr>
            <a:spLocks noChangeArrowheads="1" noTextEdit="1"/>
          </p:cNvSpPr>
          <p:nvPr>
            <p:ph type="sldImg"/>
          </p:nvPr>
        </p:nvSpPr>
        <p:spPr>
          <a:solidFill>
            <a:srgbClr val="FFFFFF"/>
          </a:solidFill>
          <a:ln/>
        </p:spPr>
      </p:sp>
      <p:sp>
        <p:nvSpPr>
          <p:cNvPr id="165891" name="Rectangle 3">
            <a:extLst>
              <a:ext uri="{FF2B5EF4-FFF2-40B4-BE49-F238E27FC236}">
                <a16:creationId xmlns:a16="http://schemas.microsoft.com/office/drawing/2014/main" id="{AD47CC07-FA6D-DD4E-B80A-BEB5489BCCA4}"/>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3E624A6F-A058-5C44-B2C8-5EFE49450C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7A674F-A8FA-4E44-961F-135B2FFEF658}" type="slidenum">
              <a:rPr lang="en-US" altLang="en-US" sz="1200">
                <a:solidFill>
                  <a:srgbClr val="000000"/>
                </a:solidFill>
              </a:rPr>
              <a:pPr/>
              <a:t>2</a:t>
            </a:fld>
            <a:endParaRPr lang="en-US" altLang="en-US" sz="1200">
              <a:solidFill>
                <a:srgbClr val="000000"/>
              </a:solidFill>
            </a:endParaRPr>
          </a:p>
        </p:txBody>
      </p:sp>
      <p:sp>
        <p:nvSpPr>
          <p:cNvPr id="131074" name="Rectangle 2">
            <a:extLst>
              <a:ext uri="{FF2B5EF4-FFF2-40B4-BE49-F238E27FC236}">
                <a16:creationId xmlns:a16="http://schemas.microsoft.com/office/drawing/2014/main" id="{2F17B19D-46F0-664C-B88E-3BB3116FABB7}"/>
              </a:ext>
            </a:extLst>
          </p:cNvPr>
          <p:cNvSpPr>
            <a:spLocks noGrp="1" noRot="1" noChangeAspect="1" noChangeArrowheads="1" noTextEdit="1"/>
          </p:cNvSpPr>
          <p:nvPr>
            <p:ph type="sldImg"/>
          </p:nvPr>
        </p:nvSpPr>
        <p:spPr>
          <a:xfrm>
            <a:off x="1150938" y="692150"/>
            <a:ext cx="4556125" cy="3416300"/>
          </a:xfrm>
          <a:solidFill>
            <a:srgbClr val="FFFFFF"/>
          </a:solidFill>
          <a:ln/>
        </p:spPr>
      </p:sp>
      <p:sp>
        <p:nvSpPr>
          <p:cNvPr id="131075" name="Rectangle 3">
            <a:extLst>
              <a:ext uri="{FF2B5EF4-FFF2-40B4-BE49-F238E27FC236}">
                <a16:creationId xmlns:a16="http://schemas.microsoft.com/office/drawing/2014/main" id="{1F4D09B1-1354-E848-9C61-01668AAF4267}"/>
              </a:ext>
            </a:extLst>
          </p:cNvPr>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a:extLst>
              <a:ext uri="{FF2B5EF4-FFF2-40B4-BE49-F238E27FC236}">
                <a16:creationId xmlns:a16="http://schemas.microsoft.com/office/drawing/2014/main" id="{F8C198C3-59C1-E548-AAF8-2EF3ABBF0A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E39A2-D271-4249-BEE2-B340DC4FDC19}" type="slidenum">
              <a:rPr lang="en-US" altLang="en-US" sz="1200"/>
              <a:pPr/>
              <a:t>20</a:t>
            </a:fld>
            <a:endParaRPr lang="en-US" altLang="en-US" sz="1200"/>
          </a:p>
        </p:txBody>
      </p:sp>
      <p:sp>
        <p:nvSpPr>
          <p:cNvPr id="167938" name="Rectangle 2">
            <a:extLst>
              <a:ext uri="{FF2B5EF4-FFF2-40B4-BE49-F238E27FC236}">
                <a16:creationId xmlns:a16="http://schemas.microsoft.com/office/drawing/2014/main" id="{20C32F9F-809D-814D-AC34-EA22F98184E6}"/>
              </a:ext>
            </a:extLst>
          </p:cNvPr>
          <p:cNvSpPr>
            <a:spLocks noChangeArrowheads="1" noTextEdit="1"/>
          </p:cNvSpPr>
          <p:nvPr>
            <p:ph type="sldImg"/>
          </p:nvPr>
        </p:nvSpPr>
        <p:spPr>
          <a:solidFill>
            <a:srgbClr val="FFFFFF"/>
          </a:solidFill>
          <a:ln/>
        </p:spPr>
      </p:sp>
      <p:sp>
        <p:nvSpPr>
          <p:cNvPr id="167939" name="Rectangle 3">
            <a:extLst>
              <a:ext uri="{FF2B5EF4-FFF2-40B4-BE49-F238E27FC236}">
                <a16:creationId xmlns:a16="http://schemas.microsoft.com/office/drawing/2014/main" id="{6DC17327-52CA-8F40-9A74-FF0815EEDFB2}"/>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a:extLst>
              <a:ext uri="{FF2B5EF4-FFF2-40B4-BE49-F238E27FC236}">
                <a16:creationId xmlns:a16="http://schemas.microsoft.com/office/drawing/2014/main" id="{A1B0B7C1-5BBB-924C-990D-B0E5071A94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54CA447-374C-7F49-BD83-D187D9FD1A10}" type="slidenum">
              <a:rPr lang="en-US" altLang="en-US" sz="1200"/>
              <a:pPr/>
              <a:t>21</a:t>
            </a:fld>
            <a:endParaRPr lang="en-US" altLang="en-US" sz="1200"/>
          </a:p>
        </p:txBody>
      </p:sp>
      <p:sp>
        <p:nvSpPr>
          <p:cNvPr id="169986" name="Rectangle 2">
            <a:extLst>
              <a:ext uri="{FF2B5EF4-FFF2-40B4-BE49-F238E27FC236}">
                <a16:creationId xmlns:a16="http://schemas.microsoft.com/office/drawing/2014/main" id="{3E1B41AF-7B84-A047-BF31-1DE39AB78F69}"/>
              </a:ext>
            </a:extLst>
          </p:cNvPr>
          <p:cNvSpPr>
            <a:spLocks noChangeArrowheads="1" noTextEdit="1"/>
          </p:cNvSpPr>
          <p:nvPr>
            <p:ph type="sldImg"/>
          </p:nvPr>
        </p:nvSpPr>
        <p:spPr>
          <a:solidFill>
            <a:srgbClr val="FFFFFF"/>
          </a:solidFill>
          <a:ln/>
        </p:spPr>
      </p:sp>
      <p:sp>
        <p:nvSpPr>
          <p:cNvPr id="169987" name="Rectangle 3">
            <a:extLst>
              <a:ext uri="{FF2B5EF4-FFF2-40B4-BE49-F238E27FC236}">
                <a16:creationId xmlns:a16="http://schemas.microsoft.com/office/drawing/2014/main" id="{5E948978-B7D5-3F4E-9A61-1E2F6F369285}"/>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a:extLst>
              <a:ext uri="{FF2B5EF4-FFF2-40B4-BE49-F238E27FC236}">
                <a16:creationId xmlns:a16="http://schemas.microsoft.com/office/drawing/2014/main" id="{E6CFBF39-74C6-CA4D-8D12-B92EA66AB8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870E28F-FB48-8D47-86CC-9C175FC41A9B}" type="slidenum">
              <a:rPr lang="en-US" altLang="en-US" sz="1200"/>
              <a:pPr/>
              <a:t>22</a:t>
            </a:fld>
            <a:endParaRPr lang="en-US" altLang="en-US" sz="1200"/>
          </a:p>
        </p:txBody>
      </p:sp>
      <p:sp>
        <p:nvSpPr>
          <p:cNvPr id="172034" name="Rectangle 2">
            <a:extLst>
              <a:ext uri="{FF2B5EF4-FFF2-40B4-BE49-F238E27FC236}">
                <a16:creationId xmlns:a16="http://schemas.microsoft.com/office/drawing/2014/main" id="{F6B507D1-EC87-7447-AD0E-1D315BFD2920}"/>
              </a:ext>
            </a:extLst>
          </p:cNvPr>
          <p:cNvSpPr>
            <a:spLocks noChangeArrowheads="1" noTextEdit="1"/>
          </p:cNvSpPr>
          <p:nvPr>
            <p:ph type="sldImg"/>
          </p:nvPr>
        </p:nvSpPr>
        <p:spPr>
          <a:solidFill>
            <a:srgbClr val="FFFFFF"/>
          </a:solidFill>
          <a:ln/>
        </p:spPr>
      </p:sp>
      <p:sp>
        <p:nvSpPr>
          <p:cNvPr id="172035" name="Rectangle 3">
            <a:extLst>
              <a:ext uri="{FF2B5EF4-FFF2-40B4-BE49-F238E27FC236}">
                <a16:creationId xmlns:a16="http://schemas.microsoft.com/office/drawing/2014/main" id="{89C3B781-A823-FF41-A5B8-A977175FFF5C}"/>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a:extLst>
              <a:ext uri="{FF2B5EF4-FFF2-40B4-BE49-F238E27FC236}">
                <a16:creationId xmlns:a16="http://schemas.microsoft.com/office/drawing/2014/main" id="{60A405BC-6C46-B349-9CAE-2CEEBD4A54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BB70B83-73D7-2B42-82BF-863155703A57}" type="slidenum">
              <a:rPr lang="en-US" altLang="en-US" sz="1200"/>
              <a:pPr/>
              <a:t>23</a:t>
            </a:fld>
            <a:endParaRPr lang="en-US" altLang="en-US" sz="1200"/>
          </a:p>
        </p:txBody>
      </p:sp>
      <p:sp>
        <p:nvSpPr>
          <p:cNvPr id="174082" name="Rectangle 2">
            <a:extLst>
              <a:ext uri="{FF2B5EF4-FFF2-40B4-BE49-F238E27FC236}">
                <a16:creationId xmlns:a16="http://schemas.microsoft.com/office/drawing/2014/main" id="{69948890-6CCF-874E-A78A-AEBEAC4E30CE}"/>
              </a:ext>
            </a:extLst>
          </p:cNvPr>
          <p:cNvSpPr>
            <a:spLocks noChangeArrowheads="1" noTextEdit="1"/>
          </p:cNvSpPr>
          <p:nvPr>
            <p:ph type="sldImg"/>
          </p:nvPr>
        </p:nvSpPr>
        <p:spPr>
          <a:solidFill>
            <a:srgbClr val="FFFFFF"/>
          </a:solidFill>
          <a:ln/>
        </p:spPr>
      </p:sp>
      <p:sp>
        <p:nvSpPr>
          <p:cNvPr id="174083" name="Rectangle 3">
            <a:extLst>
              <a:ext uri="{FF2B5EF4-FFF2-40B4-BE49-F238E27FC236}">
                <a16:creationId xmlns:a16="http://schemas.microsoft.com/office/drawing/2014/main" id="{A2298357-B9A6-AE4E-8C6E-D2B99ECE8B44}"/>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a:extLst>
              <a:ext uri="{FF2B5EF4-FFF2-40B4-BE49-F238E27FC236}">
                <a16:creationId xmlns:a16="http://schemas.microsoft.com/office/drawing/2014/main" id="{FA9A3989-CFC1-0A42-9C53-AAC06CE737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66881CA-337F-0F4F-9E3A-5C2FE4EE8666}" type="slidenum">
              <a:rPr lang="en-US" altLang="en-US" sz="1200"/>
              <a:pPr/>
              <a:t>24</a:t>
            </a:fld>
            <a:endParaRPr lang="en-US" altLang="en-US" sz="1200"/>
          </a:p>
        </p:txBody>
      </p:sp>
      <p:sp>
        <p:nvSpPr>
          <p:cNvPr id="176130" name="Rectangle 2">
            <a:extLst>
              <a:ext uri="{FF2B5EF4-FFF2-40B4-BE49-F238E27FC236}">
                <a16:creationId xmlns:a16="http://schemas.microsoft.com/office/drawing/2014/main" id="{9F1834F3-DB88-7C4E-BB84-492D572EE43F}"/>
              </a:ext>
            </a:extLst>
          </p:cNvPr>
          <p:cNvSpPr>
            <a:spLocks noChangeArrowheads="1" noTextEdit="1"/>
          </p:cNvSpPr>
          <p:nvPr>
            <p:ph type="sldImg"/>
          </p:nvPr>
        </p:nvSpPr>
        <p:spPr>
          <a:solidFill>
            <a:srgbClr val="FFFFFF"/>
          </a:solidFill>
          <a:ln/>
        </p:spPr>
      </p:sp>
      <p:sp>
        <p:nvSpPr>
          <p:cNvPr id="176131" name="Rectangle 3">
            <a:extLst>
              <a:ext uri="{FF2B5EF4-FFF2-40B4-BE49-F238E27FC236}">
                <a16:creationId xmlns:a16="http://schemas.microsoft.com/office/drawing/2014/main" id="{E615BE74-731C-ED48-AEFF-59E0C6CE0031}"/>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a:extLst>
              <a:ext uri="{FF2B5EF4-FFF2-40B4-BE49-F238E27FC236}">
                <a16:creationId xmlns:a16="http://schemas.microsoft.com/office/drawing/2014/main" id="{CAEEB5D7-308B-924C-8379-A305D49009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0BA88DB-324E-2B4A-84F4-6EFE1D7F99BE}" type="slidenum">
              <a:rPr lang="en-US" altLang="en-US" sz="1200">
                <a:solidFill>
                  <a:srgbClr val="000000"/>
                </a:solidFill>
              </a:rPr>
              <a:pPr/>
              <a:t>25</a:t>
            </a:fld>
            <a:endParaRPr lang="en-US" altLang="en-US" sz="1200">
              <a:solidFill>
                <a:srgbClr val="000000"/>
              </a:solidFill>
            </a:endParaRPr>
          </a:p>
        </p:txBody>
      </p:sp>
      <p:sp>
        <p:nvSpPr>
          <p:cNvPr id="178178" name="Rectangle 2">
            <a:extLst>
              <a:ext uri="{FF2B5EF4-FFF2-40B4-BE49-F238E27FC236}">
                <a16:creationId xmlns:a16="http://schemas.microsoft.com/office/drawing/2014/main" id="{D45A201B-7467-1447-A085-0D44208FE4F6}"/>
              </a:ext>
            </a:extLst>
          </p:cNvPr>
          <p:cNvSpPr>
            <a:spLocks noChangeArrowheads="1" noTextEdit="1"/>
          </p:cNvSpPr>
          <p:nvPr>
            <p:ph type="sldImg"/>
          </p:nvPr>
        </p:nvSpPr>
        <p:spPr>
          <a:solidFill>
            <a:srgbClr val="FFFFFF"/>
          </a:solidFill>
          <a:ln/>
        </p:spPr>
      </p:sp>
      <p:sp>
        <p:nvSpPr>
          <p:cNvPr id="178179" name="Rectangle 3">
            <a:extLst>
              <a:ext uri="{FF2B5EF4-FFF2-40B4-BE49-F238E27FC236}">
                <a16:creationId xmlns:a16="http://schemas.microsoft.com/office/drawing/2014/main" id="{D8A434AE-BD6A-8A47-897D-2DEF0EEB786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a:extLst>
              <a:ext uri="{FF2B5EF4-FFF2-40B4-BE49-F238E27FC236}">
                <a16:creationId xmlns:a16="http://schemas.microsoft.com/office/drawing/2014/main" id="{F88EE9D3-C9BB-D94C-87DB-63B26A4BC2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C746BD-09F9-3142-9BDA-9E8A9C722F28}" type="slidenum">
              <a:rPr lang="en-US" altLang="en-US" sz="1200"/>
              <a:pPr/>
              <a:t>36</a:t>
            </a:fld>
            <a:endParaRPr lang="en-US" altLang="en-US" sz="1200"/>
          </a:p>
        </p:txBody>
      </p:sp>
      <p:sp>
        <p:nvSpPr>
          <p:cNvPr id="190466" name="Rectangle 2">
            <a:extLst>
              <a:ext uri="{FF2B5EF4-FFF2-40B4-BE49-F238E27FC236}">
                <a16:creationId xmlns:a16="http://schemas.microsoft.com/office/drawing/2014/main" id="{280B7ABF-1122-BD40-9975-EDD73BA325E7}"/>
              </a:ext>
            </a:extLst>
          </p:cNvPr>
          <p:cNvSpPr>
            <a:spLocks noChangeArrowheads="1" noTextEdit="1"/>
          </p:cNvSpPr>
          <p:nvPr>
            <p:ph type="sldImg"/>
          </p:nvPr>
        </p:nvSpPr>
        <p:spPr>
          <a:solidFill>
            <a:srgbClr val="FFFFFF"/>
          </a:solidFill>
          <a:ln/>
        </p:spPr>
      </p:sp>
      <p:sp>
        <p:nvSpPr>
          <p:cNvPr id="190467" name="Rectangle 3">
            <a:extLst>
              <a:ext uri="{FF2B5EF4-FFF2-40B4-BE49-F238E27FC236}">
                <a16:creationId xmlns:a16="http://schemas.microsoft.com/office/drawing/2014/main" id="{FC85171A-475F-6244-863C-39FD3DB6F3FE}"/>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a:extLst>
              <a:ext uri="{FF2B5EF4-FFF2-40B4-BE49-F238E27FC236}">
                <a16:creationId xmlns:a16="http://schemas.microsoft.com/office/drawing/2014/main" id="{1E540050-B3D5-D443-B99B-C827639298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48DB82-DB67-7A4F-A9F6-3443BED95379}" type="slidenum">
              <a:rPr lang="en-US" altLang="en-US" sz="1200"/>
              <a:pPr/>
              <a:t>38</a:t>
            </a:fld>
            <a:endParaRPr lang="en-US" altLang="en-US" sz="1200"/>
          </a:p>
        </p:txBody>
      </p:sp>
      <p:sp>
        <p:nvSpPr>
          <p:cNvPr id="193538" name="Rectangle 2">
            <a:extLst>
              <a:ext uri="{FF2B5EF4-FFF2-40B4-BE49-F238E27FC236}">
                <a16:creationId xmlns:a16="http://schemas.microsoft.com/office/drawing/2014/main" id="{C187021C-1A62-6340-8EFC-614BB65880AF}"/>
              </a:ext>
            </a:extLst>
          </p:cNvPr>
          <p:cNvSpPr>
            <a:spLocks noChangeArrowheads="1" noTextEdit="1"/>
          </p:cNvSpPr>
          <p:nvPr>
            <p:ph type="sldImg"/>
          </p:nvPr>
        </p:nvSpPr>
        <p:spPr>
          <a:solidFill>
            <a:srgbClr val="FFFFFF"/>
          </a:solidFill>
          <a:ln/>
        </p:spPr>
      </p:sp>
      <p:sp>
        <p:nvSpPr>
          <p:cNvPr id="193539" name="Rectangle 3">
            <a:extLst>
              <a:ext uri="{FF2B5EF4-FFF2-40B4-BE49-F238E27FC236}">
                <a16:creationId xmlns:a16="http://schemas.microsoft.com/office/drawing/2014/main" id="{DB9A700D-F628-9240-B362-56A12C642222}"/>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a:extLst>
              <a:ext uri="{FF2B5EF4-FFF2-40B4-BE49-F238E27FC236}">
                <a16:creationId xmlns:a16="http://schemas.microsoft.com/office/drawing/2014/main" id="{DB61DECF-C829-804B-B1BE-95063AE96E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BECDFE-F0B0-D54B-8D1A-95B81FEF923C}" type="slidenum">
              <a:rPr lang="en-US" altLang="en-US" sz="1200"/>
              <a:pPr/>
              <a:t>39</a:t>
            </a:fld>
            <a:endParaRPr lang="en-US" altLang="en-US" sz="1200"/>
          </a:p>
        </p:txBody>
      </p:sp>
      <p:sp>
        <p:nvSpPr>
          <p:cNvPr id="195586" name="Rectangle 2">
            <a:extLst>
              <a:ext uri="{FF2B5EF4-FFF2-40B4-BE49-F238E27FC236}">
                <a16:creationId xmlns:a16="http://schemas.microsoft.com/office/drawing/2014/main" id="{EC270EFC-5121-8148-A74A-617308C62041}"/>
              </a:ext>
            </a:extLst>
          </p:cNvPr>
          <p:cNvSpPr>
            <a:spLocks noChangeArrowheads="1" noTextEdit="1"/>
          </p:cNvSpPr>
          <p:nvPr>
            <p:ph type="sldImg"/>
          </p:nvPr>
        </p:nvSpPr>
        <p:spPr>
          <a:solidFill>
            <a:srgbClr val="FFFFFF"/>
          </a:solidFill>
          <a:ln/>
        </p:spPr>
      </p:sp>
      <p:sp>
        <p:nvSpPr>
          <p:cNvPr id="195587" name="Rectangle 3">
            <a:extLst>
              <a:ext uri="{FF2B5EF4-FFF2-40B4-BE49-F238E27FC236}">
                <a16:creationId xmlns:a16="http://schemas.microsoft.com/office/drawing/2014/main" id="{00879927-D347-A748-9CF9-359E755393EC}"/>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a:extLst>
              <a:ext uri="{FF2B5EF4-FFF2-40B4-BE49-F238E27FC236}">
                <a16:creationId xmlns:a16="http://schemas.microsoft.com/office/drawing/2014/main" id="{6DE4E942-895F-D74A-8759-70F88EE5B3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1D2A399-E515-7240-A554-76673CD095B2}" type="slidenum">
              <a:rPr lang="en-US" altLang="en-US" sz="1200"/>
              <a:pPr/>
              <a:t>40</a:t>
            </a:fld>
            <a:endParaRPr lang="en-US" altLang="en-US" sz="1200"/>
          </a:p>
        </p:txBody>
      </p:sp>
      <p:sp>
        <p:nvSpPr>
          <p:cNvPr id="197634" name="Rectangle 2">
            <a:extLst>
              <a:ext uri="{FF2B5EF4-FFF2-40B4-BE49-F238E27FC236}">
                <a16:creationId xmlns:a16="http://schemas.microsoft.com/office/drawing/2014/main" id="{EDF17212-5106-DF4D-B4BA-0D8385331389}"/>
              </a:ext>
            </a:extLst>
          </p:cNvPr>
          <p:cNvSpPr>
            <a:spLocks noChangeArrowheads="1" noTextEdit="1"/>
          </p:cNvSpPr>
          <p:nvPr>
            <p:ph type="sldImg"/>
          </p:nvPr>
        </p:nvSpPr>
        <p:spPr>
          <a:ln/>
        </p:spPr>
      </p:sp>
      <p:sp>
        <p:nvSpPr>
          <p:cNvPr id="197635" name="Rectangle 3">
            <a:extLst>
              <a:ext uri="{FF2B5EF4-FFF2-40B4-BE49-F238E27FC236}">
                <a16:creationId xmlns:a16="http://schemas.microsoft.com/office/drawing/2014/main" id="{C0B66B4A-32A1-5B48-8B62-C7B6C14D1B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7D21A380-F6E7-D047-B9A1-486B85C0F0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2262E3-2BDF-2A43-9AF2-71C3B97054EE}" type="slidenum">
              <a:rPr lang="en-US" altLang="en-US" sz="1200"/>
              <a:pPr/>
              <a:t>3</a:t>
            </a:fld>
            <a:endParaRPr lang="en-US" altLang="en-US" sz="1200"/>
          </a:p>
        </p:txBody>
      </p:sp>
      <p:sp>
        <p:nvSpPr>
          <p:cNvPr id="133122" name="Rectangle 2">
            <a:extLst>
              <a:ext uri="{FF2B5EF4-FFF2-40B4-BE49-F238E27FC236}">
                <a16:creationId xmlns:a16="http://schemas.microsoft.com/office/drawing/2014/main" id="{C441056A-865B-8E40-93AE-509EF636B010}"/>
              </a:ext>
            </a:extLst>
          </p:cNvPr>
          <p:cNvSpPr>
            <a:spLocks noChangeArrowheads="1" noTextEdit="1"/>
          </p:cNvSpPr>
          <p:nvPr>
            <p:ph type="sldImg"/>
          </p:nvPr>
        </p:nvSpPr>
        <p:spPr>
          <a:xfrm>
            <a:off x="1150938" y="692150"/>
            <a:ext cx="4556125" cy="3416300"/>
          </a:xfrm>
          <a:solidFill>
            <a:srgbClr val="FFFFFF"/>
          </a:solidFill>
          <a:ln/>
        </p:spPr>
      </p:sp>
      <p:sp>
        <p:nvSpPr>
          <p:cNvPr id="133123" name="Rectangle 3">
            <a:extLst>
              <a:ext uri="{FF2B5EF4-FFF2-40B4-BE49-F238E27FC236}">
                <a16:creationId xmlns:a16="http://schemas.microsoft.com/office/drawing/2014/main" id="{3E8C1D6E-14A6-8A40-B2A1-F90A1576E153}"/>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a:extLst>
              <a:ext uri="{FF2B5EF4-FFF2-40B4-BE49-F238E27FC236}">
                <a16:creationId xmlns:a16="http://schemas.microsoft.com/office/drawing/2014/main" id="{4AD9F0EB-73F8-4F49-8D2E-5255E92B7E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E725130-6B64-8443-8A55-18AD259AA6FA}" type="slidenum">
              <a:rPr lang="en-US" altLang="en-US" sz="1200"/>
              <a:pPr/>
              <a:t>41</a:t>
            </a:fld>
            <a:endParaRPr lang="en-US" altLang="en-US" sz="1200"/>
          </a:p>
        </p:txBody>
      </p:sp>
      <p:sp>
        <p:nvSpPr>
          <p:cNvPr id="199682" name="Rectangle 2">
            <a:extLst>
              <a:ext uri="{FF2B5EF4-FFF2-40B4-BE49-F238E27FC236}">
                <a16:creationId xmlns:a16="http://schemas.microsoft.com/office/drawing/2014/main" id="{9C16A7F7-E72E-A647-AD9A-0250E908DBBE}"/>
              </a:ext>
            </a:extLst>
          </p:cNvPr>
          <p:cNvSpPr>
            <a:spLocks noChangeArrowheads="1" noTextEdit="1"/>
          </p:cNvSpPr>
          <p:nvPr>
            <p:ph type="sldImg"/>
          </p:nvPr>
        </p:nvSpPr>
        <p:spPr>
          <a:solidFill>
            <a:srgbClr val="FFFFFF"/>
          </a:solidFill>
          <a:ln/>
        </p:spPr>
      </p:sp>
      <p:sp>
        <p:nvSpPr>
          <p:cNvPr id="199683" name="Rectangle 3">
            <a:extLst>
              <a:ext uri="{FF2B5EF4-FFF2-40B4-BE49-F238E27FC236}">
                <a16:creationId xmlns:a16="http://schemas.microsoft.com/office/drawing/2014/main" id="{F432CB3A-F69C-4E44-99E7-8626695D835C}"/>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a:extLst>
              <a:ext uri="{FF2B5EF4-FFF2-40B4-BE49-F238E27FC236}">
                <a16:creationId xmlns:a16="http://schemas.microsoft.com/office/drawing/2014/main" id="{2CE1B4B1-567E-3F44-8D51-5A06A083A3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E68181-DEED-664B-AF11-9E3113CC9389}" type="slidenum">
              <a:rPr lang="en-US" altLang="en-US" sz="1200"/>
              <a:pPr/>
              <a:t>42</a:t>
            </a:fld>
            <a:endParaRPr lang="en-US" altLang="en-US" sz="1200"/>
          </a:p>
        </p:txBody>
      </p:sp>
      <p:sp>
        <p:nvSpPr>
          <p:cNvPr id="201730" name="Rectangle 2">
            <a:extLst>
              <a:ext uri="{FF2B5EF4-FFF2-40B4-BE49-F238E27FC236}">
                <a16:creationId xmlns:a16="http://schemas.microsoft.com/office/drawing/2014/main" id="{1086A295-E57F-C14A-895B-A52809EF9554}"/>
              </a:ext>
            </a:extLst>
          </p:cNvPr>
          <p:cNvSpPr>
            <a:spLocks noChangeArrowheads="1" noTextEdit="1"/>
          </p:cNvSpPr>
          <p:nvPr>
            <p:ph type="sldImg"/>
          </p:nvPr>
        </p:nvSpPr>
        <p:spPr>
          <a:solidFill>
            <a:srgbClr val="FFFFFF"/>
          </a:solidFill>
          <a:ln/>
        </p:spPr>
      </p:sp>
      <p:sp>
        <p:nvSpPr>
          <p:cNvPr id="201731" name="Rectangle 3">
            <a:extLst>
              <a:ext uri="{FF2B5EF4-FFF2-40B4-BE49-F238E27FC236}">
                <a16:creationId xmlns:a16="http://schemas.microsoft.com/office/drawing/2014/main" id="{4751CA1B-B670-8642-ACBE-25A3BD94D88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a:extLst>
              <a:ext uri="{FF2B5EF4-FFF2-40B4-BE49-F238E27FC236}">
                <a16:creationId xmlns:a16="http://schemas.microsoft.com/office/drawing/2014/main" id="{FC3802B6-819C-9B44-AD98-20AE15F986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D1BD085-DC3F-C145-9241-27B436A9F981}" type="slidenum">
              <a:rPr lang="en-US" altLang="en-US" sz="1200"/>
              <a:pPr/>
              <a:t>43</a:t>
            </a:fld>
            <a:endParaRPr lang="en-US" altLang="en-US" sz="1200"/>
          </a:p>
        </p:txBody>
      </p:sp>
      <p:sp>
        <p:nvSpPr>
          <p:cNvPr id="203778" name="Rectangle 2">
            <a:extLst>
              <a:ext uri="{FF2B5EF4-FFF2-40B4-BE49-F238E27FC236}">
                <a16:creationId xmlns:a16="http://schemas.microsoft.com/office/drawing/2014/main" id="{0BCB0C2F-1C93-3546-B2AF-1A141C3300E6}"/>
              </a:ext>
            </a:extLst>
          </p:cNvPr>
          <p:cNvSpPr>
            <a:spLocks noChangeArrowheads="1" noTextEdit="1"/>
          </p:cNvSpPr>
          <p:nvPr>
            <p:ph type="sldImg"/>
          </p:nvPr>
        </p:nvSpPr>
        <p:spPr>
          <a:solidFill>
            <a:srgbClr val="FFFFFF"/>
          </a:solidFill>
          <a:ln/>
        </p:spPr>
      </p:sp>
      <p:sp>
        <p:nvSpPr>
          <p:cNvPr id="203779" name="Rectangle 3">
            <a:extLst>
              <a:ext uri="{FF2B5EF4-FFF2-40B4-BE49-F238E27FC236}">
                <a16:creationId xmlns:a16="http://schemas.microsoft.com/office/drawing/2014/main" id="{5E3BBAC7-9CDF-4847-A6DE-BC0EA3248DC2}"/>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a:extLst>
              <a:ext uri="{FF2B5EF4-FFF2-40B4-BE49-F238E27FC236}">
                <a16:creationId xmlns:a16="http://schemas.microsoft.com/office/drawing/2014/main" id="{48DBCB76-C354-824E-9603-23459130B7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C493B1-EF41-BF46-80B4-B8B5BA217DFC}" type="slidenum">
              <a:rPr lang="en-US" altLang="en-US" sz="1200"/>
              <a:pPr/>
              <a:t>44</a:t>
            </a:fld>
            <a:endParaRPr lang="en-US" altLang="en-US" sz="1200"/>
          </a:p>
        </p:txBody>
      </p:sp>
      <p:sp>
        <p:nvSpPr>
          <p:cNvPr id="205826" name="Rectangle 2">
            <a:extLst>
              <a:ext uri="{FF2B5EF4-FFF2-40B4-BE49-F238E27FC236}">
                <a16:creationId xmlns:a16="http://schemas.microsoft.com/office/drawing/2014/main" id="{1CCC6DD2-F8FB-A744-995C-8168B519CCC9}"/>
              </a:ext>
            </a:extLst>
          </p:cNvPr>
          <p:cNvSpPr>
            <a:spLocks noChangeArrowheads="1" noTextEdit="1"/>
          </p:cNvSpPr>
          <p:nvPr>
            <p:ph type="sldImg"/>
          </p:nvPr>
        </p:nvSpPr>
        <p:spPr>
          <a:solidFill>
            <a:srgbClr val="FFFFFF"/>
          </a:solidFill>
          <a:ln/>
        </p:spPr>
      </p:sp>
      <p:sp>
        <p:nvSpPr>
          <p:cNvPr id="205827" name="Rectangle 3">
            <a:extLst>
              <a:ext uri="{FF2B5EF4-FFF2-40B4-BE49-F238E27FC236}">
                <a16:creationId xmlns:a16="http://schemas.microsoft.com/office/drawing/2014/main" id="{DC1349BA-6DF8-694B-AC38-94D96CC17A98}"/>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a:extLst>
              <a:ext uri="{FF2B5EF4-FFF2-40B4-BE49-F238E27FC236}">
                <a16:creationId xmlns:a16="http://schemas.microsoft.com/office/drawing/2014/main" id="{23B38701-91AD-B549-86C9-E0DE30D6D1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6522A9-4C48-6D4F-B1F7-8F76117E9DB2}" type="slidenum">
              <a:rPr lang="en-US" altLang="en-US" sz="1200"/>
              <a:pPr/>
              <a:t>45</a:t>
            </a:fld>
            <a:endParaRPr lang="en-US" altLang="en-US" sz="1200"/>
          </a:p>
        </p:txBody>
      </p:sp>
      <p:sp>
        <p:nvSpPr>
          <p:cNvPr id="207874" name="Rectangle 2">
            <a:extLst>
              <a:ext uri="{FF2B5EF4-FFF2-40B4-BE49-F238E27FC236}">
                <a16:creationId xmlns:a16="http://schemas.microsoft.com/office/drawing/2014/main" id="{4072A92E-178F-6A44-A3BC-0FBCFA64B473}"/>
              </a:ext>
            </a:extLst>
          </p:cNvPr>
          <p:cNvSpPr>
            <a:spLocks noChangeArrowheads="1" noTextEdit="1"/>
          </p:cNvSpPr>
          <p:nvPr>
            <p:ph type="sldImg"/>
          </p:nvPr>
        </p:nvSpPr>
        <p:spPr>
          <a:solidFill>
            <a:srgbClr val="FFFFFF"/>
          </a:solidFill>
          <a:ln/>
        </p:spPr>
      </p:sp>
      <p:sp>
        <p:nvSpPr>
          <p:cNvPr id="207875" name="Rectangle 3">
            <a:extLst>
              <a:ext uri="{FF2B5EF4-FFF2-40B4-BE49-F238E27FC236}">
                <a16:creationId xmlns:a16="http://schemas.microsoft.com/office/drawing/2014/main" id="{8CDF4DAD-D59D-444B-AC9F-FB8B47341742}"/>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7">
            <a:extLst>
              <a:ext uri="{FF2B5EF4-FFF2-40B4-BE49-F238E27FC236}">
                <a16:creationId xmlns:a16="http://schemas.microsoft.com/office/drawing/2014/main" id="{46B2D5B6-2398-3D4D-B1D9-2DCCD6B3E7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0F4BA3-345E-0045-A0AE-C8D792C04E58}" type="slidenum">
              <a:rPr lang="en-US" altLang="en-US" sz="1200"/>
              <a:pPr/>
              <a:t>46</a:t>
            </a:fld>
            <a:endParaRPr lang="en-US" altLang="en-US" sz="1200"/>
          </a:p>
        </p:txBody>
      </p:sp>
      <p:sp>
        <p:nvSpPr>
          <p:cNvPr id="209922" name="Rectangle 2">
            <a:extLst>
              <a:ext uri="{FF2B5EF4-FFF2-40B4-BE49-F238E27FC236}">
                <a16:creationId xmlns:a16="http://schemas.microsoft.com/office/drawing/2014/main" id="{D93743CA-F5E1-1D40-B996-C4E0F8802509}"/>
              </a:ext>
            </a:extLst>
          </p:cNvPr>
          <p:cNvSpPr>
            <a:spLocks noChangeArrowheads="1" noTextEdit="1"/>
          </p:cNvSpPr>
          <p:nvPr>
            <p:ph type="sldImg"/>
          </p:nvPr>
        </p:nvSpPr>
        <p:spPr>
          <a:solidFill>
            <a:srgbClr val="FFFFFF"/>
          </a:solidFill>
          <a:ln/>
        </p:spPr>
      </p:sp>
      <p:sp>
        <p:nvSpPr>
          <p:cNvPr id="209923" name="Rectangle 3">
            <a:extLst>
              <a:ext uri="{FF2B5EF4-FFF2-40B4-BE49-F238E27FC236}">
                <a16:creationId xmlns:a16="http://schemas.microsoft.com/office/drawing/2014/main" id="{21F469BE-9AB0-D740-8D1E-8A490727ABDE}"/>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a:extLst>
              <a:ext uri="{FF2B5EF4-FFF2-40B4-BE49-F238E27FC236}">
                <a16:creationId xmlns:a16="http://schemas.microsoft.com/office/drawing/2014/main" id="{90D26FD5-EF82-4D4E-9BE9-805BA2D1A4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48F313B-ACA5-E146-82C0-7B11CE7258AE}" type="slidenum">
              <a:rPr lang="en-US" altLang="en-US" sz="1200"/>
              <a:pPr/>
              <a:t>47</a:t>
            </a:fld>
            <a:endParaRPr lang="en-US" altLang="en-US" sz="1200"/>
          </a:p>
        </p:txBody>
      </p:sp>
      <p:sp>
        <p:nvSpPr>
          <p:cNvPr id="211970" name="Rectangle 2">
            <a:extLst>
              <a:ext uri="{FF2B5EF4-FFF2-40B4-BE49-F238E27FC236}">
                <a16:creationId xmlns:a16="http://schemas.microsoft.com/office/drawing/2014/main" id="{A2FE2A8A-5E31-704B-A21A-A2318E7D97C2}"/>
              </a:ext>
            </a:extLst>
          </p:cNvPr>
          <p:cNvSpPr>
            <a:spLocks noChangeArrowheads="1" noTextEdit="1"/>
          </p:cNvSpPr>
          <p:nvPr>
            <p:ph type="sldImg"/>
          </p:nvPr>
        </p:nvSpPr>
        <p:spPr>
          <a:ln/>
        </p:spPr>
      </p:sp>
      <p:sp>
        <p:nvSpPr>
          <p:cNvPr id="211971" name="Rectangle 3">
            <a:extLst>
              <a:ext uri="{FF2B5EF4-FFF2-40B4-BE49-F238E27FC236}">
                <a16:creationId xmlns:a16="http://schemas.microsoft.com/office/drawing/2014/main" id="{792CF349-1543-7B46-A323-0F8748908D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7">
            <a:extLst>
              <a:ext uri="{FF2B5EF4-FFF2-40B4-BE49-F238E27FC236}">
                <a16:creationId xmlns:a16="http://schemas.microsoft.com/office/drawing/2014/main" id="{D4E404A7-E076-A54D-945E-06122B823A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34C057-AE26-224A-AF5B-E197C1816469}" type="slidenum">
              <a:rPr lang="en-US" altLang="en-US" sz="1200">
                <a:solidFill>
                  <a:srgbClr val="000000"/>
                </a:solidFill>
              </a:rPr>
              <a:pPr/>
              <a:t>48</a:t>
            </a:fld>
            <a:endParaRPr lang="en-US" altLang="en-US" sz="1200">
              <a:solidFill>
                <a:srgbClr val="000000"/>
              </a:solidFill>
            </a:endParaRPr>
          </a:p>
        </p:txBody>
      </p:sp>
      <p:sp>
        <p:nvSpPr>
          <p:cNvPr id="214018" name="Rectangle 2">
            <a:extLst>
              <a:ext uri="{FF2B5EF4-FFF2-40B4-BE49-F238E27FC236}">
                <a16:creationId xmlns:a16="http://schemas.microsoft.com/office/drawing/2014/main" id="{860CFAD1-E326-F94F-AD32-310DA7833794}"/>
              </a:ext>
            </a:extLst>
          </p:cNvPr>
          <p:cNvSpPr>
            <a:spLocks noChangeArrowheads="1" noTextEdit="1"/>
          </p:cNvSpPr>
          <p:nvPr>
            <p:ph type="sldImg"/>
          </p:nvPr>
        </p:nvSpPr>
        <p:spPr>
          <a:ln/>
        </p:spPr>
      </p:sp>
      <p:sp>
        <p:nvSpPr>
          <p:cNvPr id="214019" name="Rectangle 3">
            <a:extLst>
              <a:ext uri="{FF2B5EF4-FFF2-40B4-BE49-F238E27FC236}">
                <a16:creationId xmlns:a16="http://schemas.microsoft.com/office/drawing/2014/main" id="{2828410E-F120-9549-A677-7846796030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a:extLst>
              <a:ext uri="{FF2B5EF4-FFF2-40B4-BE49-F238E27FC236}">
                <a16:creationId xmlns:a16="http://schemas.microsoft.com/office/drawing/2014/main" id="{13DB7BCD-15DE-B544-8A2B-217447AF82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FA9692-FE3D-1047-B3B4-175F6DD1F489}" type="slidenum">
              <a:rPr lang="en-US" altLang="en-US" sz="1200">
                <a:solidFill>
                  <a:srgbClr val="000000"/>
                </a:solidFill>
              </a:rPr>
              <a:pPr/>
              <a:t>49</a:t>
            </a:fld>
            <a:endParaRPr lang="en-US" altLang="en-US" sz="1200">
              <a:solidFill>
                <a:srgbClr val="000000"/>
              </a:solidFill>
            </a:endParaRPr>
          </a:p>
        </p:txBody>
      </p:sp>
      <p:sp>
        <p:nvSpPr>
          <p:cNvPr id="216066" name="Rectangle 2">
            <a:extLst>
              <a:ext uri="{FF2B5EF4-FFF2-40B4-BE49-F238E27FC236}">
                <a16:creationId xmlns:a16="http://schemas.microsoft.com/office/drawing/2014/main" id="{98C293EC-3CFC-E84C-9816-F01D0A9C520F}"/>
              </a:ext>
            </a:extLst>
          </p:cNvPr>
          <p:cNvSpPr>
            <a:spLocks noChangeArrowheads="1" noTextEdit="1"/>
          </p:cNvSpPr>
          <p:nvPr>
            <p:ph type="sldImg"/>
          </p:nvPr>
        </p:nvSpPr>
        <p:spPr>
          <a:ln/>
        </p:spPr>
      </p:sp>
      <p:sp>
        <p:nvSpPr>
          <p:cNvPr id="216067" name="Rectangle 3">
            <a:extLst>
              <a:ext uri="{FF2B5EF4-FFF2-40B4-BE49-F238E27FC236}">
                <a16:creationId xmlns:a16="http://schemas.microsoft.com/office/drawing/2014/main" id="{D4FBBFC0-2CA4-8949-9341-FA417CCDC0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a:extLst>
              <a:ext uri="{FF2B5EF4-FFF2-40B4-BE49-F238E27FC236}">
                <a16:creationId xmlns:a16="http://schemas.microsoft.com/office/drawing/2014/main" id="{D3F53924-22B4-1741-873B-26592D423F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05080F-906C-D74C-AD2F-9AD18D889660}" type="slidenum">
              <a:rPr lang="en-US" altLang="en-US" sz="1200"/>
              <a:pPr/>
              <a:t>50</a:t>
            </a:fld>
            <a:endParaRPr lang="en-US" altLang="en-US" sz="1200"/>
          </a:p>
        </p:txBody>
      </p:sp>
      <p:sp>
        <p:nvSpPr>
          <p:cNvPr id="218114" name="Rectangle 2">
            <a:extLst>
              <a:ext uri="{FF2B5EF4-FFF2-40B4-BE49-F238E27FC236}">
                <a16:creationId xmlns:a16="http://schemas.microsoft.com/office/drawing/2014/main" id="{479010BE-505F-4545-B1CF-B9A2DF8F968F}"/>
              </a:ext>
            </a:extLst>
          </p:cNvPr>
          <p:cNvSpPr>
            <a:spLocks noChangeArrowheads="1" noTextEdit="1"/>
          </p:cNvSpPr>
          <p:nvPr>
            <p:ph type="sldImg"/>
          </p:nvPr>
        </p:nvSpPr>
        <p:spPr>
          <a:ln/>
        </p:spPr>
      </p:sp>
      <p:sp>
        <p:nvSpPr>
          <p:cNvPr id="218115" name="Rectangle 3">
            <a:extLst>
              <a:ext uri="{FF2B5EF4-FFF2-40B4-BE49-F238E27FC236}">
                <a16:creationId xmlns:a16="http://schemas.microsoft.com/office/drawing/2014/main" id="{5CAED2A9-43FD-4C41-BA0D-D013C24857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a:extLst>
              <a:ext uri="{FF2B5EF4-FFF2-40B4-BE49-F238E27FC236}">
                <a16:creationId xmlns:a16="http://schemas.microsoft.com/office/drawing/2014/main" id="{60CCE63F-6903-0442-AFCD-22B94DFA53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620248-B620-0A49-B7D5-519F10708BD4}" type="slidenum">
              <a:rPr lang="en-US" altLang="en-US" sz="1200"/>
              <a:pPr/>
              <a:t>4</a:t>
            </a:fld>
            <a:endParaRPr lang="en-US" altLang="en-US" sz="1200"/>
          </a:p>
        </p:txBody>
      </p:sp>
      <p:sp>
        <p:nvSpPr>
          <p:cNvPr id="135170" name="Rectangle 2">
            <a:extLst>
              <a:ext uri="{FF2B5EF4-FFF2-40B4-BE49-F238E27FC236}">
                <a16:creationId xmlns:a16="http://schemas.microsoft.com/office/drawing/2014/main" id="{F93A761B-1AF9-5242-BF3E-F5785538A80B}"/>
              </a:ext>
            </a:extLst>
          </p:cNvPr>
          <p:cNvSpPr>
            <a:spLocks noChangeArrowheads="1" noTextEdit="1"/>
          </p:cNvSpPr>
          <p:nvPr>
            <p:ph type="sldImg"/>
          </p:nvPr>
        </p:nvSpPr>
        <p:spPr>
          <a:xfrm>
            <a:off x="1150938" y="692150"/>
            <a:ext cx="4556125" cy="3416300"/>
          </a:xfrm>
          <a:solidFill>
            <a:srgbClr val="FFFFFF"/>
          </a:solidFill>
          <a:ln/>
        </p:spPr>
      </p:sp>
      <p:sp>
        <p:nvSpPr>
          <p:cNvPr id="135171" name="Rectangle 3">
            <a:extLst>
              <a:ext uri="{FF2B5EF4-FFF2-40B4-BE49-F238E27FC236}">
                <a16:creationId xmlns:a16="http://schemas.microsoft.com/office/drawing/2014/main" id="{8423AD21-5C71-2541-A026-DE927C9A795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a:extLst>
              <a:ext uri="{FF2B5EF4-FFF2-40B4-BE49-F238E27FC236}">
                <a16:creationId xmlns:a16="http://schemas.microsoft.com/office/drawing/2014/main" id="{92519615-9A2C-8748-88B5-9E8ADC01F3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643ED9-B00F-6E47-870F-0F3D82E0F995}" type="slidenum">
              <a:rPr lang="en-US" altLang="en-US" sz="1200">
                <a:solidFill>
                  <a:srgbClr val="000000"/>
                </a:solidFill>
              </a:rPr>
              <a:pPr/>
              <a:t>51</a:t>
            </a:fld>
            <a:endParaRPr lang="en-US" altLang="en-US" sz="1200">
              <a:solidFill>
                <a:srgbClr val="000000"/>
              </a:solidFill>
            </a:endParaRPr>
          </a:p>
        </p:txBody>
      </p:sp>
      <p:sp>
        <p:nvSpPr>
          <p:cNvPr id="220162" name="Rectangle 2">
            <a:extLst>
              <a:ext uri="{FF2B5EF4-FFF2-40B4-BE49-F238E27FC236}">
                <a16:creationId xmlns:a16="http://schemas.microsoft.com/office/drawing/2014/main" id="{CF8A2EFC-2CF9-3E4B-93BC-DC433CD33A5E}"/>
              </a:ext>
            </a:extLst>
          </p:cNvPr>
          <p:cNvSpPr>
            <a:spLocks noChangeArrowheads="1" noTextEdit="1"/>
          </p:cNvSpPr>
          <p:nvPr>
            <p:ph type="sldImg"/>
          </p:nvPr>
        </p:nvSpPr>
        <p:spPr>
          <a:xfrm>
            <a:off x="1150938" y="692150"/>
            <a:ext cx="4556125" cy="3416300"/>
          </a:xfrm>
          <a:solidFill>
            <a:srgbClr val="FFFFFF"/>
          </a:solidFill>
          <a:ln/>
        </p:spPr>
      </p:sp>
      <p:sp>
        <p:nvSpPr>
          <p:cNvPr id="220163" name="Rectangle 3">
            <a:extLst>
              <a:ext uri="{FF2B5EF4-FFF2-40B4-BE49-F238E27FC236}">
                <a16:creationId xmlns:a16="http://schemas.microsoft.com/office/drawing/2014/main" id="{03241EB9-A035-9747-BDF9-5D17B13D08B9}"/>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7">
            <a:extLst>
              <a:ext uri="{FF2B5EF4-FFF2-40B4-BE49-F238E27FC236}">
                <a16:creationId xmlns:a16="http://schemas.microsoft.com/office/drawing/2014/main" id="{F2AC8019-AA1A-3F40-9ABF-21C25EFF28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EA07648-5BD2-2A46-ABD7-C144D2563DC4}" type="slidenum">
              <a:rPr lang="en-US" altLang="en-US" sz="1200">
                <a:solidFill>
                  <a:srgbClr val="000000"/>
                </a:solidFill>
              </a:rPr>
              <a:pPr/>
              <a:t>52</a:t>
            </a:fld>
            <a:endParaRPr lang="en-US" altLang="en-US" sz="1200">
              <a:solidFill>
                <a:srgbClr val="000000"/>
              </a:solidFill>
            </a:endParaRPr>
          </a:p>
        </p:txBody>
      </p:sp>
      <p:sp>
        <p:nvSpPr>
          <p:cNvPr id="222210" name="Rectangle 2">
            <a:extLst>
              <a:ext uri="{FF2B5EF4-FFF2-40B4-BE49-F238E27FC236}">
                <a16:creationId xmlns:a16="http://schemas.microsoft.com/office/drawing/2014/main" id="{973B2B93-2BF5-DD45-99F0-255A7043368E}"/>
              </a:ext>
            </a:extLst>
          </p:cNvPr>
          <p:cNvSpPr>
            <a:spLocks noGrp="1" noRot="1" noChangeAspect="1" noChangeArrowheads="1" noTextEdit="1"/>
          </p:cNvSpPr>
          <p:nvPr>
            <p:ph type="sldImg"/>
          </p:nvPr>
        </p:nvSpPr>
        <p:spPr>
          <a:xfrm>
            <a:off x="1150938" y="692150"/>
            <a:ext cx="4556125" cy="3416300"/>
          </a:xfrm>
          <a:solidFill>
            <a:srgbClr val="FFFFFF"/>
          </a:solidFill>
          <a:ln/>
        </p:spPr>
      </p:sp>
      <p:sp>
        <p:nvSpPr>
          <p:cNvPr id="222211" name="Rectangle 3">
            <a:extLst>
              <a:ext uri="{FF2B5EF4-FFF2-40B4-BE49-F238E27FC236}">
                <a16:creationId xmlns:a16="http://schemas.microsoft.com/office/drawing/2014/main" id="{FCA0B2E1-922B-6741-B808-CBA40865FC16}"/>
              </a:ext>
            </a:extLst>
          </p:cNvPr>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7">
            <a:extLst>
              <a:ext uri="{FF2B5EF4-FFF2-40B4-BE49-F238E27FC236}">
                <a16:creationId xmlns:a16="http://schemas.microsoft.com/office/drawing/2014/main" id="{7DB5BCA3-A2F3-564C-AFC3-E063656259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401EAB-6B09-414A-98F7-196E1311E41E}" type="slidenum">
              <a:rPr lang="en-US" altLang="en-US" sz="1200"/>
              <a:pPr/>
              <a:t>53</a:t>
            </a:fld>
            <a:endParaRPr lang="en-US" altLang="en-US" sz="1200"/>
          </a:p>
        </p:txBody>
      </p:sp>
      <p:sp>
        <p:nvSpPr>
          <p:cNvPr id="224258" name="Rectangle 2">
            <a:extLst>
              <a:ext uri="{FF2B5EF4-FFF2-40B4-BE49-F238E27FC236}">
                <a16:creationId xmlns:a16="http://schemas.microsoft.com/office/drawing/2014/main" id="{F35933DF-BCCC-4045-8141-B05333D71888}"/>
              </a:ext>
            </a:extLst>
          </p:cNvPr>
          <p:cNvSpPr>
            <a:spLocks noChangeArrowheads="1" noTextEdit="1"/>
          </p:cNvSpPr>
          <p:nvPr>
            <p:ph type="sldImg"/>
          </p:nvPr>
        </p:nvSpPr>
        <p:spPr>
          <a:solidFill>
            <a:srgbClr val="FFFFFF"/>
          </a:solidFill>
          <a:ln/>
        </p:spPr>
      </p:sp>
      <p:sp>
        <p:nvSpPr>
          <p:cNvPr id="224259" name="Rectangle 3">
            <a:extLst>
              <a:ext uri="{FF2B5EF4-FFF2-40B4-BE49-F238E27FC236}">
                <a16:creationId xmlns:a16="http://schemas.microsoft.com/office/drawing/2014/main" id="{5AFDA150-A3DD-124D-ACDA-16C065E7F0CB}"/>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171324B6-FDDF-1C4A-836C-81FE79EAEFB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a:latin typeface="Arial" charset="0"/>
                <a:ea typeface="ＭＳ Ｐゴシック" charset="0"/>
                <a:cs typeface="ＭＳ Ｐゴシック" charset="0"/>
              </a:rPr>
              <a:t>NT Survey </a:t>
            </a:r>
            <a:r>
              <a:rPr lang="en-US" baseline="0">
                <a:latin typeface="Arial" charset="0"/>
                <a:ea typeface="ＭＳ Ｐゴシック" charset="0"/>
                <a:cs typeface="ＭＳ Ｐゴシック" charset="0"/>
              </a:rPr>
              <a:t>VN</a:t>
            </a:r>
            <a:endParaRPr lang="en-US" baseline="0"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38889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a:extLst>
              <a:ext uri="{FF2B5EF4-FFF2-40B4-BE49-F238E27FC236}">
                <a16:creationId xmlns:a16="http://schemas.microsoft.com/office/drawing/2014/main" id="{A38AE33F-C5C9-F940-B004-648A836DCE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D9DBAEF-BD77-5C42-A7CC-676F45A6CD34}" type="slidenum">
              <a:rPr lang="en-US" altLang="en-US" sz="1200"/>
              <a:pPr/>
              <a:t>5</a:t>
            </a:fld>
            <a:endParaRPr lang="en-US" altLang="en-US" sz="1200"/>
          </a:p>
        </p:txBody>
      </p:sp>
      <p:sp>
        <p:nvSpPr>
          <p:cNvPr id="137218" name="Rectangle 2">
            <a:extLst>
              <a:ext uri="{FF2B5EF4-FFF2-40B4-BE49-F238E27FC236}">
                <a16:creationId xmlns:a16="http://schemas.microsoft.com/office/drawing/2014/main" id="{2F905F29-544C-7742-990D-84FCC3704B49}"/>
              </a:ext>
            </a:extLst>
          </p:cNvPr>
          <p:cNvSpPr>
            <a:spLocks noChangeArrowheads="1" noTextEdit="1"/>
          </p:cNvSpPr>
          <p:nvPr>
            <p:ph type="sldImg"/>
          </p:nvPr>
        </p:nvSpPr>
        <p:spPr>
          <a:solidFill>
            <a:srgbClr val="FFFFFF"/>
          </a:solidFill>
          <a:ln/>
        </p:spPr>
      </p:sp>
      <p:sp>
        <p:nvSpPr>
          <p:cNvPr id="137219" name="Rectangle 3">
            <a:extLst>
              <a:ext uri="{FF2B5EF4-FFF2-40B4-BE49-F238E27FC236}">
                <a16:creationId xmlns:a16="http://schemas.microsoft.com/office/drawing/2014/main" id="{051B0329-C206-8F4E-9A60-536F32843FEC}"/>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a:extLst>
              <a:ext uri="{FF2B5EF4-FFF2-40B4-BE49-F238E27FC236}">
                <a16:creationId xmlns:a16="http://schemas.microsoft.com/office/drawing/2014/main" id="{F09D82C3-3FD6-274F-8A4C-37CCEDED0B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0FD5EC-E6EC-5649-B4ED-59FDCDED50DB}" type="slidenum">
              <a:rPr lang="en-US" altLang="en-US" sz="1200"/>
              <a:pPr/>
              <a:t>6</a:t>
            </a:fld>
            <a:endParaRPr lang="en-US" altLang="en-US" sz="1200"/>
          </a:p>
        </p:txBody>
      </p:sp>
      <p:sp>
        <p:nvSpPr>
          <p:cNvPr id="139266" name="Rectangle 2">
            <a:extLst>
              <a:ext uri="{FF2B5EF4-FFF2-40B4-BE49-F238E27FC236}">
                <a16:creationId xmlns:a16="http://schemas.microsoft.com/office/drawing/2014/main" id="{3C8350D1-57CF-054D-9D5E-0F817A43ECFB}"/>
              </a:ext>
            </a:extLst>
          </p:cNvPr>
          <p:cNvSpPr>
            <a:spLocks noChangeArrowheads="1" noTextEdit="1"/>
          </p:cNvSpPr>
          <p:nvPr>
            <p:ph type="sldImg"/>
          </p:nvPr>
        </p:nvSpPr>
        <p:spPr>
          <a:solidFill>
            <a:srgbClr val="FFFFFF"/>
          </a:solidFill>
          <a:ln/>
        </p:spPr>
      </p:sp>
      <p:sp>
        <p:nvSpPr>
          <p:cNvPr id="139267" name="Rectangle 3">
            <a:extLst>
              <a:ext uri="{FF2B5EF4-FFF2-40B4-BE49-F238E27FC236}">
                <a16:creationId xmlns:a16="http://schemas.microsoft.com/office/drawing/2014/main" id="{2506F287-9905-BB42-B284-35345353F322}"/>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7B979207-B033-BA42-9259-698270B2A7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0D281C-8669-2D4F-A757-8C383CDC949F}" type="slidenum">
              <a:rPr lang="en-US" altLang="en-US" sz="1200"/>
              <a:pPr/>
              <a:t>7</a:t>
            </a:fld>
            <a:endParaRPr lang="en-US" altLang="en-US" sz="1200"/>
          </a:p>
        </p:txBody>
      </p:sp>
      <p:sp>
        <p:nvSpPr>
          <p:cNvPr id="141314" name="Rectangle 2">
            <a:extLst>
              <a:ext uri="{FF2B5EF4-FFF2-40B4-BE49-F238E27FC236}">
                <a16:creationId xmlns:a16="http://schemas.microsoft.com/office/drawing/2014/main" id="{88E6201F-3C1F-1847-92FB-735284802C67}"/>
              </a:ext>
            </a:extLst>
          </p:cNvPr>
          <p:cNvSpPr>
            <a:spLocks noChangeArrowheads="1" noTextEdit="1"/>
          </p:cNvSpPr>
          <p:nvPr>
            <p:ph type="sldImg"/>
          </p:nvPr>
        </p:nvSpPr>
        <p:spPr>
          <a:solidFill>
            <a:srgbClr val="FFFFFF"/>
          </a:solidFill>
          <a:ln/>
        </p:spPr>
      </p:sp>
      <p:sp>
        <p:nvSpPr>
          <p:cNvPr id="141315" name="Rectangle 3">
            <a:extLst>
              <a:ext uri="{FF2B5EF4-FFF2-40B4-BE49-F238E27FC236}">
                <a16:creationId xmlns:a16="http://schemas.microsoft.com/office/drawing/2014/main" id="{02F901D9-BC84-4246-BFAE-60A8F8CD3EE7}"/>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a:extLst>
              <a:ext uri="{FF2B5EF4-FFF2-40B4-BE49-F238E27FC236}">
                <a16:creationId xmlns:a16="http://schemas.microsoft.com/office/drawing/2014/main" id="{C5FC606C-054C-4B40-BF6F-181276FD5D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86CE31F-303C-B449-901E-B9490CD150E1}" type="slidenum">
              <a:rPr lang="en-US" altLang="en-US" sz="1200">
                <a:solidFill>
                  <a:srgbClr val="000000"/>
                </a:solidFill>
              </a:rPr>
              <a:pPr/>
              <a:t>8</a:t>
            </a:fld>
            <a:endParaRPr lang="en-US" altLang="en-US" sz="1200">
              <a:solidFill>
                <a:srgbClr val="000000"/>
              </a:solidFill>
            </a:endParaRPr>
          </a:p>
        </p:txBody>
      </p:sp>
      <p:sp>
        <p:nvSpPr>
          <p:cNvPr id="143362" name="Rectangle 2">
            <a:extLst>
              <a:ext uri="{FF2B5EF4-FFF2-40B4-BE49-F238E27FC236}">
                <a16:creationId xmlns:a16="http://schemas.microsoft.com/office/drawing/2014/main" id="{419168FC-AA58-724F-9EBA-F48967C8CA98}"/>
              </a:ext>
            </a:extLst>
          </p:cNvPr>
          <p:cNvSpPr>
            <a:spLocks noGrp="1" noRot="1" noChangeAspect="1" noChangeArrowheads="1" noTextEdit="1"/>
          </p:cNvSpPr>
          <p:nvPr>
            <p:ph type="sldImg"/>
          </p:nvPr>
        </p:nvSpPr>
        <p:spPr>
          <a:xfrm>
            <a:off x="1150938" y="692150"/>
            <a:ext cx="4556125" cy="3416300"/>
          </a:xfrm>
          <a:solidFill>
            <a:srgbClr val="FFFFFF"/>
          </a:solidFill>
          <a:ln/>
        </p:spPr>
      </p:sp>
      <p:sp>
        <p:nvSpPr>
          <p:cNvPr id="143363" name="Rectangle 3">
            <a:extLst>
              <a:ext uri="{FF2B5EF4-FFF2-40B4-BE49-F238E27FC236}">
                <a16:creationId xmlns:a16="http://schemas.microsoft.com/office/drawing/2014/main" id="{F00D9394-DD2E-0D43-B1BA-5B6814023E30}"/>
              </a:ext>
            </a:extLst>
          </p:cNvPr>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a:extLst>
              <a:ext uri="{FF2B5EF4-FFF2-40B4-BE49-F238E27FC236}">
                <a16:creationId xmlns:a16="http://schemas.microsoft.com/office/drawing/2014/main" id="{7ADD1372-10A9-B748-99D2-69841E5991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F81152-CC89-EB40-A33A-546197BD586D}" type="slidenum">
              <a:rPr lang="en-US" altLang="en-US" sz="1200"/>
              <a:pPr/>
              <a:t>9</a:t>
            </a:fld>
            <a:endParaRPr lang="en-US" altLang="en-US" sz="1200"/>
          </a:p>
        </p:txBody>
      </p:sp>
      <p:sp>
        <p:nvSpPr>
          <p:cNvPr id="145410" name="Rectangle 2">
            <a:extLst>
              <a:ext uri="{FF2B5EF4-FFF2-40B4-BE49-F238E27FC236}">
                <a16:creationId xmlns:a16="http://schemas.microsoft.com/office/drawing/2014/main" id="{BC886D6D-FF6B-5743-8BA9-1ADA76B0C3BA}"/>
              </a:ext>
            </a:extLst>
          </p:cNvPr>
          <p:cNvSpPr>
            <a:spLocks noChangeArrowheads="1" noTextEdit="1"/>
          </p:cNvSpPr>
          <p:nvPr>
            <p:ph type="sldImg"/>
          </p:nvPr>
        </p:nvSpPr>
        <p:spPr>
          <a:solidFill>
            <a:srgbClr val="FFFFFF"/>
          </a:solidFill>
          <a:ln/>
        </p:spPr>
      </p:sp>
      <p:sp>
        <p:nvSpPr>
          <p:cNvPr id="145411" name="Rectangle 3">
            <a:extLst>
              <a:ext uri="{FF2B5EF4-FFF2-40B4-BE49-F238E27FC236}">
                <a16:creationId xmlns:a16="http://schemas.microsoft.com/office/drawing/2014/main" id="{2CF364AD-D63E-F347-91FC-64280368B826}"/>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3038CC1-A2C9-E541-BDCB-7957DB28E6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112CD2-9C1E-1B4A-ABF8-2D0F6B92F5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7B49C7-7442-8440-B849-7D6A2CB90651}"/>
              </a:ext>
            </a:extLst>
          </p:cNvPr>
          <p:cNvSpPr>
            <a:spLocks noGrp="1" noChangeArrowheads="1"/>
          </p:cNvSpPr>
          <p:nvPr>
            <p:ph type="sldNum" sz="quarter" idx="12"/>
          </p:nvPr>
        </p:nvSpPr>
        <p:spPr>
          <a:ln/>
        </p:spPr>
        <p:txBody>
          <a:bodyPr/>
          <a:lstStyle>
            <a:lvl1pPr>
              <a:defRPr/>
            </a:lvl1pPr>
          </a:lstStyle>
          <a:p>
            <a:fld id="{766CDB19-58A6-7546-AA2E-434768CED92A}" type="slidenum">
              <a:rPr lang="en-US" altLang="en-US"/>
              <a:pPr/>
              <a:t>‹#›</a:t>
            </a:fld>
            <a:endParaRPr lang="en-US" altLang="en-US"/>
          </a:p>
        </p:txBody>
      </p:sp>
    </p:spTree>
    <p:extLst>
      <p:ext uri="{BB962C8B-B14F-4D97-AF65-F5344CB8AC3E}">
        <p14:creationId xmlns:p14="http://schemas.microsoft.com/office/powerpoint/2010/main" val="850599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770941-917D-1D47-B9D5-19A3B465EF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7B2CB9-5477-0D4C-89F7-CC80BB505A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B40D57-7DC1-3B49-A001-BE7BF330608D}"/>
              </a:ext>
            </a:extLst>
          </p:cNvPr>
          <p:cNvSpPr>
            <a:spLocks noGrp="1" noChangeArrowheads="1"/>
          </p:cNvSpPr>
          <p:nvPr>
            <p:ph type="sldNum" sz="quarter" idx="12"/>
          </p:nvPr>
        </p:nvSpPr>
        <p:spPr>
          <a:ln/>
        </p:spPr>
        <p:txBody>
          <a:bodyPr/>
          <a:lstStyle>
            <a:lvl1pPr>
              <a:defRPr/>
            </a:lvl1pPr>
          </a:lstStyle>
          <a:p>
            <a:fld id="{656BB203-15D5-774D-8410-F065C40A12F5}" type="slidenum">
              <a:rPr lang="en-US" altLang="en-US"/>
              <a:pPr/>
              <a:t>‹#›</a:t>
            </a:fld>
            <a:endParaRPr lang="en-US" altLang="en-US"/>
          </a:p>
        </p:txBody>
      </p:sp>
    </p:spTree>
    <p:extLst>
      <p:ext uri="{BB962C8B-B14F-4D97-AF65-F5344CB8AC3E}">
        <p14:creationId xmlns:p14="http://schemas.microsoft.com/office/powerpoint/2010/main" val="15962361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C03FC61-3DEC-CB4A-82A8-9DC230AA08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746BB3-6A61-8D42-A0F5-FE7CEE95BD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81B7037-3473-AC40-9256-AD63192BB34E}"/>
              </a:ext>
            </a:extLst>
          </p:cNvPr>
          <p:cNvSpPr>
            <a:spLocks noGrp="1" noChangeArrowheads="1"/>
          </p:cNvSpPr>
          <p:nvPr>
            <p:ph type="sldNum" sz="quarter" idx="12"/>
          </p:nvPr>
        </p:nvSpPr>
        <p:spPr>
          <a:ln/>
        </p:spPr>
        <p:txBody>
          <a:bodyPr/>
          <a:lstStyle>
            <a:lvl1pPr>
              <a:defRPr/>
            </a:lvl1pPr>
          </a:lstStyle>
          <a:p>
            <a:fld id="{F3C65ACE-2231-3D4C-8621-CF730DF12BE7}" type="slidenum">
              <a:rPr lang="en-US" altLang="en-US"/>
              <a:pPr/>
              <a:t>‹#›</a:t>
            </a:fld>
            <a:endParaRPr lang="en-US" altLang="en-US"/>
          </a:p>
        </p:txBody>
      </p:sp>
    </p:spTree>
    <p:extLst>
      <p:ext uri="{BB962C8B-B14F-4D97-AF65-F5344CB8AC3E}">
        <p14:creationId xmlns:p14="http://schemas.microsoft.com/office/powerpoint/2010/main" val="42481590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B926E5C-4662-9B4F-A538-722C0CEB67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94050E3-A3A5-5149-A700-41A4A744D3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1FEFE8-AA11-D149-AC1F-00AF12CDE205}"/>
              </a:ext>
            </a:extLst>
          </p:cNvPr>
          <p:cNvSpPr>
            <a:spLocks noGrp="1" noChangeArrowheads="1"/>
          </p:cNvSpPr>
          <p:nvPr>
            <p:ph type="sldNum" sz="quarter" idx="12"/>
          </p:nvPr>
        </p:nvSpPr>
        <p:spPr>
          <a:ln/>
        </p:spPr>
        <p:txBody>
          <a:bodyPr/>
          <a:lstStyle>
            <a:lvl1pPr>
              <a:defRPr/>
            </a:lvl1pPr>
          </a:lstStyle>
          <a:p>
            <a:fld id="{EDF16197-6F0A-324E-BCC2-3A9C60DA7287}" type="slidenum">
              <a:rPr lang="en-US" altLang="en-US"/>
              <a:pPr/>
              <a:t>‹#›</a:t>
            </a:fld>
            <a:endParaRPr lang="en-US" altLang="en-US"/>
          </a:p>
        </p:txBody>
      </p:sp>
    </p:spTree>
    <p:extLst>
      <p:ext uri="{BB962C8B-B14F-4D97-AF65-F5344CB8AC3E}">
        <p14:creationId xmlns:p14="http://schemas.microsoft.com/office/powerpoint/2010/main" val="11310247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48AADC8-A1AA-0A4D-9263-BDE2208034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379885-9AD0-AC4D-9C85-7AA17FFD54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285B283-FEAC-C04E-B3AF-0595853C973C}"/>
              </a:ext>
            </a:extLst>
          </p:cNvPr>
          <p:cNvSpPr>
            <a:spLocks noGrp="1" noChangeArrowheads="1"/>
          </p:cNvSpPr>
          <p:nvPr>
            <p:ph type="sldNum" sz="quarter" idx="12"/>
          </p:nvPr>
        </p:nvSpPr>
        <p:spPr>
          <a:ln/>
        </p:spPr>
        <p:txBody>
          <a:bodyPr/>
          <a:lstStyle>
            <a:lvl1pPr>
              <a:defRPr/>
            </a:lvl1pPr>
          </a:lstStyle>
          <a:p>
            <a:fld id="{EE512F10-23D1-0F4E-99F6-63B684B12FDC}" type="slidenum">
              <a:rPr lang="en-US" altLang="en-US"/>
              <a:pPr/>
              <a:t>‹#›</a:t>
            </a:fld>
            <a:endParaRPr lang="en-US" altLang="en-US"/>
          </a:p>
        </p:txBody>
      </p:sp>
    </p:spTree>
    <p:extLst>
      <p:ext uri="{BB962C8B-B14F-4D97-AF65-F5344CB8AC3E}">
        <p14:creationId xmlns:p14="http://schemas.microsoft.com/office/powerpoint/2010/main" val="26665775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78BE044-342F-1A42-BFA7-4859FC53073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BCBC75-A420-2F43-BF2E-EFDC020F1F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0CFB3D-53B9-1249-B3F3-645A37F03963}"/>
              </a:ext>
            </a:extLst>
          </p:cNvPr>
          <p:cNvSpPr>
            <a:spLocks noGrp="1" noChangeArrowheads="1"/>
          </p:cNvSpPr>
          <p:nvPr>
            <p:ph type="sldNum" sz="quarter" idx="12"/>
          </p:nvPr>
        </p:nvSpPr>
        <p:spPr>
          <a:ln/>
        </p:spPr>
        <p:txBody>
          <a:bodyPr/>
          <a:lstStyle>
            <a:lvl1pPr>
              <a:defRPr/>
            </a:lvl1pPr>
          </a:lstStyle>
          <a:p>
            <a:fld id="{896C81E0-4695-3A4D-AF82-8BA2CB40594C}" type="slidenum">
              <a:rPr lang="en-US" altLang="en-US"/>
              <a:pPr/>
              <a:t>‹#›</a:t>
            </a:fld>
            <a:endParaRPr lang="en-US" altLang="en-US"/>
          </a:p>
        </p:txBody>
      </p:sp>
    </p:spTree>
    <p:extLst>
      <p:ext uri="{BB962C8B-B14F-4D97-AF65-F5344CB8AC3E}">
        <p14:creationId xmlns:p14="http://schemas.microsoft.com/office/powerpoint/2010/main" val="24841925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A95BCDB-ABBF-374A-84A1-58B525529CB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F35B40B-40AC-B94F-B5CE-35960FF811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02D0673-C418-E245-938C-34012FB62785}"/>
              </a:ext>
            </a:extLst>
          </p:cNvPr>
          <p:cNvSpPr>
            <a:spLocks noGrp="1" noChangeArrowheads="1"/>
          </p:cNvSpPr>
          <p:nvPr>
            <p:ph type="sldNum" sz="quarter" idx="12"/>
          </p:nvPr>
        </p:nvSpPr>
        <p:spPr>
          <a:ln/>
        </p:spPr>
        <p:txBody>
          <a:bodyPr/>
          <a:lstStyle>
            <a:lvl1pPr>
              <a:defRPr/>
            </a:lvl1pPr>
          </a:lstStyle>
          <a:p>
            <a:fld id="{C8ABC028-7771-564F-A336-5C92E7FC3B81}" type="slidenum">
              <a:rPr lang="en-US" altLang="en-US"/>
              <a:pPr/>
              <a:t>‹#›</a:t>
            </a:fld>
            <a:endParaRPr lang="en-US" altLang="en-US"/>
          </a:p>
        </p:txBody>
      </p:sp>
    </p:spTree>
    <p:extLst>
      <p:ext uri="{BB962C8B-B14F-4D97-AF65-F5344CB8AC3E}">
        <p14:creationId xmlns:p14="http://schemas.microsoft.com/office/powerpoint/2010/main" val="27643748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E1C2729-64FC-FF4A-90D9-097D018D56E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BD85266-03FF-924C-9374-F99BB5268E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713741B-A42B-594B-978D-F2517E8DE6B0}"/>
              </a:ext>
            </a:extLst>
          </p:cNvPr>
          <p:cNvSpPr>
            <a:spLocks noGrp="1" noChangeArrowheads="1"/>
          </p:cNvSpPr>
          <p:nvPr>
            <p:ph type="sldNum" sz="quarter" idx="12"/>
          </p:nvPr>
        </p:nvSpPr>
        <p:spPr>
          <a:ln/>
        </p:spPr>
        <p:txBody>
          <a:bodyPr/>
          <a:lstStyle>
            <a:lvl1pPr>
              <a:defRPr/>
            </a:lvl1pPr>
          </a:lstStyle>
          <a:p>
            <a:fld id="{F85C0FDE-504C-B942-861F-4532E2B5798C}" type="slidenum">
              <a:rPr lang="en-US" altLang="en-US"/>
              <a:pPr/>
              <a:t>‹#›</a:t>
            </a:fld>
            <a:endParaRPr lang="en-US" altLang="en-US"/>
          </a:p>
        </p:txBody>
      </p:sp>
    </p:spTree>
    <p:extLst>
      <p:ext uri="{BB962C8B-B14F-4D97-AF65-F5344CB8AC3E}">
        <p14:creationId xmlns:p14="http://schemas.microsoft.com/office/powerpoint/2010/main" val="3969722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75D437-2F8E-9248-B5D2-AB997B639DD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ED45AB7-0CA4-5E4B-B3C0-C1B6410116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0DF5DFA-F160-764B-A93E-3A2DB9678FC2}"/>
              </a:ext>
            </a:extLst>
          </p:cNvPr>
          <p:cNvSpPr>
            <a:spLocks noGrp="1" noChangeArrowheads="1"/>
          </p:cNvSpPr>
          <p:nvPr>
            <p:ph type="sldNum" sz="quarter" idx="12"/>
          </p:nvPr>
        </p:nvSpPr>
        <p:spPr>
          <a:ln/>
        </p:spPr>
        <p:txBody>
          <a:bodyPr/>
          <a:lstStyle>
            <a:lvl1pPr>
              <a:defRPr/>
            </a:lvl1pPr>
          </a:lstStyle>
          <a:p>
            <a:fld id="{ECCE9ED1-C004-B349-9DDC-390DC9B3A9AE}" type="slidenum">
              <a:rPr lang="en-US" altLang="en-US"/>
              <a:pPr/>
              <a:t>‹#›</a:t>
            </a:fld>
            <a:endParaRPr lang="en-US" altLang="en-US"/>
          </a:p>
        </p:txBody>
      </p:sp>
    </p:spTree>
    <p:extLst>
      <p:ext uri="{BB962C8B-B14F-4D97-AF65-F5344CB8AC3E}">
        <p14:creationId xmlns:p14="http://schemas.microsoft.com/office/powerpoint/2010/main" val="9471451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F5EC36C-07AE-7142-982A-FE8B4D7D5B5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1F1A82C-83D0-3B47-A863-D1F2DDED42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CCB3FFD-5D67-0B4D-A68A-7209069CCA64}"/>
              </a:ext>
            </a:extLst>
          </p:cNvPr>
          <p:cNvSpPr>
            <a:spLocks noGrp="1" noChangeArrowheads="1"/>
          </p:cNvSpPr>
          <p:nvPr>
            <p:ph type="sldNum" sz="quarter" idx="12"/>
          </p:nvPr>
        </p:nvSpPr>
        <p:spPr>
          <a:ln/>
        </p:spPr>
        <p:txBody>
          <a:bodyPr/>
          <a:lstStyle>
            <a:lvl1pPr>
              <a:defRPr/>
            </a:lvl1pPr>
          </a:lstStyle>
          <a:p>
            <a:fld id="{6A2D1D71-7BA4-754D-9C07-04F76A3D787D}" type="slidenum">
              <a:rPr lang="en-US" altLang="en-US"/>
              <a:pPr/>
              <a:t>‹#›</a:t>
            </a:fld>
            <a:endParaRPr lang="en-US" altLang="en-US"/>
          </a:p>
        </p:txBody>
      </p:sp>
    </p:spTree>
    <p:extLst>
      <p:ext uri="{BB962C8B-B14F-4D97-AF65-F5344CB8AC3E}">
        <p14:creationId xmlns:p14="http://schemas.microsoft.com/office/powerpoint/2010/main" val="9515089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74D962C-11BF-BB4B-BAAD-A006631098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90B6AAF-0E77-5746-ABE6-F818E5C33E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B0874AA-6E87-3246-8E09-95EF6382D3BE}"/>
              </a:ext>
            </a:extLst>
          </p:cNvPr>
          <p:cNvSpPr>
            <a:spLocks noGrp="1" noChangeArrowheads="1"/>
          </p:cNvSpPr>
          <p:nvPr>
            <p:ph type="sldNum" sz="quarter" idx="12"/>
          </p:nvPr>
        </p:nvSpPr>
        <p:spPr>
          <a:ln/>
        </p:spPr>
        <p:txBody>
          <a:bodyPr/>
          <a:lstStyle>
            <a:lvl1pPr>
              <a:defRPr/>
            </a:lvl1pPr>
          </a:lstStyle>
          <a:p>
            <a:fld id="{26F802B7-D86B-2646-9789-DB40B86AEAD1}" type="slidenum">
              <a:rPr lang="en-US" altLang="en-US"/>
              <a:pPr/>
              <a:t>‹#›</a:t>
            </a:fld>
            <a:endParaRPr lang="en-US" altLang="en-US"/>
          </a:p>
        </p:txBody>
      </p:sp>
    </p:spTree>
    <p:extLst>
      <p:ext uri="{BB962C8B-B14F-4D97-AF65-F5344CB8AC3E}">
        <p14:creationId xmlns:p14="http://schemas.microsoft.com/office/powerpoint/2010/main" val="28264599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37C59E0-2B1B-C149-8E98-267F4F697F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73868D-6833-824D-BBC3-8BCFC5B49F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416B31-05CB-3447-B1AD-C2BA291A60D9}"/>
              </a:ext>
            </a:extLst>
          </p:cNvPr>
          <p:cNvSpPr>
            <a:spLocks noGrp="1" noChangeArrowheads="1"/>
          </p:cNvSpPr>
          <p:nvPr>
            <p:ph type="sldNum" sz="quarter" idx="12"/>
          </p:nvPr>
        </p:nvSpPr>
        <p:spPr>
          <a:ln/>
        </p:spPr>
        <p:txBody>
          <a:bodyPr/>
          <a:lstStyle>
            <a:lvl1pPr>
              <a:defRPr/>
            </a:lvl1pPr>
          </a:lstStyle>
          <a:p>
            <a:fld id="{FF196313-4665-0347-A67C-9D931CAA3E65}" type="slidenum">
              <a:rPr lang="en-US" altLang="en-US"/>
              <a:pPr/>
              <a:t>‹#›</a:t>
            </a:fld>
            <a:endParaRPr lang="en-US" altLang="en-US"/>
          </a:p>
        </p:txBody>
      </p:sp>
    </p:spTree>
    <p:extLst>
      <p:ext uri="{BB962C8B-B14F-4D97-AF65-F5344CB8AC3E}">
        <p14:creationId xmlns:p14="http://schemas.microsoft.com/office/powerpoint/2010/main" val="3345928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BF1074F-4204-ED48-A0F7-B0116987A8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11207B-05BF-E743-BBF9-BA0AFC37AA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78BE4E-B779-F84D-9469-9F97A2EEB29B}"/>
              </a:ext>
            </a:extLst>
          </p:cNvPr>
          <p:cNvSpPr>
            <a:spLocks noGrp="1" noChangeArrowheads="1"/>
          </p:cNvSpPr>
          <p:nvPr>
            <p:ph type="sldNum" sz="quarter" idx="12"/>
          </p:nvPr>
        </p:nvSpPr>
        <p:spPr>
          <a:ln/>
        </p:spPr>
        <p:txBody>
          <a:bodyPr/>
          <a:lstStyle>
            <a:lvl1pPr>
              <a:defRPr/>
            </a:lvl1pPr>
          </a:lstStyle>
          <a:p>
            <a:fld id="{62C70BB6-5AE8-8B49-81F6-E906312727BD}" type="slidenum">
              <a:rPr lang="en-US" altLang="en-US"/>
              <a:pPr/>
              <a:t>‹#›</a:t>
            </a:fld>
            <a:endParaRPr lang="en-US" altLang="en-US"/>
          </a:p>
        </p:txBody>
      </p:sp>
    </p:spTree>
    <p:extLst>
      <p:ext uri="{BB962C8B-B14F-4D97-AF65-F5344CB8AC3E}">
        <p14:creationId xmlns:p14="http://schemas.microsoft.com/office/powerpoint/2010/main" val="41649136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ED55C76-7458-BC44-A2F0-25F8C02943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AEE5CD-53A7-5C41-815B-C724C72565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D583A4-BAC9-A746-9B88-B8E109594DD5}"/>
              </a:ext>
            </a:extLst>
          </p:cNvPr>
          <p:cNvSpPr>
            <a:spLocks noGrp="1" noChangeArrowheads="1"/>
          </p:cNvSpPr>
          <p:nvPr>
            <p:ph type="sldNum" sz="quarter" idx="12"/>
          </p:nvPr>
        </p:nvSpPr>
        <p:spPr>
          <a:ln/>
        </p:spPr>
        <p:txBody>
          <a:bodyPr/>
          <a:lstStyle>
            <a:lvl1pPr>
              <a:defRPr/>
            </a:lvl1pPr>
          </a:lstStyle>
          <a:p>
            <a:fld id="{7AF96FF0-01CD-AA42-9D9C-8AE65AC791D4}" type="slidenum">
              <a:rPr lang="en-US" altLang="en-US"/>
              <a:pPr/>
              <a:t>‹#›</a:t>
            </a:fld>
            <a:endParaRPr lang="en-US" altLang="en-US"/>
          </a:p>
        </p:txBody>
      </p:sp>
    </p:spTree>
    <p:extLst>
      <p:ext uri="{BB962C8B-B14F-4D97-AF65-F5344CB8AC3E}">
        <p14:creationId xmlns:p14="http://schemas.microsoft.com/office/powerpoint/2010/main" val="7799886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2133600"/>
            <a:ext cx="7772400" cy="990600"/>
          </a:xfrm>
        </p:spPr>
        <p:txBody>
          <a:bodyPr/>
          <a:lstStyle>
            <a:lvl1pPr algn="ctr">
              <a:defRPr/>
            </a:lvl1pPr>
          </a:lstStyle>
          <a:p>
            <a:r>
              <a:rPr lang="en-US"/>
              <a:t>Click to edit Master title style</a:t>
            </a:r>
          </a:p>
        </p:txBody>
      </p:sp>
      <p:sp>
        <p:nvSpPr>
          <p:cNvPr id="61443" name="Rectangle 3"/>
          <p:cNvSpPr>
            <a:spLocks noGrp="1" noChangeArrowheads="1"/>
          </p:cNvSpPr>
          <p:nvPr>
            <p:ph type="subTitle" idx="1"/>
          </p:nvPr>
        </p:nvSpPr>
        <p:spPr>
          <a:xfrm>
            <a:off x="685800" y="3200400"/>
            <a:ext cx="7772400" cy="1219200"/>
          </a:xfrm>
          <a:effectLst>
            <a:outerShdw blurRad="50800" dist="25399" dir="2700000" algn="ctr" rotWithShape="0">
              <a:schemeClr val="bg2">
                <a:alpha val="75000"/>
              </a:scheme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D285C368-4132-8041-8718-907285428C6E}"/>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F08A6A-BC8C-924C-9D38-803E61A360D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DEA175D-9169-6349-8778-378B1FCEFA7C}"/>
              </a:ext>
            </a:extLst>
          </p:cNvPr>
          <p:cNvSpPr>
            <a:spLocks noGrp="1" noChangeArrowheads="1"/>
          </p:cNvSpPr>
          <p:nvPr>
            <p:ph type="sldNum" sz="quarter" idx="12"/>
          </p:nvPr>
        </p:nvSpPr>
        <p:spPr/>
        <p:txBody>
          <a:bodyPr/>
          <a:lstStyle>
            <a:lvl1pPr>
              <a:defRPr/>
            </a:lvl1pPr>
          </a:lstStyle>
          <a:p>
            <a:fld id="{BC4D3865-09F5-F74C-B0A0-7E385EABD2C9}" type="slidenum">
              <a:rPr lang="en-US" altLang="en-US"/>
              <a:pPr/>
              <a:t>‹#›</a:t>
            </a:fld>
            <a:endParaRPr lang="en-US" altLang="en-US"/>
          </a:p>
        </p:txBody>
      </p:sp>
    </p:spTree>
    <p:extLst>
      <p:ext uri="{BB962C8B-B14F-4D97-AF65-F5344CB8AC3E}">
        <p14:creationId xmlns:p14="http://schemas.microsoft.com/office/powerpoint/2010/main" val="3016672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841864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13048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164737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35531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6322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91257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3745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34407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73BC437-F706-E548-949E-D3ADB52A04D4}"/>
              </a:ext>
            </a:extLst>
          </p:cNvPr>
          <p:cNvGrpSpPr>
            <a:grpSpLocks/>
          </p:cNvGrpSpPr>
          <p:nvPr/>
        </p:nvGrpSpPr>
        <p:grpSpPr bwMode="auto">
          <a:xfrm>
            <a:off x="-3175" y="0"/>
            <a:ext cx="9147175" cy="6867525"/>
            <a:chOff x="-2" y="0"/>
            <a:chExt cx="5762" cy="4326"/>
          </a:xfrm>
        </p:grpSpPr>
        <p:grpSp>
          <p:nvGrpSpPr>
            <p:cNvPr id="5" name="Group 3">
              <a:extLst>
                <a:ext uri="{FF2B5EF4-FFF2-40B4-BE49-F238E27FC236}">
                  <a16:creationId xmlns:a16="http://schemas.microsoft.com/office/drawing/2014/main" id="{203D3D69-45C8-6440-B723-1DC359DC91EE}"/>
                </a:ext>
              </a:extLst>
            </p:cNvPr>
            <p:cNvGrpSpPr>
              <a:grpSpLocks/>
            </p:cNvGrpSpPr>
            <p:nvPr userDrawn="1"/>
          </p:nvGrpSpPr>
          <p:grpSpPr bwMode="auto">
            <a:xfrm>
              <a:off x="-2" y="0"/>
              <a:ext cx="5712" cy="4326"/>
              <a:chOff x="-2" y="0"/>
              <a:chExt cx="5712" cy="4326"/>
            </a:xfrm>
          </p:grpSpPr>
          <p:sp>
            <p:nvSpPr>
              <p:cNvPr id="8" name="Rectangle 4">
                <a:extLst>
                  <a:ext uri="{FF2B5EF4-FFF2-40B4-BE49-F238E27FC236}">
                    <a16:creationId xmlns:a16="http://schemas.microsoft.com/office/drawing/2014/main" id="{EFBED8DB-2CCD-9B40-9936-DBA110CA5DA1}"/>
                  </a:ext>
                </a:extLst>
              </p:cNvPr>
              <p:cNvSpPr>
                <a:spLocks noChangeArrowheads="1"/>
              </p:cNvSpPr>
              <p:nvPr/>
            </p:nvSpPr>
            <p:spPr bwMode="auto">
              <a:xfrm>
                <a:off x="-2" y="0"/>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 name="Rectangle 5">
                <a:extLst>
                  <a:ext uri="{FF2B5EF4-FFF2-40B4-BE49-F238E27FC236}">
                    <a16:creationId xmlns:a16="http://schemas.microsoft.com/office/drawing/2014/main" id="{98747C9D-D692-7E47-B3A9-CBF6403A0D85}"/>
                  </a:ext>
                </a:extLst>
              </p:cNvPr>
              <p:cNvSpPr>
                <a:spLocks noChangeArrowheads="1"/>
              </p:cNvSpPr>
              <p:nvPr/>
            </p:nvSpPr>
            <p:spPr bwMode="auto">
              <a:xfrm>
                <a:off x="9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 name="Rectangle 6">
                <a:extLst>
                  <a:ext uri="{FF2B5EF4-FFF2-40B4-BE49-F238E27FC236}">
                    <a16:creationId xmlns:a16="http://schemas.microsoft.com/office/drawing/2014/main" id="{B57AEAFC-C03D-7D4D-860A-B642FADE2BD1}"/>
                  </a:ext>
                </a:extLst>
              </p:cNvPr>
              <p:cNvSpPr>
                <a:spLocks noChangeArrowheads="1"/>
              </p:cNvSpPr>
              <p:nvPr/>
            </p:nvSpPr>
            <p:spPr bwMode="auto">
              <a:xfrm>
                <a:off x="19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 name="Rectangle 7">
                <a:extLst>
                  <a:ext uri="{FF2B5EF4-FFF2-40B4-BE49-F238E27FC236}">
                    <a16:creationId xmlns:a16="http://schemas.microsoft.com/office/drawing/2014/main" id="{A2D29995-4A16-D541-8874-BE9867841D62}"/>
                  </a:ext>
                </a:extLst>
              </p:cNvPr>
              <p:cNvSpPr>
                <a:spLocks noChangeArrowheads="1"/>
              </p:cNvSpPr>
              <p:nvPr/>
            </p:nvSpPr>
            <p:spPr bwMode="auto">
              <a:xfrm>
                <a:off x="28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 name="Rectangle 8">
                <a:extLst>
                  <a:ext uri="{FF2B5EF4-FFF2-40B4-BE49-F238E27FC236}">
                    <a16:creationId xmlns:a16="http://schemas.microsoft.com/office/drawing/2014/main" id="{66D93A2E-B4B3-D24E-B0EF-8C4344F63FB6}"/>
                  </a:ext>
                </a:extLst>
              </p:cNvPr>
              <p:cNvSpPr>
                <a:spLocks noChangeArrowheads="1"/>
              </p:cNvSpPr>
              <p:nvPr/>
            </p:nvSpPr>
            <p:spPr bwMode="auto">
              <a:xfrm>
                <a:off x="38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 name="Rectangle 9">
                <a:extLst>
                  <a:ext uri="{FF2B5EF4-FFF2-40B4-BE49-F238E27FC236}">
                    <a16:creationId xmlns:a16="http://schemas.microsoft.com/office/drawing/2014/main" id="{ED39F1FA-38BB-364E-9C95-B32DCB2A6272}"/>
                  </a:ext>
                </a:extLst>
              </p:cNvPr>
              <p:cNvSpPr>
                <a:spLocks noChangeArrowheads="1"/>
              </p:cNvSpPr>
              <p:nvPr/>
            </p:nvSpPr>
            <p:spPr bwMode="auto">
              <a:xfrm>
                <a:off x="47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 name="Rectangle 10">
                <a:extLst>
                  <a:ext uri="{FF2B5EF4-FFF2-40B4-BE49-F238E27FC236}">
                    <a16:creationId xmlns:a16="http://schemas.microsoft.com/office/drawing/2014/main" id="{5A50ADD3-E748-924C-B1D3-70E4A632499C}"/>
                  </a:ext>
                </a:extLst>
              </p:cNvPr>
              <p:cNvSpPr>
                <a:spLocks noChangeArrowheads="1"/>
              </p:cNvSpPr>
              <p:nvPr/>
            </p:nvSpPr>
            <p:spPr bwMode="auto">
              <a:xfrm>
                <a:off x="57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 name="Rectangle 11">
                <a:extLst>
                  <a:ext uri="{FF2B5EF4-FFF2-40B4-BE49-F238E27FC236}">
                    <a16:creationId xmlns:a16="http://schemas.microsoft.com/office/drawing/2014/main" id="{2D31E45D-A40A-6148-B402-5E07B3788725}"/>
                  </a:ext>
                </a:extLst>
              </p:cNvPr>
              <p:cNvSpPr>
                <a:spLocks noChangeArrowheads="1"/>
              </p:cNvSpPr>
              <p:nvPr/>
            </p:nvSpPr>
            <p:spPr bwMode="auto">
              <a:xfrm>
                <a:off x="67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 name="Rectangle 12">
                <a:extLst>
                  <a:ext uri="{FF2B5EF4-FFF2-40B4-BE49-F238E27FC236}">
                    <a16:creationId xmlns:a16="http://schemas.microsoft.com/office/drawing/2014/main" id="{1DF1E511-CE33-0A44-A48E-27C7130EA4F5}"/>
                  </a:ext>
                </a:extLst>
              </p:cNvPr>
              <p:cNvSpPr>
                <a:spLocks noChangeArrowheads="1"/>
              </p:cNvSpPr>
              <p:nvPr/>
            </p:nvSpPr>
            <p:spPr bwMode="auto">
              <a:xfrm>
                <a:off x="76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 name="Rectangle 13">
                <a:extLst>
                  <a:ext uri="{FF2B5EF4-FFF2-40B4-BE49-F238E27FC236}">
                    <a16:creationId xmlns:a16="http://schemas.microsoft.com/office/drawing/2014/main" id="{06D59416-7707-2946-A49F-06795178B8DE}"/>
                  </a:ext>
                </a:extLst>
              </p:cNvPr>
              <p:cNvSpPr>
                <a:spLocks noChangeArrowheads="1"/>
              </p:cNvSpPr>
              <p:nvPr/>
            </p:nvSpPr>
            <p:spPr bwMode="auto">
              <a:xfrm>
                <a:off x="86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 name="Rectangle 14">
                <a:extLst>
                  <a:ext uri="{FF2B5EF4-FFF2-40B4-BE49-F238E27FC236}">
                    <a16:creationId xmlns:a16="http://schemas.microsoft.com/office/drawing/2014/main" id="{DBDAE507-D3D6-574A-8797-64B8BB5018F5}"/>
                  </a:ext>
                </a:extLst>
              </p:cNvPr>
              <p:cNvSpPr>
                <a:spLocks noChangeArrowheads="1"/>
              </p:cNvSpPr>
              <p:nvPr/>
            </p:nvSpPr>
            <p:spPr bwMode="auto">
              <a:xfrm>
                <a:off x="95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 name="Rectangle 15">
                <a:extLst>
                  <a:ext uri="{FF2B5EF4-FFF2-40B4-BE49-F238E27FC236}">
                    <a16:creationId xmlns:a16="http://schemas.microsoft.com/office/drawing/2014/main" id="{637419D9-1B32-5C49-BA8B-B5F091021C01}"/>
                  </a:ext>
                </a:extLst>
              </p:cNvPr>
              <p:cNvSpPr>
                <a:spLocks noChangeArrowheads="1"/>
              </p:cNvSpPr>
              <p:nvPr/>
            </p:nvSpPr>
            <p:spPr bwMode="auto">
              <a:xfrm>
                <a:off x="105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 name="Rectangle 16">
                <a:extLst>
                  <a:ext uri="{FF2B5EF4-FFF2-40B4-BE49-F238E27FC236}">
                    <a16:creationId xmlns:a16="http://schemas.microsoft.com/office/drawing/2014/main" id="{5B658687-6D5A-9843-9479-9D43B75B4018}"/>
                  </a:ext>
                </a:extLst>
              </p:cNvPr>
              <p:cNvSpPr>
                <a:spLocks noChangeArrowheads="1"/>
              </p:cNvSpPr>
              <p:nvPr/>
            </p:nvSpPr>
            <p:spPr bwMode="auto">
              <a:xfrm>
                <a:off x="115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 name="Rectangle 17">
                <a:extLst>
                  <a:ext uri="{FF2B5EF4-FFF2-40B4-BE49-F238E27FC236}">
                    <a16:creationId xmlns:a16="http://schemas.microsoft.com/office/drawing/2014/main" id="{9B2DBE19-64AF-7848-8BB7-C72763B9F63E}"/>
                  </a:ext>
                </a:extLst>
              </p:cNvPr>
              <p:cNvSpPr>
                <a:spLocks noChangeArrowheads="1"/>
              </p:cNvSpPr>
              <p:nvPr/>
            </p:nvSpPr>
            <p:spPr bwMode="auto">
              <a:xfrm>
                <a:off x="124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 name="Rectangle 18">
                <a:extLst>
                  <a:ext uri="{FF2B5EF4-FFF2-40B4-BE49-F238E27FC236}">
                    <a16:creationId xmlns:a16="http://schemas.microsoft.com/office/drawing/2014/main" id="{F5710C12-4206-9748-8D4E-452942B724F4}"/>
                  </a:ext>
                </a:extLst>
              </p:cNvPr>
              <p:cNvSpPr>
                <a:spLocks noChangeArrowheads="1"/>
              </p:cNvSpPr>
              <p:nvPr/>
            </p:nvSpPr>
            <p:spPr bwMode="auto">
              <a:xfrm>
                <a:off x="134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 name="Rectangle 19">
                <a:extLst>
                  <a:ext uri="{FF2B5EF4-FFF2-40B4-BE49-F238E27FC236}">
                    <a16:creationId xmlns:a16="http://schemas.microsoft.com/office/drawing/2014/main" id="{FEE5D748-A9B4-FB45-AE5C-F116450BB250}"/>
                  </a:ext>
                </a:extLst>
              </p:cNvPr>
              <p:cNvSpPr>
                <a:spLocks noChangeArrowheads="1"/>
              </p:cNvSpPr>
              <p:nvPr/>
            </p:nvSpPr>
            <p:spPr bwMode="auto">
              <a:xfrm>
                <a:off x="143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 name="Rectangle 20">
                <a:extLst>
                  <a:ext uri="{FF2B5EF4-FFF2-40B4-BE49-F238E27FC236}">
                    <a16:creationId xmlns:a16="http://schemas.microsoft.com/office/drawing/2014/main" id="{D592CA31-A805-7348-9962-A0C9B0704BC4}"/>
                  </a:ext>
                </a:extLst>
              </p:cNvPr>
              <p:cNvSpPr>
                <a:spLocks noChangeArrowheads="1"/>
              </p:cNvSpPr>
              <p:nvPr/>
            </p:nvSpPr>
            <p:spPr bwMode="auto">
              <a:xfrm>
                <a:off x="153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 name="Rectangle 21">
                <a:extLst>
                  <a:ext uri="{FF2B5EF4-FFF2-40B4-BE49-F238E27FC236}">
                    <a16:creationId xmlns:a16="http://schemas.microsoft.com/office/drawing/2014/main" id="{7C86A9C3-FE7E-C048-A3A2-410337312C14}"/>
                  </a:ext>
                </a:extLst>
              </p:cNvPr>
              <p:cNvSpPr>
                <a:spLocks noChangeArrowheads="1"/>
              </p:cNvSpPr>
              <p:nvPr/>
            </p:nvSpPr>
            <p:spPr bwMode="auto">
              <a:xfrm>
                <a:off x="163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6" name="Rectangle 22">
                <a:extLst>
                  <a:ext uri="{FF2B5EF4-FFF2-40B4-BE49-F238E27FC236}">
                    <a16:creationId xmlns:a16="http://schemas.microsoft.com/office/drawing/2014/main" id="{A74E9E70-0945-0442-81C9-BCF1C277262D}"/>
                  </a:ext>
                </a:extLst>
              </p:cNvPr>
              <p:cNvSpPr>
                <a:spLocks noChangeArrowheads="1"/>
              </p:cNvSpPr>
              <p:nvPr/>
            </p:nvSpPr>
            <p:spPr bwMode="auto">
              <a:xfrm>
                <a:off x="172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 name="Rectangle 23">
                <a:extLst>
                  <a:ext uri="{FF2B5EF4-FFF2-40B4-BE49-F238E27FC236}">
                    <a16:creationId xmlns:a16="http://schemas.microsoft.com/office/drawing/2014/main" id="{9CE87C89-D750-8D4D-8536-FFEB9E986512}"/>
                  </a:ext>
                </a:extLst>
              </p:cNvPr>
              <p:cNvSpPr>
                <a:spLocks noChangeArrowheads="1"/>
              </p:cNvSpPr>
              <p:nvPr/>
            </p:nvSpPr>
            <p:spPr bwMode="auto">
              <a:xfrm>
                <a:off x="182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 name="Rectangle 24">
                <a:extLst>
                  <a:ext uri="{FF2B5EF4-FFF2-40B4-BE49-F238E27FC236}">
                    <a16:creationId xmlns:a16="http://schemas.microsoft.com/office/drawing/2014/main" id="{E323BC73-D29F-6745-8CC1-78DED346EF10}"/>
                  </a:ext>
                </a:extLst>
              </p:cNvPr>
              <p:cNvSpPr>
                <a:spLocks noChangeArrowheads="1"/>
              </p:cNvSpPr>
              <p:nvPr/>
            </p:nvSpPr>
            <p:spPr bwMode="auto">
              <a:xfrm>
                <a:off x="191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 name="Rectangle 25">
                <a:extLst>
                  <a:ext uri="{FF2B5EF4-FFF2-40B4-BE49-F238E27FC236}">
                    <a16:creationId xmlns:a16="http://schemas.microsoft.com/office/drawing/2014/main" id="{FB700305-FAF6-9843-9FD8-D0D788133856}"/>
                  </a:ext>
                </a:extLst>
              </p:cNvPr>
              <p:cNvSpPr>
                <a:spLocks noChangeArrowheads="1"/>
              </p:cNvSpPr>
              <p:nvPr/>
            </p:nvSpPr>
            <p:spPr bwMode="auto">
              <a:xfrm>
                <a:off x="201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 name="Rectangle 26">
                <a:extLst>
                  <a:ext uri="{FF2B5EF4-FFF2-40B4-BE49-F238E27FC236}">
                    <a16:creationId xmlns:a16="http://schemas.microsoft.com/office/drawing/2014/main" id="{E958F8D0-0F18-A94D-B41D-ABD4A8A570AD}"/>
                  </a:ext>
                </a:extLst>
              </p:cNvPr>
              <p:cNvSpPr>
                <a:spLocks noChangeArrowheads="1"/>
              </p:cNvSpPr>
              <p:nvPr/>
            </p:nvSpPr>
            <p:spPr bwMode="auto">
              <a:xfrm>
                <a:off x="211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 name="Rectangle 27">
                <a:extLst>
                  <a:ext uri="{FF2B5EF4-FFF2-40B4-BE49-F238E27FC236}">
                    <a16:creationId xmlns:a16="http://schemas.microsoft.com/office/drawing/2014/main" id="{FFF251E7-49E8-1C46-B500-EC6140C844E0}"/>
                  </a:ext>
                </a:extLst>
              </p:cNvPr>
              <p:cNvSpPr>
                <a:spLocks noChangeArrowheads="1"/>
              </p:cNvSpPr>
              <p:nvPr/>
            </p:nvSpPr>
            <p:spPr bwMode="auto">
              <a:xfrm>
                <a:off x="220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2" name="Rectangle 28">
                <a:extLst>
                  <a:ext uri="{FF2B5EF4-FFF2-40B4-BE49-F238E27FC236}">
                    <a16:creationId xmlns:a16="http://schemas.microsoft.com/office/drawing/2014/main" id="{F292B3CD-B748-B940-B7B2-D9CB886FC647}"/>
                  </a:ext>
                </a:extLst>
              </p:cNvPr>
              <p:cNvSpPr>
                <a:spLocks noChangeArrowheads="1"/>
              </p:cNvSpPr>
              <p:nvPr/>
            </p:nvSpPr>
            <p:spPr bwMode="auto">
              <a:xfrm>
                <a:off x="230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 name="Rectangle 29">
                <a:extLst>
                  <a:ext uri="{FF2B5EF4-FFF2-40B4-BE49-F238E27FC236}">
                    <a16:creationId xmlns:a16="http://schemas.microsoft.com/office/drawing/2014/main" id="{A9C81457-B310-D34A-81E3-DCB116884267}"/>
                  </a:ext>
                </a:extLst>
              </p:cNvPr>
              <p:cNvSpPr>
                <a:spLocks noChangeArrowheads="1"/>
              </p:cNvSpPr>
              <p:nvPr/>
            </p:nvSpPr>
            <p:spPr bwMode="auto">
              <a:xfrm>
                <a:off x="239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 name="Rectangle 30">
                <a:extLst>
                  <a:ext uri="{FF2B5EF4-FFF2-40B4-BE49-F238E27FC236}">
                    <a16:creationId xmlns:a16="http://schemas.microsoft.com/office/drawing/2014/main" id="{F830B60B-E5FD-934A-9639-F05979A27F8B}"/>
                  </a:ext>
                </a:extLst>
              </p:cNvPr>
              <p:cNvSpPr>
                <a:spLocks noChangeArrowheads="1"/>
              </p:cNvSpPr>
              <p:nvPr/>
            </p:nvSpPr>
            <p:spPr bwMode="auto">
              <a:xfrm>
                <a:off x="249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 name="Rectangle 31">
                <a:extLst>
                  <a:ext uri="{FF2B5EF4-FFF2-40B4-BE49-F238E27FC236}">
                    <a16:creationId xmlns:a16="http://schemas.microsoft.com/office/drawing/2014/main" id="{B1404A41-FF11-DF48-9E06-9AFB8BEED07A}"/>
                  </a:ext>
                </a:extLst>
              </p:cNvPr>
              <p:cNvSpPr>
                <a:spLocks noChangeArrowheads="1"/>
              </p:cNvSpPr>
              <p:nvPr/>
            </p:nvSpPr>
            <p:spPr bwMode="auto">
              <a:xfrm>
                <a:off x="259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6" name="Rectangle 32">
                <a:extLst>
                  <a:ext uri="{FF2B5EF4-FFF2-40B4-BE49-F238E27FC236}">
                    <a16:creationId xmlns:a16="http://schemas.microsoft.com/office/drawing/2014/main" id="{B3AA2135-009E-7E4D-83BA-57555F5CC7E5}"/>
                  </a:ext>
                </a:extLst>
              </p:cNvPr>
              <p:cNvSpPr>
                <a:spLocks noChangeArrowheads="1"/>
              </p:cNvSpPr>
              <p:nvPr/>
            </p:nvSpPr>
            <p:spPr bwMode="auto">
              <a:xfrm>
                <a:off x="268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7" name="Rectangle 33">
                <a:extLst>
                  <a:ext uri="{FF2B5EF4-FFF2-40B4-BE49-F238E27FC236}">
                    <a16:creationId xmlns:a16="http://schemas.microsoft.com/office/drawing/2014/main" id="{0766591E-D240-2A4F-AA83-7F47F6FEEC86}"/>
                  </a:ext>
                </a:extLst>
              </p:cNvPr>
              <p:cNvSpPr>
                <a:spLocks noChangeArrowheads="1"/>
              </p:cNvSpPr>
              <p:nvPr/>
            </p:nvSpPr>
            <p:spPr bwMode="auto">
              <a:xfrm>
                <a:off x="278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8" name="Rectangle 34">
                <a:extLst>
                  <a:ext uri="{FF2B5EF4-FFF2-40B4-BE49-F238E27FC236}">
                    <a16:creationId xmlns:a16="http://schemas.microsoft.com/office/drawing/2014/main" id="{B2A89990-7CAF-BC47-8EA8-D71339365BA2}"/>
                  </a:ext>
                </a:extLst>
              </p:cNvPr>
              <p:cNvSpPr>
                <a:spLocks noChangeArrowheads="1"/>
              </p:cNvSpPr>
              <p:nvPr/>
            </p:nvSpPr>
            <p:spPr bwMode="auto">
              <a:xfrm>
                <a:off x="287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 name="Rectangle 35">
                <a:extLst>
                  <a:ext uri="{FF2B5EF4-FFF2-40B4-BE49-F238E27FC236}">
                    <a16:creationId xmlns:a16="http://schemas.microsoft.com/office/drawing/2014/main" id="{399D8B7A-B3BE-1E4D-A812-8C1C407BA742}"/>
                  </a:ext>
                </a:extLst>
              </p:cNvPr>
              <p:cNvSpPr>
                <a:spLocks noChangeArrowheads="1"/>
              </p:cNvSpPr>
              <p:nvPr/>
            </p:nvSpPr>
            <p:spPr bwMode="auto">
              <a:xfrm>
                <a:off x="297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 name="Rectangle 36">
                <a:extLst>
                  <a:ext uri="{FF2B5EF4-FFF2-40B4-BE49-F238E27FC236}">
                    <a16:creationId xmlns:a16="http://schemas.microsoft.com/office/drawing/2014/main" id="{64578F99-4E36-A748-9101-871C4461A132}"/>
                  </a:ext>
                </a:extLst>
              </p:cNvPr>
              <p:cNvSpPr>
                <a:spLocks noChangeArrowheads="1"/>
              </p:cNvSpPr>
              <p:nvPr/>
            </p:nvSpPr>
            <p:spPr bwMode="auto">
              <a:xfrm>
                <a:off x="307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 name="Rectangle 37">
                <a:extLst>
                  <a:ext uri="{FF2B5EF4-FFF2-40B4-BE49-F238E27FC236}">
                    <a16:creationId xmlns:a16="http://schemas.microsoft.com/office/drawing/2014/main" id="{F7EC08AB-EEE3-B346-87C8-BFE89322B6DA}"/>
                  </a:ext>
                </a:extLst>
              </p:cNvPr>
              <p:cNvSpPr>
                <a:spLocks noChangeArrowheads="1"/>
              </p:cNvSpPr>
              <p:nvPr/>
            </p:nvSpPr>
            <p:spPr bwMode="auto">
              <a:xfrm>
                <a:off x="316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 name="Rectangle 38">
                <a:extLst>
                  <a:ext uri="{FF2B5EF4-FFF2-40B4-BE49-F238E27FC236}">
                    <a16:creationId xmlns:a16="http://schemas.microsoft.com/office/drawing/2014/main" id="{338AEA3C-D0E2-B04A-AA90-EF24728114BE}"/>
                  </a:ext>
                </a:extLst>
              </p:cNvPr>
              <p:cNvSpPr>
                <a:spLocks noChangeArrowheads="1"/>
              </p:cNvSpPr>
              <p:nvPr/>
            </p:nvSpPr>
            <p:spPr bwMode="auto">
              <a:xfrm>
                <a:off x="326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 name="Rectangle 39">
                <a:extLst>
                  <a:ext uri="{FF2B5EF4-FFF2-40B4-BE49-F238E27FC236}">
                    <a16:creationId xmlns:a16="http://schemas.microsoft.com/office/drawing/2014/main" id="{3D01DDC7-E351-F44E-9327-92CC6A026503}"/>
                  </a:ext>
                </a:extLst>
              </p:cNvPr>
              <p:cNvSpPr>
                <a:spLocks noChangeArrowheads="1"/>
              </p:cNvSpPr>
              <p:nvPr/>
            </p:nvSpPr>
            <p:spPr bwMode="auto">
              <a:xfrm>
                <a:off x="335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 name="Rectangle 40">
                <a:extLst>
                  <a:ext uri="{FF2B5EF4-FFF2-40B4-BE49-F238E27FC236}">
                    <a16:creationId xmlns:a16="http://schemas.microsoft.com/office/drawing/2014/main" id="{BEB2CC42-FDAB-F54A-A913-283300EDC1CB}"/>
                  </a:ext>
                </a:extLst>
              </p:cNvPr>
              <p:cNvSpPr>
                <a:spLocks noChangeArrowheads="1"/>
              </p:cNvSpPr>
              <p:nvPr/>
            </p:nvSpPr>
            <p:spPr bwMode="auto">
              <a:xfrm>
                <a:off x="345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5" name="Rectangle 41">
                <a:extLst>
                  <a:ext uri="{FF2B5EF4-FFF2-40B4-BE49-F238E27FC236}">
                    <a16:creationId xmlns:a16="http://schemas.microsoft.com/office/drawing/2014/main" id="{BC9CC41E-D40A-CB47-97DF-0C76023F44FD}"/>
                  </a:ext>
                </a:extLst>
              </p:cNvPr>
              <p:cNvSpPr>
                <a:spLocks noChangeArrowheads="1"/>
              </p:cNvSpPr>
              <p:nvPr/>
            </p:nvSpPr>
            <p:spPr bwMode="auto">
              <a:xfrm>
                <a:off x="355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 name="Rectangle 42">
                <a:extLst>
                  <a:ext uri="{FF2B5EF4-FFF2-40B4-BE49-F238E27FC236}">
                    <a16:creationId xmlns:a16="http://schemas.microsoft.com/office/drawing/2014/main" id="{B422580A-6FB2-734B-8412-5C7E28C89C01}"/>
                  </a:ext>
                </a:extLst>
              </p:cNvPr>
              <p:cNvSpPr>
                <a:spLocks noChangeArrowheads="1"/>
              </p:cNvSpPr>
              <p:nvPr/>
            </p:nvSpPr>
            <p:spPr bwMode="auto">
              <a:xfrm>
                <a:off x="364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 name="Rectangle 43">
                <a:extLst>
                  <a:ext uri="{FF2B5EF4-FFF2-40B4-BE49-F238E27FC236}">
                    <a16:creationId xmlns:a16="http://schemas.microsoft.com/office/drawing/2014/main" id="{563B80DC-7F58-034B-9BB7-B65F3C1B2BDF}"/>
                  </a:ext>
                </a:extLst>
              </p:cNvPr>
              <p:cNvSpPr>
                <a:spLocks noChangeArrowheads="1"/>
              </p:cNvSpPr>
              <p:nvPr/>
            </p:nvSpPr>
            <p:spPr bwMode="auto">
              <a:xfrm>
                <a:off x="374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 name="Rectangle 44">
                <a:extLst>
                  <a:ext uri="{FF2B5EF4-FFF2-40B4-BE49-F238E27FC236}">
                    <a16:creationId xmlns:a16="http://schemas.microsoft.com/office/drawing/2014/main" id="{AEB47204-7580-D949-85D2-DC5D73472699}"/>
                  </a:ext>
                </a:extLst>
              </p:cNvPr>
              <p:cNvSpPr>
                <a:spLocks noChangeArrowheads="1"/>
              </p:cNvSpPr>
              <p:nvPr/>
            </p:nvSpPr>
            <p:spPr bwMode="auto">
              <a:xfrm>
                <a:off x="383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 name="Rectangle 45">
                <a:extLst>
                  <a:ext uri="{FF2B5EF4-FFF2-40B4-BE49-F238E27FC236}">
                    <a16:creationId xmlns:a16="http://schemas.microsoft.com/office/drawing/2014/main" id="{5FFFE6F5-6AFB-DE4E-BE69-15589D537542}"/>
                  </a:ext>
                </a:extLst>
              </p:cNvPr>
              <p:cNvSpPr>
                <a:spLocks noChangeArrowheads="1"/>
              </p:cNvSpPr>
              <p:nvPr/>
            </p:nvSpPr>
            <p:spPr bwMode="auto">
              <a:xfrm>
                <a:off x="393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 name="Rectangle 46">
                <a:extLst>
                  <a:ext uri="{FF2B5EF4-FFF2-40B4-BE49-F238E27FC236}">
                    <a16:creationId xmlns:a16="http://schemas.microsoft.com/office/drawing/2014/main" id="{A44CA7B5-9A2E-A04C-803F-B2EB19ADB48C}"/>
                  </a:ext>
                </a:extLst>
              </p:cNvPr>
              <p:cNvSpPr>
                <a:spLocks noChangeArrowheads="1"/>
              </p:cNvSpPr>
              <p:nvPr/>
            </p:nvSpPr>
            <p:spPr bwMode="auto">
              <a:xfrm>
                <a:off x="403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 name="Rectangle 47">
                <a:extLst>
                  <a:ext uri="{FF2B5EF4-FFF2-40B4-BE49-F238E27FC236}">
                    <a16:creationId xmlns:a16="http://schemas.microsoft.com/office/drawing/2014/main" id="{51425E9E-63AC-014F-8D49-9FA4C6AD5994}"/>
                  </a:ext>
                </a:extLst>
              </p:cNvPr>
              <p:cNvSpPr>
                <a:spLocks noChangeArrowheads="1"/>
              </p:cNvSpPr>
              <p:nvPr/>
            </p:nvSpPr>
            <p:spPr bwMode="auto">
              <a:xfrm>
                <a:off x="412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 name="Rectangle 48">
                <a:extLst>
                  <a:ext uri="{FF2B5EF4-FFF2-40B4-BE49-F238E27FC236}">
                    <a16:creationId xmlns:a16="http://schemas.microsoft.com/office/drawing/2014/main" id="{50CFAB3C-A963-BE48-8696-BF75B2A1633A}"/>
                  </a:ext>
                </a:extLst>
              </p:cNvPr>
              <p:cNvSpPr>
                <a:spLocks noChangeArrowheads="1"/>
              </p:cNvSpPr>
              <p:nvPr/>
            </p:nvSpPr>
            <p:spPr bwMode="auto">
              <a:xfrm>
                <a:off x="422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 name="Rectangle 49">
                <a:extLst>
                  <a:ext uri="{FF2B5EF4-FFF2-40B4-BE49-F238E27FC236}">
                    <a16:creationId xmlns:a16="http://schemas.microsoft.com/office/drawing/2014/main" id="{278D0DAA-026C-F64C-9AB3-4FBFF8B1A370}"/>
                  </a:ext>
                </a:extLst>
              </p:cNvPr>
              <p:cNvSpPr>
                <a:spLocks noChangeArrowheads="1"/>
              </p:cNvSpPr>
              <p:nvPr/>
            </p:nvSpPr>
            <p:spPr bwMode="auto">
              <a:xfrm>
                <a:off x="431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 name="Rectangle 50">
                <a:extLst>
                  <a:ext uri="{FF2B5EF4-FFF2-40B4-BE49-F238E27FC236}">
                    <a16:creationId xmlns:a16="http://schemas.microsoft.com/office/drawing/2014/main" id="{84C5AC6F-91DE-C14F-BB23-AAAE6D3ED9BF}"/>
                  </a:ext>
                </a:extLst>
              </p:cNvPr>
              <p:cNvSpPr>
                <a:spLocks noChangeArrowheads="1"/>
              </p:cNvSpPr>
              <p:nvPr/>
            </p:nvSpPr>
            <p:spPr bwMode="auto">
              <a:xfrm>
                <a:off x="441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 name="Rectangle 51">
                <a:extLst>
                  <a:ext uri="{FF2B5EF4-FFF2-40B4-BE49-F238E27FC236}">
                    <a16:creationId xmlns:a16="http://schemas.microsoft.com/office/drawing/2014/main" id="{A6317780-2140-014C-AEE6-8F80AED33585}"/>
                  </a:ext>
                </a:extLst>
              </p:cNvPr>
              <p:cNvSpPr>
                <a:spLocks noChangeArrowheads="1"/>
              </p:cNvSpPr>
              <p:nvPr/>
            </p:nvSpPr>
            <p:spPr bwMode="auto">
              <a:xfrm>
                <a:off x="451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6" name="Rectangle 52">
                <a:extLst>
                  <a:ext uri="{FF2B5EF4-FFF2-40B4-BE49-F238E27FC236}">
                    <a16:creationId xmlns:a16="http://schemas.microsoft.com/office/drawing/2014/main" id="{1F78E9DF-CCEC-4F4F-B75E-CA9B526C9DEB}"/>
                  </a:ext>
                </a:extLst>
              </p:cNvPr>
              <p:cNvSpPr>
                <a:spLocks noChangeArrowheads="1"/>
              </p:cNvSpPr>
              <p:nvPr/>
            </p:nvSpPr>
            <p:spPr bwMode="auto">
              <a:xfrm>
                <a:off x="460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7" name="Rectangle 53">
                <a:extLst>
                  <a:ext uri="{FF2B5EF4-FFF2-40B4-BE49-F238E27FC236}">
                    <a16:creationId xmlns:a16="http://schemas.microsoft.com/office/drawing/2014/main" id="{84361961-2EAA-CA41-A5AB-0A6C9412D720}"/>
                  </a:ext>
                </a:extLst>
              </p:cNvPr>
              <p:cNvSpPr>
                <a:spLocks noChangeArrowheads="1"/>
              </p:cNvSpPr>
              <p:nvPr/>
            </p:nvSpPr>
            <p:spPr bwMode="auto">
              <a:xfrm>
                <a:off x="470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 name="Rectangle 54">
                <a:extLst>
                  <a:ext uri="{FF2B5EF4-FFF2-40B4-BE49-F238E27FC236}">
                    <a16:creationId xmlns:a16="http://schemas.microsoft.com/office/drawing/2014/main" id="{62295DA0-1C92-BE40-8E49-A151E36A163D}"/>
                  </a:ext>
                </a:extLst>
              </p:cNvPr>
              <p:cNvSpPr>
                <a:spLocks noChangeArrowheads="1"/>
              </p:cNvSpPr>
              <p:nvPr/>
            </p:nvSpPr>
            <p:spPr bwMode="auto">
              <a:xfrm>
                <a:off x="479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9" name="Rectangle 55">
                <a:extLst>
                  <a:ext uri="{FF2B5EF4-FFF2-40B4-BE49-F238E27FC236}">
                    <a16:creationId xmlns:a16="http://schemas.microsoft.com/office/drawing/2014/main" id="{4C3D0AF3-1E71-6A44-9F5F-A720EA2821C1}"/>
                  </a:ext>
                </a:extLst>
              </p:cNvPr>
              <p:cNvSpPr>
                <a:spLocks noChangeArrowheads="1"/>
              </p:cNvSpPr>
              <p:nvPr/>
            </p:nvSpPr>
            <p:spPr bwMode="auto">
              <a:xfrm>
                <a:off x="489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0" name="Rectangle 56">
                <a:extLst>
                  <a:ext uri="{FF2B5EF4-FFF2-40B4-BE49-F238E27FC236}">
                    <a16:creationId xmlns:a16="http://schemas.microsoft.com/office/drawing/2014/main" id="{2598EA1E-CA67-AF4F-A308-32F3BF6A6D8B}"/>
                  </a:ext>
                </a:extLst>
              </p:cNvPr>
              <p:cNvSpPr>
                <a:spLocks noChangeArrowheads="1"/>
              </p:cNvSpPr>
              <p:nvPr/>
            </p:nvSpPr>
            <p:spPr bwMode="auto">
              <a:xfrm>
                <a:off x="499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1" name="Rectangle 57">
                <a:extLst>
                  <a:ext uri="{FF2B5EF4-FFF2-40B4-BE49-F238E27FC236}">
                    <a16:creationId xmlns:a16="http://schemas.microsoft.com/office/drawing/2014/main" id="{AD8EA8C6-1F83-2E42-BB41-63F0C662CE87}"/>
                  </a:ext>
                </a:extLst>
              </p:cNvPr>
              <p:cNvSpPr>
                <a:spLocks noChangeArrowheads="1"/>
              </p:cNvSpPr>
              <p:nvPr/>
            </p:nvSpPr>
            <p:spPr bwMode="auto">
              <a:xfrm>
                <a:off x="508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 name="Rectangle 58">
                <a:extLst>
                  <a:ext uri="{FF2B5EF4-FFF2-40B4-BE49-F238E27FC236}">
                    <a16:creationId xmlns:a16="http://schemas.microsoft.com/office/drawing/2014/main" id="{EEDCBCA4-E604-D44E-84A6-075AC4A93E48}"/>
                  </a:ext>
                </a:extLst>
              </p:cNvPr>
              <p:cNvSpPr>
                <a:spLocks noChangeArrowheads="1"/>
              </p:cNvSpPr>
              <p:nvPr/>
            </p:nvSpPr>
            <p:spPr bwMode="auto">
              <a:xfrm>
                <a:off x="518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3" name="Rectangle 59">
                <a:extLst>
                  <a:ext uri="{FF2B5EF4-FFF2-40B4-BE49-F238E27FC236}">
                    <a16:creationId xmlns:a16="http://schemas.microsoft.com/office/drawing/2014/main" id="{5B235F5C-B0B7-E647-A5B5-2ABE5A2ABABC}"/>
                  </a:ext>
                </a:extLst>
              </p:cNvPr>
              <p:cNvSpPr>
                <a:spLocks noChangeArrowheads="1"/>
              </p:cNvSpPr>
              <p:nvPr/>
            </p:nvSpPr>
            <p:spPr bwMode="auto">
              <a:xfrm>
                <a:off x="527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4" name="Rectangle 60">
                <a:extLst>
                  <a:ext uri="{FF2B5EF4-FFF2-40B4-BE49-F238E27FC236}">
                    <a16:creationId xmlns:a16="http://schemas.microsoft.com/office/drawing/2014/main" id="{D425BBEE-2051-D347-90B5-073B57C9DC2B}"/>
                  </a:ext>
                </a:extLst>
              </p:cNvPr>
              <p:cNvSpPr>
                <a:spLocks noChangeArrowheads="1"/>
              </p:cNvSpPr>
              <p:nvPr/>
            </p:nvSpPr>
            <p:spPr bwMode="auto">
              <a:xfrm>
                <a:off x="537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5" name="Rectangle 61">
                <a:extLst>
                  <a:ext uri="{FF2B5EF4-FFF2-40B4-BE49-F238E27FC236}">
                    <a16:creationId xmlns:a16="http://schemas.microsoft.com/office/drawing/2014/main" id="{ECF5B818-5424-EF4D-B98E-86DA5E0958F8}"/>
                  </a:ext>
                </a:extLst>
              </p:cNvPr>
              <p:cNvSpPr>
                <a:spLocks noChangeArrowheads="1"/>
              </p:cNvSpPr>
              <p:nvPr/>
            </p:nvSpPr>
            <p:spPr bwMode="auto">
              <a:xfrm>
                <a:off x="547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6" name="Rectangle 62">
                <a:extLst>
                  <a:ext uri="{FF2B5EF4-FFF2-40B4-BE49-F238E27FC236}">
                    <a16:creationId xmlns:a16="http://schemas.microsoft.com/office/drawing/2014/main" id="{484C6358-E783-7141-A259-738A8FBD45EE}"/>
                  </a:ext>
                </a:extLst>
              </p:cNvPr>
              <p:cNvSpPr>
                <a:spLocks noChangeArrowheads="1"/>
              </p:cNvSpPr>
              <p:nvPr/>
            </p:nvSpPr>
            <p:spPr bwMode="auto">
              <a:xfrm>
                <a:off x="556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7" name="Rectangle 63">
                <a:extLst>
                  <a:ext uri="{FF2B5EF4-FFF2-40B4-BE49-F238E27FC236}">
                    <a16:creationId xmlns:a16="http://schemas.microsoft.com/office/drawing/2014/main" id="{FE48496A-FC7C-CD40-B8BA-F78CF9945986}"/>
                  </a:ext>
                </a:extLst>
              </p:cNvPr>
              <p:cNvSpPr>
                <a:spLocks noChangeArrowheads="1"/>
              </p:cNvSpPr>
              <p:nvPr/>
            </p:nvSpPr>
            <p:spPr bwMode="auto">
              <a:xfrm>
                <a:off x="566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6" name="Rectangle 64">
              <a:extLst>
                <a:ext uri="{FF2B5EF4-FFF2-40B4-BE49-F238E27FC236}">
                  <a16:creationId xmlns:a16="http://schemas.microsoft.com/office/drawing/2014/main" id="{E3C29C87-2C80-A24D-8FF6-934FAF836DE2}"/>
                </a:ext>
              </a:extLst>
            </p:cNvPr>
            <p:cNvSpPr>
              <a:spLocks noChangeArrowheads="1"/>
            </p:cNvSpPr>
            <p:nvPr/>
          </p:nvSpPr>
          <p:spPr bwMode="auto">
            <a:xfrm>
              <a:off x="429" y="0"/>
              <a:ext cx="5331" cy="432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 name="Rectangle 65">
              <a:extLst>
                <a:ext uri="{FF2B5EF4-FFF2-40B4-BE49-F238E27FC236}">
                  <a16:creationId xmlns:a16="http://schemas.microsoft.com/office/drawing/2014/main" id="{75AC7529-FE80-1849-8509-FB4670875DD3}"/>
                </a:ext>
              </a:extLst>
            </p:cNvPr>
            <p:cNvSpPr>
              <a:spLocks noChangeArrowheads="1"/>
            </p:cNvSpPr>
            <p:nvPr/>
          </p:nvSpPr>
          <p:spPr bwMode="auto">
            <a:xfrm>
              <a:off x="0" y="0"/>
              <a:ext cx="5760" cy="321"/>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68" name="Rectangle 66">
            <a:extLst>
              <a:ext uri="{FF2B5EF4-FFF2-40B4-BE49-F238E27FC236}">
                <a16:creationId xmlns:a16="http://schemas.microsoft.com/office/drawing/2014/main" id="{4B8CFA63-67A0-5F47-9E37-CA59A0163369}"/>
              </a:ext>
            </a:extLst>
          </p:cNvPr>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a:latin typeface="Helvetica" pitchFamily="2" charset="0"/>
            </a:endParaRPr>
          </a:p>
        </p:txBody>
      </p:sp>
      <p:sp>
        <p:nvSpPr>
          <p:cNvPr id="1381443" name="Rectangle 67"/>
          <p:cNvSpPr>
            <a:spLocks noGrp="1" noChangeArrowheads="1"/>
          </p:cNvSpPr>
          <p:nvPr>
            <p:ph type="ctrTitle" sz="quarter"/>
          </p:nvPr>
        </p:nvSpPr>
        <p:spPr>
          <a:xfrm>
            <a:off x="779463" y="1447800"/>
            <a:ext cx="7678737" cy="1081088"/>
          </a:xfrm>
        </p:spPr>
        <p:txBody>
          <a:bodyPr/>
          <a:lstStyle>
            <a:lvl1pPr algn="r">
              <a:defRPr/>
            </a:lvl1pPr>
          </a:lstStyle>
          <a:p>
            <a:r>
              <a:rPr lang="en-US"/>
              <a:t>Click to edit Master title style</a:t>
            </a:r>
          </a:p>
        </p:txBody>
      </p:sp>
      <p:sp>
        <p:nvSpPr>
          <p:cNvPr id="1381444" name="Rectangle 68"/>
          <p:cNvSpPr>
            <a:spLocks noGrp="1" noChangeArrowheads="1"/>
          </p:cNvSpPr>
          <p:nvPr>
            <p:ph type="subTitle" sz="quarter" idx="1"/>
          </p:nvPr>
        </p:nvSpPr>
        <p:spPr>
          <a:xfrm>
            <a:off x="4021138" y="2860675"/>
            <a:ext cx="4437062" cy="3114675"/>
          </a:xfrm>
        </p:spPr>
        <p:txBody>
          <a:bodyPr/>
          <a:lstStyle>
            <a:lvl1pPr marL="0" indent="0">
              <a:buFont typeface="Wingdings" charset="2"/>
              <a:buNone/>
              <a:defRPr/>
            </a:lvl1pPr>
          </a:lstStyle>
          <a:p>
            <a:r>
              <a:rPr lang="en-US"/>
              <a:t>Click to edit Master subtitle style</a:t>
            </a:r>
          </a:p>
        </p:txBody>
      </p:sp>
      <p:sp>
        <p:nvSpPr>
          <p:cNvPr id="69" name="Rectangle 69">
            <a:extLst>
              <a:ext uri="{FF2B5EF4-FFF2-40B4-BE49-F238E27FC236}">
                <a16:creationId xmlns:a16="http://schemas.microsoft.com/office/drawing/2014/main" id="{632F9362-12D2-2C40-A691-992D086661CA}"/>
              </a:ext>
            </a:extLst>
          </p:cNvPr>
          <p:cNvSpPr>
            <a:spLocks noGrp="1" noChangeArrowheads="1"/>
          </p:cNvSpPr>
          <p:nvPr>
            <p:ph type="dt" sz="quarter" idx="10"/>
          </p:nvPr>
        </p:nvSpPr>
        <p:spPr>
          <a:xfrm>
            <a:off x="685800" y="6248400"/>
            <a:ext cx="1905000" cy="457200"/>
          </a:xfrm>
        </p:spPr>
        <p:txBody>
          <a:bodyPr/>
          <a:lstStyle>
            <a:lvl1pPr>
              <a:defRPr/>
            </a:lvl1pPr>
          </a:lstStyle>
          <a:p>
            <a:pPr>
              <a:defRPr/>
            </a:pPr>
            <a:endParaRPr lang="en-US"/>
          </a:p>
        </p:txBody>
      </p:sp>
      <p:sp>
        <p:nvSpPr>
          <p:cNvPr id="70" name="Rectangle 70">
            <a:extLst>
              <a:ext uri="{FF2B5EF4-FFF2-40B4-BE49-F238E27FC236}">
                <a16:creationId xmlns:a16="http://schemas.microsoft.com/office/drawing/2014/main" id="{3F77753F-9326-DF45-A145-32D600D60142}"/>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71">
            <a:extLst>
              <a:ext uri="{FF2B5EF4-FFF2-40B4-BE49-F238E27FC236}">
                <a16:creationId xmlns:a16="http://schemas.microsoft.com/office/drawing/2014/main" id="{DFAE47A8-4CDF-554D-B90F-8645DAF634B1}"/>
              </a:ext>
            </a:extLst>
          </p:cNvPr>
          <p:cNvSpPr>
            <a:spLocks noGrp="1" noChangeArrowheads="1"/>
          </p:cNvSpPr>
          <p:nvPr>
            <p:ph type="sldNum" sz="quarter" idx="12"/>
          </p:nvPr>
        </p:nvSpPr>
        <p:spPr>
          <a:xfrm>
            <a:off x="6553200" y="6248400"/>
            <a:ext cx="1905000" cy="457200"/>
          </a:xfrm>
        </p:spPr>
        <p:txBody>
          <a:bodyPr/>
          <a:lstStyle>
            <a:lvl1pPr>
              <a:defRPr/>
            </a:lvl1pPr>
          </a:lstStyle>
          <a:p>
            <a:fld id="{62C5FCE3-E6FB-1447-8998-F687BE3D5F12}" type="slidenum">
              <a:rPr lang="en-US" altLang="en-US"/>
              <a:pPr/>
              <a:t>‹#›</a:t>
            </a:fld>
            <a:endParaRPr lang="en-US" altLang="en-US"/>
          </a:p>
        </p:txBody>
      </p:sp>
    </p:spTree>
    <p:extLst>
      <p:ext uri="{BB962C8B-B14F-4D97-AF65-F5344CB8AC3E}">
        <p14:creationId xmlns:p14="http://schemas.microsoft.com/office/powerpoint/2010/main" val="98438616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64533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8292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08913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432549886"/>
      </p:ext>
    </p:extLst>
  </p:cSld>
  <p:clrMapOvr>
    <a:masterClrMapping/>
  </p:clrMapOvr>
  <p:transition spd="med">
    <p:randomBar dir="ver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2776563377"/>
      </p:ext>
    </p:extLst>
  </p:cSld>
  <p:clrMapOvr>
    <a:masterClrMapping/>
  </p:clrMapOvr>
  <p:transition spd="med">
    <p:randomBar dir="ver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819018812"/>
      </p:ext>
    </p:extLst>
  </p:cSld>
  <p:clrMapOvr>
    <a:masterClrMapping/>
  </p:clrMapOvr>
  <p:transition spd="med">
    <p:randomBar dir="ver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143893195"/>
      </p:ext>
    </p:extLst>
  </p:cSld>
  <p:clrMapOvr>
    <a:masterClrMapping/>
  </p:clrMapOvr>
  <p:transition spd="med">
    <p:randomBar dir="vert"/>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4292788158"/>
      </p:ext>
    </p:extLst>
  </p:cSld>
  <p:clrMapOvr>
    <a:masterClrMapping/>
  </p:clrMapOvr>
  <p:transition spd="med">
    <p:randomBar dir="vert"/>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2578210625"/>
      </p:ext>
    </p:extLst>
  </p:cSld>
  <p:clrMapOvr>
    <a:masterClrMapping/>
  </p:clrMapOvr>
  <p:transition spd="med">
    <p:randomBar dir="vert"/>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2445341773"/>
      </p:ext>
    </p:extLst>
  </p:cSld>
  <p:clrMapOvr>
    <a:masterClrMapping/>
  </p:clrMapOvr>
  <p:transition spd="med">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42398693-FA0F-9C40-8E4E-72ECD6D6B0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8">
            <a:extLst>
              <a:ext uri="{FF2B5EF4-FFF2-40B4-BE49-F238E27FC236}">
                <a16:creationId xmlns:a16="http://schemas.microsoft.com/office/drawing/2014/main" id="{02C5919C-70B9-F04F-8210-88480624BE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9">
            <a:extLst>
              <a:ext uri="{FF2B5EF4-FFF2-40B4-BE49-F238E27FC236}">
                <a16:creationId xmlns:a16="http://schemas.microsoft.com/office/drawing/2014/main" id="{740921F9-F8A9-B94E-8202-A3823A376887}"/>
              </a:ext>
            </a:extLst>
          </p:cNvPr>
          <p:cNvSpPr>
            <a:spLocks noGrp="1" noChangeArrowheads="1"/>
          </p:cNvSpPr>
          <p:nvPr>
            <p:ph type="sldNum" sz="quarter" idx="12"/>
          </p:nvPr>
        </p:nvSpPr>
        <p:spPr>
          <a:ln/>
        </p:spPr>
        <p:txBody>
          <a:bodyPr/>
          <a:lstStyle>
            <a:lvl1pPr>
              <a:defRPr/>
            </a:lvl1pPr>
          </a:lstStyle>
          <a:p>
            <a:fld id="{8918E685-4DA3-FD40-83C6-7248962FB5C3}" type="slidenum">
              <a:rPr lang="en-US" altLang="en-US"/>
              <a:pPr/>
              <a:t>‹#›</a:t>
            </a:fld>
            <a:endParaRPr lang="en-US" altLang="en-US"/>
          </a:p>
        </p:txBody>
      </p:sp>
    </p:spTree>
    <p:extLst>
      <p:ext uri="{BB962C8B-B14F-4D97-AF65-F5344CB8AC3E}">
        <p14:creationId xmlns:p14="http://schemas.microsoft.com/office/powerpoint/2010/main" val="284844621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2510898094"/>
      </p:ext>
    </p:extLst>
  </p:cSld>
  <p:clrMapOvr>
    <a:masterClrMapping/>
  </p:clrMapOvr>
  <p:transition spd="med">
    <p:randomBar dir="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2611160349"/>
      </p:ext>
    </p:extLst>
  </p:cSld>
  <p:clrMapOvr>
    <a:masterClrMapping/>
  </p:clrMapOvr>
  <p:transition spd="med">
    <p:randomBar dir="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694880862"/>
      </p:ext>
    </p:extLst>
  </p:cSld>
  <p:clrMapOvr>
    <a:masterClrMapping/>
  </p:clrMapOvr>
  <p:transition spd="med">
    <p:randomBar dir="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2895866195"/>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a:extLst>
              <a:ext uri="{FF2B5EF4-FFF2-40B4-BE49-F238E27FC236}">
                <a16:creationId xmlns:a16="http://schemas.microsoft.com/office/drawing/2014/main" id="{FCAE8119-C29D-B348-80FF-839D18E9F9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8">
            <a:extLst>
              <a:ext uri="{FF2B5EF4-FFF2-40B4-BE49-F238E27FC236}">
                <a16:creationId xmlns:a16="http://schemas.microsoft.com/office/drawing/2014/main" id="{FDE91292-44B5-1843-9CC2-8E9E7AA792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9">
            <a:extLst>
              <a:ext uri="{FF2B5EF4-FFF2-40B4-BE49-F238E27FC236}">
                <a16:creationId xmlns:a16="http://schemas.microsoft.com/office/drawing/2014/main" id="{B27CBA5E-C5AC-ED4F-AB92-D353CBE805E5}"/>
              </a:ext>
            </a:extLst>
          </p:cNvPr>
          <p:cNvSpPr>
            <a:spLocks noGrp="1" noChangeArrowheads="1"/>
          </p:cNvSpPr>
          <p:nvPr>
            <p:ph type="sldNum" sz="quarter" idx="12"/>
          </p:nvPr>
        </p:nvSpPr>
        <p:spPr>
          <a:ln/>
        </p:spPr>
        <p:txBody>
          <a:bodyPr/>
          <a:lstStyle>
            <a:lvl1pPr>
              <a:defRPr/>
            </a:lvl1pPr>
          </a:lstStyle>
          <a:p>
            <a:fld id="{A3943012-0B05-2B49-922B-B22C687D7353}" type="slidenum">
              <a:rPr lang="en-US" altLang="en-US"/>
              <a:pPr/>
              <a:t>‹#›</a:t>
            </a:fld>
            <a:endParaRPr lang="en-US" altLang="en-US"/>
          </a:p>
        </p:txBody>
      </p:sp>
    </p:spTree>
    <p:extLst>
      <p:ext uri="{BB962C8B-B14F-4D97-AF65-F5344CB8AC3E}">
        <p14:creationId xmlns:p14="http://schemas.microsoft.com/office/powerpoint/2010/main" val="3966083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a:extLst>
              <a:ext uri="{FF2B5EF4-FFF2-40B4-BE49-F238E27FC236}">
                <a16:creationId xmlns:a16="http://schemas.microsoft.com/office/drawing/2014/main" id="{B18F56D7-6CA9-1640-9383-6064C985237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8">
            <a:extLst>
              <a:ext uri="{FF2B5EF4-FFF2-40B4-BE49-F238E27FC236}">
                <a16:creationId xmlns:a16="http://schemas.microsoft.com/office/drawing/2014/main" id="{7A1ED305-7634-7149-ADBB-09CD879849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9">
            <a:extLst>
              <a:ext uri="{FF2B5EF4-FFF2-40B4-BE49-F238E27FC236}">
                <a16:creationId xmlns:a16="http://schemas.microsoft.com/office/drawing/2014/main" id="{7E0672D9-E2C0-F14D-95BC-878C1332A569}"/>
              </a:ext>
            </a:extLst>
          </p:cNvPr>
          <p:cNvSpPr>
            <a:spLocks noGrp="1" noChangeArrowheads="1"/>
          </p:cNvSpPr>
          <p:nvPr>
            <p:ph type="sldNum" sz="quarter" idx="12"/>
          </p:nvPr>
        </p:nvSpPr>
        <p:spPr>
          <a:ln/>
        </p:spPr>
        <p:txBody>
          <a:bodyPr/>
          <a:lstStyle>
            <a:lvl1pPr>
              <a:defRPr/>
            </a:lvl1pPr>
          </a:lstStyle>
          <a:p>
            <a:fld id="{A2CF7A78-5E5F-1C49-8739-C0EFD8F514AF}" type="slidenum">
              <a:rPr lang="en-US" altLang="en-US"/>
              <a:pPr/>
              <a:t>‹#›</a:t>
            </a:fld>
            <a:endParaRPr lang="en-US" altLang="en-US"/>
          </a:p>
        </p:txBody>
      </p:sp>
    </p:spTree>
    <p:extLst>
      <p:ext uri="{BB962C8B-B14F-4D97-AF65-F5344CB8AC3E}">
        <p14:creationId xmlns:p14="http://schemas.microsoft.com/office/powerpoint/2010/main" val="993358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a:extLst>
              <a:ext uri="{FF2B5EF4-FFF2-40B4-BE49-F238E27FC236}">
                <a16:creationId xmlns:a16="http://schemas.microsoft.com/office/drawing/2014/main" id="{A21BC388-F202-234A-99DC-13F46D37B5C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8">
            <a:extLst>
              <a:ext uri="{FF2B5EF4-FFF2-40B4-BE49-F238E27FC236}">
                <a16:creationId xmlns:a16="http://schemas.microsoft.com/office/drawing/2014/main" id="{3D79177A-71C8-024B-AC29-1BB0784924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9">
            <a:extLst>
              <a:ext uri="{FF2B5EF4-FFF2-40B4-BE49-F238E27FC236}">
                <a16:creationId xmlns:a16="http://schemas.microsoft.com/office/drawing/2014/main" id="{2D241081-F5FD-434D-ABD3-45FFED334A82}"/>
              </a:ext>
            </a:extLst>
          </p:cNvPr>
          <p:cNvSpPr>
            <a:spLocks noGrp="1" noChangeArrowheads="1"/>
          </p:cNvSpPr>
          <p:nvPr>
            <p:ph type="sldNum" sz="quarter" idx="12"/>
          </p:nvPr>
        </p:nvSpPr>
        <p:spPr>
          <a:ln/>
        </p:spPr>
        <p:txBody>
          <a:bodyPr/>
          <a:lstStyle>
            <a:lvl1pPr>
              <a:defRPr/>
            </a:lvl1pPr>
          </a:lstStyle>
          <a:p>
            <a:fld id="{F93391CF-B5A0-674B-BAD6-5D745F5D0AEA}" type="slidenum">
              <a:rPr lang="en-US" altLang="en-US"/>
              <a:pPr/>
              <a:t>‹#›</a:t>
            </a:fld>
            <a:endParaRPr lang="en-US" altLang="en-US"/>
          </a:p>
        </p:txBody>
      </p:sp>
    </p:spTree>
    <p:extLst>
      <p:ext uri="{BB962C8B-B14F-4D97-AF65-F5344CB8AC3E}">
        <p14:creationId xmlns:p14="http://schemas.microsoft.com/office/powerpoint/2010/main" val="1701522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a:extLst>
              <a:ext uri="{FF2B5EF4-FFF2-40B4-BE49-F238E27FC236}">
                <a16:creationId xmlns:a16="http://schemas.microsoft.com/office/drawing/2014/main" id="{E6DF6622-B0FD-2948-ADDA-682393B510E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8">
            <a:extLst>
              <a:ext uri="{FF2B5EF4-FFF2-40B4-BE49-F238E27FC236}">
                <a16:creationId xmlns:a16="http://schemas.microsoft.com/office/drawing/2014/main" id="{29655DA0-EE88-0C4D-A446-9B5CFB6BDC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9">
            <a:extLst>
              <a:ext uri="{FF2B5EF4-FFF2-40B4-BE49-F238E27FC236}">
                <a16:creationId xmlns:a16="http://schemas.microsoft.com/office/drawing/2014/main" id="{E24B0C90-3E50-EA4A-8719-9AA8A68553AF}"/>
              </a:ext>
            </a:extLst>
          </p:cNvPr>
          <p:cNvSpPr>
            <a:spLocks noGrp="1" noChangeArrowheads="1"/>
          </p:cNvSpPr>
          <p:nvPr>
            <p:ph type="sldNum" sz="quarter" idx="12"/>
          </p:nvPr>
        </p:nvSpPr>
        <p:spPr>
          <a:ln/>
        </p:spPr>
        <p:txBody>
          <a:bodyPr/>
          <a:lstStyle>
            <a:lvl1pPr>
              <a:defRPr/>
            </a:lvl1pPr>
          </a:lstStyle>
          <a:p>
            <a:fld id="{E28E58FE-69C3-1A4F-AF30-CACCE574759C}" type="slidenum">
              <a:rPr lang="en-US" altLang="en-US"/>
              <a:pPr/>
              <a:t>‹#›</a:t>
            </a:fld>
            <a:endParaRPr lang="en-US" altLang="en-US"/>
          </a:p>
        </p:txBody>
      </p:sp>
    </p:spTree>
    <p:extLst>
      <p:ext uri="{BB962C8B-B14F-4D97-AF65-F5344CB8AC3E}">
        <p14:creationId xmlns:p14="http://schemas.microsoft.com/office/powerpoint/2010/main" val="3931505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a:extLst>
              <a:ext uri="{FF2B5EF4-FFF2-40B4-BE49-F238E27FC236}">
                <a16:creationId xmlns:a16="http://schemas.microsoft.com/office/drawing/2014/main" id="{8D4EAC58-C04B-DB43-8CE8-95F2EAC690E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8">
            <a:extLst>
              <a:ext uri="{FF2B5EF4-FFF2-40B4-BE49-F238E27FC236}">
                <a16:creationId xmlns:a16="http://schemas.microsoft.com/office/drawing/2014/main" id="{2323400A-8D92-424C-9121-24EAF470AA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9">
            <a:extLst>
              <a:ext uri="{FF2B5EF4-FFF2-40B4-BE49-F238E27FC236}">
                <a16:creationId xmlns:a16="http://schemas.microsoft.com/office/drawing/2014/main" id="{8B4A17CF-7827-4943-8F2C-2DE39ED4F914}"/>
              </a:ext>
            </a:extLst>
          </p:cNvPr>
          <p:cNvSpPr>
            <a:spLocks noGrp="1" noChangeArrowheads="1"/>
          </p:cNvSpPr>
          <p:nvPr>
            <p:ph type="sldNum" sz="quarter" idx="12"/>
          </p:nvPr>
        </p:nvSpPr>
        <p:spPr>
          <a:ln/>
        </p:spPr>
        <p:txBody>
          <a:bodyPr/>
          <a:lstStyle>
            <a:lvl1pPr>
              <a:defRPr/>
            </a:lvl1pPr>
          </a:lstStyle>
          <a:p>
            <a:fld id="{8BAED86C-905A-F049-B788-0C16A0087D5B}" type="slidenum">
              <a:rPr lang="en-US" altLang="en-US"/>
              <a:pPr/>
              <a:t>‹#›</a:t>
            </a:fld>
            <a:endParaRPr lang="en-US" altLang="en-US"/>
          </a:p>
        </p:txBody>
      </p:sp>
    </p:spTree>
    <p:extLst>
      <p:ext uri="{BB962C8B-B14F-4D97-AF65-F5344CB8AC3E}">
        <p14:creationId xmlns:p14="http://schemas.microsoft.com/office/powerpoint/2010/main" val="3841467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a:extLst>
              <a:ext uri="{FF2B5EF4-FFF2-40B4-BE49-F238E27FC236}">
                <a16:creationId xmlns:a16="http://schemas.microsoft.com/office/drawing/2014/main" id="{B43ACF59-6427-C840-854B-047C16C080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8">
            <a:extLst>
              <a:ext uri="{FF2B5EF4-FFF2-40B4-BE49-F238E27FC236}">
                <a16:creationId xmlns:a16="http://schemas.microsoft.com/office/drawing/2014/main" id="{4581C632-560C-E74E-824F-6B00B9B499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9">
            <a:extLst>
              <a:ext uri="{FF2B5EF4-FFF2-40B4-BE49-F238E27FC236}">
                <a16:creationId xmlns:a16="http://schemas.microsoft.com/office/drawing/2014/main" id="{9C73A96A-B294-8341-B0AD-152814845047}"/>
              </a:ext>
            </a:extLst>
          </p:cNvPr>
          <p:cNvSpPr>
            <a:spLocks noGrp="1" noChangeArrowheads="1"/>
          </p:cNvSpPr>
          <p:nvPr>
            <p:ph type="sldNum" sz="quarter" idx="12"/>
          </p:nvPr>
        </p:nvSpPr>
        <p:spPr>
          <a:ln/>
        </p:spPr>
        <p:txBody>
          <a:bodyPr/>
          <a:lstStyle>
            <a:lvl1pPr>
              <a:defRPr/>
            </a:lvl1pPr>
          </a:lstStyle>
          <a:p>
            <a:fld id="{C5A31D24-FBB7-9D43-8282-27EC2C8756E7}" type="slidenum">
              <a:rPr lang="en-US" altLang="en-US"/>
              <a:pPr/>
              <a:t>‹#›</a:t>
            </a:fld>
            <a:endParaRPr lang="en-US" altLang="en-US"/>
          </a:p>
        </p:txBody>
      </p:sp>
    </p:spTree>
    <p:extLst>
      <p:ext uri="{BB962C8B-B14F-4D97-AF65-F5344CB8AC3E}">
        <p14:creationId xmlns:p14="http://schemas.microsoft.com/office/powerpoint/2010/main" val="206744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D3578B-D51A-8749-8118-242F8DED4B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279181-7150-F947-A280-9BEEAF01E8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16D2BC-325C-F944-B4AE-B92A5976DFFD}"/>
              </a:ext>
            </a:extLst>
          </p:cNvPr>
          <p:cNvSpPr>
            <a:spLocks noGrp="1" noChangeArrowheads="1"/>
          </p:cNvSpPr>
          <p:nvPr>
            <p:ph type="sldNum" sz="quarter" idx="12"/>
          </p:nvPr>
        </p:nvSpPr>
        <p:spPr>
          <a:ln/>
        </p:spPr>
        <p:txBody>
          <a:bodyPr/>
          <a:lstStyle>
            <a:lvl1pPr>
              <a:defRPr/>
            </a:lvl1pPr>
          </a:lstStyle>
          <a:p>
            <a:fld id="{D3433411-5561-764F-87E1-2FF8730CA180}" type="slidenum">
              <a:rPr lang="en-US" altLang="en-US"/>
              <a:pPr/>
              <a:t>‹#›</a:t>
            </a:fld>
            <a:endParaRPr lang="en-US" altLang="en-US"/>
          </a:p>
        </p:txBody>
      </p:sp>
    </p:spTree>
    <p:extLst>
      <p:ext uri="{BB962C8B-B14F-4D97-AF65-F5344CB8AC3E}">
        <p14:creationId xmlns:p14="http://schemas.microsoft.com/office/powerpoint/2010/main" val="3857592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a:extLst>
              <a:ext uri="{FF2B5EF4-FFF2-40B4-BE49-F238E27FC236}">
                <a16:creationId xmlns:a16="http://schemas.microsoft.com/office/drawing/2014/main" id="{B1DA7B0C-BCB7-7944-A4E5-119D7E26BE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8">
            <a:extLst>
              <a:ext uri="{FF2B5EF4-FFF2-40B4-BE49-F238E27FC236}">
                <a16:creationId xmlns:a16="http://schemas.microsoft.com/office/drawing/2014/main" id="{C01B0D6C-9D42-BF4F-B470-9E80993263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9">
            <a:extLst>
              <a:ext uri="{FF2B5EF4-FFF2-40B4-BE49-F238E27FC236}">
                <a16:creationId xmlns:a16="http://schemas.microsoft.com/office/drawing/2014/main" id="{F5B9FA8A-A56C-8446-8CC2-B656797207AE}"/>
              </a:ext>
            </a:extLst>
          </p:cNvPr>
          <p:cNvSpPr>
            <a:spLocks noGrp="1" noChangeArrowheads="1"/>
          </p:cNvSpPr>
          <p:nvPr>
            <p:ph type="sldNum" sz="quarter" idx="12"/>
          </p:nvPr>
        </p:nvSpPr>
        <p:spPr>
          <a:ln/>
        </p:spPr>
        <p:txBody>
          <a:bodyPr/>
          <a:lstStyle>
            <a:lvl1pPr>
              <a:defRPr/>
            </a:lvl1pPr>
          </a:lstStyle>
          <a:p>
            <a:fld id="{4E4A39D8-B6A1-A348-8A73-2AB23C6EE278}" type="slidenum">
              <a:rPr lang="en-US" altLang="en-US"/>
              <a:pPr/>
              <a:t>‹#›</a:t>
            </a:fld>
            <a:endParaRPr lang="en-US" altLang="en-US"/>
          </a:p>
        </p:txBody>
      </p:sp>
    </p:spTree>
    <p:extLst>
      <p:ext uri="{BB962C8B-B14F-4D97-AF65-F5344CB8AC3E}">
        <p14:creationId xmlns:p14="http://schemas.microsoft.com/office/powerpoint/2010/main" val="814927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0C989758-5AB9-EF42-9838-34324F22C8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8">
            <a:extLst>
              <a:ext uri="{FF2B5EF4-FFF2-40B4-BE49-F238E27FC236}">
                <a16:creationId xmlns:a16="http://schemas.microsoft.com/office/drawing/2014/main" id="{FE368A2D-CB57-E849-824A-A26EB62547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9">
            <a:extLst>
              <a:ext uri="{FF2B5EF4-FFF2-40B4-BE49-F238E27FC236}">
                <a16:creationId xmlns:a16="http://schemas.microsoft.com/office/drawing/2014/main" id="{1684D1DB-AA50-6C4F-9B57-EC2B833B1C52}"/>
              </a:ext>
            </a:extLst>
          </p:cNvPr>
          <p:cNvSpPr>
            <a:spLocks noGrp="1" noChangeArrowheads="1"/>
          </p:cNvSpPr>
          <p:nvPr>
            <p:ph type="sldNum" sz="quarter" idx="12"/>
          </p:nvPr>
        </p:nvSpPr>
        <p:spPr>
          <a:ln/>
        </p:spPr>
        <p:txBody>
          <a:bodyPr/>
          <a:lstStyle>
            <a:lvl1pPr>
              <a:defRPr/>
            </a:lvl1pPr>
          </a:lstStyle>
          <a:p>
            <a:fld id="{0CF2A676-DBF3-9B4F-8622-264B07C7BD8E}" type="slidenum">
              <a:rPr lang="en-US" altLang="en-US"/>
              <a:pPr/>
              <a:t>‹#›</a:t>
            </a:fld>
            <a:endParaRPr lang="en-US" altLang="en-US"/>
          </a:p>
        </p:txBody>
      </p:sp>
    </p:spTree>
    <p:extLst>
      <p:ext uri="{BB962C8B-B14F-4D97-AF65-F5344CB8AC3E}">
        <p14:creationId xmlns:p14="http://schemas.microsoft.com/office/powerpoint/2010/main" val="2738794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533400"/>
            <a:ext cx="2039938"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1538" y="533400"/>
            <a:ext cx="5970587"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FEF8BF45-8C95-0949-9146-F566A7C154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8">
            <a:extLst>
              <a:ext uri="{FF2B5EF4-FFF2-40B4-BE49-F238E27FC236}">
                <a16:creationId xmlns:a16="http://schemas.microsoft.com/office/drawing/2014/main" id="{719A2E09-9528-3C4C-BAEF-19DF8CB969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9">
            <a:extLst>
              <a:ext uri="{FF2B5EF4-FFF2-40B4-BE49-F238E27FC236}">
                <a16:creationId xmlns:a16="http://schemas.microsoft.com/office/drawing/2014/main" id="{012F371F-9D9F-514F-9DD1-36ECD4F21D4D}"/>
              </a:ext>
            </a:extLst>
          </p:cNvPr>
          <p:cNvSpPr>
            <a:spLocks noGrp="1" noChangeArrowheads="1"/>
          </p:cNvSpPr>
          <p:nvPr>
            <p:ph type="sldNum" sz="quarter" idx="12"/>
          </p:nvPr>
        </p:nvSpPr>
        <p:spPr>
          <a:ln/>
        </p:spPr>
        <p:txBody>
          <a:bodyPr/>
          <a:lstStyle>
            <a:lvl1pPr>
              <a:defRPr/>
            </a:lvl1pPr>
          </a:lstStyle>
          <a:p>
            <a:fld id="{EC92FA87-D922-AA48-9027-264B3464876B}" type="slidenum">
              <a:rPr lang="en-US" altLang="en-US"/>
              <a:pPr/>
              <a:t>‹#›</a:t>
            </a:fld>
            <a:endParaRPr lang="en-US" altLang="en-US"/>
          </a:p>
        </p:txBody>
      </p:sp>
    </p:spTree>
    <p:extLst>
      <p:ext uri="{BB962C8B-B14F-4D97-AF65-F5344CB8AC3E}">
        <p14:creationId xmlns:p14="http://schemas.microsoft.com/office/powerpoint/2010/main" val="198487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99347C79-8329-1843-B815-B569525C07EE}"/>
              </a:ext>
            </a:extLst>
          </p:cNvPr>
          <p:cNvGrpSpPr>
            <a:grpSpLocks/>
          </p:cNvGrpSpPr>
          <p:nvPr/>
        </p:nvGrpSpPr>
        <p:grpSpPr bwMode="auto">
          <a:xfrm>
            <a:off x="457200" y="2362200"/>
            <a:ext cx="8305800" cy="1295400"/>
            <a:chOff x="288" y="192"/>
            <a:chExt cx="5232" cy="816"/>
          </a:xfrm>
        </p:grpSpPr>
        <p:sp>
          <p:nvSpPr>
            <p:cNvPr id="5" name="AutoShape 7">
              <a:extLst>
                <a:ext uri="{FF2B5EF4-FFF2-40B4-BE49-F238E27FC236}">
                  <a16:creationId xmlns:a16="http://schemas.microsoft.com/office/drawing/2014/main" id="{0173551F-BA82-0F46-AD9D-424800CEF520}"/>
                </a:ext>
              </a:extLst>
            </p:cNvPr>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rgbClr val="243661"/>
                </a:gs>
              </a:gsLst>
              <a:lin ang="5400000" scaled="1"/>
            </a:gradFill>
            <a:ln>
              <a:noFill/>
            </a:ln>
            <a:effectLst>
              <a:outerShdw blurRad="63500" dist="117432" dir="4604261" algn="ctr" rotWithShape="0">
                <a:schemeClr val="bg2">
                  <a:alpha val="50000"/>
                </a:scheme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defRPr/>
              </a:pPr>
              <a:endParaRPr lang="en-US">
                <a:latin typeface="Arial" charset="0"/>
                <a:ea typeface="ＭＳ Ｐゴシック" charset="-128"/>
                <a:cs typeface="ＭＳ Ｐゴシック" charset="-128"/>
              </a:endParaRPr>
            </a:p>
          </p:txBody>
        </p:sp>
        <p:sp>
          <p:nvSpPr>
            <p:cNvPr id="6" name="AutoShape 8">
              <a:extLst>
                <a:ext uri="{FF2B5EF4-FFF2-40B4-BE49-F238E27FC236}">
                  <a16:creationId xmlns:a16="http://schemas.microsoft.com/office/drawing/2014/main" id="{AAF9612F-D602-BB46-829F-0E3644D48DD2}"/>
                </a:ext>
              </a:extLst>
            </p:cNvPr>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w="9525">
              <a:noFill/>
              <a:round/>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7" name="Freeform 9">
              <a:extLst>
                <a:ext uri="{FF2B5EF4-FFF2-40B4-BE49-F238E27FC236}">
                  <a16:creationId xmlns:a16="http://schemas.microsoft.com/office/drawing/2014/main" id="{7F6474E5-600E-E545-BCF7-B70C438CF632}"/>
                </a:ext>
              </a:extLst>
            </p:cNvPr>
            <p:cNvSpPr>
              <a:spLocks/>
            </p:cNvSpPr>
            <p:nvPr userDrawn="1"/>
          </p:nvSpPr>
          <p:spPr bwMode="auto">
            <a:xfrm>
              <a:off x="456" y="245"/>
              <a:ext cx="4896" cy="124"/>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w="9525">
              <a:noFill/>
              <a:round/>
              <a:headEnd/>
              <a:tailEnd/>
            </a:ln>
          </p:spPr>
          <p:txBody>
            <a:bodyPr wrap="none" anchor="ctr"/>
            <a:lstStyle/>
            <a:p>
              <a:pPr>
                <a:defRPr/>
              </a:pPr>
              <a:endParaRPr lang="en-US">
                <a:latin typeface="Arial" charset="0"/>
                <a:ea typeface="ＭＳ Ｐゴシック" charset="-128"/>
                <a:cs typeface="ＭＳ Ｐゴシック" charset="-128"/>
              </a:endParaRPr>
            </a:p>
          </p:txBody>
        </p:sp>
        <p:sp>
          <p:nvSpPr>
            <p:cNvPr id="8" name="Freeform 10">
              <a:extLst>
                <a:ext uri="{FF2B5EF4-FFF2-40B4-BE49-F238E27FC236}">
                  <a16:creationId xmlns:a16="http://schemas.microsoft.com/office/drawing/2014/main" id="{AF0742C5-82A9-AF4C-8071-CEDAB7BCCFDF}"/>
                </a:ext>
              </a:extLst>
            </p:cNvPr>
            <p:cNvSpPr>
              <a:spLocks/>
            </p:cNvSpPr>
            <p:nvPr userDrawn="1"/>
          </p:nvSpPr>
          <p:spPr bwMode="auto">
            <a:xfrm>
              <a:off x="450" y="342"/>
              <a:ext cx="4902" cy="98"/>
            </a:xfrm>
            <a:custGeom>
              <a:avLst/>
              <a:gdLst/>
              <a:ahLst/>
              <a:cxnLst>
                <a:cxn ang="0">
                  <a:pos x="6" y="0"/>
                </a:cxn>
                <a:cxn ang="0">
                  <a:pos x="136" y="98"/>
                </a:cxn>
                <a:cxn ang="0">
                  <a:pos x="4770" y="84"/>
                </a:cxn>
                <a:cxn ang="0">
                  <a:pos x="4902" y="6"/>
                </a:cxn>
                <a:cxn ang="0">
                  <a:pos x="6" y="0"/>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w="9525">
              <a:noFill/>
              <a:round/>
              <a:headEnd/>
              <a:tailEnd/>
            </a:ln>
          </p:spPr>
          <p:txBody>
            <a:bodyPr wrap="none" anchor="ctr"/>
            <a:lstStyle/>
            <a:p>
              <a:pPr>
                <a:defRPr/>
              </a:pPr>
              <a:endParaRPr lang="en-US">
                <a:latin typeface="Arial" charset="0"/>
                <a:ea typeface="ＭＳ Ｐゴシック" charset="-128"/>
                <a:cs typeface="ＭＳ Ｐゴシック" charset="-128"/>
              </a:endParaRPr>
            </a:p>
          </p:txBody>
        </p:sp>
        <p:sp>
          <p:nvSpPr>
            <p:cNvPr id="9" name="Freeform 11">
              <a:extLst>
                <a:ext uri="{FF2B5EF4-FFF2-40B4-BE49-F238E27FC236}">
                  <a16:creationId xmlns:a16="http://schemas.microsoft.com/office/drawing/2014/main" id="{11070318-7408-0944-B6E9-22A38D2B73F2}"/>
                </a:ext>
              </a:extLst>
            </p:cNvPr>
            <p:cNvSpPr>
              <a:spLocks/>
            </p:cNvSpPr>
            <p:nvPr userDrawn="1"/>
          </p:nvSpPr>
          <p:spPr bwMode="auto">
            <a:xfrm flipV="1">
              <a:off x="408" y="672"/>
              <a:ext cx="4989" cy="288"/>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w="9525">
              <a:noFill/>
              <a:round/>
              <a:headEnd/>
              <a:tailEnd/>
            </a:ln>
          </p:spPr>
          <p:txBody>
            <a:bodyPr wrap="none" anchor="ctr"/>
            <a:lstStyle/>
            <a:p>
              <a:pPr>
                <a:defRPr/>
              </a:pPr>
              <a:endParaRPr lang="en-US">
                <a:latin typeface="Arial" charset="0"/>
                <a:ea typeface="ＭＳ Ｐゴシック" charset="-128"/>
                <a:cs typeface="ＭＳ Ｐゴシック" charset="-128"/>
              </a:endParaRPr>
            </a:p>
          </p:txBody>
        </p:sp>
      </p:grpSp>
      <p:sp>
        <p:nvSpPr>
          <p:cNvPr id="1377285" name="Rectangle 5"/>
          <p:cNvSpPr>
            <a:spLocks noGrp="1" noChangeArrowheads="1"/>
          </p:cNvSpPr>
          <p:nvPr>
            <p:ph type="subTitle"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377292" name="Rectangle 12"/>
          <p:cNvSpPr>
            <a:spLocks noGrp="1" noChangeArrowheads="1"/>
          </p:cNvSpPr>
          <p:nvPr>
            <p:ph type="ctrTitle" sz="quarter"/>
          </p:nvPr>
        </p:nvSpPr>
        <p:spPr>
          <a:xfrm>
            <a:off x="685800" y="2438400"/>
            <a:ext cx="7772400" cy="1143000"/>
          </a:xfrm>
        </p:spPr>
        <p:txBody>
          <a:bodyPr/>
          <a:lstStyle>
            <a:lvl1pPr>
              <a:defRPr/>
            </a:lvl1pPr>
          </a:lstStyle>
          <a:p>
            <a:r>
              <a:rPr lang="en-US"/>
              <a:t>Click to edit Master title style</a:t>
            </a:r>
          </a:p>
        </p:txBody>
      </p:sp>
      <p:sp>
        <p:nvSpPr>
          <p:cNvPr id="10" name="Rectangle 2">
            <a:extLst>
              <a:ext uri="{FF2B5EF4-FFF2-40B4-BE49-F238E27FC236}">
                <a16:creationId xmlns:a16="http://schemas.microsoft.com/office/drawing/2014/main" id="{A32DA8EF-20B7-C247-B418-4736A34FC1B2}"/>
              </a:ext>
            </a:extLst>
          </p:cNvPr>
          <p:cNvSpPr>
            <a:spLocks noGrp="1" noChangeArrowheads="1"/>
          </p:cNvSpPr>
          <p:nvPr>
            <p:ph type="dt" sz="half" idx="10"/>
          </p:nvPr>
        </p:nvSpPr>
        <p:spPr>
          <a:xfrm>
            <a:off x="152400" y="6248400"/>
            <a:ext cx="1905000" cy="457200"/>
          </a:xfrm>
        </p:spPr>
        <p:txBody>
          <a:bodyPr/>
          <a:lstStyle>
            <a:lvl1pPr eaLnBrk="1" hangingPunct="1">
              <a:defRPr/>
            </a:lvl1pPr>
          </a:lstStyle>
          <a:p>
            <a:pPr>
              <a:defRPr/>
            </a:pPr>
            <a:endParaRPr lang="en-US"/>
          </a:p>
        </p:txBody>
      </p:sp>
      <p:sp>
        <p:nvSpPr>
          <p:cNvPr id="11" name="Rectangle 3">
            <a:extLst>
              <a:ext uri="{FF2B5EF4-FFF2-40B4-BE49-F238E27FC236}">
                <a16:creationId xmlns:a16="http://schemas.microsoft.com/office/drawing/2014/main" id="{C5951C2A-CF29-E443-8057-E17A8DDFF19C}"/>
              </a:ext>
            </a:extLst>
          </p:cNvPr>
          <p:cNvSpPr>
            <a:spLocks noGrp="1" noChangeArrowheads="1"/>
          </p:cNvSpPr>
          <p:nvPr>
            <p:ph type="ftr" sz="quarter" idx="11"/>
          </p:nvPr>
        </p:nvSpPr>
        <p:spPr>
          <a:xfrm>
            <a:off x="2133600" y="6248400"/>
            <a:ext cx="4876800" cy="457200"/>
          </a:xfrm>
        </p:spPr>
        <p:txBody>
          <a:bodyPr/>
          <a:lstStyle>
            <a:lvl1pPr eaLnBrk="1" hangingPunct="1">
              <a:defRPr/>
            </a:lvl1pPr>
          </a:lstStyle>
          <a:p>
            <a:pPr>
              <a:defRPr/>
            </a:pPr>
            <a:endParaRPr lang="en-US"/>
          </a:p>
        </p:txBody>
      </p:sp>
      <p:sp>
        <p:nvSpPr>
          <p:cNvPr id="12" name="Rectangle 4">
            <a:extLst>
              <a:ext uri="{FF2B5EF4-FFF2-40B4-BE49-F238E27FC236}">
                <a16:creationId xmlns:a16="http://schemas.microsoft.com/office/drawing/2014/main" id="{97AC0EC3-8AC0-B246-9EAF-757008DE2F4B}"/>
              </a:ext>
            </a:extLst>
          </p:cNvPr>
          <p:cNvSpPr>
            <a:spLocks noGrp="1" noChangeArrowheads="1"/>
          </p:cNvSpPr>
          <p:nvPr>
            <p:ph type="sldNum" sz="quarter" idx="12"/>
          </p:nvPr>
        </p:nvSpPr>
        <p:spPr>
          <a:xfrm>
            <a:off x="7086600" y="6248400"/>
            <a:ext cx="1905000" cy="457200"/>
          </a:xfrm>
        </p:spPr>
        <p:txBody>
          <a:bodyPr/>
          <a:lstStyle>
            <a:lvl1pPr eaLnBrk="1" hangingPunct="1">
              <a:defRPr/>
            </a:lvl1pPr>
          </a:lstStyle>
          <a:p>
            <a:fld id="{2F4646AC-BFD7-714B-BDCD-92F645EA1B25}" type="slidenum">
              <a:rPr lang="en-US" altLang="en-US"/>
              <a:pPr/>
              <a:t>‹#›</a:t>
            </a:fld>
            <a:endParaRPr lang="en-US" altLang="en-US"/>
          </a:p>
        </p:txBody>
      </p:sp>
    </p:spTree>
    <p:extLst>
      <p:ext uri="{BB962C8B-B14F-4D97-AF65-F5344CB8AC3E}">
        <p14:creationId xmlns:p14="http://schemas.microsoft.com/office/powerpoint/2010/main" val="654090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0EBCDDBE-7763-C84D-8EC0-B6ED7347AE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1ADE81A5-9E0B-4C42-847E-D6350E5C50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DE71DA5F-572D-DF43-84FC-C93B9B299798}"/>
              </a:ext>
            </a:extLst>
          </p:cNvPr>
          <p:cNvSpPr>
            <a:spLocks noGrp="1" noChangeArrowheads="1"/>
          </p:cNvSpPr>
          <p:nvPr>
            <p:ph type="sldNum" sz="quarter" idx="12"/>
          </p:nvPr>
        </p:nvSpPr>
        <p:spPr>
          <a:ln/>
        </p:spPr>
        <p:txBody>
          <a:bodyPr/>
          <a:lstStyle>
            <a:lvl1pPr>
              <a:defRPr/>
            </a:lvl1pPr>
          </a:lstStyle>
          <a:p>
            <a:fld id="{BE4AA56F-348B-7641-A26D-5E656F15A687}" type="slidenum">
              <a:rPr lang="en-US" altLang="en-US"/>
              <a:pPr/>
              <a:t>‹#›</a:t>
            </a:fld>
            <a:endParaRPr lang="en-US" altLang="en-US"/>
          </a:p>
        </p:txBody>
      </p:sp>
    </p:spTree>
    <p:extLst>
      <p:ext uri="{BB962C8B-B14F-4D97-AF65-F5344CB8AC3E}">
        <p14:creationId xmlns:p14="http://schemas.microsoft.com/office/powerpoint/2010/main" val="1394617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a:extLst>
              <a:ext uri="{FF2B5EF4-FFF2-40B4-BE49-F238E27FC236}">
                <a16:creationId xmlns:a16="http://schemas.microsoft.com/office/drawing/2014/main" id="{444E3215-D11D-D541-B47F-02B7E31111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DFDAAF0F-FCD1-3049-9625-E6630E4F92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DB47832C-78F4-D048-96E4-99D0A385B23B}"/>
              </a:ext>
            </a:extLst>
          </p:cNvPr>
          <p:cNvSpPr>
            <a:spLocks noGrp="1" noChangeArrowheads="1"/>
          </p:cNvSpPr>
          <p:nvPr>
            <p:ph type="sldNum" sz="quarter" idx="12"/>
          </p:nvPr>
        </p:nvSpPr>
        <p:spPr>
          <a:ln/>
        </p:spPr>
        <p:txBody>
          <a:bodyPr/>
          <a:lstStyle>
            <a:lvl1pPr>
              <a:defRPr/>
            </a:lvl1pPr>
          </a:lstStyle>
          <a:p>
            <a:fld id="{7B6F3A6B-3B1E-9A4F-9DDF-847B2E91FA7F}" type="slidenum">
              <a:rPr lang="en-US" altLang="en-US"/>
              <a:pPr/>
              <a:t>‹#›</a:t>
            </a:fld>
            <a:endParaRPr lang="en-US" altLang="en-US"/>
          </a:p>
        </p:txBody>
      </p:sp>
    </p:spTree>
    <p:extLst>
      <p:ext uri="{BB962C8B-B14F-4D97-AF65-F5344CB8AC3E}">
        <p14:creationId xmlns:p14="http://schemas.microsoft.com/office/powerpoint/2010/main" val="2889029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a:extLst>
              <a:ext uri="{FF2B5EF4-FFF2-40B4-BE49-F238E27FC236}">
                <a16:creationId xmlns:a16="http://schemas.microsoft.com/office/drawing/2014/main" id="{FF15F542-4E40-F042-8E6F-E90F62034F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EFFD27EE-3E4F-0040-AB6D-8645FFA8F7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2">
            <a:extLst>
              <a:ext uri="{FF2B5EF4-FFF2-40B4-BE49-F238E27FC236}">
                <a16:creationId xmlns:a16="http://schemas.microsoft.com/office/drawing/2014/main" id="{FD93D052-FD5C-BB4B-9D95-15C4ACF71700}"/>
              </a:ext>
            </a:extLst>
          </p:cNvPr>
          <p:cNvSpPr>
            <a:spLocks noGrp="1" noChangeArrowheads="1"/>
          </p:cNvSpPr>
          <p:nvPr>
            <p:ph type="sldNum" sz="quarter" idx="12"/>
          </p:nvPr>
        </p:nvSpPr>
        <p:spPr>
          <a:ln/>
        </p:spPr>
        <p:txBody>
          <a:bodyPr/>
          <a:lstStyle>
            <a:lvl1pPr>
              <a:defRPr/>
            </a:lvl1pPr>
          </a:lstStyle>
          <a:p>
            <a:fld id="{736D018C-DF86-0946-8624-384298E44212}" type="slidenum">
              <a:rPr lang="en-US" altLang="en-US"/>
              <a:pPr/>
              <a:t>‹#›</a:t>
            </a:fld>
            <a:endParaRPr lang="en-US" altLang="en-US"/>
          </a:p>
        </p:txBody>
      </p:sp>
    </p:spTree>
    <p:extLst>
      <p:ext uri="{BB962C8B-B14F-4D97-AF65-F5344CB8AC3E}">
        <p14:creationId xmlns:p14="http://schemas.microsoft.com/office/powerpoint/2010/main" val="604218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a:extLst>
              <a:ext uri="{FF2B5EF4-FFF2-40B4-BE49-F238E27FC236}">
                <a16:creationId xmlns:a16="http://schemas.microsoft.com/office/drawing/2014/main" id="{1929D57A-34D9-DB48-ABDF-434E1B9EAB2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1">
            <a:extLst>
              <a:ext uri="{FF2B5EF4-FFF2-40B4-BE49-F238E27FC236}">
                <a16:creationId xmlns:a16="http://schemas.microsoft.com/office/drawing/2014/main" id="{ACF959A9-D5EB-574A-B9FC-B3633C66AD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2">
            <a:extLst>
              <a:ext uri="{FF2B5EF4-FFF2-40B4-BE49-F238E27FC236}">
                <a16:creationId xmlns:a16="http://schemas.microsoft.com/office/drawing/2014/main" id="{E3F81E8E-99F1-5C46-B54A-A550787B0E5D}"/>
              </a:ext>
            </a:extLst>
          </p:cNvPr>
          <p:cNvSpPr>
            <a:spLocks noGrp="1" noChangeArrowheads="1"/>
          </p:cNvSpPr>
          <p:nvPr>
            <p:ph type="sldNum" sz="quarter" idx="12"/>
          </p:nvPr>
        </p:nvSpPr>
        <p:spPr>
          <a:ln/>
        </p:spPr>
        <p:txBody>
          <a:bodyPr/>
          <a:lstStyle>
            <a:lvl1pPr>
              <a:defRPr/>
            </a:lvl1pPr>
          </a:lstStyle>
          <a:p>
            <a:fld id="{88A1E571-588A-284A-ACDE-768AD284593E}" type="slidenum">
              <a:rPr lang="en-US" altLang="en-US"/>
              <a:pPr/>
              <a:t>‹#›</a:t>
            </a:fld>
            <a:endParaRPr lang="en-US" altLang="en-US"/>
          </a:p>
        </p:txBody>
      </p:sp>
    </p:spTree>
    <p:extLst>
      <p:ext uri="{BB962C8B-B14F-4D97-AF65-F5344CB8AC3E}">
        <p14:creationId xmlns:p14="http://schemas.microsoft.com/office/powerpoint/2010/main" val="412645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a:extLst>
              <a:ext uri="{FF2B5EF4-FFF2-40B4-BE49-F238E27FC236}">
                <a16:creationId xmlns:a16="http://schemas.microsoft.com/office/drawing/2014/main" id="{281113A0-55A0-5541-83B0-8ACFF5A5CC3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id="{9BD3877B-10E8-A84C-BCF2-151CA33FD8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CBE49DA2-10C8-0A43-95D9-32E387A182ED}"/>
              </a:ext>
            </a:extLst>
          </p:cNvPr>
          <p:cNvSpPr>
            <a:spLocks noGrp="1" noChangeArrowheads="1"/>
          </p:cNvSpPr>
          <p:nvPr>
            <p:ph type="sldNum" sz="quarter" idx="12"/>
          </p:nvPr>
        </p:nvSpPr>
        <p:spPr>
          <a:ln/>
        </p:spPr>
        <p:txBody>
          <a:bodyPr/>
          <a:lstStyle>
            <a:lvl1pPr>
              <a:defRPr/>
            </a:lvl1pPr>
          </a:lstStyle>
          <a:p>
            <a:fld id="{9FD93DA8-DED8-274A-B601-15F9A6A81780}" type="slidenum">
              <a:rPr lang="en-US" altLang="en-US"/>
              <a:pPr/>
              <a:t>‹#›</a:t>
            </a:fld>
            <a:endParaRPr lang="en-US" altLang="en-US"/>
          </a:p>
        </p:txBody>
      </p:sp>
    </p:spTree>
    <p:extLst>
      <p:ext uri="{BB962C8B-B14F-4D97-AF65-F5344CB8AC3E}">
        <p14:creationId xmlns:p14="http://schemas.microsoft.com/office/powerpoint/2010/main" val="3010477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6E828DB9-8220-8F48-A1BF-9F0F0129858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1">
            <a:extLst>
              <a:ext uri="{FF2B5EF4-FFF2-40B4-BE49-F238E27FC236}">
                <a16:creationId xmlns:a16="http://schemas.microsoft.com/office/drawing/2014/main" id="{72E05E35-129B-E74F-AE7C-024E1641B7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7E0FB158-0220-FB4A-955E-9639B175D30D}"/>
              </a:ext>
            </a:extLst>
          </p:cNvPr>
          <p:cNvSpPr>
            <a:spLocks noGrp="1" noChangeArrowheads="1"/>
          </p:cNvSpPr>
          <p:nvPr>
            <p:ph type="sldNum" sz="quarter" idx="12"/>
          </p:nvPr>
        </p:nvSpPr>
        <p:spPr>
          <a:ln/>
        </p:spPr>
        <p:txBody>
          <a:bodyPr/>
          <a:lstStyle>
            <a:lvl1pPr>
              <a:defRPr/>
            </a:lvl1pPr>
          </a:lstStyle>
          <a:p>
            <a:fld id="{4DB29C31-7ED5-914A-8A8F-F997F04153C0}" type="slidenum">
              <a:rPr lang="en-US" altLang="en-US"/>
              <a:pPr/>
              <a:t>‹#›</a:t>
            </a:fld>
            <a:endParaRPr lang="en-US" altLang="en-US"/>
          </a:p>
        </p:txBody>
      </p:sp>
    </p:spTree>
    <p:extLst>
      <p:ext uri="{BB962C8B-B14F-4D97-AF65-F5344CB8AC3E}">
        <p14:creationId xmlns:p14="http://schemas.microsoft.com/office/powerpoint/2010/main" val="196025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BC23293-B6C1-CF4F-A228-33DAD1EA9E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921BD2-25D3-924E-967A-E18A25CCA5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D9DDCC-FA4B-0344-83D4-4CE59C68D841}"/>
              </a:ext>
            </a:extLst>
          </p:cNvPr>
          <p:cNvSpPr>
            <a:spLocks noGrp="1" noChangeArrowheads="1"/>
          </p:cNvSpPr>
          <p:nvPr>
            <p:ph type="sldNum" sz="quarter" idx="12"/>
          </p:nvPr>
        </p:nvSpPr>
        <p:spPr>
          <a:ln/>
        </p:spPr>
        <p:txBody>
          <a:bodyPr/>
          <a:lstStyle>
            <a:lvl1pPr>
              <a:defRPr/>
            </a:lvl1pPr>
          </a:lstStyle>
          <a:p>
            <a:fld id="{9E110EC8-FE24-E343-88D3-B12DD1FD9516}" type="slidenum">
              <a:rPr lang="en-US" altLang="en-US"/>
              <a:pPr/>
              <a:t>‹#›</a:t>
            </a:fld>
            <a:endParaRPr lang="en-US" altLang="en-US"/>
          </a:p>
        </p:txBody>
      </p:sp>
    </p:spTree>
    <p:extLst>
      <p:ext uri="{BB962C8B-B14F-4D97-AF65-F5344CB8AC3E}">
        <p14:creationId xmlns:p14="http://schemas.microsoft.com/office/powerpoint/2010/main" val="630263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a16="http://schemas.microsoft.com/office/drawing/2014/main" id="{22871D98-6088-424E-BB5D-5C9C28CD78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0C0CB351-5495-C940-B0D9-6E9E93828C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2">
            <a:extLst>
              <a:ext uri="{FF2B5EF4-FFF2-40B4-BE49-F238E27FC236}">
                <a16:creationId xmlns:a16="http://schemas.microsoft.com/office/drawing/2014/main" id="{447F423D-8644-E942-947D-6F9257FB2F87}"/>
              </a:ext>
            </a:extLst>
          </p:cNvPr>
          <p:cNvSpPr>
            <a:spLocks noGrp="1" noChangeArrowheads="1"/>
          </p:cNvSpPr>
          <p:nvPr>
            <p:ph type="sldNum" sz="quarter" idx="12"/>
          </p:nvPr>
        </p:nvSpPr>
        <p:spPr>
          <a:ln/>
        </p:spPr>
        <p:txBody>
          <a:bodyPr/>
          <a:lstStyle>
            <a:lvl1pPr>
              <a:defRPr/>
            </a:lvl1pPr>
          </a:lstStyle>
          <a:p>
            <a:fld id="{25F53B47-4BEF-F246-903C-5CB33F2CDEAB}" type="slidenum">
              <a:rPr lang="en-US" altLang="en-US"/>
              <a:pPr/>
              <a:t>‹#›</a:t>
            </a:fld>
            <a:endParaRPr lang="en-US" altLang="en-US"/>
          </a:p>
        </p:txBody>
      </p:sp>
    </p:spTree>
    <p:extLst>
      <p:ext uri="{BB962C8B-B14F-4D97-AF65-F5344CB8AC3E}">
        <p14:creationId xmlns:p14="http://schemas.microsoft.com/office/powerpoint/2010/main" val="3789668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a16="http://schemas.microsoft.com/office/drawing/2014/main" id="{C6F4320C-B5D2-3546-A5EC-C11EB31862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313DAFCD-1EAC-964B-A729-949F2248F2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2">
            <a:extLst>
              <a:ext uri="{FF2B5EF4-FFF2-40B4-BE49-F238E27FC236}">
                <a16:creationId xmlns:a16="http://schemas.microsoft.com/office/drawing/2014/main" id="{42EE54D1-2026-FA4F-BC05-5893783860A5}"/>
              </a:ext>
            </a:extLst>
          </p:cNvPr>
          <p:cNvSpPr>
            <a:spLocks noGrp="1" noChangeArrowheads="1"/>
          </p:cNvSpPr>
          <p:nvPr>
            <p:ph type="sldNum" sz="quarter" idx="12"/>
          </p:nvPr>
        </p:nvSpPr>
        <p:spPr>
          <a:ln/>
        </p:spPr>
        <p:txBody>
          <a:bodyPr/>
          <a:lstStyle>
            <a:lvl1pPr>
              <a:defRPr/>
            </a:lvl1pPr>
          </a:lstStyle>
          <a:p>
            <a:fld id="{B7769599-D2A5-6B48-811D-F0A268A93DC2}" type="slidenum">
              <a:rPr lang="en-US" altLang="en-US"/>
              <a:pPr/>
              <a:t>‹#›</a:t>
            </a:fld>
            <a:endParaRPr lang="en-US" altLang="en-US"/>
          </a:p>
        </p:txBody>
      </p:sp>
    </p:spTree>
    <p:extLst>
      <p:ext uri="{BB962C8B-B14F-4D97-AF65-F5344CB8AC3E}">
        <p14:creationId xmlns:p14="http://schemas.microsoft.com/office/powerpoint/2010/main" val="2241010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DF99AFEF-6F5C-AB40-A3DB-E5D471ABC1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2A4FC404-285B-1542-9CA8-0E25AF45A4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A7310654-24FB-8545-BB74-8442EAC1C208}"/>
              </a:ext>
            </a:extLst>
          </p:cNvPr>
          <p:cNvSpPr>
            <a:spLocks noGrp="1" noChangeArrowheads="1"/>
          </p:cNvSpPr>
          <p:nvPr>
            <p:ph type="sldNum" sz="quarter" idx="12"/>
          </p:nvPr>
        </p:nvSpPr>
        <p:spPr>
          <a:ln/>
        </p:spPr>
        <p:txBody>
          <a:bodyPr/>
          <a:lstStyle>
            <a:lvl1pPr>
              <a:defRPr/>
            </a:lvl1pPr>
          </a:lstStyle>
          <a:p>
            <a:fld id="{E4EB33D0-980E-8A4F-A699-814A025FBCB0}" type="slidenum">
              <a:rPr lang="en-US" altLang="en-US"/>
              <a:pPr/>
              <a:t>‹#›</a:t>
            </a:fld>
            <a:endParaRPr lang="en-US" altLang="en-US"/>
          </a:p>
        </p:txBody>
      </p:sp>
    </p:spTree>
    <p:extLst>
      <p:ext uri="{BB962C8B-B14F-4D97-AF65-F5344CB8AC3E}">
        <p14:creationId xmlns:p14="http://schemas.microsoft.com/office/powerpoint/2010/main" val="691826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68300"/>
            <a:ext cx="207645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8300"/>
            <a:ext cx="607695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0B660AF1-3C1D-AE45-A706-12537434335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53EF1954-AE6C-894F-9986-E993DEE3FC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A8A8D58E-CDD4-FE48-B887-300AA3FCE4E7}"/>
              </a:ext>
            </a:extLst>
          </p:cNvPr>
          <p:cNvSpPr>
            <a:spLocks noGrp="1" noChangeArrowheads="1"/>
          </p:cNvSpPr>
          <p:nvPr>
            <p:ph type="sldNum" sz="quarter" idx="12"/>
          </p:nvPr>
        </p:nvSpPr>
        <p:spPr>
          <a:ln/>
        </p:spPr>
        <p:txBody>
          <a:bodyPr/>
          <a:lstStyle>
            <a:lvl1pPr>
              <a:defRPr/>
            </a:lvl1pPr>
          </a:lstStyle>
          <a:p>
            <a:fld id="{43C27263-399C-3D4A-9BA2-93647853500F}" type="slidenum">
              <a:rPr lang="en-US" altLang="en-US"/>
              <a:pPr/>
              <a:t>‹#›</a:t>
            </a:fld>
            <a:endParaRPr lang="en-US" altLang="en-US"/>
          </a:p>
        </p:txBody>
      </p:sp>
    </p:spTree>
    <p:extLst>
      <p:ext uri="{BB962C8B-B14F-4D97-AF65-F5344CB8AC3E}">
        <p14:creationId xmlns:p14="http://schemas.microsoft.com/office/powerpoint/2010/main" val="775710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3253"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1333254"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charset="2"/>
              <a:buNone/>
              <a:defRPr sz="3400"/>
            </a:lvl1pPr>
          </a:lstStyle>
          <a:p>
            <a:r>
              <a:rPr lang="en-US"/>
              <a:t>Click to edit Master subtitle style</a:t>
            </a:r>
          </a:p>
        </p:txBody>
      </p:sp>
      <p:sp>
        <p:nvSpPr>
          <p:cNvPr id="4" name="Rectangle 2">
            <a:extLst>
              <a:ext uri="{FF2B5EF4-FFF2-40B4-BE49-F238E27FC236}">
                <a16:creationId xmlns:a16="http://schemas.microsoft.com/office/drawing/2014/main" id="{49F17B04-42F9-2D45-A2BC-6D640F975D05}"/>
              </a:ext>
            </a:extLst>
          </p:cNvPr>
          <p:cNvSpPr>
            <a:spLocks noGrp="1" noChangeArrowheads="1"/>
          </p:cNvSpPr>
          <p:nvPr>
            <p:ph type="dt" sz="quarter" idx="10"/>
          </p:nvPr>
        </p:nvSpPr>
        <p:spPr>
          <a:xfrm>
            <a:off x="685800" y="6400800"/>
            <a:ext cx="2209800" cy="457200"/>
          </a:xfrm>
        </p:spPr>
        <p:txBody>
          <a:bodyPr anchor="ctr"/>
          <a:lstStyle>
            <a:lvl1pPr>
              <a:defRPr>
                <a:solidFill>
                  <a:schemeClr val="bg1"/>
                </a:solidFill>
              </a:defRPr>
            </a:lvl1pPr>
          </a:lstStyle>
          <a:p>
            <a:pPr>
              <a:defRPr/>
            </a:pPr>
            <a:endParaRPr lang="en-US"/>
          </a:p>
        </p:txBody>
      </p:sp>
      <p:sp>
        <p:nvSpPr>
          <p:cNvPr id="5" name="Rectangle 3">
            <a:extLst>
              <a:ext uri="{FF2B5EF4-FFF2-40B4-BE49-F238E27FC236}">
                <a16:creationId xmlns:a16="http://schemas.microsoft.com/office/drawing/2014/main" id="{679352E7-7CF0-8D40-A2D2-57EFF4B65E18}"/>
              </a:ext>
            </a:extLst>
          </p:cNvPr>
          <p:cNvSpPr>
            <a:spLocks noGrp="1" noChangeArrowheads="1"/>
          </p:cNvSpPr>
          <p:nvPr>
            <p:ph type="ftr" sz="quarter" idx="11"/>
          </p:nvPr>
        </p:nvSpPr>
        <p:spPr>
          <a:xfrm>
            <a:off x="2971800" y="6400800"/>
            <a:ext cx="3429000" cy="457200"/>
          </a:xfrm>
        </p:spPr>
        <p:txBody>
          <a:bodyPr anchor="ctr"/>
          <a:lstStyle>
            <a:lvl1pPr>
              <a:defRPr>
                <a:solidFill>
                  <a:schemeClr val="bg1"/>
                </a:solidFill>
              </a:defRPr>
            </a:lvl1pPr>
          </a:lstStyle>
          <a:p>
            <a:pPr>
              <a:defRPr/>
            </a:pPr>
            <a:endParaRPr lang="en-US"/>
          </a:p>
        </p:txBody>
      </p:sp>
      <p:sp>
        <p:nvSpPr>
          <p:cNvPr id="6" name="Rectangle 4">
            <a:extLst>
              <a:ext uri="{FF2B5EF4-FFF2-40B4-BE49-F238E27FC236}">
                <a16:creationId xmlns:a16="http://schemas.microsoft.com/office/drawing/2014/main" id="{044ACFE6-6D50-FE4D-B51C-35B5DEBE498E}"/>
              </a:ext>
            </a:extLst>
          </p:cNvPr>
          <p:cNvSpPr>
            <a:spLocks noGrp="1" noChangeArrowheads="1"/>
          </p:cNvSpPr>
          <p:nvPr>
            <p:ph type="sldNum" sz="quarter" idx="12"/>
          </p:nvPr>
        </p:nvSpPr>
        <p:spPr>
          <a:xfrm>
            <a:off x="6553200" y="6400800"/>
            <a:ext cx="1917700" cy="457200"/>
          </a:xfrm>
        </p:spPr>
        <p:txBody>
          <a:bodyPr anchor="ctr"/>
          <a:lstStyle>
            <a:lvl1pPr>
              <a:defRPr>
                <a:solidFill>
                  <a:schemeClr val="bg1"/>
                </a:solidFill>
              </a:defRPr>
            </a:lvl1pPr>
          </a:lstStyle>
          <a:p>
            <a:fld id="{1F7A9BA9-F936-EB49-A013-7002138C53D4}" type="slidenum">
              <a:rPr lang="en-US" altLang="en-US"/>
              <a:pPr/>
              <a:t>‹#›</a:t>
            </a:fld>
            <a:endParaRPr lang="en-US" altLang="en-US"/>
          </a:p>
        </p:txBody>
      </p:sp>
    </p:spTree>
    <p:extLst>
      <p:ext uri="{BB962C8B-B14F-4D97-AF65-F5344CB8AC3E}">
        <p14:creationId xmlns:p14="http://schemas.microsoft.com/office/powerpoint/2010/main" val="2086929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971B4F-105F-D04C-BD66-402175F575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AB6BB7-526F-8240-BDF6-C5084C6775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9FEBC6-14D4-FD4E-9C42-C408D4308358}"/>
              </a:ext>
            </a:extLst>
          </p:cNvPr>
          <p:cNvSpPr>
            <a:spLocks noGrp="1" noChangeArrowheads="1"/>
          </p:cNvSpPr>
          <p:nvPr>
            <p:ph type="sldNum" sz="quarter" idx="12"/>
          </p:nvPr>
        </p:nvSpPr>
        <p:spPr>
          <a:ln/>
        </p:spPr>
        <p:txBody>
          <a:bodyPr/>
          <a:lstStyle>
            <a:lvl1pPr>
              <a:defRPr/>
            </a:lvl1pPr>
          </a:lstStyle>
          <a:p>
            <a:fld id="{A43CAADE-DFB5-8947-9D32-B01130F903FF}" type="slidenum">
              <a:rPr lang="en-US" altLang="en-US"/>
              <a:pPr/>
              <a:t>‹#›</a:t>
            </a:fld>
            <a:endParaRPr lang="en-US" altLang="en-US"/>
          </a:p>
        </p:txBody>
      </p:sp>
    </p:spTree>
    <p:extLst>
      <p:ext uri="{BB962C8B-B14F-4D97-AF65-F5344CB8AC3E}">
        <p14:creationId xmlns:p14="http://schemas.microsoft.com/office/powerpoint/2010/main" val="1084723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0DF114B-F956-B043-AFB0-045BD310AAA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7B6205-141E-DE45-B7C5-213B4773FF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C29191-555F-614F-8D9A-7939A2E64706}"/>
              </a:ext>
            </a:extLst>
          </p:cNvPr>
          <p:cNvSpPr>
            <a:spLocks noGrp="1" noChangeArrowheads="1"/>
          </p:cNvSpPr>
          <p:nvPr>
            <p:ph type="sldNum" sz="quarter" idx="12"/>
          </p:nvPr>
        </p:nvSpPr>
        <p:spPr>
          <a:ln/>
        </p:spPr>
        <p:txBody>
          <a:bodyPr/>
          <a:lstStyle>
            <a:lvl1pPr>
              <a:defRPr/>
            </a:lvl1pPr>
          </a:lstStyle>
          <a:p>
            <a:fld id="{CD32DB72-3734-F748-8535-AA8E2D896A1C}" type="slidenum">
              <a:rPr lang="en-US" altLang="en-US"/>
              <a:pPr/>
              <a:t>‹#›</a:t>
            </a:fld>
            <a:endParaRPr lang="en-US" altLang="en-US"/>
          </a:p>
        </p:txBody>
      </p:sp>
    </p:spTree>
    <p:extLst>
      <p:ext uri="{BB962C8B-B14F-4D97-AF65-F5344CB8AC3E}">
        <p14:creationId xmlns:p14="http://schemas.microsoft.com/office/powerpoint/2010/main" val="24087678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3BFF307-1F65-A542-BA04-00493DAD14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7E5202C-3361-AF40-BA34-E7AD1B1D51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17F79C4-0F7E-624D-B5EA-6BC41D6BA48D}"/>
              </a:ext>
            </a:extLst>
          </p:cNvPr>
          <p:cNvSpPr>
            <a:spLocks noGrp="1" noChangeArrowheads="1"/>
          </p:cNvSpPr>
          <p:nvPr>
            <p:ph type="sldNum" sz="quarter" idx="12"/>
          </p:nvPr>
        </p:nvSpPr>
        <p:spPr>
          <a:ln/>
        </p:spPr>
        <p:txBody>
          <a:bodyPr/>
          <a:lstStyle>
            <a:lvl1pPr>
              <a:defRPr/>
            </a:lvl1pPr>
          </a:lstStyle>
          <a:p>
            <a:fld id="{93F3220D-A9EF-4C4A-96AD-7738BE071BA1}" type="slidenum">
              <a:rPr lang="en-US" altLang="en-US"/>
              <a:pPr/>
              <a:t>‹#›</a:t>
            </a:fld>
            <a:endParaRPr lang="en-US" altLang="en-US"/>
          </a:p>
        </p:txBody>
      </p:sp>
    </p:spTree>
    <p:extLst>
      <p:ext uri="{BB962C8B-B14F-4D97-AF65-F5344CB8AC3E}">
        <p14:creationId xmlns:p14="http://schemas.microsoft.com/office/powerpoint/2010/main" val="4248532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71F9CD0-1BFF-EB40-BE49-F9B081D6772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6668EE0-7E47-1A4B-B93B-CDC5E12FBE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EC2E9B0-F44B-3D4C-96FE-8A78FCC16611}"/>
              </a:ext>
            </a:extLst>
          </p:cNvPr>
          <p:cNvSpPr>
            <a:spLocks noGrp="1" noChangeArrowheads="1"/>
          </p:cNvSpPr>
          <p:nvPr>
            <p:ph type="sldNum" sz="quarter" idx="12"/>
          </p:nvPr>
        </p:nvSpPr>
        <p:spPr>
          <a:ln/>
        </p:spPr>
        <p:txBody>
          <a:bodyPr/>
          <a:lstStyle>
            <a:lvl1pPr>
              <a:defRPr/>
            </a:lvl1pPr>
          </a:lstStyle>
          <a:p>
            <a:fld id="{DCDC4556-5BD4-A146-93A1-1B0F2A071361}" type="slidenum">
              <a:rPr lang="en-US" altLang="en-US"/>
              <a:pPr/>
              <a:t>‹#›</a:t>
            </a:fld>
            <a:endParaRPr lang="en-US" altLang="en-US"/>
          </a:p>
        </p:txBody>
      </p:sp>
    </p:spTree>
    <p:extLst>
      <p:ext uri="{BB962C8B-B14F-4D97-AF65-F5344CB8AC3E}">
        <p14:creationId xmlns:p14="http://schemas.microsoft.com/office/powerpoint/2010/main" val="42133988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9478E6B-68A8-8844-B5D4-B647E1DA0E7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C763FDD-4B73-1F4B-8BB2-DF86585A1A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3FEDB04-0B0C-6F43-9320-1607CC24F060}"/>
              </a:ext>
            </a:extLst>
          </p:cNvPr>
          <p:cNvSpPr>
            <a:spLocks noGrp="1" noChangeArrowheads="1"/>
          </p:cNvSpPr>
          <p:nvPr>
            <p:ph type="sldNum" sz="quarter" idx="12"/>
          </p:nvPr>
        </p:nvSpPr>
        <p:spPr>
          <a:ln/>
        </p:spPr>
        <p:txBody>
          <a:bodyPr/>
          <a:lstStyle>
            <a:lvl1pPr>
              <a:defRPr/>
            </a:lvl1pPr>
          </a:lstStyle>
          <a:p>
            <a:fld id="{801CFE40-8116-0E40-89A8-D0BE1F286D78}" type="slidenum">
              <a:rPr lang="en-US" altLang="en-US"/>
              <a:pPr/>
              <a:t>‹#›</a:t>
            </a:fld>
            <a:endParaRPr lang="en-US" altLang="en-US"/>
          </a:p>
        </p:txBody>
      </p:sp>
    </p:spTree>
    <p:extLst>
      <p:ext uri="{BB962C8B-B14F-4D97-AF65-F5344CB8AC3E}">
        <p14:creationId xmlns:p14="http://schemas.microsoft.com/office/powerpoint/2010/main" val="152294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FA7C25-D665-A14C-9D90-329C48BD2DF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458AD34-E980-A942-A15D-16466C813E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A7B4A0A-3052-B949-B69A-91E60D445E09}"/>
              </a:ext>
            </a:extLst>
          </p:cNvPr>
          <p:cNvSpPr>
            <a:spLocks noGrp="1" noChangeArrowheads="1"/>
          </p:cNvSpPr>
          <p:nvPr>
            <p:ph type="sldNum" sz="quarter" idx="12"/>
          </p:nvPr>
        </p:nvSpPr>
        <p:spPr>
          <a:ln/>
        </p:spPr>
        <p:txBody>
          <a:bodyPr/>
          <a:lstStyle>
            <a:lvl1pPr>
              <a:defRPr/>
            </a:lvl1pPr>
          </a:lstStyle>
          <a:p>
            <a:fld id="{9F1B2E93-FE3F-F64C-82F5-CA7130E6D9B8}" type="slidenum">
              <a:rPr lang="en-US" altLang="en-US"/>
              <a:pPr/>
              <a:t>‹#›</a:t>
            </a:fld>
            <a:endParaRPr lang="en-US" altLang="en-US"/>
          </a:p>
        </p:txBody>
      </p:sp>
    </p:spTree>
    <p:extLst>
      <p:ext uri="{BB962C8B-B14F-4D97-AF65-F5344CB8AC3E}">
        <p14:creationId xmlns:p14="http://schemas.microsoft.com/office/powerpoint/2010/main" val="16683850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8AE2FC5-5ABE-C04B-B487-2565279EA65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652E6A3-123B-244F-8789-F978015543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68970AF-F637-1E4A-AFC8-6840395CF68D}"/>
              </a:ext>
            </a:extLst>
          </p:cNvPr>
          <p:cNvSpPr>
            <a:spLocks noGrp="1" noChangeArrowheads="1"/>
          </p:cNvSpPr>
          <p:nvPr>
            <p:ph type="sldNum" sz="quarter" idx="12"/>
          </p:nvPr>
        </p:nvSpPr>
        <p:spPr>
          <a:ln/>
        </p:spPr>
        <p:txBody>
          <a:bodyPr/>
          <a:lstStyle>
            <a:lvl1pPr>
              <a:defRPr/>
            </a:lvl1pPr>
          </a:lstStyle>
          <a:p>
            <a:fld id="{DC35365A-30EA-E04B-B75F-FE7EC56CE752}" type="slidenum">
              <a:rPr lang="en-US" altLang="en-US"/>
              <a:pPr/>
              <a:t>‹#›</a:t>
            </a:fld>
            <a:endParaRPr lang="en-US" altLang="en-US"/>
          </a:p>
        </p:txBody>
      </p:sp>
    </p:spTree>
    <p:extLst>
      <p:ext uri="{BB962C8B-B14F-4D97-AF65-F5344CB8AC3E}">
        <p14:creationId xmlns:p14="http://schemas.microsoft.com/office/powerpoint/2010/main" val="4115088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CEC7A8E-9FC1-B84E-B88C-0ED4029042B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18CEEB5-9E1D-144C-90CC-96FD23144F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F2DAA6D-EFB6-E641-B1B5-8C62D18436C0}"/>
              </a:ext>
            </a:extLst>
          </p:cNvPr>
          <p:cNvSpPr>
            <a:spLocks noGrp="1" noChangeArrowheads="1"/>
          </p:cNvSpPr>
          <p:nvPr>
            <p:ph type="sldNum" sz="quarter" idx="12"/>
          </p:nvPr>
        </p:nvSpPr>
        <p:spPr>
          <a:ln/>
        </p:spPr>
        <p:txBody>
          <a:bodyPr/>
          <a:lstStyle>
            <a:lvl1pPr>
              <a:defRPr/>
            </a:lvl1pPr>
          </a:lstStyle>
          <a:p>
            <a:fld id="{6E63709D-35DE-1645-A19E-5985EDFDA56E}" type="slidenum">
              <a:rPr lang="en-US" altLang="en-US"/>
              <a:pPr/>
              <a:t>‹#›</a:t>
            </a:fld>
            <a:endParaRPr lang="en-US" altLang="en-US"/>
          </a:p>
        </p:txBody>
      </p:sp>
    </p:spTree>
    <p:extLst>
      <p:ext uri="{BB962C8B-B14F-4D97-AF65-F5344CB8AC3E}">
        <p14:creationId xmlns:p14="http://schemas.microsoft.com/office/powerpoint/2010/main" val="9986021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63D4B93-D1A1-D349-9F98-34046A1233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0A45720-602F-CC46-BEF2-16DA475AF6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4D72BAB-5179-6F49-8B64-612A4A6FB4F6}"/>
              </a:ext>
            </a:extLst>
          </p:cNvPr>
          <p:cNvSpPr>
            <a:spLocks noGrp="1" noChangeArrowheads="1"/>
          </p:cNvSpPr>
          <p:nvPr>
            <p:ph type="sldNum" sz="quarter" idx="12"/>
          </p:nvPr>
        </p:nvSpPr>
        <p:spPr>
          <a:ln/>
        </p:spPr>
        <p:txBody>
          <a:bodyPr/>
          <a:lstStyle>
            <a:lvl1pPr>
              <a:defRPr/>
            </a:lvl1pPr>
          </a:lstStyle>
          <a:p>
            <a:fld id="{88FB731E-B6D3-D243-8FAD-86CABC669BF4}" type="slidenum">
              <a:rPr lang="en-US" altLang="en-US"/>
              <a:pPr/>
              <a:t>‹#›</a:t>
            </a:fld>
            <a:endParaRPr lang="en-US" altLang="en-US"/>
          </a:p>
        </p:txBody>
      </p:sp>
    </p:spTree>
    <p:extLst>
      <p:ext uri="{BB962C8B-B14F-4D97-AF65-F5344CB8AC3E}">
        <p14:creationId xmlns:p14="http://schemas.microsoft.com/office/powerpoint/2010/main" val="3756809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98E6A8-C508-F744-8D68-BE0E0AA69E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126E7A-141C-184A-B0C8-69FD1DA8D4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F2377B-BB6A-A446-8EE6-08BF1E074F84}"/>
              </a:ext>
            </a:extLst>
          </p:cNvPr>
          <p:cNvSpPr>
            <a:spLocks noGrp="1" noChangeArrowheads="1"/>
          </p:cNvSpPr>
          <p:nvPr>
            <p:ph type="sldNum" sz="quarter" idx="12"/>
          </p:nvPr>
        </p:nvSpPr>
        <p:spPr>
          <a:ln/>
        </p:spPr>
        <p:txBody>
          <a:bodyPr/>
          <a:lstStyle>
            <a:lvl1pPr>
              <a:defRPr/>
            </a:lvl1pPr>
          </a:lstStyle>
          <a:p>
            <a:fld id="{6958F68A-3688-9643-8494-B42899768DC3}" type="slidenum">
              <a:rPr lang="en-US" altLang="en-US"/>
              <a:pPr/>
              <a:t>‹#›</a:t>
            </a:fld>
            <a:endParaRPr lang="en-US" altLang="en-US"/>
          </a:p>
        </p:txBody>
      </p:sp>
    </p:spTree>
    <p:extLst>
      <p:ext uri="{BB962C8B-B14F-4D97-AF65-F5344CB8AC3E}">
        <p14:creationId xmlns:p14="http://schemas.microsoft.com/office/powerpoint/2010/main" val="42406356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ED55B9-BAD0-6C40-A916-E56C944F81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EFB739-BFAC-4B4D-AC6D-668D041431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8B2C29-5C3C-3D4F-B326-C7098584EB09}"/>
              </a:ext>
            </a:extLst>
          </p:cNvPr>
          <p:cNvSpPr>
            <a:spLocks noGrp="1" noChangeArrowheads="1"/>
          </p:cNvSpPr>
          <p:nvPr>
            <p:ph type="sldNum" sz="quarter" idx="12"/>
          </p:nvPr>
        </p:nvSpPr>
        <p:spPr>
          <a:ln/>
        </p:spPr>
        <p:txBody>
          <a:bodyPr/>
          <a:lstStyle>
            <a:lvl1pPr>
              <a:defRPr/>
            </a:lvl1pPr>
          </a:lstStyle>
          <a:p>
            <a:fld id="{4812B975-84F2-1045-9AB8-ED517FBABAE9}" type="slidenum">
              <a:rPr lang="en-US" altLang="en-US"/>
              <a:pPr/>
              <a:t>‹#›</a:t>
            </a:fld>
            <a:endParaRPr lang="en-US" altLang="en-US"/>
          </a:p>
        </p:txBody>
      </p:sp>
    </p:spTree>
    <p:extLst>
      <p:ext uri="{BB962C8B-B14F-4D97-AF65-F5344CB8AC3E}">
        <p14:creationId xmlns:p14="http://schemas.microsoft.com/office/powerpoint/2010/main" val="4766590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44C71A3-E4F6-DD4C-B2F5-8B101361C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7107" name="Rectangle 3"/>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1327108" name="Rectangle 4"/>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5">
            <a:extLst>
              <a:ext uri="{FF2B5EF4-FFF2-40B4-BE49-F238E27FC236}">
                <a16:creationId xmlns:a16="http://schemas.microsoft.com/office/drawing/2014/main" id="{9078F033-0340-F847-9821-5D0F19F44B99}"/>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6B45A1-8E63-A24C-B577-9186D9976F3C}"/>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E634E3B2-04AF-C44F-A712-E03688ED7789}"/>
              </a:ext>
            </a:extLst>
          </p:cNvPr>
          <p:cNvSpPr>
            <a:spLocks noGrp="1" noChangeArrowheads="1"/>
          </p:cNvSpPr>
          <p:nvPr>
            <p:ph type="sldNum" sz="quarter" idx="12"/>
          </p:nvPr>
        </p:nvSpPr>
        <p:spPr/>
        <p:txBody>
          <a:bodyPr/>
          <a:lstStyle>
            <a:lvl1pPr>
              <a:defRPr/>
            </a:lvl1pPr>
          </a:lstStyle>
          <a:p>
            <a:fld id="{12541175-6E19-4248-9267-74484583A5D6}" type="slidenum">
              <a:rPr lang="en-US" altLang="en-US"/>
              <a:pPr/>
              <a:t>‹#›</a:t>
            </a:fld>
            <a:endParaRPr lang="en-US" altLang="en-US"/>
          </a:p>
        </p:txBody>
      </p:sp>
    </p:spTree>
    <p:extLst>
      <p:ext uri="{BB962C8B-B14F-4D97-AF65-F5344CB8AC3E}">
        <p14:creationId xmlns:p14="http://schemas.microsoft.com/office/powerpoint/2010/main" val="4082104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70C729D5-73AC-2F47-99FA-AA521DF856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D79432F7-234B-3D49-B15C-C3DD1FE337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2C6C81A0-E990-874E-A6C4-C67BD39E1BA0}"/>
              </a:ext>
            </a:extLst>
          </p:cNvPr>
          <p:cNvSpPr>
            <a:spLocks noGrp="1" noChangeArrowheads="1"/>
          </p:cNvSpPr>
          <p:nvPr>
            <p:ph type="sldNum" sz="quarter" idx="12"/>
          </p:nvPr>
        </p:nvSpPr>
        <p:spPr>
          <a:ln/>
        </p:spPr>
        <p:txBody>
          <a:bodyPr/>
          <a:lstStyle>
            <a:lvl1pPr>
              <a:defRPr/>
            </a:lvl1pPr>
          </a:lstStyle>
          <a:p>
            <a:fld id="{6843AAFE-1548-4A46-8A77-FD497B58B9D3}" type="slidenum">
              <a:rPr lang="en-US" altLang="en-US"/>
              <a:pPr/>
              <a:t>‹#›</a:t>
            </a:fld>
            <a:endParaRPr lang="en-US" altLang="en-US"/>
          </a:p>
        </p:txBody>
      </p:sp>
    </p:spTree>
    <p:extLst>
      <p:ext uri="{BB962C8B-B14F-4D97-AF65-F5344CB8AC3E}">
        <p14:creationId xmlns:p14="http://schemas.microsoft.com/office/powerpoint/2010/main" val="1711580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a:extLst>
              <a:ext uri="{FF2B5EF4-FFF2-40B4-BE49-F238E27FC236}">
                <a16:creationId xmlns:a16="http://schemas.microsoft.com/office/drawing/2014/main" id="{B7A1BD9A-FED2-5C47-9430-D4021DFA12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D7BAEB30-02D1-D545-BB2A-0B3EAB5ECD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98EA9F2C-9D9B-6249-8F16-15C5635C86DD}"/>
              </a:ext>
            </a:extLst>
          </p:cNvPr>
          <p:cNvSpPr>
            <a:spLocks noGrp="1" noChangeArrowheads="1"/>
          </p:cNvSpPr>
          <p:nvPr>
            <p:ph type="sldNum" sz="quarter" idx="12"/>
          </p:nvPr>
        </p:nvSpPr>
        <p:spPr>
          <a:ln/>
        </p:spPr>
        <p:txBody>
          <a:bodyPr/>
          <a:lstStyle>
            <a:lvl1pPr>
              <a:defRPr/>
            </a:lvl1pPr>
          </a:lstStyle>
          <a:p>
            <a:fld id="{39E61B79-C3CF-EA41-8097-68831EFB7D1B}" type="slidenum">
              <a:rPr lang="en-US" altLang="en-US"/>
              <a:pPr/>
              <a:t>‹#›</a:t>
            </a:fld>
            <a:endParaRPr lang="en-US" altLang="en-US"/>
          </a:p>
        </p:txBody>
      </p:sp>
    </p:spTree>
    <p:extLst>
      <p:ext uri="{BB962C8B-B14F-4D97-AF65-F5344CB8AC3E}">
        <p14:creationId xmlns:p14="http://schemas.microsoft.com/office/powerpoint/2010/main" val="2603708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a:extLst>
              <a:ext uri="{FF2B5EF4-FFF2-40B4-BE49-F238E27FC236}">
                <a16:creationId xmlns:a16="http://schemas.microsoft.com/office/drawing/2014/main" id="{19013903-072F-4F4F-A162-1E082B51DE1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1BD5FCD8-8DBE-6042-B2A5-3ABEE2A253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4587E065-7F7B-F840-B817-914158BDDD03}"/>
              </a:ext>
            </a:extLst>
          </p:cNvPr>
          <p:cNvSpPr>
            <a:spLocks noGrp="1" noChangeArrowheads="1"/>
          </p:cNvSpPr>
          <p:nvPr>
            <p:ph type="sldNum" sz="quarter" idx="12"/>
          </p:nvPr>
        </p:nvSpPr>
        <p:spPr>
          <a:ln/>
        </p:spPr>
        <p:txBody>
          <a:bodyPr/>
          <a:lstStyle>
            <a:lvl1pPr>
              <a:defRPr/>
            </a:lvl1pPr>
          </a:lstStyle>
          <a:p>
            <a:fld id="{48A6D19C-A8C5-3D43-9645-18873C37A4C9}" type="slidenum">
              <a:rPr lang="en-US" altLang="en-US"/>
              <a:pPr/>
              <a:t>‹#›</a:t>
            </a:fld>
            <a:endParaRPr lang="en-US" altLang="en-US"/>
          </a:p>
        </p:txBody>
      </p:sp>
    </p:spTree>
    <p:extLst>
      <p:ext uri="{BB962C8B-B14F-4D97-AF65-F5344CB8AC3E}">
        <p14:creationId xmlns:p14="http://schemas.microsoft.com/office/powerpoint/2010/main" val="27098050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a:extLst>
              <a:ext uri="{FF2B5EF4-FFF2-40B4-BE49-F238E27FC236}">
                <a16:creationId xmlns:a16="http://schemas.microsoft.com/office/drawing/2014/main" id="{E3A1AA85-9651-CE45-BBC6-985EC81BEDE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4">
            <a:extLst>
              <a:ext uri="{FF2B5EF4-FFF2-40B4-BE49-F238E27FC236}">
                <a16:creationId xmlns:a16="http://schemas.microsoft.com/office/drawing/2014/main" id="{F08F5199-8358-AB48-9CDC-CA0B086EEC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5">
            <a:extLst>
              <a:ext uri="{FF2B5EF4-FFF2-40B4-BE49-F238E27FC236}">
                <a16:creationId xmlns:a16="http://schemas.microsoft.com/office/drawing/2014/main" id="{FDFF8AE9-C877-F440-AFE3-BA4B440F86E6}"/>
              </a:ext>
            </a:extLst>
          </p:cNvPr>
          <p:cNvSpPr>
            <a:spLocks noGrp="1" noChangeArrowheads="1"/>
          </p:cNvSpPr>
          <p:nvPr>
            <p:ph type="sldNum" sz="quarter" idx="12"/>
          </p:nvPr>
        </p:nvSpPr>
        <p:spPr>
          <a:ln/>
        </p:spPr>
        <p:txBody>
          <a:bodyPr/>
          <a:lstStyle>
            <a:lvl1pPr>
              <a:defRPr/>
            </a:lvl1pPr>
          </a:lstStyle>
          <a:p>
            <a:fld id="{DB1D00DD-E20C-B94F-84C1-6A86F14D50F6}" type="slidenum">
              <a:rPr lang="en-US" altLang="en-US"/>
              <a:pPr/>
              <a:t>‹#›</a:t>
            </a:fld>
            <a:endParaRPr lang="en-US" altLang="en-US"/>
          </a:p>
        </p:txBody>
      </p:sp>
    </p:spTree>
    <p:extLst>
      <p:ext uri="{BB962C8B-B14F-4D97-AF65-F5344CB8AC3E}">
        <p14:creationId xmlns:p14="http://schemas.microsoft.com/office/powerpoint/2010/main" val="225833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A893445-08E4-F14A-ACB5-3B139EDA495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7F7B765-5165-E847-9C49-7937374DC5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B45D53C-EFAD-CE4F-A18D-8240680F09CB}"/>
              </a:ext>
            </a:extLst>
          </p:cNvPr>
          <p:cNvSpPr>
            <a:spLocks noGrp="1" noChangeArrowheads="1"/>
          </p:cNvSpPr>
          <p:nvPr>
            <p:ph type="sldNum" sz="quarter" idx="12"/>
          </p:nvPr>
        </p:nvSpPr>
        <p:spPr>
          <a:ln/>
        </p:spPr>
        <p:txBody>
          <a:bodyPr/>
          <a:lstStyle>
            <a:lvl1pPr>
              <a:defRPr/>
            </a:lvl1pPr>
          </a:lstStyle>
          <a:p>
            <a:fld id="{D1C06815-5795-1743-9D0A-F39BE756C47C}" type="slidenum">
              <a:rPr lang="en-US" altLang="en-US"/>
              <a:pPr/>
              <a:t>‹#›</a:t>
            </a:fld>
            <a:endParaRPr lang="en-US" altLang="en-US"/>
          </a:p>
        </p:txBody>
      </p:sp>
    </p:spTree>
    <p:extLst>
      <p:ext uri="{BB962C8B-B14F-4D97-AF65-F5344CB8AC3E}">
        <p14:creationId xmlns:p14="http://schemas.microsoft.com/office/powerpoint/2010/main" val="13744876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a:extLst>
              <a:ext uri="{FF2B5EF4-FFF2-40B4-BE49-F238E27FC236}">
                <a16:creationId xmlns:a16="http://schemas.microsoft.com/office/drawing/2014/main" id="{21D666DC-3AA7-BD41-9378-58163F50A5E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4">
            <a:extLst>
              <a:ext uri="{FF2B5EF4-FFF2-40B4-BE49-F238E27FC236}">
                <a16:creationId xmlns:a16="http://schemas.microsoft.com/office/drawing/2014/main" id="{038EA4A8-4E12-6D4A-834C-BEB958D1DA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5">
            <a:extLst>
              <a:ext uri="{FF2B5EF4-FFF2-40B4-BE49-F238E27FC236}">
                <a16:creationId xmlns:a16="http://schemas.microsoft.com/office/drawing/2014/main" id="{AD5632C3-2910-3841-B53B-CA651E1CD50F}"/>
              </a:ext>
            </a:extLst>
          </p:cNvPr>
          <p:cNvSpPr>
            <a:spLocks noGrp="1" noChangeArrowheads="1"/>
          </p:cNvSpPr>
          <p:nvPr>
            <p:ph type="sldNum" sz="quarter" idx="12"/>
          </p:nvPr>
        </p:nvSpPr>
        <p:spPr>
          <a:ln/>
        </p:spPr>
        <p:txBody>
          <a:bodyPr/>
          <a:lstStyle>
            <a:lvl1pPr>
              <a:defRPr/>
            </a:lvl1pPr>
          </a:lstStyle>
          <a:p>
            <a:fld id="{328A40BC-C2B7-DD41-B2A2-D82DFE057071}" type="slidenum">
              <a:rPr lang="en-US" altLang="en-US"/>
              <a:pPr/>
              <a:t>‹#›</a:t>
            </a:fld>
            <a:endParaRPr lang="en-US" altLang="en-US"/>
          </a:p>
        </p:txBody>
      </p:sp>
    </p:spTree>
    <p:extLst>
      <p:ext uri="{BB962C8B-B14F-4D97-AF65-F5344CB8AC3E}">
        <p14:creationId xmlns:p14="http://schemas.microsoft.com/office/powerpoint/2010/main" val="28493683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C50211D0-0135-7F4B-94FA-0EDA9FF5D78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4">
            <a:extLst>
              <a:ext uri="{FF2B5EF4-FFF2-40B4-BE49-F238E27FC236}">
                <a16:creationId xmlns:a16="http://schemas.microsoft.com/office/drawing/2014/main" id="{E7447174-AA26-B249-9DF3-E3A6433306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5">
            <a:extLst>
              <a:ext uri="{FF2B5EF4-FFF2-40B4-BE49-F238E27FC236}">
                <a16:creationId xmlns:a16="http://schemas.microsoft.com/office/drawing/2014/main" id="{080D1926-9768-644B-9621-078D3584DB78}"/>
              </a:ext>
            </a:extLst>
          </p:cNvPr>
          <p:cNvSpPr>
            <a:spLocks noGrp="1" noChangeArrowheads="1"/>
          </p:cNvSpPr>
          <p:nvPr>
            <p:ph type="sldNum" sz="quarter" idx="12"/>
          </p:nvPr>
        </p:nvSpPr>
        <p:spPr>
          <a:ln/>
        </p:spPr>
        <p:txBody>
          <a:bodyPr/>
          <a:lstStyle>
            <a:lvl1pPr>
              <a:defRPr/>
            </a:lvl1pPr>
          </a:lstStyle>
          <a:p>
            <a:fld id="{B0650FD6-80E8-614B-9190-4F0E92965E4C}" type="slidenum">
              <a:rPr lang="en-US" altLang="en-US"/>
              <a:pPr/>
              <a:t>‹#›</a:t>
            </a:fld>
            <a:endParaRPr lang="en-US" altLang="en-US"/>
          </a:p>
        </p:txBody>
      </p:sp>
    </p:spTree>
    <p:extLst>
      <p:ext uri="{BB962C8B-B14F-4D97-AF65-F5344CB8AC3E}">
        <p14:creationId xmlns:p14="http://schemas.microsoft.com/office/powerpoint/2010/main" val="2886666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a:extLst>
              <a:ext uri="{FF2B5EF4-FFF2-40B4-BE49-F238E27FC236}">
                <a16:creationId xmlns:a16="http://schemas.microsoft.com/office/drawing/2014/main" id="{5F6FD599-EC12-8946-BE55-94C87C2B09F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1A762BDC-EA37-EA43-A807-A325F79647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F4B629F7-0732-0D41-8DEB-EFF0E031D368}"/>
              </a:ext>
            </a:extLst>
          </p:cNvPr>
          <p:cNvSpPr>
            <a:spLocks noGrp="1" noChangeArrowheads="1"/>
          </p:cNvSpPr>
          <p:nvPr>
            <p:ph type="sldNum" sz="quarter" idx="12"/>
          </p:nvPr>
        </p:nvSpPr>
        <p:spPr>
          <a:ln/>
        </p:spPr>
        <p:txBody>
          <a:bodyPr/>
          <a:lstStyle>
            <a:lvl1pPr>
              <a:defRPr/>
            </a:lvl1pPr>
          </a:lstStyle>
          <a:p>
            <a:fld id="{D88E864B-C2A0-B748-B1D8-F7B178F3950F}" type="slidenum">
              <a:rPr lang="en-US" altLang="en-US"/>
              <a:pPr/>
              <a:t>‹#›</a:t>
            </a:fld>
            <a:endParaRPr lang="en-US" altLang="en-US"/>
          </a:p>
        </p:txBody>
      </p:sp>
    </p:spTree>
    <p:extLst>
      <p:ext uri="{BB962C8B-B14F-4D97-AF65-F5344CB8AC3E}">
        <p14:creationId xmlns:p14="http://schemas.microsoft.com/office/powerpoint/2010/main" val="3186012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a:extLst>
              <a:ext uri="{FF2B5EF4-FFF2-40B4-BE49-F238E27FC236}">
                <a16:creationId xmlns:a16="http://schemas.microsoft.com/office/drawing/2014/main" id="{1746E5BB-B8E6-1844-98C1-CCBC71F0762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6C30D853-15DB-504C-BB18-D4C2B11B7E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1E05A734-ED35-8941-B4A7-656465C15920}"/>
              </a:ext>
            </a:extLst>
          </p:cNvPr>
          <p:cNvSpPr>
            <a:spLocks noGrp="1" noChangeArrowheads="1"/>
          </p:cNvSpPr>
          <p:nvPr>
            <p:ph type="sldNum" sz="quarter" idx="12"/>
          </p:nvPr>
        </p:nvSpPr>
        <p:spPr>
          <a:ln/>
        </p:spPr>
        <p:txBody>
          <a:bodyPr/>
          <a:lstStyle>
            <a:lvl1pPr>
              <a:defRPr/>
            </a:lvl1pPr>
          </a:lstStyle>
          <a:p>
            <a:fld id="{7CC2C233-3EA2-B043-A79C-27F4894843F0}" type="slidenum">
              <a:rPr lang="en-US" altLang="en-US"/>
              <a:pPr/>
              <a:t>‹#›</a:t>
            </a:fld>
            <a:endParaRPr lang="en-US" altLang="en-US"/>
          </a:p>
        </p:txBody>
      </p:sp>
    </p:spTree>
    <p:extLst>
      <p:ext uri="{BB962C8B-B14F-4D97-AF65-F5344CB8AC3E}">
        <p14:creationId xmlns:p14="http://schemas.microsoft.com/office/powerpoint/2010/main" val="21027063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F73D77DD-C095-AE4C-B5BB-5A938C6271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43D8D1DB-FF72-F64B-8158-600E1D0EE7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AF2AAE56-D722-D94D-8B47-5F0F715C6DEC}"/>
              </a:ext>
            </a:extLst>
          </p:cNvPr>
          <p:cNvSpPr>
            <a:spLocks noGrp="1" noChangeArrowheads="1"/>
          </p:cNvSpPr>
          <p:nvPr>
            <p:ph type="sldNum" sz="quarter" idx="12"/>
          </p:nvPr>
        </p:nvSpPr>
        <p:spPr>
          <a:ln/>
        </p:spPr>
        <p:txBody>
          <a:bodyPr/>
          <a:lstStyle>
            <a:lvl1pPr>
              <a:defRPr/>
            </a:lvl1pPr>
          </a:lstStyle>
          <a:p>
            <a:fld id="{309730F9-71D8-384E-845D-20C0BE634865}" type="slidenum">
              <a:rPr lang="en-US" altLang="en-US"/>
              <a:pPr/>
              <a:t>‹#›</a:t>
            </a:fld>
            <a:endParaRPr lang="en-US" altLang="en-US"/>
          </a:p>
        </p:txBody>
      </p:sp>
    </p:spTree>
    <p:extLst>
      <p:ext uri="{BB962C8B-B14F-4D97-AF65-F5344CB8AC3E}">
        <p14:creationId xmlns:p14="http://schemas.microsoft.com/office/powerpoint/2010/main" val="5950840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E1EE3360-E4F6-8B4A-A2FE-058757AFEE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863FA358-4463-5B4B-B22D-4EA24E0C8E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1489EC56-73F8-8C47-9842-508E03C4083C}"/>
              </a:ext>
            </a:extLst>
          </p:cNvPr>
          <p:cNvSpPr>
            <a:spLocks noGrp="1" noChangeArrowheads="1"/>
          </p:cNvSpPr>
          <p:nvPr>
            <p:ph type="sldNum" sz="quarter" idx="12"/>
          </p:nvPr>
        </p:nvSpPr>
        <p:spPr>
          <a:ln/>
        </p:spPr>
        <p:txBody>
          <a:bodyPr/>
          <a:lstStyle>
            <a:lvl1pPr>
              <a:defRPr/>
            </a:lvl1pPr>
          </a:lstStyle>
          <a:p>
            <a:fld id="{89ECE484-2340-944A-81C3-E3BB76BC6655}" type="slidenum">
              <a:rPr lang="en-US" altLang="en-US"/>
              <a:pPr/>
              <a:t>‹#›</a:t>
            </a:fld>
            <a:endParaRPr lang="en-US" altLang="en-US"/>
          </a:p>
        </p:txBody>
      </p:sp>
    </p:spTree>
    <p:extLst>
      <p:ext uri="{BB962C8B-B14F-4D97-AF65-F5344CB8AC3E}">
        <p14:creationId xmlns:p14="http://schemas.microsoft.com/office/powerpoint/2010/main" val="14367301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23010" name="Rectangle 2"/>
          <p:cNvSpPr>
            <a:spLocks noGrp="1" noChangeArrowheads="1"/>
          </p:cNvSpPr>
          <p:nvPr>
            <p:ph type="ctrTitle" sz="quarter"/>
          </p:nvPr>
        </p:nvSpPr>
        <p:spPr>
          <a:xfrm>
            <a:off x="457200" y="1676400"/>
            <a:ext cx="5410200" cy="1143000"/>
          </a:xfrm>
        </p:spPr>
        <p:txBody>
          <a:bodyPr/>
          <a:lstStyle>
            <a:lvl1pPr>
              <a:defRPr/>
            </a:lvl1pPr>
          </a:lstStyle>
          <a:p>
            <a:r>
              <a:rPr lang="en-US"/>
              <a:t>Click to edit Master title style</a:t>
            </a:r>
          </a:p>
        </p:txBody>
      </p:sp>
      <p:sp>
        <p:nvSpPr>
          <p:cNvPr id="1323011" name="Rectangle 3"/>
          <p:cNvSpPr>
            <a:spLocks noGrp="1" noChangeArrowheads="1"/>
          </p:cNvSpPr>
          <p:nvPr>
            <p:ph type="subTitle" sz="quarter" idx="1"/>
          </p:nvPr>
        </p:nvSpPr>
        <p:spPr>
          <a:xfrm>
            <a:off x="457200" y="3352800"/>
            <a:ext cx="5451475" cy="1752600"/>
          </a:xfrm>
        </p:spPr>
        <p:txBody>
          <a:bodyPr lIns="92075" tIns="46038" rIns="92075" bIns="46038" anchor="ctr"/>
          <a:lstStyle>
            <a:lvl1pPr marL="0" indent="0">
              <a:buFont typeface="Wingdings"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F5632252-87A6-2E4A-8E9D-B63E3739280D}"/>
              </a:ext>
            </a:extLst>
          </p:cNvPr>
          <p:cNvSpPr>
            <a:spLocks noGrp="1" noChangeArrowheads="1"/>
          </p:cNvSpPr>
          <p:nvPr>
            <p:ph type="dt" sz="half" idx="10"/>
          </p:nvPr>
        </p:nvSpPr>
        <p:spPr>
          <a:xfrm>
            <a:off x="609600" y="6400800"/>
            <a:ext cx="1905000" cy="457200"/>
          </a:xfrm>
        </p:spPr>
        <p:txBody>
          <a:bodyPr/>
          <a:lstStyle>
            <a:lvl1pPr>
              <a:defRPr>
                <a:solidFill>
                  <a:schemeClr val="tx2"/>
                </a:solidFill>
              </a:defRPr>
            </a:lvl1pPr>
          </a:lstStyle>
          <a:p>
            <a:pPr>
              <a:defRPr/>
            </a:pPr>
            <a:endParaRPr lang="en-US"/>
          </a:p>
        </p:txBody>
      </p:sp>
      <p:sp>
        <p:nvSpPr>
          <p:cNvPr id="5" name="Rectangle 5">
            <a:extLst>
              <a:ext uri="{FF2B5EF4-FFF2-40B4-BE49-F238E27FC236}">
                <a16:creationId xmlns:a16="http://schemas.microsoft.com/office/drawing/2014/main" id="{100AF5A2-C039-934E-9C04-1C6C908E674B}"/>
              </a:ext>
            </a:extLst>
          </p:cNvPr>
          <p:cNvSpPr>
            <a:spLocks noGrp="1" noChangeArrowheads="1"/>
          </p:cNvSpPr>
          <p:nvPr>
            <p:ph type="ftr" sz="quarter" idx="11"/>
          </p:nvPr>
        </p:nvSpPr>
        <p:spPr/>
        <p:txBody>
          <a:bodyPr/>
          <a:lstStyle>
            <a:lvl1pPr>
              <a:defRPr>
                <a:solidFill>
                  <a:schemeClr val="tx2"/>
                </a:solidFill>
              </a:defRPr>
            </a:lvl1pPr>
          </a:lstStyle>
          <a:p>
            <a:pPr>
              <a:defRPr/>
            </a:pPr>
            <a:endParaRPr lang="en-US"/>
          </a:p>
        </p:txBody>
      </p:sp>
      <p:sp>
        <p:nvSpPr>
          <p:cNvPr id="6" name="Rectangle 6">
            <a:extLst>
              <a:ext uri="{FF2B5EF4-FFF2-40B4-BE49-F238E27FC236}">
                <a16:creationId xmlns:a16="http://schemas.microsoft.com/office/drawing/2014/main" id="{515F53BD-520B-5143-AD2F-52CA5E671D84}"/>
              </a:ext>
            </a:extLst>
          </p:cNvPr>
          <p:cNvSpPr>
            <a:spLocks noGrp="1" noChangeArrowheads="1"/>
          </p:cNvSpPr>
          <p:nvPr>
            <p:ph type="sldNum" sz="quarter" idx="12"/>
          </p:nvPr>
        </p:nvSpPr>
        <p:spPr>
          <a:xfrm>
            <a:off x="6629400" y="6400800"/>
            <a:ext cx="1905000" cy="457200"/>
          </a:xfrm>
        </p:spPr>
        <p:txBody>
          <a:bodyPr/>
          <a:lstStyle>
            <a:lvl1pPr>
              <a:defRPr>
                <a:solidFill>
                  <a:schemeClr val="tx2"/>
                </a:solidFill>
              </a:defRPr>
            </a:lvl1pPr>
          </a:lstStyle>
          <a:p>
            <a:fld id="{30CA0B4F-E6E7-3E4E-A997-364170FAC9B4}" type="slidenum">
              <a:rPr lang="en-US" altLang="en-US"/>
              <a:pPr/>
              <a:t>‹#›</a:t>
            </a:fld>
            <a:endParaRPr lang="en-US" altLang="en-US"/>
          </a:p>
        </p:txBody>
      </p:sp>
    </p:spTree>
    <p:extLst>
      <p:ext uri="{BB962C8B-B14F-4D97-AF65-F5344CB8AC3E}">
        <p14:creationId xmlns:p14="http://schemas.microsoft.com/office/powerpoint/2010/main" val="32190307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906E109-9F11-A444-94A5-1E2980FDA5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3209C345-6551-774D-9E10-950A3B42B0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17F5B8-378C-DA4A-990B-BE44F9CFD41A}"/>
              </a:ext>
            </a:extLst>
          </p:cNvPr>
          <p:cNvSpPr>
            <a:spLocks noGrp="1" noChangeArrowheads="1"/>
          </p:cNvSpPr>
          <p:nvPr>
            <p:ph type="sldNum" sz="quarter" idx="12"/>
          </p:nvPr>
        </p:nvSpPr>
        <p:spPr>
          <a:ln/>
        </p:spPr>
        <p:txBody>
          <a:bodyPr/>
          <a:lstStyle>
            <a:lvl1pPr>
              <a:defRPr/>
            </a:lvl1pPr>
          </a:lstStyle>
          <a:p>
            <a:fld id="{904D45C9-96B9-DC49-8590-974B34F20811}" type="slidenum">
              <a:rPr lang="en-US" altLang="en-US"/>
              <a:pPr/>
              <a:t>‹#›</a:t>
            </a:fld>
            <a:endParaRPr lang="en-US" altLang="en-US"/>
          </a:p>
        </p:txBody>
      </p:sp>
    </p:spTree>
    <p:extLst>
      <p:ext uri="{BB962C8B-B14F-4D97-AF65-F5344CB8AC3E}">
        <p14:creationId xmlns:p14="http://schemas.microsoft.com/office/powerpoint/2010/main" val="38188786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3A605280-5146-F34C-AF5C-A913842FE0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76ECC303-56CA-2D41-87D3-5323D8A435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E56BB95-E7DA-334C-8C80-301CCD8BCAA4}"/>
              </a:ext>
            </a:extLst>
          </p:cNvPr>
          <p:cNvSpPr>
            <a:spLocks noGrp="1" noChangeArrowheads="1"/>
          </p:cNvSpPr>
          <p:nvPr>
            <p:ph type="sldNum" sz="quarter" idx="12"/>
          </p:nvPr>
        </p:nvSpPr>
        <p:spPr>
          <a:ln/>
        </p:spPr>
        <p:txBody>
          <a:bodyPr/>
          <a:lstStyle>
            <a:lvl1pPr>
              <a:defRPr/>
            </a:lvl1pPr>
          </a:lstStyle>
          <a:p>
            <a:fld id="{82DE2FFA-AF18-9E4B-A9A5-4C439FE31592}" type="slidenum">
              <a:rPr lang="en-US" altLang="en-US"/>
              <a:pPr/>
              <a:t>‹#›</a:t>
            </a:fld>
            <a:endParaRPr lang="en-US" altLang="en-US"/>
          </a:p>
        </p:txBody>
      </p:sp>
    </p:spTree>
    <p:extLst>
      <p:ext uri="{BB962C8B-B14F-4D97-AF65-F5344CB8AC3E}">
        <p14:creationId xmlns:p14="http://schemas.microsoft.com/office/powerpoint/2010/main" val="2735693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2057400"/>
            <a:ext cx="4076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2057400"/>
            <a:ext cx="4076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10DED854-AA9E-9D4E-998E-585C143607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D19FE22A-C9E8-D240-82BE-FD777B1ABA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20A1203-AA25-C444-B646-87182913B4DE}"/>
              </a:ext>
            </a:extLst>
          </p:cNvPr>
          <p:cNvSpPr>
            <a:spLocks noGrp="1" noChangeArrowheads="1"/>
          </p:cNvSpPr>
          <p:nvPr>
            <p:ph type="sldNum" sz="quarter" idx="12"/>
          </p:nvPr>
        </p:nvSpPr>
        <p:spPr>
          <a:ln/>
        </p:spPr>
        <p:txBody>
          <a:bodyPr/>
          <a:lstStyle>
            <a:lvl1pPr>
              <a:defRPr/>
            </a:lvl1pPr>
          </a:lstStyle>
          <a:p>
            <a:fld id="{EA981BBC-FADD-FA46-A03B-73C366DD57AD}" type="slidenum">
              <a:rPr lang="en-US" altLang="en-US"/>
              <a:pPr/>
              <a:t>‹#›</a:t>
            </a:fld>
            <a:endParaRPr lang="en-US" altLang="en-US"/>
          </a:p>
        </p:txBody>
      </p:sp>
    </p:spTree>
    <p:extLst>
      <p:ext uri="{BB962C8B-B14F-4D97-AF65-F5344CB8AC3E}">
        <p14:creationId xmlns:p14="http://schemas.microsoft.com/office/powerpoint/2010/main" val="1757619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1491013-D5B5-0D41-8D1C-641E0513D1F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5BED930-8063-D049-9F42-5E06C9C0A8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92F3BFF-98BB-8A40-8AFF-AE644CA44AC6}"/>
              </a:ext>
            </a:extLst>
          </p:cNvPr>
          <p:cNvSpPr>
            <a:spLocks noGrp="1" noChangeArrowheads="1"/>
          </p:cNvSpPr>
          <p:nvPr>
            <p:ph type="sldNum" sz="quarter" idx="12"/>
          </p:nvPr>
        </p:nvSpPr>
        <p:spPr>
          <a:ln/>
        </p:spPr>
        <p:txBody>
          <a:bodyPr/>
          <a:lstStyle>
            <a:lvl1pPr>
              <a:defRPr/>
            </a:lvl1pPr>
          </a:lstStyle>
          <a:p>
            <a:fld id="{CE580106-EEF2-5543-A02F-A8FD7CF7B40C}" type="slidenum">
              <a:rPr lang="en-US" altLang="en-US"/>
              <a:pPr/>
              <a:t>‹#›</a:t>
            </a:fld>
            <a:endParaRPr lang="en-US" altLang="en-US"/>
          </a:p>
        </p:txBody>
      </p:sp>
    </p:spTree>
    <p:extLst>
      <p:ext uri="{BB962C8B-B14F-4D97-AF65-F5344CB8AC3E}">
        <p14:creationId xmlns:p14="http://schemas.microsoft.com/office/powerpoint/2010/main" val="26399912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5C2109AF-4906-6D47-9282-5C32A2BCCB6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9A975730-3AAB-E64D-A96E-5A18C38364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F04B95B6-7680-D541-A841-DFC9352655E1}"/>
              </a:ext>
            </a:extLst>
          </p:cNvPr>
          <p:cNvSpPr>
            <a:spLocks noGrp="1" noChangeArrowheads="1"/>
          </p:cNvSpPr>
          <p:nvPr>
            <p:ph type="sldNum" sz="quarter" idx="12"/>
          </p:nvPr>
        </p:nvSpPr>
        <p:spPr>
          <a:ln/>
        </p:spPr>
        <p:txBody>
          <a:bodyPr/>
          <a:lstStyle>
            <a:lvl1pPr>
              <a:defRPr/>
            </a:lvl1pPr>
          </a:lstStyle>
          <a:p>
            <a:fld id="{6EFAD562-0BA3-7E4F-883C-B9524A1B9C6E}" type="slidenum">
              <a:rPr lang="en-US" altLang="en-US"/>
              <a:pPr/>
              <a:t>‹#›</a:t>
            </a:fld>
            <a:endParaRPr lang="en-US" altLang="en-US"/>
          </a:p>
        </p:txBody>
      </p:sp>
    </p:spTree>
    <p:extLst>
      <p:ext uri="{BB962C8B-B14F-4D97-AF65-F5344CB8AC3E}">
        <p14:creationId xmlns:p14="http://schemas.microsoft.com/office/powerpoint/2010/main" val="2061049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542A6012-5540-3B47-AD53-07552DCFF5C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353F5B7A-79C9-D348-82EF-7726576DC9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5C3CC2-55CC-0E41-88D8-6FB91CF301A0}"/>
              </a:ext>
            </a:extLst>
          </p:cNvPr>
          <p:cNvSpPr>
            <a:spLocks noGrp="1" noChangeArrowheads="1"/>
          </p:cNvSpPr>
          <p:nvPr>
            <p:ph type="sldNum" sz="quarter" idx="12"/>
          </p:nvPr>
        </p:nvSpPr>
        <p:spPr>
          <a:ln/>
        </p:spPr>
        <p:txBody>
          <a:bodyPr/>
          <a:lstStyle>
            <a:lvl1pPr>
              <a:defRPr/>
            </a:lvl1pPr>
          </a:lstStyle>
          <a:p>
            <a:fld id="{92982252-747F-A447-96C1-119B780D1CD6}" type="slidenum">
              <a:rPr lang="en-US" altLang="en-US"/>
              <a:pPr/>
              <a:t>‹#›</a:t>
            </a:fld>
            <a:endParaRPr lang="en-US" altLang="en-US"/>
          </a:p>
        </p:txBody>
      </p:sp>
    </p:spTree>
    <p:extLst>
      <p:ext uri="{BB962C8B-B14F-4D97-AF65-F5344CB8AC3E}">
        <p14:creationId xmlns:p14="http://schemas.microsoft.com/office/powerpoint/2010/main" val="40040948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C46CB8C-B69F-E745-A77F-EE63ACD4FAE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F6A6F16A-D0AD-FD42-A5ED-B32A301A91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9D5CD48-ECC0-C248-B1F8-FAC7E304D86B}"/>
              </a:ext>
            </a:extLst>
          </p:cNvPr>
          <p:cNvSpPr>
            <a:spLocks noGrp="1" noChangeArrowheads="1"/>
          </p:cNvSpPr>
          <p:nvPr>
            <p:ph type="sldNum" sz="quarter" idx="12"/>
          </p:nvPr>
        </p:nvSpPr>
        <p:spPr>
          <a:ln/>
        </p:spPr>
        <p:txBody>
          <a:bodyPr/>
          <a:lstStyle>
            <a:lvl1pPr>
              <a:defRPr/>
            </a:lvl1pPr>
          </a:lstStyle>
          <a:p>
            <a:fld id="{7B7DA6A4-A2B5-C648-BBBE-D33E9C1495CE}" type="slidenum">
              <a:rPr lang="en-US" altLang="en-US"/>
              <a:pPr/>
              <a:t>‹#›</a:t>
            </a:fld>
            <a:endParaRPr lang="en-US" altLang="en-US"/>
          </a:p>
        </p:txBody>
      </p:sp>
    </p:spTree>
    <p:extLst>
      <p:ext uri="{BB962C8B-B14F-4D97-AF65-F5344CB8AC3E}">
        <p14:creationId xmlns:p14="http://schemas.microsoft.com/office/powerpoint/2010/main" val="33741318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B38F85AB-D289-F042-985A-0884D453D6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D65EE23-7856-5842-B121-F0EFB76E6D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8BD4403B-DBD8-3043-87D9-4AE68AD34ADF}"/>
              </a:ext>
            </a:extLst>
          </p:cNvPr>
          <p:cNvSpPr>
            <a:spLocks noGrp="1" noChangeArrowheads="1"/>
          </p:cNvSpPr>
          <p:nvPr>
            <p:ph type="sldNum" sz="quarter" idx="12"/>
          </p:nvPr>
        </p:nvSpPr>
        <p:spPr>
          <a:ln/>
        </p:spPr>
        <p:txBody>
          <a:bodyPr/>
          <a:lstStyle>
            <a:lvl1pPr>
              <a:defRPr/>
            </a:lvl1pPr>
          </a:lstStyle>
          <a:p>
            <a:fld id="{90E4EA30-DBD6-924F-B93E-2C37B49AA048}" type="slidenum">
              <a:rPr lang="en-US" altLang="en-US"/>
              <a:pPr/>
              <a:t>‹#›</a:t>
            </a:fld>
            <a:endParaRPr lang="en-US" altLang="en-US"/>
          </a:p>
        </p:txBody>
      </p:sp>
    </p:spTree>
    <p:extLst>
      <p:ext uri="{BB962C8B-B14F-4D97-AF65-F5344CB8AC3E}">
        <p14:creationId xmlns:p14="http://schemas.microsoft.com/office/powerpoint/2010/main" val="14512978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B19AB286-C1AE-F84A-BEF6-6357A8FFA5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BD828C05-CD08-7349-84AC-3C073BE24E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762EB85-B32A-D041-B0E5-98AA147E8107}"/>
              </a:ext>
            </a:extLst>
          </p:cNvPr>
          <p:cNvSpPr>
            <a:spLocks noGrp="1" noChangeArrowheads="1"/>
          </p:cNvSpPr>
          <p:nvPr>
            <p:ph type="sldNum" sz="quarter" idx="12"/>
          </p:nvPr>
        </p:nvSpPr>
        <p:spPr>
          <a:ln/>
        </p:spPr>
        <p:txBody>
          <a:bodyPr/>
          <a:lstStyle>
            <a:lvl1pPr>
              <a:defRPr/>
            </a:lvl1pPr>
          </a:lstStyle>
          <a:p>
            <a:fld id="{9A22705E-5E81-294E-A23C-BB7333F017AC}" type="slidenum">
              <a:rPr lang="en-US" altLang="en-US"/>
              <a:pPr/>
              <a:t>‹#›</a:t>
            </a:fld>
            <a:endParaRPr lang="en-US" altLang="en-US"/>
          </a:p>
        </p:txBody>
      </p:sp>
    </p:spTree>
    <p:extLst>
      <p:ext uri="{BB962C8B-B14F-4D97-AF65-F5344CB8AC3E}">
        <p14:creationId xmlns:p14="http://schemas.microsoft.com/office/powerpoint/2010/main" val="30686240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5A8B05B-4DE4-964A-BDF1-97EC6E09FF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47EE9B38-8281-7C4F-998E-EC33C43D73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1EA3018-1CEC-7147-B564-3C93FA410088}"/>
              </a:ext>
            </a:extLst>
          </p:cNvPr>
          <p:cNvSpPr>
            <a:spLocks noGrp="1" noChangeArrowheads="1"/>
          </p:cNvSpPr>
          <p:nvPr>
            <p:ph type="sldNum" sz="quarter" idx="12"/>
          </p:nvPr>
        </p:nvSpPr>
        <p:spPr>
          <a:ln/>
        </p:spPr>
        <p:txBody>
          <a:bodyPr/>
          <a:lstStyle>
            <a:lvl1pPr>
              <a:defRPr/>
            </a:lvl1pPr>
          </a:lstStyle>
          <a:p>
            <a:fld id="{EB08D439-5D69-3A44-8AEF-D880E7B9BE22}" type="slidenum">
              <a:rPr lang="en-US" altLang="en-US"/>
              <a:pPr/>
              <a:t>‹#›</a:t>
            </a:fld>
            <a:endParaRPr lang="en-US" altLang="en-US"/>
          </a:p>
        </p:txBody>
      </p:sp>
    </p:spTree>
    <p:extLst>
      <p:ext uri="{BB962C8B-B14F-4D97-AF65-F5344CB8AC3E}">
        <p14:creationId xmlns:p14="http://schemas.microsoft.com/office/powerpoint/2010/main" val="7480917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990600"/>
            <a:ext cx="207645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990600"/>
            <a:ext cx="607695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A4EB581-52AC-3C49-90D9-FBB11EE2A3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3DDD3A97-A727-084F-B5D1-DF9C86BF57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4303C9B-45B0-7348-90C9-73DD0E5883FA}"/>
              </a:ext>
            </a:extLst>
          </p:cNvPr>
          <p:cNvSpPr>
            <a:spLocks noGrp="1" noChangeArrowheads="1"/>
          </p:cNvSpPr>
          <p:nvPr>
            <p:ph type="sldNum" sz="quarter" idx="12"/>
          </p:nvPr>
        </p:nvSpPr>
        <p:spPr>
          <a:ln/>
        </p:spPr>
        <p:txBody>
          <a:bodyPr/>
          <a:lstStyle>
            <a:lvl1pPr>
              <a:defRPr/>
            </a:lvl1pPr>
          </a:lstStyle>
          <a:p>
            <a:fld id="{6E427AC1-3D9B-CB42-8B36-92A4A94D3F33}" type="slidenum">
              <a:rPr lang="en-US" altLang="en-US"/>
              <a:pPr/>
              <a:t>‹#›</a:t>
            </a:fld>
            <a:endParaRPr lang="en-US" altLang="en-US"/>
          </a:p>
        </p:txBody>
      </p:sp>
    </p:spTree>
    <p:extLst>
      <p:ext uri="{BB962C8B-B14F-4D97-AF65-F5344CB8AC3E}">
        <p14:creationId xmlns:p14="http://schemas.microsoft.com/office/powerpoint/2010/main" val="8014815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8786"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118787"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D53DB1E0-2C1B-6149-8A57-9839813CCE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726E75-FBC0-594A-8FEA-2D61C4FDDD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5B0E99-3806-564C-B2F7-6C90E724B38E}"/>
              </a:ext>
            </a:extLst>
          </p:cNvPr>
          <p:cNvSpPr>
            <a:spLocks noGrp="1" noChangeArrowheads="1"/>
          </p:cNvSpPr>
          <p:nvPr>
            <p:ph type="sldNum" sz="quarter" idx="12"/>
          </p:nvPr>
        </p:nvSpPr>
        <p:spPr>
          <a:ln/>
        </p:spPr>
        <p:txBody>
          <a:bodyPr/>
          <a:lstStyle>
            <a:lvl1pPr>
              <a:defRPr/>
            </a:lvl1pPr>
          </a:lstStyle>
          <a:p>
            <a:fld id="{B39A995E-3391-CC42-A6A7-67FFF9069A34}" type="slidenum">
              <a:rPr lang="en-US" altLang="en-US"/>
              <a:pPr/>
              <a:t>‹#›</a:t>
            </a:fld>
            <a:endParaRPr lang="en-US" altLang="en-US"/>
          </a:p>
        </p:txBody>
      </p:sp>
    </p:spTree>
    <p:extLst>
      <p:ext uri="{BB962C8B-B14F-4D97-AF65-F5344CB8AC3E}">
        <p14:creationId xmlns:p14="http://schemas.microsoft.com/office/powerpoint/2010/main" val="27398084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C0628D1-E6E7-EA4D-8B72-669EB22593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2E8FDF-B5D6-D440-8FF4-79715C7552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4F24B7B-4E61-3741-9050-08A7E0A090E0}"/>
              </a:ext>
            </a:extLst>
          </p:cNvPr>
          <p:cNvSpPr>
            <a:spLocks noGrp="1" noChangeArrowheads="1"/>
          </p:cNvSpPr>
          <p:nvPr>
            <p:ph type="sldNum" sz="quarter" idx="12"/>
          </p:nvPr>
        </p:nvSpPr>
        <p:spPr>
          <a:ln/>
        </p:spPr>
        <p:txBody>
          <a:bodyPr/>
          <a:lstStyle>
            <a:lvl1pPr>
              <a:defRPr/>
            </a:lvl1pPr>
          </a:lstStyle>
          <a:p>
            <a:fld id="{06A46B27-A4CC-5F44-9F74-3E65EF76CDDC}" type="slidenum">
              <a:rPr lang="en-US" altLang="en-US"/>
              <a:pPr/>
              <a:t>‹#›</a:t>
            </a:fld>
            <a:endParaRPr lang="en-US" altLang="en-US"/>
          </a:p>
        </p:txBody>
      </p:sp>
    </p:spTree>
    <p:extLst>
      <p:ext uri="{BB962C8B-B14F-4D97-AF65-F5344CB8AC3E}">
        <p14:creationId xmlns:p14="http://schemas.microsoft.com/office/powerpoint/2010/main" val="2785972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0EBB714-6206-3B45-83FA-B397182A8E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8BBB4C-4E03-EC47-AE99-2AA66A870D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5EB7353-89D9-C942-BB38-B74FB209BE6C}"/>
              </a:ext>
            </a:extLst>
          </p:cNvPr>
          <p:cNvSpPr>
            <a:spLocks noGrp="1" noChangeArrowheads="1"/>
          </p:cNvSpPr>
          <p:nvPr>
            <p:ph type="sldNum" sz="quarter" idx="12"/>
          </p:nvPr>
        </p:nvSpPr>
        <p:spPr>
          <a:ln/>
        </p:spPr>
        <p:txBody>
          <a:bodyPr/>
          <a:lstStyle>
            <a:lvl1pPr>
              <a:defRPr/>
            </a:lvl1pPr>
          </a:lstStyle>
          <a:p>
            <a:fld id="{B0D740F8-B2D2-AD4D-9053-A56DACE75DA3}" type="slidenum">
              <a:rPr lang="en-US" altLang="en-US"/>
              <a:pPr/>
              <a:t>‹#›</a:t>
            </a:fld>
            <a:endParaRPr lang="en-US" altLang="en-US"/>
          </a:p>
        </p:txBody>
      </p:sp>
    </p:spTree>
    <p:extLst>
      <p:ext uri="{BB962C8B-B14F-4D97-AF65-F5344CB8AC3E}">
        <p14:creationId xmlns:p14="http://schemas.microsoft.com/office/powerpoint/2010/main" val="170090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8EAAB7F-EF68-634A-B1DE-936C31AAE3D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34352F9-85E0-6641-AE0A-468A329834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B6B9FE0-8E0C-494C-86C2-6C726C70D471}"/>
              </a:ext>
            </a:extLst>
          </p:cNvPr>
          <p:cNvSpPr>
            <a:spLocks noGrp="1" noChangeArrowheads="1"/>
          </p:cNvSpPr>
          <p:nvPr>
            <p:ph type="sldNum" sz="quarter" idx="12"/>
          </p:nvPr>
        </p:nvSpPr>
        <p:spPr>
          <a:ln/>
        </p:spPr>
        <p:txBody>
          <a:bodyPr/>
          <a:lstStyle>
            <a:lvl1pPr>
              <a:defRPr/>
            </a:lvl1pPr>
          </a:lstStyle>
          <a:p>
            <a:fld id="{B0439012-6BF3-554B-B221-753AB9A4DC40}" type="slidenum">
              <a:rPr lang="en-US" altLang="en-US"/>
              <a:pPr/>
              <a:t>‹#›</a:t>
            </a:fld>
            <a:endParaRPr lang="en-US" altLang="en-US"/>
          </a:p>
        </p:txBody>
      </p:sp>
    </p:spTree>
    <p:extLst>
      <p:ext uri="{BB962C8B-B14F-4D97-AF65-F5344CB8AC3E}">
        <p14:creationId xmlns:p14="http://schemas.microsoft.com/office/powerpoint/2010/main" val="24349852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632032F-93C6-DE45-8F54-31DD6BF5CC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1B38D61-3AE8-DB45-ADB9-16B32FA272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638BBF2-2CF5-BB40-B8AD-53696989469A}"/>
              </a:ext>
            </a:extLst>
          </p:cNvPr>
          <p:cNvSpPr>
            <a:spLocks noGrp="1" noChangeArrowheads="1"/>
          </p:cNvSpPr>
          <p:nvPr>
            <p:ph type="sldNum" sz="quarter" idx="12"/>
          </p:nvPr>
        </p:nvSpPr>
        <p:spPr>
          <a:ln/>
        </p:spPr>
        <p:txBody>
          <a:bodyPr/>
          <a:lstStyle>
            <a:lvl1pPr>
              <a:defRPr/>
            </a:lvl1pPr>
          </a:lstStyle>
          <a:p>
            <a:fld id="{6CDE6FC1-8517-C14A-B3E0-C1DB8604EB2F}" type="slidenum">
              <a:rPr lang="en-US" altLang="en-US"/>
              <a:pPr/>
              <a:t>‹#›</a:t>
            </a:fld>
            <a:endParaRPr lang="en-US" altLang="en-US"/>
          </a:p>
        </p:txBody>
      </p:sp>
    </p:spTree>
    <p:extLst>
      <p:ext uri="{BB962C8B-B14F-4D97-AF65-F5344CB8AC3E}">
        <p14:creationId xmlns:p14="http://schemas.microsoft.com/office/powerpoint/2010/main" val="13322739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28236D3-FB23-8745-9730-33431B7A91C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38A9AF9-70C0-264D-B95D-AECC7004DF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F1A6AFF-DDC1-DF44-A3C9-60ADD75D966D}"/>
              </a:ext>
            </a:extLst>
          </p:cNvPr>
          <p:cNvSpPr>
            <a:spLocks noGrp="1" noChangeArrowheads="1"/>
          </p:cNvSpPr>
          <p:nvPr>
            <p:ph type="sldNum" sz="quarter" idx="12"/>
          </p:nvPr>
        </p:nvSpPr>
        <p:spPr>
          <a:ln/>
        </p:spPr>
        <p:txBody>
          <a:bodyPr/>
          <a:lstStyle>
            <a:lvl1pPr>
              <a:defRPr/>
            </a:lvl1pPr>
          </a:lstStyle>
          <a:p>
            <a:fld id="{5BB98EC8-4984-DA4C-867F-4CB6EF8BEE8E}" type="slidenum">
              <a:rPr lang="en-US" altLang="en-US"/>
              <a:pPr/>
              <a:t>‹#›</a:t>
            </a:fld>
            <a:endParaRPr lang="en-US" altLang="en-US"/>
          </a:p>
        </p:txBody>
      </p:sp>
    </p:spTree>
    <p:extLst>
      <p:ext uri="{BB962C8B-B14F-4D97-AF65-F5344CB8AC3E}">
        <p14:creationId xmlns:p14="http://schemas.microsoft.com/office/powerpoint/2010/main" val="20391746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556FDC8-3218-0344-8D90-E757C30D8C8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D9C0461-06F1-DB45-A5CB-B5E2C2677A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F5DD1A8-674E-0147-B2A5-E6C32061A53A}"/>
              </a:ext>
            </a:extLst>
          </p:cNvPr>
          <p:cNvSpPr>
            <a:spLocks noGrp="1" noChangeArrowheads="1"/>
          </p:cNvSpPr>
          <p:nvPr>
            <p:ph type="sldNum" sz="quarter" idx="12"/>
          </p:nvPr>
        </p:nvSpPr>
        <p:spPr>
          <a:ln/>
        </p:spPr>
        <p:txBody>
          <a:bodyPr/>
          <a:lstStyle>
            <a:lvl1pPr>
              <a:defRPr/>
            </a:lvl1pPr>
          </a:lstStyle>
          <a:p>
            <a:fld id="{74A3BB1A-170C-FA42-9388-85389889AB25}" type="slidenum">
              <a:rPr lang="en-US" altLang="en-US"/>
              <a:pPr/>
              <a:t>‹#›</a:t>
            </a:fld>
            <a:endParaRPr lang="en-US" altLang="en-US"/>
          </a:p>
        </p:txBody>
      </p:sp>
    </p:spTree>
    <p:extLst>
      <p:ext uri="{BB962C8B-B14F-4D97-AF65-F5344CB8AC3E}">
        <p14:creationId xmlns:p14="http://schemas.microsoft.com/office/powerpoint/2010/main" val="41438762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8836F71-4447-834E-9F89-529EF1A899D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29B9195-0B50-D34C-9F06-0E4A70C648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6B7A877-E5E1-7E4B-8177-409709C0C2B1}"/>
              </a:ext>
            </a:extLst>
          </p:cNvPr>
          <p:cNvSpPr>
            <a:spLocks noGrp="1" noChangeArrowheads="1"/>
          </p:cNvSpPr>
          <p:nvPr>
            <p:ph type="sldNum" sz="quarter" idx="12"/>
          </p:nvPr>
        </p:nvSpPr>
        <p:spPr>
          <a:ln/>
        </p:spPr>
        <p:txBody>
          <a:bodyPr/>
          <a:lstStyle>
            <a:lvl1pPr>
              <a:defRPr/>
            </a:lvl1pPr>
          </a:lstStyle>
          <a:p>
            <a:fld id="{E599624B-0798-8544-922C-4DA28E825DF3}" type="slidenum">
              <a:rPr lang="en-US" altLang="en-US"/>
              <a:pPr/>
              <a:t>‹#›</a:t>
            </a:fld>
            <a:endParaRPr lang="en-US" altLang="en-US"/>
          </a:p>
        </p:txBody>
      </p:sp>
    </p:spTree>
    <p:extLst>
      <p:ext uri="{BB962C8B-B14F-4D97-AF65-F5344CB8AC3E}">
        <p14:creationId xmlns:p14="http://schemas.microsoft.com/office/powerpoint/2010/main" val="42032893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AAE420E-0F01-A046-9209-978B3F6FAC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96ADE55-8B79-594B-AEDA-A0E067127C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8767BFA-27E1-D340-B319-0EE7BC6F68C6}"/>
              </a:ext>
            </a:extLst>
          </p:cNvPr>
          <p:cNvSpPr>
            <a:spLocks noGrp="1" noChangeArrowheads="1"/>
          </p:cNvSpPr>
          <p:nvPr>
            <p:ph type="sldNum" sz="quarter" idx="12"/>
          </p:nvPr>
        </p:nvSpPr>
        <p:spPr>
          <a:ln/>
        </p:spPr>
        <p:txBody>
          <a:bodyPr/>
          <a:lstStyle>
            <a:lvl1pPr>
              <a:defRPr/>
            </a:lvl1pPr>
          </a:lstStyle>
          <a:p>
            <a:fld id="{48619A43-2081-B142-A145-59C2E6287606}" type="slidenum">
              <a:rPr lang="en-US" altLang="en-US"/>
              <a:pPr/>
              <a:t>‹#›</a:t>
            </a:fld>
            <a:endParaRPr lang="en-US" altLang="en-US"/>
          </a:p>
        </p:txBody>
      </p:sp>
    </p:spTree>
    <p:extLst>
      <p:ext uri="{BB962C8B-B14F-4D97-AF65-F5344CB8AC3E}">
        <p14:creationId xmlns:p14="http://schemas.microsoft.com/office/powerpoint/2010/main" val="24037863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B853444-AD25-5A49-976F-BAB0602184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01C3031-CEA7-4A48-946A-E5B3062A33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2A66914-0E4D-7849-B098-2E819E337E61}"/>
              </a:ext>
            </a:extLst>
          </p:cNvPr>
          <p:cNvSpPr>
            <a:spLocks noGrp="1" noChangeArrowheads="1"/>
          </p:cNvSpPr>
          <p:nvPr>
            <p:ph type="sldNum" sz="quarter" idx="12"/>
          </p:nvPr>
        </p:nvSpPr>
        <p:spPr>
          <a:ln/>
        </p:spPr>
        <p:txBody>
          <a:bodyPr/>
          <a:lstStyle>
            <a:lvl1pPr>
              <a:defRPr/>
            </a:lvl1pPr>
          </a:lstStyle>
          <a:p>
            <a:fld id="{440CC84E-564E-914D-879B-3CA9330DA268}" type="slidenum">
              <a:rPr lang="en-US" altLang="en-US"/>
              <a:pPr/>
              <a:t>‹#›</a:t>
            </a:fld>
            <a:endParaRPr lang="en-US" altLang="en-US"/>
          </a:p>
        </p:txBody>
      </p:sp>
    </p:spTree>
    <p:extLst>
      <p:ext uri="{BB962C8B-B14F-4D97-AF65-F5344CB8AC3E}">
        <p14:creationId xmlns:p14="http://schemas.microsoft.com/office/powerpoint/2010/main" val="29145827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93B0BE2-4381-B449-ADEE-6278CA504A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388D8E3-5D28-194E-A52A-4C718D745C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E3DADC-181B-5E46-8FF2-0FDF687D3100}"/>
              </a:ext>
            </a:extLst>
          </p:cNvPr>
          <p:cNvSpPr>
            <a:spLocks noGrp="1" noChangeArrowheads="1"/>
          </p:cNvSpPr>
          <p:nvPr>
            <p:ph type="sldNum" sz="quarter" idx="12"/>
          </p:nvPr>
        </p:nvSpPr>
        <p:spPr>
          <a:ln/>
        </p:spPr>
        <p:txBody>
          <a:bodyPr/>
          <a:lstStyle>
            <a:lvl1pPr>
              <a:defRPr/>
            </a:lvl1pPr>
          </a:lstStyle>
          <a:p>
            <a:fld id="{F4DB49D8-962F-9C43-B603-DE7C8ADBE5FC}" type="slidenum">
              <a:rPr lang="en-US" altLang="en-US"/>
              <a:pPr/>
              <a:t>‹#›</a:t>
            </a:fld>
            <a:endParaRPr lang="en-US" altLang="en-US"/>
          </a:p>
        </p:txBody>
      </p:sp>
    </p:spTree>
    <p:extLst>
      <p:ext uri="{BB962C8B-B14F-4D97-AF65-F5344CB8AC3E}">
        <p14:creationId xmlns:p14="http://schemas.microsoft.com/office/powerpoint/2010/main" val="34040964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9AD6E1F-B130-354C-A5EA-BC02483616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5EB353-D18A-4947-9140-017AF291DC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0AF1F4F-0DE6-2C42-99B7-241B79385E49}"/>
              </a:ext>
            </a:extLst>
          </p:cNvPr>
          <p:cNvSpPr>
            <a:spLocks noGrp="1" noChangeArrowheads="1"/>
          </p:cNvSpPr>
          <p:nvPr>
            <p:ph type="sldNum" sz="quarter" idx="12"/>
          </p:nvPr>
        </p:nvSpPr>
        <p:spPr>
          <a:ln/>
        </p:spPr>
        <p:txBody>
          <a:bodyPr/>
          <a:lstStyle>
            <a:lvl1pPr>
              <a:defRPr/>
            </a:lvl1pPr>
          </a:lstStyle>
          <a:p>
            <a:fld id="{9E516DE4-93C3-C04B-A729-8B4B69ABD213}" type="slidenum">
              <a:rPr lang="en-US" altLang="en-US"/>
              <a:pPr/>
              <a:t>‹#›</a:t>
            </a:fld>
            <a:endParaRPr lang="en-US" altLang="en-US"/>
          </a:p>
        </p:txBody>
      </p:sp>
    </p:spTree>
    <p:extLst>
      <p:ext uri="{BB962C8B-B14F-4D97-AF65-F5344CB8AC3E}">
        <p14:creationId xmlns:p14="http://schemas.microsoft.com/office/powerpoint/2010/main" val="28977777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85800" y="2514600"/>
            <a:ext cx="7772400" cy="1371600"/>
          </a:xfrm>
        </p:spPr>
        <p:txBody>
          <a:bodyPr/>
          <a:lstStyle>
            <a:lvl1pPr>
              <a:defRPr/>
            </a:lvl1pPr>
          </a:lstStyle>
          <a:p>
            <a:r>
              <a:rPr lang="en-US"/>
              <a:t>Click to edit Master title style</a:t>
            </a:r>
          </a:p>
        </p:txBody>
      </p:sp>
      <p:sp>
        <p:nvSpPr>
          <p:cNvPr id="64515" name="Rectangle 3"/>
          <p:cNvSpPr>
            <a:spLocks noGrp="1" noChangeArrowheads="1"/>
          </p:cNvSpPr>
          <p:nvPr>
            <p:ph type="subTitle" idx="1"/>
          </p:nvPr>
        </p:nvSpPr>
        <p:spPr>
          <a:xfrm>
            <a:off x="1371600" y="4343400"/>
            <a:ext cx="6400800" cy="1447800"/>
          </a:xfrm>
        </p:spPr>
        <p:txBody>
          <a:bodyPr/>
          <a:lstStyle>
            <a:lvl1pPr marL="0" indent="0" algn="ctr">
              <a:buFont typeface="Wingdings" charset="2"/>
              <a:buNone/>
              <a:defRPr sz="2800"/>
            </a:lvl1pPr>
          </a:lstStyle>
          <a:p>
            <a:r>
              <a:rPr lang="en-US"/>
              <a:t>Click to edit Master subtitle style</a:t>
            </a:r>
          </a:p>
        </p:txBody>
      </p:sp>
      <p:sp>
        <p:nvSpPr>
          <p:cNvPr id="4" name="Rectangle 4">
            <a:extLst>
              <a:ext uri="{FF2B5EF4-FFF2-40B4-BE49-F238E27FC236}">
                <a16:creationId xmlns:a16="http://schemas.microsoft.com/office/drawing/2014/main" id="{EE23A712-40DE-8D4E-843E-5605C3EBF0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353227-FD83-6744-923A-9AFC539044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1432F8-14CD-7E4D-A263-FE86B24F8D04}"/>
              </a:ext>
            </a:extLst>
          </p:cNvPr>
          <p:cNvSpPr>
            <a:spLocks noGrp="1" noChangeArrowheads="1"/>
          </p:cNvSpPr>
          <p:nvPr>
            <p:ph type="sldNum" sz="quarter" idx="12"/>
          </p:nvPr>
        </p:nvSpPr>
        <p:spPr>
          <a:ln/>
        </p:spPr>
        <p:txBody>
          <a:bodyPr/>
          <a:lstStyle>
            <a:lvl1pPr>
              <a:defRPr/>
            </a:lvl1pPr>
          </a:lstStyle>
          <a:p>
            <a:fld id="{07F6AEF3-DE49-5847-A0C1-C63ACFA3D049}" type="slidenum">
              <a:rPr lang="en-US" altLang="en-US"/>
              <a:pPr/>
              <a:t>‹#›</a:t>
            </a:fld>
            <a:endParaRPr lang="en-US" altLang="en-US"/>
          </a:p>
        </p:txBody>
      </p:sp>
    </p:spTree>
    <p:extLst>
      <p:ext uri="{BB962C8B-B14F-4D97-AF65-F5344CB8AC3E}">
        <p14:creationId xmlns:p14="http://schemas.microsoft.com/office/powerpoint/2010/main" val="21195362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1C3471-F8B5-9440-BAFC-69834A0957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DE2DD15-E106-174A-A330-3442677B38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908C1FC-212D-404D-89A8-6F190B7EDADD}"/>
              </a:ext>
            </a:extLst>
          </p:cNvPr>
          <p:cNvSpPr>
            <a:spLocks noGrp="1" noChangeArrowheads="1"/>
          </p:cNvSpPr>
          <p:nvPr>
            <p:ph type="sldNum" sz="quarter" idx="12"/>
          </p:nvPr>
        </p:nvSpPr>
        <p:spPr>
          <a:ln/>
        </p:spPr>
        <p:txBody>
          <a:bodyPr/>
          <a:lstStyle>
            <a:lvl1pPr>
              <a:defRPr/>
            </a:lvl1pPr>
          </a:lstStyle>
          <a:p>
            <a:fld id="{523BEE47-A83B-6B47-8FFA-B648EE352F1A}" type="slidenum">
              <a:rPr lang="en-US" altLang="en-US"/>
              <a:pPr/>
              <a:t>‹#›</a:t>
            </a:fld>
            <a:endParaRPr lang="en-US" altLang="en-US"/>
          </a:p>
        </p:txBody>
      </p:sp>
    </p:spTree>
    <p:extLst>
      <p:ext uri="{BB962C8B-B14F-4D97-AF65-F5344CB8AC3E}">
        <p14:creationId xmlns:p14="http://schemas.microsoft.com/office/powerpoint/2010/main" val="1915794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E6B4969-F001-0147-B708-D4AE288EB1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1AA4034-871A-4B4A-8EB9-BA82A8A93C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7584F9E-21BE-514D-919A-7CB5AEE34DD4}"/>
              </a:ext>
            </a:extLst>
          </p:cNvPr>
          <p:cNvSpPr>
            <a:spLocks noGrp="1" noChangeArrowheads="1"/>
          </p:cNvSpPr>
          <p:nvPr>
            <p:ph type="sldNum" sz="quarter" idx="12"/>
          </p:nvPr>
        </p:nvSpPr>
        <p:spPr>
          <a:ln/>
        </p:spPr>
        <p:txBody>
          <a:bodyPr/>
          <a:lstStyle>
            <a:lvl1pPr>
              <a:defRPr/>
            </a:lvl1pPr>
          </a:lstStyle>
          <a:p>
            <a:fld id="{90FCE70A-BE76-EE4A-BA16-694B731E8FD4}" type="slidenum">
              <a:rPr lang="en-US" altLang="en-US"/>
              <a:pPr/>
              <a:t>‹#›</a:t>
            </a:fld>
            <a:endParaRPr lang="en-US" altLang="en-US"/>
          </a:p>
        </p:txBody>
      </p:sp>
    </p:spTree>
    <p:extLst>
      <p:ext uri="{BB962C8B-B14F-4D97-AF65-F5344CB8AC3E}">
        <p14:creationId xmlns:p14="http://schemas.microsoft.com/office/powerpoint/2010/main" val="3586170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2A602B7-63A6-1C49-A8BB-297D44DBA4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AEBCA3-06E4-9C4F-9E0D-8599122540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9B7B63-BC14-C64C-8AC3-E71BCC1916BF}"/>
              </a:ext>
            </a:extLst>
          </p:cNvPr>
          <p:cNvSpPr>
            <a:spLocks noGrp="1" noChangeArrowheads="1"/>
          </p:cNvSpPr>
          <p:nvPr>
            <p:ph type="sldNum" sz="quarter" idx="12"/>
          </p:nvPr>
        </p:nvSpPr>
        <p:spPr>
          <a:ln/>
        </p:spPr>
        <p:txBody>
          <a:bodyPr/>
          <a:lstStyle>
            <a:lvl1pPr>
              <a:defRPr/>
            </a:lvl1pPr>
          </a:lstStyle>
          <a:p>
            <a:fld id="{79A38FA5-8405-244D-B141-F0173637C520}" type="slidenum">
              <a:rPr lang="en-US" altLang="en-US"/>
              <a:pPr/>
              <a:t>‹#›</a:t>
            </a:fld>
            <a:endParaRPr lang="en-US" altLang="en-US"/>
          </a:p>
        </p:txBody>
      </p:sp>
    </p:spTree>
    <p:extLst>
      <p:ext uri="{BB962C8B-B14F-4D97-AF65-F5344CB8AC3E}">
        <p14:creationId xmlns:p14="http://schemas.microsoft.com/office/powerpoint/2010/main" val="5842717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593D3F4-F902-C641-9274-5E2EC171FF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C2BD046-7AE7-6E42-A92E-9C1B7B19B1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C178C49-0F86-0147-ABC2-E384B43BE5F3}"/>
              </a:ext>
            </a:extLst>
          </p:cNvPr>
          <p:cNvSpPr>
            <a:spLocks noGrp="1" noChangeArrowheads="1"/>
          </p:cNvSpPr>
          <p:nvPr>
            <p:ph type="sldNum" sz="quarter" idx="12"/>
          </p:nvPr>
        </p:nvSpPr>
        <p:spPr>
          <a:ln/>
        </p:spPr>
        <p:txBody>
          <a:bodyPr/>
          <a:lstStyle>
            <a:lvl1pPr>
              <a:defRPr/>
            </a:lvl1pPr>
          </a:lstStyle>
          <a:p>
            <a:fld id="{1803F3EA-14F3-8744-8323-A13BF406E38F}" type="slidenum">
              <a:rPr lang="en-US" altLang="en-US"/>
              <a:pPr/>
              <a:t>‹#›</a:t>
            </a:fld>
            <a:endParaRPr lang="en-US" altLang="en-US"/>
          </a:p>
        </p:txBody>
      </p:sp>
    </p:spTree>
    <p:extLst>
      <p:ext uri="{BB962C8B-B14F-4D97-AF65-F5344CB8AC3E}">
        <p14:creationId xmlns:p14="http://schemas.microsoft.com/office/powerpoint/2010/main" val="584674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EBD941D-7785-384E-AB35-5CA6B70DB12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DF2A38B-4D2D-C94F-9458-F3E7F96129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1B80082-AB1D-E346-817F-2D6A3513E9E8}"/>
              </a:ext>
            </a:extLst>
          </p:cNvPr>
          <p:cNvSpPr>
            <a:spLocks noGrp="1" noChangeArrowheads="1"/>
          </p:cNvSpPr>
          <p:nvPr>
            <p:ph type="sldNum" sz="quarter" idx="12"/>
          </p:nvPr>
        </p:nvSpPr>
        <p:spPr>
          <a:ln/>
        </p:spPr>
        <p:txBody>
          <a:bodyPr/>
          <a:lstStyle>
            <a:lvl1pPr>
              <a:defRPr/>
            </a:lvl1pPr>
          </a:lstStyle>
          <a:p>
            <a:fld id="{B316BD18-154E-134C-9476-F49A75F0A613}" type="slidenum">
              <a:rPr lang="en-US" altLang="en-US"/>
              <a:pPr/>
              <a:t>‹#›</a:t>
            </a:fld>
            <a:endParaRPr lang="en-US" altLang="en-US"/>
          </a:p>
        </p:txBody>
      </p:sp>
    </p:spTree>
    <p:extLst>
      <p:ext uri="{BB962C8B-B14F-4D97-AF65-F5344CB8AC3E}">
        <p14:creationId xmlns:p14="http://schemas.microsoft.com/office/powerpoint/2010/main" val="35003637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6176066-38B7-5149-B9AD-834DB227BF5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5F244D9-C58E-AD48-A04D-B07A132A18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6D9F3A3-28DA-B34C-B3A1-2A3A9889F941}"/>
              </a:ext>
            </a:extLst>
          </p:cNvPr>
          <p:cNvSpPr>
            <a:spLocks noGrp="1" noChangeArrowheads="1"/>
          </p:cNvSpPr>
          <p:nvPr>
            <p:ph type="sldNum" sz="quarter" idx="12"/>
          </p:nvPr>
        </p:nvSpPr>
        <p:spPr>
          <a:ln/>
        </p:spPr>
        <p:txBody>
          <a:bodyPr/>
          <a:lstStyle>
            <a:lvl1pPr>
              <a:defRPr/>
            </a:lvl1pPr>
          </a:lstStyle>
          <a:p>
            <a:fld id="{4E62F97B-3D0F-A04C-91BB-755FDFE794BE}" type="slidenum">
              <a:rPr lang="en-US" altLang="en-US"/>
              <a:pPr/>
              <a:t>‹#›</a:t>
            </a:fld>
            <a:endParaRPr lang="en-US" altLang="en-US"/>
          </a:p>
        </p:txBody>
      </p:sp>
    </p:spTree>
    <p:extLst>
      <p:ext uri="{BB962C8B-B14F-4D97-AF65-F5344CB8AC3E}">
        <p14:creationId xmlns:p14="http://schemas.microsoft.com/office/powerpoint/2010/main" val="32817561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5C573CC-71DC-1445-852E-5EC54177607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D5DF313-2175-8D4A-933C-27F2AB7B19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538E436-838C-684A-A29A-95F9AE86A0F1}"/>
              </a:ext>
            </a:extLst>
          </p:cNvPr>
          <p:cNvSpPr>
            <a:spLocks noGrp="1" noChangeArrowheads="1"/>
          </p:cNvSpPr>
          <p:nvPr>
            <p:ph type="sldNum" sz="quarter" idx="12"/>
          </p:nvPr>
        </p:nvSpPr>
        <p:spPr>
          <a:ln/>
        </p:spPr>
        <p:txBody>
          <a:bodyPr/>
          <a:lstStyle>
            <a:lvl1pPr>
              <a:defRPr/>
            </a:lvl1pPr>
          </a:lstStyle>
          <a:p>
            <a:fld id="{5A6E9A87-7DC1-6349-92A0-18B9C67D425B}" type="slidenum">
              <a:rPr lang="en-US" altLang="en-US"/>
              <a:pPr/>
              <a:t>‹#›</a:t>
            </a:fld>
            <a:endParaRPr lang="en-US" altLang="en-US"/>
          </a:p>
        </p:txBody>
      </p:sp>
    </p:spTree>
    <p:extLst>
      <p:ext uri="{BB962C8B-B14F-4D97-AF65-F5344CB8AC3E}">
        <p14:creationId xmlns:p14="http://schemas.microsoft.com/office/powerpoint/2010/main" val="22716530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5E29F4D-4ED3-5049-A45F-0F88334AE88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C366CCC-2E59-9A41-A10B-72B619EABF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F2DE57F-5A14-9D4D-825F-48765CB263F9}"/>
              </a:ext>
            </a:extLst>
          </p:cNvPr>
          <p:cNvSpPr>
            <a:spLocks noGrp="1" noChangeArrowheads="1"/>
          </p:cNvSpPr>
          <p:nvPr>
            <p:ph type="sldNum" sz="quarter" idx="12"/>
          </p:nvPr>
        </p:nvSpPr>
        <p:spPr>
          <a:ln/>
        </p:spPr>
        <p:txBody>
          <a:bodyPr/>
          <a:lstStyle>
            <a:lvl1pPr>
              <a:defRPr/>
            </a:lvl1pPr>
          </a:lstStyle>
          <a:p>
            <a:fld id="{DF14D814-D0F0-C043-BC22-0BD05C70DADB}" type="slidenum">
              <a:rPr lang="en-US" altLang="en-US"/>
              <a:pPr/>
              <a:t>‹#›</a:t>
            </a:fld>
            <a:endParaRPr lang="en-US" altLang="en-US"/>
          </a:p>
        </p:txBody>
      </p:sp>
    </p:spTree>
    <p:extLst>
      <p:ext uri="{BB962C8B-B14F-4D97-AF65-F5344CB8AC3E}">
        <p14:creationId xmlns:p14="http://schemas.microsoft.com/office/powerpoint/2010/main" val="40549974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2FA3166-CABC-C647-B837-BEDE27B9DE5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D2A898-1A7F-CB4E-94B8-323BBC9D1A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AD86880-D547-1347-A9FF-585AF4D933DB}"/>
              </a:ext>
            </a:extLst>
          </p:cNvPr>
          <p:cNvSpPr>
            <a:spLocks noGrp="1" noChangeArrowheads="1"/>
          </p:cNvSpPr>
          <p:nvPr>
            <p:ph type="sldNum" sz="quarter" idx="12"/>
          </p:nvPr>
        </p:nvSpPr>
        <p:spPr>
          <a:ln/>
        </p:spPr>
        <p:txBody>
          <a:bodyPr/>
          <a:lstStyle>
            <a:lvl1pPr>
              <a:defRPr/>
            </a:lvl1pPr>
          </a:lstStyle>
          <a:p>
            <a:fld id="{7D1213C3-368B-D749-A63D-4CABBF39089F}" type="slidenum">
              <a:rPr lang="en-US" altLang="en-US"/>
              <a:pPr/>
              <a:t>‹#›</a:t>
            </a:fld>
            <a:endParaRPr lang="en-US" altLang="en-US"/>
          </a:p>
        </p:txBody>
      </p:sp>
    </p:spTree>
    <p:extLst>
      <p:ext uri="{BB962C8B-B14F-4D97-AF65-F5344CB8AC3E}">
        <p14:creationId xmlns:p14="http://schemas.microsoft.com/office/powerpoint/2010/main" val="16087991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1BBD182-388A-BE4B-BF57-F95542E8A5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809CFE-29BA-EC4F-99E9-3296E9893A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CD6C366-508C-2842-830E-BABA8EAD2FB0}"/>
              </a:ext>
            </a:extLst>
          </p:cNvPr>
          <p:cNvSpPr>
            <a:spLocks noGrp="1" noChangeArrowheads="1"/>
          </p:cNvSpPr>
          <p:nvPr>
            <p:ph type="sldNum" sz="quarter" idx="12"/>
          </p:nvPr>
        </p:nvSpPr>
        <p:spPr>
          <a:ln/>
        </p:spPr>
        <p:txBody>
          <a:bodyPr/>
          <a:lstStyle>
            <a:lvl1pPr>
              <a:defRPr/>
            </a:lvl1pPr>
          </a:lstStyle>
          <a:p>
            <a:fld id="{86965153-E08B-F144-8A9D-83A312A48A28}" type="slidenum">
              <a:rPr lang="en-US" altLang="en-US"/>
              <a:pPr/>
              <a:t>‹#›</a:t>
            </a:fld>
            <a:endParaRPr lang="en-US" altLang="en-US"/>
          </a:p>
        </p:txBody>
      </p:sp>
    </p:spTree>
    <p:extLst>
      <p:ext uri="{BB962C8B-B14F-4D97-AF65-F5344CB8AC3E}">
        <p14:creationId xmlns:p14="http://schemas.microsoft.com/office/powerpoint/2010/main" val="5029342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47F3A0D-DBD5-344D-B3DB-4A465EA9F4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57876C-0023-364A-88FF-D5169797B6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CD1BA5A-5992-454F-8686-8DB173187545}"/>
              </a:ext>
            </a:extLst>
          </p:cNvPr>
          <p:cNvSpPr>
            <a:spLocks noGrp="1" noChangeArrowheads="1"/>
          </p:cNvSpPr>
          <p:nvPr>
            <p:ph type="sldNum" sz="quarter" idx="12"/>
          </p:nvPr>
        </p:nvSpPr>
        <p:spPr>
          <a:ln/>
        </p:spPr>
        <p:txBody>
          <a:bodyPr/>
          <a:lstStyle>
            <a:lvl1pPr>
              <a:defRPr/>
            </a:lvl1pPr>
          </a:lstStyle>
          <a:p>
            <a:fld id="{34839AB7-D3F0-854A-80B2-FE1257C2DAAC}" type="slidenum">
              <a:rPr lang="en-US" altLang="en-US"/>
              <a:pPr/>
              <a:t>‹#›</a:t>
            </a:fld>
            <a:endParaRPr lang="en-US" altLang="en-US"/>
          </a:p>
        </p:txBody>
      </p:sp>
    </p:spTree>
    <p:extLst>
      <p:ext uri="{BB962C8B-B14F-4D97-AF65-F5344CB8AC3E}">
        <p14:creationId xmlns:p14="http://schemas.microsoft.com/office/powerpoint/2010/main" val="7426032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2133600"/>
            <a:ext cx="7772400" cy="990600"/>
          </a:xfrm>
        </p:spPr>
        <p:txBody>
          <a:bodyPr/>
          <a:lstStyle>
            <a:lvl1pPr algn="ctr">
              <a:defRPr/>
            </a:lvl1pPr>
          </a:lstStyle>
          <a:p>
            <a:r>
              <a:rPr lang="en-US"/>
              <a:t>Click to edit Master title style</a:t>
            </a:r>
          </a:p>
        </p:txBody>
      </p:sp>
      <p:sp>
        <p:nvSpPr>
          <p:cNvPr id="61443" name="Rectangle 3"/>
          <p:cNvSpPr>
            <a:spLocks noGrp="1" noChangeArrowheads="1"/>
          </p:cNvSpPr>
          <p:nvPr>
            <p:ph type="subTitle" idx="1"/>
          </p:nvPr>
        </p:nvSpPr>
        <p:spPr>
          <a:xfrm>
            <a:off x="685800" y="3200400"/>
            <a:ext cx="7772400" cy="1219200"/>
          </a:xfrm>
          <a:effectLst>
            <a:outerShdw blurRad="50800" dist="25399" dir="2700000" algn="ctr" rotWithShape="0">
              <a:schemeClr val="bg2">
                <a:alpha val="75000"/>
              </a:scheme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2FAFC873-5A0D-C147-8C35-7F6F5AF1FD2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6DD167D-E4D4-9943-BABB-0BB8EA52A6C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08B02BA-85C6-9547-8BCE-45EC96D82716}"/>
              </a:ext>
            </a:extLst>
          </p:cNvPr>
          <p:cNvSpPr>
            <a:spLocks noGrp="1" noChangeArrowheads="1"/>
          </p:cNvSpPr>
          <p:nvPr>
            <p:ph type="sldNum" sz="quarter" idx="12"/>
          </p:nvPr>
        </p:nvSpPr>
        <p:spPr/>
        <p:txBody>
          <a:bodyPr/>
          <a:lstStyle>
            <a:lvl1pPr>
              <a:defRPr/>
            </a:lvl1pPr>
          </a:lstStyle>
          <a:p>
            <a:fld id="{CF5B62FF-95A4-1E4C-887E-B3F5966E73AC}" type="slidenum">
              <a:rPr lang="en-US" altLang="en-US"/>
              <a:pPr/>
              <a:t>‹#›</a:t>
            </a:fld>
            <a:endParaRPr lang="en-US" altLang="en-US"/>
          </a:p>
        </p:txBody>
      </p:sp>
    </p:spTree>
    <p:extLst>
      <p:ext uri="{BB962C8B-B14F-4D97-AF65-F5344CB8AC3E}">
        <p14:creationId xmlns:p14="http://schemas.microsoft.com/office/powerpoint/2010/main" val="328785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DDB8CA0-B5C7-1142-A2A3-22BF4AC7BE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E5FD932-F3D6-484A-88D6-99E82DEEE9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FCA11A8-223E-2540-B23F-4EAE287C4C0E}"/>
              </a:ext>
            </a:extLst>
          </p:cNvPr>
          <p:cNvSpPr>
            <a:spLocks noGrp="1" noChangeArrowheads="1"/>
          </p:cNvSpPr>
          <p:nvPr>
            <p:ph type="sldNum" sz="quarter" idx="12"/>
          </p:nvPr>
        </p:nvSpPr>
        <p:spPr>
          <a:ln/>
        </p:spPr>
        <p:txBody>
          <a:bodyPr/>
          <a:lstStyle>
            <a:lvl1pPr>
              <a:defRPr/>
            </a:lvl1pPr>
          </a:lstStyle>
          <a:p>
            <a:fld id="{09E30D01-9F6D-784D-9EEC-AC1FDB3FFAFA}" type="slidenum">
              <a:rPr lang="en-US" altLang="en-US"/>
              <a:pPr/>
              <a:t>‹#›</a:t>
            </a:fld>
            <a:endParaRPr lang="en-US" altLang="en-US"/>
          </a:p>
        </p:txBody>
      </p:sp>
    </p:spTree>
    <p:extLst>
      <p:ext uri="{BB962C8B-B14F-4D97-AF65-F5344CB8AC3E}">
        <p14:creationId xmlns:p14="http://schemas.microsoft.com/office/powerpoint/2010/main" val="40947696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08C746-8EB1-ED4B-A14F-E16DA949DD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604D2C-057C-DD43-BE36-F13AF2C004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C5F8D3-8085-544A-8E1D-1476460E968A}"/>
              </a:ext>
            </a:extLst>
          </p:cNvPr>
          <p:cNvSpPr>
            <a:spLocks noGrp="1" noChangeArrowheads="1"/>
          </p:cNvSpPr>
          <p:nvPr>
            <p:ph type="sldNum" sz="quarter" idx="12"/>
          </p:nvPr>
        </p:nvSpPr>
        <p:spPr>
          <a:ln/>
        </p:spPr>
        <p:txBody>
          <a:bodyPr/>
          <a:lstStyle>
            <a:lvl1pPr>
              <a:defRPr/>
            </a:lvl1pPr>
          </a:lstStyle>
          <a:p>
            <a:fld id="{3729DA02-D262-9F43-B311-E4BD7BDB0B58}" type="slidenum">
              <a:rPr lang="en-US" altLang="en-US"/>
              <a:pPr/>
              <a:t>‹#›</a:t>
            </a:fld>
            <a:endParaRPr lang="en-US" altLang="en-US"/>
          </a:p>
        </p:txBody>
      </p:sp>
    </p:spTree>
    <p:extLst>
      <p:ext uri="{BB962C8B-B14F-4D97-AF65-F5344CB8AC3E}">
        <p14:creationId xmlns:p14="http://schemas.microsoft.com/office/powerpoint/2010/main" val="22097061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FAC546D-9F19-E043-A646-D21CE2AA34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A0505E-5142-C844-BED5-F8E87C18E6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3FC07F-505B-E249-BA50-72B6E47423D0}"/>
              </a:ext>
            </a:extLst>
          </p:cNvPr>
          <p:cNvSpPr>
            <a:spLocks noGrp="1" noChangeArrowheads="1"/>
          </p:cNvSpPr>
          <p:nvPr>
            <p:ph type="sldNum" sz="quarter" idx="12"/>
          </p:nvPr>
        </p:nvSpPr>
        <p:spPr>
          <a:ln/>
        </p:spPr>
        <p:txBody>
          <a:bodyPr/>
          <a:lstStyle>
            <a:lvl1pPr>
              <a:defRPr/>
            </a:lvl1pPr>
          </a:lstStyle>
          <a:p>
            <a:fld id="{926A273D-6B17-FB40-A168-BE6A35768C18}" type="slidenum">
              <a:rPr lang="en-US" altLang="en-US"/>
              <a:pPr/>
              <a:t>‹#›</a:t>
            </a:fld>
            <a:endParaRPr lang="en-US" altLang="en-US"/>
          </a:p>
        </p:txBody>
      </p:sp>
    </p:spTree>
    <p:extLst>
      <p:ext uri="{BB962C8B-B14F-4D97-AF65-F5344CB8AC3E}">
        <p14:creationId xmlns:p14="http://schemas.microsoft.com/office/powerpoint/2010/main" val="31994373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871C370-139A-EA4E-BD9E-AF79F32FEC1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9FE8089-A8EE-B742-80EC-A18F2E7D13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B72466D-0963-B042-80F7-0EB1AD3F74E2}"/>
              </a:ext>
            </a:extLst>
          </p:cNvPr>
          <p:cNvSpPr>
            <a:spLocks noGrp="1" noChangeArrowheads="1"/>
          </p:cNvSpPr>
          <p:nvPr>
            <p:ph type="sldNum" sz="quarter" idx="12"/>
          </p:nvPr>
        </p:nvSpPr>
        <p:spPr>
          <a:ln/>
        </p:spPr>
        <p:txBody>
          <a:bodyPr/>
          <a:lstStyle>
            <a:lvl1pPr>
              <a:defRPr/>
            </a:lvl1pPr>
          </a:lstStyle>
          <a:p>
            <a:fld id="{6E4702C6-EDFE-DD45-B4B4-322F53A0A820}" type="slidenum">
              <a:rPr lang="en-US" altLang="en-US"/>
              <a:pPr/>
              <a:t>‹#›</a:t>
            </a:fld>
            <a:endParaRPr lang="en-US" altLang="en-US"/>
          </a:p>
        </p:txBody>
      </p:sp>
    </p:spTree>
    <p:extLst>
      <p:ext uri="{BB962C8B-B14F-4D97-AF65-F5344CB8AC3E}">
        <p14:creationId xmlns:p14="http://schemas.microsoft.com/office/powerpoint/2010/main" val="19642796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548DEB6-92C1-CC4B-9D01-1193742933E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2647D8F-8014-7E48-8581-72628A848A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3F80D35-CC01-A847-9E6A-F3CB15D5A1CA}"/>
              </a:ext>
            </a:extLst>
          </p:cNvPr>
          <p:cNvSpPr>
            <a:spLocks noGrp="1" noChangeArrowheads="1"/>
          </p:cNvSpPr>
          <p:nvPr>
            <p:ph type="sldNum" sz="quarter" idx="12"/>
          </p:nvPr>
        </p:nvSpPr>
        <p:spPr>
          <a:ln/>
        </p:spPr>
        <p:txBody>
          <a:bodyPr/>
          <a:lstStyle>
            <a:lvl1pPr>
              <a:defRPr/>
            </a:lvl1pPr>
          </a:lstStyle>
          <a:p>
            <a:fld id="{237B7D95-D11E-8248-9D8B-4EC2289FC9CF}" type="slidenum">
              <a:rPr lang="en-US" altLang="en-US"/>
              <a:pPr/>
              <a:t>‹#›</a:t>
            </a:fld>
            <a:endParaRPr lang="en-US" altLang="en-US"/>
          </a:p>
        </p:txBody>
      </p:sp>
    </p:spTree>
    <p:extLst>
      <p:ext uri="{BB962C8B-B14F-4D97-AF65-F5344CB8AC3E}">
        <p14:creationId xmlns:p14="http://schemas.microsoft.com/office/powerpoint/2010/main" val="16597073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F10D530-7FF8-CF46-A6A3-F45D6A1C094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A97858B-83CE-DD4E-AEED-24139C7649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5F2DD3D-F515-A84A-AC99-063BCFE25B98}"/>
              </a:ext>
            </a:extLst>
          </p:cNvPr>
          <p:cNvSpPr>
            <a:spLocks noGrp="1" noChangeArrowheads="1"/>
          </p:cNvSpPr>
          <p:nvPr>
            <p:ph type="sldNum" sz="quarter" idx="12"/>
          </p:nvPr>
        </p:nvSpPr>
        <p:spPr>
          <a:ln/>
        </p:spPr>
        <p:txBody>
          <a:bodyPr/>
          <a:lstStyle>
            <a:lvl1pPr>
              <a:defRPr/>
            </a:lvl1pPr>
          </a:lstStyle>
          <a:p>
            <a:fld id="{34D59CA4-7FF5-9C42-B857-21D85C5F0091}" type="slidenum">
              <a:rPr lang="en-US" altLang="en-US"/>
              <a:pPr/>
              <a:t>‹#›</a:t>
            </a:fld>
            <a:endParaRPr lang="en-US" altLang="en-US"/>
          </a:p>
        </p:txBody>
      </p:sp>
    </p:spTree>
    <p:extLst>
      <p:ext uri="{BB962C8B-B14F-4D97-AF65-F5344CB8AC3E}">
        <p14:creationId xmlns:p14="http://schemas.microsoft.com/office/powerpoint/2010/main" val="36488782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F511A7C-7F94-8942-9898-5A8CF24A3EE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284934C-C685-6B41-8DBE-84AF35F051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803BA25-8F70-6643-AC68-7D2F6EEEFE52}"/>
              </a:ext>
            </a:extLst>
          </p:cNvPr>
          <p:cNvSpPr>
            <a:spLocks noGrp="1" noChangeArrowheads="1"/>
          </p:cNvSpPr>
          <p:nvPr>
            <p:ph type="sldNum" sz="quarter" idx="12"/>
          </p:nvPr>
        </p:nvSpPr>
        <p:spPr>
          <a:ln/>
        </p:spPr>
        <p:txBody>
          <a:bodyPr/>
          <a:lstStyle>
            <a:lvl1pPr>
              <a:defRPr/>
            </a:lvl1pPr>
          </a:lstStyle>
          <a:p>
            <a:fld id="{85BFDFAE-5DE7-2D47-AECB-0AFECBA5C528}" type="slidenum">
              <a:rPr lang="en-US" altLang="en-US"/>
              <a:pPr/>
              <a:t>‹#›</a:t>
            </a:fld>
            <a:endParaRPr lang="en-US" altLang="en-US"/>
          </a:p>
        </p:txBody>
      </p:sp>
    </p:spTree>
    <p:extLst>
      <p:ext uri="{BB962C8B-B14F-4D97-AF65-F5344CB8AC3E}">
        <p14:creationId xmlns:p14="http://schemas.microsoft.com/office/powerpoint/2010/main" val="36850377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A75CCD3-8160-F544-A2E9-0AB772B364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B64E7E8-0302-B34E-AF70-71B2E04456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4ACF86D-F22D-4E4A-A534-BB81F9056D82}"/>
              </a:ext>
            </a:extLst>
          </p:cNvPr>
          <p:cNvSpPr>
            <a:spLocks noGrp="1" noChangeArrowheads="1"/>
          </p:cNvSpPr>
          <p:nvPr>
            <p:ph type="sldNum" sz="quarter" idx="12"/>
          </p:nvPr>
        </p:nvSpPr>
        <p:spPr>
          <a:ln/>
        </p:spPr>
        <p:txBody>
          <a:bodyPr/>
          <a:lstStyle>
            <a:lvl1pPr>
              <a:defRPr/>
            </a:lvl1pPr>
          </a:lstStyle>
          <a:p>
            <a:fld id="{C026267A-110F-8540-A193-9D852801171F}" type="slidenum">
              <a:rPr lang="en-US" altLang="en-US"/>
              <a:pPr/>
              <a:t>‹#›</a:t>
            </a:fld>
            <a:endParaRPr lang="en-US" altLang="en-US"/>
          </a:p>
        </p:txBody>
      </p:sp>
    </p:spTree>
    <p:extLst>
      <p:ext uri="{BB962C8B-B14F-4D97-AF65-F5344CB8AC3E}">
        <p14:creationId xmlns:p14="http://schemas.microsoft.com/office/powerpoint/2010/main" val="35584119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EB3538C-2692-7647-BC1D-02472F7B63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0051701-A130-D842-8203-9FEB2F4C09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9FA28BB-5B5C-854F-8058-67B9A74279D7}"/>
              </a:ext>
            </a:extLst>
          </p:cNvPr>
          <p:cNvSpPr>
            <a:spLocks noGrp="1" noChangeArrowheads="1"/>
          </p:cNvSpPr>
          <p:nvPr>
            <p:ph type="sldNum" sz="quarter" idx="12"/>
          </p:nvPr>
        </p:nvSpPr>
        <p:spPr>
          <a:ln/>
        </p:spPr>
        <p:txBody>
          <a:bodyPr/>
          <a:lstStyle>
            <a:lvl1pPr>
              <a:defRPr/>
            </a:lvl1pPr>
          </a:lstStyle>
          <a:p>
            <a:fld id="{766835DA-A55D-B64F-810C-984C9166C0E1}" type="slidenum">
              <a:rPr lang="en-US" altLang="en-US"/>
              <a:pPr/>
              <a:t>‹#›</a:t>
            </a:fld>
            <a:endParaRPr lang="en-US" altLang="en-US"/>
          </a:p>
        </p:txBody>
      </p:sp>
    </p:spTree>
    <p:extLst>
      <p:ext uri="{BB962C8B-B14F-4D97-AF65-F5344CB8AC3E}">
        <p14:creationId xmlns:p14="http://schemas.microsoft.com/office/powerpoint/2010/main" val="22343057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4ADD4A3-AA04-2A43-B7C2-4BB4CAB40E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65A682-E1AC-F344-9125-055F4B9696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55951E-BCDE-9840-AB73-F7C1DCC18AA7}"/>
              </a:ext>
            </a:extLst>
          </p:cNvPr>
          <p:cNvSpPr>
            <a:spLocks noGrp="1" noChangeArrowheads="1"/>
          </p:cNvSpPr>
          <p:nvPr>
            <p:ph type="sldNum" sz="quarter" idx="12"/>
          </p:nvPr>
        </p:nvSpPr>
        <p:spPr>
          <a:ln/>
        </p:spPr>
        <p:txBody>
          <a:bodyPr/>
          <a:lstStyle>
            <a:lvl1pPr>
              <a:defRPr/>
            </a:lvl1pPr>
          </a:lstStyle>
          <a:p>
            <a:fld id="{1946D36A-C262-F94C-A550-ED01FFDCE9B2}" type="slidenum">
              <a:rPr lang="en-US" altLang="en-US"/>
              <a:pPr/>
              <a:t>‹#›</a:t>
            </a:fld>
            <a:endParaRPr lang="en-US" altLang="en-US"/>
          </a:p>
        </p:txBody>
      </p:sp>
    </p:spTree>
    <p:extLst>
      <p:ext uri="{BB962C8B-B14F-4D97-AF65-F5344CB8AC3E}">
        <p14:creationId xmlns:p14="http://schemas.microsoft.com/office/powerpoint/2010/main" val="40581829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CFA8B1D-8024-A042-9DEB-99F08E3492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8821823-E9AD-F24E-B757-4026FD17E6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AC15605-E4BC-4349-81C0-06C46A2A0695}"/>
              </a:ext>
            </a:extLst>
          </p:cNvPr>
          <p:cNvSpPr>
            <a:spLocks noGrp="1" noChangeArrowheads="1"/>
          </p:cNvSpPr>
          <p:nvPr>
            <p:ph type="sldNum" sz="quarter" idx="12"/>
          </p:nvPr>
        </p:nvSpPr>
        <p:spPr>
          <a:ln/>
        </p:spPr>
        <p:txBody>
          <a:bodyPr/>
          <a:lstStyle>
            <a:lvl1pPr>
              <a:defRPr/>
            </a:lvl1pPr>
          </a:lstStyle>
          <a:p>
            <a:fld id="{0EA8B442-55FC-264E-84C6-E6D057F814AD}" type="slidenum">
              <a:rPr lang="en-US" altLang="en-US"/>
              <a:pPr/>
              <a:t>‹#›</a:t>
            </a:fld>
            <a:endParaRPr lang="en-US" altLang="en-US"/>
          </a:p>
        </p:txBody>
      </p:sp>
    </p:spTree>
    <p:extLst>
      <p:ext uri="{BB962C8B-B14F-4D97-AF65-F5344CB8AC3E}">
        <p14:creationId xmlns:p14="http://schemas.microsoft.com/office/powerpoint/2010/main" val="152232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2.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0.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88D4454-C499-6F46-B42B-DC9E24C16E3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DD69BDB-E802-B442-973E-BB81FD338C5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5CCF2B9-9771-534C-9B1F-E5AAAB291E8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mn-cs"/>
              </a:defRPr>
            </a:lvl1pPr>
          </a:lstStyle>
          <a:p>
            <a:pPr>
              <a:defRPr/>
            </a:pPr>
            <a:endParaRPr lang="en-US"/>
          </a:p>
        </p:txBody>
      </p:sp>
      <p:sp>
        <p:nvSpPr>
          <p:cNvPr id="1029" name="Rectangle 5">
            <a:extLst>
              <a:ext uri="{FF2B5EF4-FFF2-40B4-BE49-F238E27FC236}">
                <a16:creationId xmlns:a16="http://schemas.microsoft.com/office/drawing/2014/main" id="{A6BCA732-78D8-3B4A-941C-1CD748BDEF7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mn-cs"/>
              </a:defRPr>
            </a:lvl1pPr>
          </a:lstStyle>
          <a:p>
            <a:pPr>
              <a:defRPr/>
            </a:pPr>
            <a:endParaRPr lang="en-US"/>
          </a:p>
        </p:txBody>
      </p:sp>
      <p:sp>
        <p:nvSpPr>
          <p:cNvPr id="1030" name="Rectangle 6">
            <a:extLst>
              <a:ext uri="{FF2B5EF4-FFF2-40B4-BE49-F238E27FC236}">
                <a16:creationId xmlns:a16="http://schemas.microsoft.com/office/drawing/2014/main" id="{85F7BC62-4976-9049-939C-6805FBDF7F1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1D571D04-0DA2-D74B-9107-8D7C5E74666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83" r:id="rId1"/>
    <p:sldLayoutId id="2147485284" r:id="rId2"/>
    <p:sldLayoutId id="2147485285" r:id="rId3"/>
    <p:sldLayoutId id="2147485286" r:id="rId4"/>
    <p:sldLayoutId id="2147485287" r:id="rId5"/>
    <p:sldLayoutId id="2147485288" r:id="rId6"/>
    <p:sldLayoutId id="2147485289" r:id="rId7"/>
    <p:sldLayoutId id="2147485290" r:id="rId8"/>
    <p:sldLayoutId id="2147485291" r:id="rId9"/>
    <p:sldLayoutId id="2147485292" r:id="rId10"/>
    <p:sldLayoutId id="21474852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4B1FDE06-9C86-304B-A673-B44683F5E71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1619" name="Rectangle 3">
            <a:extLst>
              <a:ext uri="{FF2B5EF4-FFF2-40B4-BE49-F238E27FC236}">
                <a16:creationId xmlns:a16="http://schemas.microsoft.com/office/drawing/2014/main" id="{79603D83-7F3F-4F4E-8B23-C9B2B058F7E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B34F458A-85F5-3344-95A7-E99F83CA3BD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cs typeface="ＭＳ Ｐゴシック" charset="-128"/>
              </a:defRPr>
            </a:lvl1pPr>
          </a:lstStyle>
          <a:p>
            <a:pPr>
              <a:defRPr/>
            </a:pPr>
            <a:endParaRPr lang="en-US"/>
          </a:p>
        </p:txBody>
      </p:sp>
      <p:sp>
        <p:nvSpPr>
          <p:cNvPr id="6149" name="Rectangle 5">
            <a:extLst>
              <a:ext uri="{FF2B5EF4-FFF2-40B4-BE49-F238E27FC236}">
                <a16:creationId xmlns:a16="http://schemas.microsoft.com/office/drawing/2014/main" id="{DC5A4578-4CDC-1E4C-B171-A60179E94D6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cs typeface="ＭＳ Ｐゴシック" charset="-128"/>
              </a:defRPr>
            </a:lvl1pPr>
          </a:lstStyle>
          <a:p>
            <a:pPr>
              <a:defRPr/>
            </a:pPr>
            <a:endParaRPr lang="en-US"/>
          </a:p>
        </p:txBody>
      </p:sp>
      <p:sp>
        <p:nvSpPr>
          <p:cNvPr id="6150" name="Rectangle 6">
            <a:extLst>
              <a:ext uri="{FF2B5EF4-FFF2-40B4-BE49-F238E27FC236}">
                <a16:creationId xmlns:a16="http://schemas.microsoft.com/office/drawing/2014/main" id="{8E156E17-CC04-1248-B8E4-8ED7A05FAEA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C9063E5D-CE9E-9D44-8B1E-18CA8241414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76" r:id="rId1"/>
    <p:sldLayoutId id="2147485377" r:id="rId2"/>
    <p:sldLayoutId id="2147485378" r:id="rId3"/>
    <p:sldLayoutId id="2147485379" r:id="rId4"/>
    <p:sldLayoutId id="2147485380" r:id="rId5"/>
    <p:sldLayoutId id="2147485381" r:id="rId6"/>
    <p:sldLayoutId id="2147485382" r:id="rId7"/>
    <p:sldLayoutId id="2147485383" r:id="rId8"/>
    <p:sldLayoutId id="2147485384" r:id="rId9"/>
    <p:sldLayoutId id="2147485385" r:id="rId10"/>
    <p:sldLayoutId id="2147485386"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6109088-D951-DD4A-9467-4A5FA84EEE75}"/>
              </a:ext>
            </a:extLst>
          </p:cNvPr>
          <p:cNvSpPr>
            <a:spLocks noGrp="1" noChangeArrowheads="1"/>
          </p:cNvSpPr>
          <p:nvPr>
            <p:ph type="title"/>
          </p:nvPr>
        </p:nvSpPr>
        <p:spPr bwMode="auto">
          <a:xfrm>
            <a:off x="685800" y="685800"/>
            <a:ext cx="7772400" cy="9906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a:extLst>
              <a:ext uri="{FF2B5EF4-FFF2-40B4-BE49-F238E27FC236}">
                <a16:creationId xmlns:a16="http://schemas.microsoft.com/office/drawing/2014/main" id="{FB3BF1D9-3C20-6143-8AEC-9C96B2748656}"/>
              </a:ext>
            </a:extLst>
          </p:cNvPr>
          <p:cNvSpPr>
            <a:spLocks noGrp="1" noChangeArrowheads="1"/>
          </p:cNvSpPr>
          <p:nvPr>
            <p:ph type="body" idx="1"/>
          </p:nvPr>
        </p:nvSpPr>
        <p:spPr bwMode="auto">
          <a:xfrm>
            <a:off x="685800" y="1828800"/>
            <a:ext cx="7772400" cy="4267200"/>
          </a:xfrm>
          <a:prstGeom prst="rect">
            <a:avLst/>
          </a:prstGeom>
          <a:noFill/>
          <a:ln>
            <a:noFill/>
          </a:ln>
          <a:effectLst>
            <a:outerShdw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0420" name="Rectangle 4">
            <a:extLst>
              <a:ext uri="{FF2B5EF4-FFF2-40B4-BE49-F238E27FC236}">
                <a16:creationId xmlns:a16="http://schemas.microsoft.com/office/drawing/2014/main" id="{7490B2B1-1DB2-3D46-B81F-BF254C56A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latin typeface="Arial" charset="0"/>
                <a:ea typeface="ＭＳ Ｐゴシック" charset="-128"/>
                <a:cs typeface="ＭＳ Ｐゴシック" charset="-128"/>
              </a:defRPr>
            </a:lvl1pPr>
          </a:lstStyle>
          <a:p>
            <a:pPr>
              <a:defRPr/>
            </a:pPr>
            <a:endParaRPr lang="en-US"/>
          </a:p>
        </p:txBody>
      </p:sp>
      <p:sp>
        <p:nvSpPr>
          <p:cNvPr id="60421" name="Rectangle 5">
            <a:extLst>
              <a:ext uri="{FF2B5EF4-FFF2-40B4-BE49-F238E27FC236}">
                <a16:creationId xmlns:a16="http://schemas.microsoft.com/office/drawing/2014/main" id="{47C8621F-7D0F-3947-90DD-94E760FEE7F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latin typeface="Arial" charset="0"/>
                <a:ea typeface="ＭＳ Ｐゴシック" charset="-128"/>
                <a:cs typeface="ＭＳ Ｐゴシック" charset="-128"/>
              </a:defRPr>
            </a:lvl1pPr>
          </a:lstStyle>
          <a:p>
            <a:pPr>
              <a:defRPr/>
            </a:pPr>
            <a:endParaRPr lang="en-US"/>
          </a:p>
        </p:txBody>
      </p:sp>
      <p:sp>
        <p:nvSpPr>
          <p:cNvPr id="60422" name="Rectangle 6">
            <a:extLst>
              <a:ext uri="{FF2B5EF4-FFF2-40B4-BE49-F238E27FC236}">
                <a16:creationId xmlns:a16="http://schemas.microsoft.com/office/drawing/2014/main" id="{151BAD92-F8E3-704A-912F-CE781385901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defRPr>
            </a:lvl1pPr>
          </a:lstStyle>
          <a:p>
            <a:fld id="{717ACB61-F8AF-6A40-B5FA-9FF227260AB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404" r:id="rId1"/>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a:solidFill>
            <a:schemeClr val="tx2"/>
          </a:solidFill>
          <a:latin typeface="Arial" charset="0"/>
        </a:defRPr>
      </a:lvl6pPr>
      <a:lvl7pPr marL="914400" algn="l" rtl="0" eaLnBrk="0" fontAlgn="base" hangingPunct="0">
        <a:lnSpc>
          <a:spcPct val="90000"/>
        </a:lnSpc>
        <a:spcBef>
          <a:spcPct val="0"/>
        </a:spcBef>
        <a:spcAft>
          <a:spcPct val="0"/>
        </a:spcAft>
        <a:defRPr sz="4400">
          <a:solidFill>
            <a:schemeClr val="tx2"/>
          </a:solidFill>
          <a:latin typeface="Arial" charset="0"/>
        </a:defRPr>
      </a:lvl7pPr>
      <a:lvl8pPr marL="1371600" algn="l" rtl="0" eaLnBrk="0" fontAlgn="base" hangingPunct="0">
        <a:lnSpc>
          <a:spcPct val="90000"/>
        </a:lnSpc>
        <a:spcBef>
          <a:spcPct val="0"/>
        </a:spcBef>
        <a:spcAft>
          <a:spcPct val="0"/>
        </a:spcAft>
        <a:defRPr sz="4400">
          <a:solidFill>
            <a:schemeClr val="tx2"/>
          </a:solidFill>
          <a:latin typeface="Arial" charset="0"/>
        </a:defRPr>
      </a:lvl8pPr>
      <a:lvl9pPr marL="1828800" algn="l" rtl="0" eaLnBrk="0" fontAlgn="base" hangingPunct="0">
        <a:lnSpc>
          <a:spcPct val="90000"/>
        </a:lnSpc>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SzPct val="80000"/>
        <a:buFont typeface="Wingdings" pitchFamily="2" charset="2"/>
        <a:buChar char="l"/>
        <a:defRPr sz="3200" b="1" i="1">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pitchFamily="2" charset="2"/>
        <a:buChar char="n"/>
        <a:defRPr sz="2800" b="1" i="1">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pitchFamily="2" charset="2"/>
        <a:buChar char="l"/>
        <a:defRPr sz="2400" b="1" i="1">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pitchFamily="2" charset="2"/>
        <a:buChar char="n"/>
        <a:defRPr sz="2000" b="1" i="1">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pitchFamily="2" charset="2"/>
        <a:buChar char="l"/>
        <a:defRPr sz="2000" b="1" i="1">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5954" name="Group 2">
            <a:extLst>
              <a:ext uri="{FF2B5EF4-FFF2-40B4-BE49-F238E27FC236}">
                <a16:creationId xmlns:a16="http://schemas.microsoft.com/office/drawing/2014/main" id="{35FE1D9F-2B80-3E4F-BDDE-103C71FDA464}"/>
              </a:ext>
            </a:extLst>
          </p:cNvPr>
          <p:cNvGrpSpPr>
            <a:grpSpLocks/>
          </p:cNvGrpSpPr>
          <p:nvPr/>
        </p:nvGrpSpPr>
        <p:grpSpPr bwMode="auto">
          <a:xfrm>
            <a:off x="6350" y="6350"/>
            <a:ext cx="9118600" cy="6832600"/>
            <a:chOff x="4" y="4"/>
            <a:chExt cx="5744" cy="4304"/>
          </a:xfrm>
        </p:grpSpPr>
        <p:sp>
          <p:nvSpPr>
            <p:cNvPr id="125957" name="Rectangle 3">
              <a:extLst>
                <a:ext uri="{FF2B5EF4-FFF2-40B4-BE49-F238E27FC236}">
                  <a16:creationId xmlns:a16="http://schemas.microsoft.com/office/drawing/2014/main" id="{13C5EBE3-786A-6342-BB31-266A879D9ACC}"/>
                </a:ext>
              </a:extLst>
            </p:cNvPr>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grpSp>
          <p:nvGrpSpPr>
            <p:cNvPr id="125958" name="Group 4">
              <a:extLst>
                <a:ext uri="{FF2B5EF4-FFF2-40B4-BE49-F238E27FC236}">
                  <a16:creationId xmlns:a16="http://schemas.microsoft.com/office/drawing/2014/main" id="{0435B0C5-2DAB-DF40-BA26-A2B4D9402632}"/>
                </a:ext>
              </a:extLst>
            </p:cNvPr>
            <p:cNvGrpSpPr>
              <a:grpSpLocks/>
            </p:cNvGrpSpPr>
            <p:nvPr/>
          </p:nvGrpSpPr>
          <p:grpSpPr bwMode="auto">
            <a:xfrm>
              <a:off x="288" y="225"/>
              <a:ext cx="5185" cy="3895"/>
              <a:chOff x="288" y="225"/>
              <a:chExt cx="5185" cy="3895"/>
            </a:xfrm>
          </p:grpSpPr>
          <p:sp>
            <p:nvSpPr>
              <p:cNvPr id="125959" name="Freeform 5">
                <a:extLst>
                  <a:ext uri="{FF2B5EF4-FFF2-40B4-BE49-F238E27FC236}">
                    <a16:creationId xmlns:a16="http://schemas.microsoft.com/office/drawing/2014/main" id="{38F1F501-0D7D-9C45-B940-8A9295950AE3}"/>
                  </a:ext>
                </a:extLst>
              </p:cNvPr>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25960" name="Group 6">
                <a:extLst>
                  <a:ext uri="{FF2B5EF4-FFF2-40B4-BE49-F238E27FC236}">
                    <a16:creationId xmlns:a16="http://schemas.microsoft.com/office/drawing/2014/main" id="{3F9021FB-FF83-F748-9999-42CDA88B572D}"/>
                  </a:ext>
                </a:extLst>
              </p:cNvPr>
              <p:cNvGrpSpPr>
                <a:grpSpLocks/>
              </p:cNvGrpSpPr>
              <p:nvPr/>
            </p:nvGrpSpPr>
            <p:grpSpPr bwMode="auto">
              <a:xfrm>
                <a:off x="288" y="231"/>
                <a:ext cx="86" cy="3889"/>
                <a:chOff x="288" y="231"/>
                <a:chExt cx="86" cy="3889"/>
              </a:xfrm>
            </p:grpSpPr>
            <p:sp>
              <p:nvSpPr>
                <p:cNvPr id="125966" name="Freeform 7">
                  <a:extLst>
                    <a:ext uri="{FF2B5EF4-FFF2-40B4-BE49-F238E27FC236}">
                      <a16:creationId xmlns:a16="http://schemas.microsoft.com/office/drawing/2014/main" id="{AC327F89-E47D-1746-B440-AEBA748D50F7}"/>
                    </a:ext>
                  </a:extLst>
                </p:cNvPr>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25967" name="Freeform 8">
                  <a:extLst>
                    <a:ext uri="{FF2B5EF4-FFF2-40B4-BE49-F238E27FC236}">
                      <a16:creationId xmlns:a16="http://schemas.microsoft.com/office/drawing/2014/main" id="{C7C38483-AA6B-444D-BE57-2BE4AA4385B0}"/>
                    </a:ext>
                  </a:extLst>
                </p:cNvPr>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25961" name="Group 9">
                <a:extLst>
                  <a:ext uri="{FF2B5EF4-FFF2-40B4-BE49-F238E27FC236}">
                    <a16:creationId xmlns:a16="http://schemas.microsoft.com/office/drawing/2014/main" id="{A4A95310-CC72-A54A-A6AF-1B66DB4E7BE8}"/>
                  </a:ext>
                </a:extLst>
              </p:cNvPr>
              <p:cNvGrpSpPr>
                <a:grpSpLocks/>
              </p:cNvGrpSpPr>
              <p:nvPr/>
            </p:nvGrpSpPr>
            <p:grpSpPr bwMode="auto">
              <a:xfrm>
                <a:off x="5386" y="225"/>
                <a:ext cx="87" cy="3886"/>
                <a:chOff x="5386" y="225"/>
                <a:chExt cx="87" cy="3886"/>
              </a:xfrm>
            </p:grpSpPr>
            <p:sp>
              <p:nvSpPr>
                <p:cNvPr id="125964" name="Freeform 10">
                  <a:extLst>
                    <a:ext uri="{FF2B5EF4-FFF2-40B4-BE49-F238E27FC236}">
                      <a16:creationId xmlns:a16="http://schemas.microsoft.com/office/drawing/2014/main" id="{1BD8B122-824B-EA4D-88DA-EC1BE2684ADE}"/>
                    </a:ext>
                  </a:extLst>
                </p:cNvPr>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25965" name="Freeform 11">
                  <a:extLst>
                    <a:ext uri="{FF2B5EF4-FFF2-40B4-BE49-F238E27FC236}">
                      <a16:creationId xmlns:a16="http://schemas.microsoft.com/office/drawing/2014/main" id="{435D51F3-ED43-0644-8A8F-A33E98FBA7DB}"/>
                    </a:ext>
                  </a:extLst>
                </p:cNvPr>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25962" name="Freeform 12">
                <a:extLst>
                  <a:ext uri="{FF2B5EF4-FFF2-40B4-BE49-F238E27FC236}">
                    <a16:creationId xmlns:a16="http://schemas.microsoft.com/office/drawing/2014/main" id="{B2C7E769-9F27-C24B-8085-20124AB6D229}"/>
                  </a:ext>
                </a:extLst>
              </p:cNvPr>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25963" name="Rectangle 13">
                <a:extLst>
                  <a:ext uri="{FF2B5EF4-FFF2-40B4-BE49-F238E27FC236}">
                    <a16:creationId xmlns:a16="http://schemas.microsoft.com/office/drawing/2014/main" id="{7279EE67-BF60-4449-B78F-BC2C396876AC}"/>
                  </a:ext>
                </a:extLst>
              </p:cNvPr>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grpSp>
      </p:grpSp>
      <p:sp>
        <p:nvSpPr>
          <p:cNvPr id="3086" name="Rectangle 14">
            <a:extLst>
              <a:ext uri="{FF2B5EF4-FFF2-40B4-BE49-F238E27FC236}">
                <a16:creationId xmlns:a16="http://schemas.microsoft.com/office/drawing/2014/main" id="{9D963E61-7460-304C-9D49-C1522A36C0D0}"/>
              </a:ext>
            </a:extLst>
          </p:cNvPr>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3087" name="Rectangle 15">
            <a:extLst>
              <a:ext uri="{FF2B5EF4-FFF2-40B4-BE49-F238E27FC236}">
                <a16:creationId xmlns:a16="http://schemas.microsoft.com/office/drawing/2014/main" id="{88452F0D-FD30-FB42-B7FB-1D8376CD5343}"/>
              </a:ext>
            </a:extLst>
          </p:cNvPr>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387" r:id="rId1"/>
    <p:sldLayoutId id="2147485388" r:id="rId2"/>
    <p:sldLayoutId id="2147485389" r:id="rId3"/>
    <p:sldLayoutId id="2147485390" r:id="rId4"/>
    <p:sldLayoutId id="2147485391" r:id="rId5"/>
    <p:sldLayoutId id="2147485392" r:id="rId6"/>
    <p:sldLayoutId id="2147485393" r:id="rId7"/>
    <p:sldLayoutId id="2147485394" r:id="rId8"/>
    <p:sldLayoutId id="2147485395" r:id="rId9"/>
    <p:sldLayoutId id="2147485396" r:id="rId10"/>
    <p:sldLayoutId id="214748539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5" y="60960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5" y="1981200"/>
            <a:ext cx="90709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a:solidFill>
                  <a:srgbClr val="000000"/>
                </a:solidFill>
                <a:latin typeface="Times New Roman" charset="0"/>
              </a:defRPr>
            </a:lvl1pPr>
          </a:lstStyle>
          <a:p>
            <a:pPr defTabSz="914300" fontAlgn="base">
              <a:spcBef>
                <a:spcPct val="0"/>
              </a:spcBef>
              <a:spcAft>
                <a:spcPct val="0"/>
              </a:spcAft>
              <a:defRPr/>
            </a:pPr>
            <a:fld id="{4BDAEAEC-9514-8348-98E3-9F58B798E1A6}" type="slidenum">
              <a:rPr lang="en-US">
                <a:ea typeface="ＭＳ Ｐゴシック" charset="0"/>
                <a:cs typeface="ＭＳ Ｐゴシック" charset="0"/>
              </a:rPr>
              <a:pPr defTabSz="9143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000352530"/>
      </p:ext>
    </p:extLst>
  </p:cSld>
  <p:clrMap bg1="lt1" tx1="dk1" bg2="lt2" tx2="dk2" accent1="accent1" accent2="accent2" accent3="accent3" accent4="accent4" accent5="accent5" accent6="accent6" hlink="hlink" folHlink="folHlink"/>
  <p:sldLayoutIdLst>
    <p:sldLayoutId id="2147485406" r:id="rId1"/>
    <p:sldLayoutId id="2147485407" r:id="rId2"/>
    <p:sldLayoutId id="2147485408" r:id="rId3"/>
    <p:sldLayoutId id="2147485409" r:id="rId4"/>
    <p:sldLayoutId id="2147485410" r:id="rId5"/>
    <p:sldLayoutId id="2147485411" r:id="rId6"/>
    <p:sldLayoutId id="2147485412" r:id="rId7"/>
    <p:sldLayoutId id="2147485413" r:id="rId8"/>
    <p:sldLayoutId id="2147485414" r:id="rId9"/>
    <p:sldLayoutId id="2147485415" r:id="rId10"/>
    <p:sldLayoutId id="2147485416"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latin typeface="Times New Roman" pitchFamily="-111" charset="0"/>
        </a:defRPr>
      </a:lvl6pPr>
      <a:lvl7pPr marL="914300" algn="ctr" rtl="0" fontAlgn="base">
        <a:spcBef>
          <a:spcPct val="0"/>
        </a:spcBef>
        <a:spcAft>
          <a:spcPct val="0"/>
        </a:spcAft>
        <a:defRPr sz="4400">
          <a:solidFill>
            <a:schemeClr val="tx2"/>
          </a:solidFill>
          <a:latin typeface="Times New Roman" pitchFamily="-111" charset="0"/>
        </a:defRPr>
      </a:lvl7pPr>
      <a:lvl8pPr marL="1371450" algn="ctr" rtl="0" fontAlgn="base">
        <a:spcBef>
          <a:spcPct val="0"/>
        </a:spcBef>
        <a:spcAft>
          <a:spcPct val="0"/>
        </a:spcAft>
        <a:defRPr sz="4400">
          <a:solidFill>
            <a:schemeClr val="tx2"/>
          </a:solidFill>
          <a:latin typeface="Times New Roman" pitchFamily="-111" charset="0"/>
        </a:defRPr>
      </a:lvl8pPr>
      <a:lvl9pPr marL="1828600" algn="ctr" rtl="0" fontAlgn="base">
        <a:spcBef>
          <a:spcPct val="0"/>
        </a:spcBef>
        <a:spcAft>
          <a:spcPct val="0"/>
        </a:spcAft>
        <a:defRPr sz="4400">
          <a:solidFill>
            <a:schemeClr val="tx2"/>
          </a:solidFill>
          <a:latin typeface="Times New Roman" pitchFamily="-111" charset="0"/>
        </a:defRPr>
      </a:lvl9pPr>
    </p:titleStyle>
    <p:bodyStyle>
      <a:lvl1pPr marL="342862" indent="-342862"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869" indent="-28572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2875" indent="-228575"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02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17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06E23656-3178-5749-987F-DBD9BCF1D4FC}"/>
              </a:ext>
            </a:extLst>
          </p:cNvPr>
          <p:cNvGrpSpPr>
            <a:grpSpLocks/>
          </p:cNvGrpSpPr>
          <p:nvPr/>
        </p:nvGrpSpPr>
        <p:grpSpPr bwMode="auto">
          <a:xfrm>
            <a:off x="0" y="0"/>
            <a:ext cx="9147175" cy="6867525"/>
            <a:chOff x="0" y="0"/>
            <a:chExt cx="5762" cy="4326"/>
          </a:xfrm>
        </p:grpSpPr>
        <p:sp>
          <p:nvSpPr>
            <p:cNvPr id="13320" name="Rectangle 3">
              <a:extLst>
                <a:ext uri="{FF2B5EF4-FFF2-40B4-BE49-F238E27FC236}">
                  <a16:creationId xmlns:a16="http://schemas.microsoft.com/office/drawing/2014/main" id="{F9B315C9-EBA3-8F49-921A-8FED74F99BAC}"/>
                </a:ext>
              </a:extLst>
            </p:cNvPr>
            <p:cNvSpPr>
              <a:spLocks noChangeArrowheads="1"/>
            </p:cNvSpPr>
            <p:nvPr/>
          </p:nvSpPr>
          <p:spPr bwMode="hidden">
            <a:xfrm>
              <a:off x="0" y="0"/>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21" name="Rectangle 4">
              <a:extLst>
                <a:ext uri="{FF2B5EF4-FFF2-40B4-BE49-F238E27FC236}">
                  <a16:creationId xmlns:a16="http://schemas.microsoft.com/office/drawing/2014/main" id="{0BCBDA8C-579C-1B41-9F82-5364698CB083}"/>
                </a:ext>
              </a:extLst>
            </p:cNvPr>
            <p:cNvSpPr>
              <a:spLocks noChangeArrowheads="1"/>
            </p:cNvSpPr>
            <p:nvPr/>
          </p:nvSpPr>
          <p:spPr bwMode="hidden">
            <a:xfrm>
              <a:off x="9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22" name="Rectangle 5">
              <a:extLst>
                <a:ext uri="{FF2B5EF4-FFF2-40B4-BE49-F238E27FC236}">
                  <a16:creationId xmlns:a16="http://schemas.microsoft.com/office/drawing/2014/main" id="{2DB80BC5-4E32-3F44-B217-79C793526526}"/>
                </a:ext>
              </a:extLst>
            </p:cNvPr>
            <p:cNvSpPr>
              <a:spLocks noChangeArrowheads="1"/>
            </p:cNvSpPr>
            <p:nvPr/>
          </p:nvSpPr>
          <p:spPr bwMode="hidden">
            <a:xfrm>
              <a:off x="19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23" name="Rectangle 6">
              <a:extLst>
                <a:ext uri="{FF2B5EF4-FFF2-40B4-BE49-F238E27FC236}">
                  <a16:creationId xmlns:a16="http://schemas.microsoft.com/office/drawing/2014/main" id="{2C6AC906-6A4B-8846-B22E-275731081DDC}"/>
                </a:ext>
              </a:extLst>
            </p:cNvPr>
            <p:cNvSpPr>
              <a:spLocks noChangeArrowheads="1"/>
            </p:cNvSpPr>
            <p:nvPr/>
          </p:nvSpPr>
          <p:spPr bwMode="hidden">
            <a:xfrm>
              <a:off x="28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24" name="Rectangle 7">
              <a:extLst>
                <a:ext uri="{FF2B5EF4-FFF2-40B4-BE49-F238E27FC236}">
                  <a16:creationId xmlns:a16="http://schemas.microsoft.com/office/drawing/2014/main" id="{6282209B-0BAE-9045-91CD-0BBD671D8036}"/>
                </a:ext>
              </a:extLst>
            </p:cNvPr>
            <p:cNvSpPr>
              <a:spLocks noChangeArrowheads="1"/>
            </p:cNvSpPr>
            <p:nvPr/>
          </p:nvSpPr>
          <p:spPr bwMode="hidden">
            <a:xfrm>
              <a:off x="38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25" name="Rectangle 8">
              <a:extLst>
                <a:ext uri="{FF2B5EF4-FFF2-40B4-BE49-F238E27FC236}">
                  <a16:creationId xmlns:a16="http://schemas.microsoft.com/office/drawing/2014/main" id="{A23C5AD2-6A9E-4F47-9FFF-7477A8072CB0}"/>
                </a:ext>
              </a:extLst>
            </p:cNvPr>
            <p:cNvSpPr>
              <a:spLocks noChangeArrowheads="1"/>
            </p:cNvSpPr>
            <p:nvPr/>
          </p:nvSpPr>
          <p:spPr bwMode="hidden">
            <a:xfrm>
              <a:off x="48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26" name="Rectangle 9">
              <a:extLst>
                <a:ext uri="{FF2B5EF4-FFF2-40B4-BE49-F238E27FC236}">
                  <a16:creationId xmlns:a16="http://schemas.microsoft.com/office/drawing/2014/main" id="{CB2AEBD6-704B-A247-996F-5B260F9F54EA}"/>
                </a:ext>
              </a:extLst>
            </p:cNvPr>
            <p:cNvSpPr>
              <a:spLocks noChangeArrowheads="1"/>
            </p:cNvSpPr>
            <p:nvPr/>
          </p:nvSpPr>
          <p:spPr bwMode="hidden">
            <a:xfrm>
              <a:off x="57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27" name="Rectangle 10">
              <a:extLst>
                <a:ext uri="{FF2B5EF4-FFF2-40B4-BE49-F238E27FC236}">
                  <a16:creationId xmlns:a16="http://schemas.microsoft.com/office/drawing/2014/main" id="{80761CA4-1156-7D4A-B53D-1D5E04B494B5}"/>
                </a:ext>
              </a:extLst>
            </p:cNvPr>
            <p:cNvSpPr>
              <a:spLocks noChangeArrowheads="1"/>
            </p:cNvSpPr>
            <p:nvPr/>
          </p:nvSpPr>
          <p:spPr bwMode="hidden">
            <a:xfrm>
              <a:off x="67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28" name="Rectangle 11">
              <a:extLst>
                <a:ext uri="{FF2B5EF4-FFF2-40B4-BE49-F238E27FC236}">
                  <a16:creationId xmlns:a16="http://schemas.microsoft.com/office/drawing/2014/main" id="{8E22EC29-2024-854F-9636-C70B6EDC9A7F}"/>
                </a:ext>
              </a:extLst>
            </p:cNvPr>
            <p:cNvSpPr>
              <a:spLocks noChangeArrowheads="1"/>
            </p:cNvSpPr>
            <p:nvPr/>
          </p:nvSpPr>
          <p:spPr bwMode="hidden">
            <a:xfrm>
              <a:off x="76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29" name="Rectangle 12">
              <a:extLst>
                <a:ext uri="{FF2B5EF4-FFF2-40B4-BE49-F238E27FC236}">
                  <a16:creationId xmlns:a16="http://schemas.microsoft.com/office/drawing/2014/main" id="{0E8411FC-F326-2149-A631-7EEB79F9E076}"/>
                </a:ext>
              </a:extLst>
            </p:cNvPr>
            <p:cNvSpPr>
              <a:spLocks noChangeArrowheads="1"/>
            </p:cNvSpPr>
            <p:nvPr/>
          </p:nvSpPr>
          <p:spPr bwMode="hidden">
            <a:xfrm>
              <a:off x="86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30" name="Rectangle 13">
              <a:extLst>
                <a:ext uri="{FF2B5EF4-FFF2-40B4-BE49-F238E27FC236}">
                  <a16:creationId xmlns:a16="http://schemas.microsoft.com/office/drawing/2014/main" id="{38B12122-752A-2440-9FC9-A132C4858E81}"/>
                </a:ext>
              </a:extLst>
            </p:cNvPr>
            <p:cNvSpPr>
              <a:spLocks noChangeArrowheads="1"/>
            </p:cNvSpPr>
            <p:nvPr/>
          </p:nvSpPr>
          <p:spPr bwMode="hidden">
            <a:xfrm>
              <a:off x="96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31" name="Rectangle 14">
              <a:extLst>
                <a:ext uri="{FF2B5EF4-FFF2-40B4-BE49-F238E27FC236}">
                  <a16:creationId xmlns:a16="http://schemas.microsoft.com/office/drawing/2014/main" id="{DB5C2B9E-3EA4-7249-9F8F-A1DBBB87E133}"/>
                </a:ext>
              </a:extLst>
            </p:cNvPr>
            <p:cNvSpPr>
              <a:spLocks noChangeArrowheads="1"/>
            </p:cNvSpPr>
            <p:nvPr/>
          </p:nvSpPr>
          <p:spPr bwMode="hidden">
            <a:xfrm>
              <a:off x="105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32" name="Rectangle 15">
              <a:extLst>
                <a:ext uri="{FF2B5EF4-FFF2-40B4-BE49-F238E27FC236}">
                  <a16:creationId xmlns:a16="http://schemas.microsoft.com/office/drawing/2014/main" id="{995FA3F9-E074-244E-835D-C77ADDDA9127}"/>
                </a:ext>
              </a:extLst>
            </p:cNvPr>
            <p:cNvSpPr>
              <a:spLocks noChangeArrowheads="1"/>
            </p:cNvSpPr>
            <p:nvPr/>
          </p:nvSpPr>
          <p:spPr bwMode="hidden">
            <a:xfrm>
              <a:off x="115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33" name="Rectangle 16">
              <a:extLst>
                <a:ext uri="{FF2B5EF4-FFF2-40B4-BE49-F238E27FC236}">
                  <a16:creationId xmlns:a16="http://schemas.microsoft.com/office/drawing/2014/main" id="{A7EEC3F2-1557-E540-8B04-7A7C54D3EC48}"/>
                </a:ext>
              </a:extLst>
            </p:cNvPr>
            <p:cNvSpPr>
              <a:spLocks noChangeArrowheads="1"/>
            </p:cNvSpPr>
            <p:nvPr/>
          </p:nvSpPr>
          <p:spPr bwMode="hidden">
            <a:xfrm>
              <a:off x="124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34" name="Rectangle 17">
              <a:extLst>
                <a:ext uri="{FF2B5EF4-FFF2-40B4-BE49-F238E27FC236}">
                  <a16:creationId xmlns:a16="http://schemas.microsoft.com/office/drawing/2014/main" id="{DCBCE7FF-1B0E-644E-9E88-75E1BBF2A423}"/>
                </a:ext>
              </a:extLst>
            </p:cNvPr>
            <p:cNvSpPr>
              <a:spLocks noChangeArrowheads="1"/>
            </p:cNvSpPr>
            <p:nvPr/>
          </p:nvSpPr>
          <p:spPr bwMode="hidden">
            <a:xfrm>
              <a:off x="134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35" name="Rectangle 18">
              <a:extLst>
                <a:ext uri="{FF2B5EF4-FFF2-40B4-BE49-F238E27FC236}">
                  <a16:creationId xmlns:a16="http://schemas.microsoft.com/office/drawing/2014/main" id="{2500AC87-EE67-E845-ADE5-195792B51FA1}"/>
                </a:ext>
              </a:extLst>
            </p:cNvPr>
            <p:cNvSpPr>
              <a:spLocks noChangeArrowheads="1"/>
            </p:cNvSpPr>
            <p:nvPr/>
          </p:nvSpPr>
          <p:spPr bwMode="hidden">
            <a:xfrm>
              <a:off x="144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36" name="Rectangle 19">
              <a:extLst>
                <a:ext uri="{FF2B5EF4-FFF2-40B4-BE49-F238E27FC236}">
                  <a16:creationId xmlns:a16="http://schemas.microsoft.com/office/drawing/2014/main" id="{E8EDBBAE-ABCF-A64D-8B9A-103C3A0D0F7E}"/>
                </a:ext>
              </a:extLst>
            </p:cNvPr>
            <p:cNvSpPr>
              <a:spLocks noChangeArrowheads="1"/>
            </p:cNvSpPr>
            <p:nvPr/>
          </p:nvSpPr>
          <p:spPr bwMode="hidden">
            <a:xfrm>
              <a:off x="153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37" name="Rectangle 20">
              <a:extLst>
                <a:ext uri="{FF2B5EF4-FFF2-40B4-BE49-F238E27FC236}">
                  <a16:creationId xmlns:a16="http://schemas.microsoft.com/office/drawing/2014/main" id="{C12F6382-D444-444C-8A25-6D90FA77AA54}"/>
                </a:ext>
              </a:extLst>
            </p:cNvPr>
            <p:cNvSpPr>
              <a:spLocks noChangeArrowheads="1"/>
            </p:cNvSpPr>
            <p:nvPr/>
          </p:nvSpPr>
          <p:spPr bwMode="hidden">
            <a:xfrm>
              <a:off x="163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38" name="Rectangle 21">
              <a:extLst>
                <a:ext uri="{FF2B5EF4-FFF2-40B4-BE49-F238E27FC236}">
                  <a16:creationId xmlns:a16="http://schemas.microsoft.com/office/drawing/2014/main" id="{E4BFDD69-EEF1-DE44-8F12-7AA63E7706C7}"/>
                </a:ext>
              </a:extLst>
            </p:cNvPr>
            <p:cNvSpPr>
              <a:spLocks noChangeArrowheads="1"/>
            </p:cNvSpPr>
            <p:nvPr/>
          </p:nvSpPr>
          <p:spPr bwMode="hidden">
            <a:xfrm>
              <a:off x="172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39" name="Rectangle 22">
              <a:extLst>
                <a:ext uri="{FF2B5EF4-FFF2-40B4-BE49-F238E27FC236}">
                  <a16:creationId xmlns:a16="http://schemas.microsoft.com/office/drawing/2014/main" id="{E79230B8-3870-5847-84E7-F78C8C71E955}"/>
                </a:ext>
              </a:extLst>
            </p:cNvPr>
            <p:cNvSpPr>
              <a:spLocks noChangeArrowheads="1"/>
            </p:cNvSpPr>
            <p:nvPr/>
          </p:nvSpPr>
          <p:spPr bwMode="hidden">
            <a:xfrm>
              <a:off x="182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40" name="Rectangle 23">
              <a:extLst>
                <a:ext uri="{FF2B5EF4-FFF2-40B4-BE49-F238E27FC236}">
                  <a16:creationId xmlns:a16="http://schemas.microsoft.com/office/drawing/2014/main" id="{73CD54B4-2A1B-4D44-9361-DB10EF83A7DC}"/>
                </a:ext>
              </a:extLst>
            </p:cNvPr>
            <p:cNvSpPr>
              <a:spLocks noChangeArrowheads="1"/>
            </p:cNvSpPr>
            <p:nvPr/>
          </p:nvSpPr>
          <p:spPr bwMode="hidden">
            <a:xfrm>
              <a:off x="192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41" name="Rectangle 24">
              <a:extLst>
                <a:ext uri="{FF2B5EF4-FFF2-40B4-BE49-F238E27FC236}">
                  <a16:creationId xmlns:a16="http://schemas.microsoft.com/office/drawing/2014/main" id="{D0B3126C-5A36-894A-8DAE-027F9028EBFC}"/>
                </a:ext>
              </a:extLst>
            </p:cNvPr>
            <p:cNvSpPr>
              <a:spLocks noChangeArrowheads="1"/>
            </p:cNvSpPr>
            <p:nvPr/>
          </p:nvSpPr>
          <p:spPr bwMode="hidden">
            <a:xfrm>
              <a:off x="201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42" name="Rectangle 25">
              <a:extLst>
                <a:ext uri="{FF2B5EF4-FFF2-40B4-BE49-F238E27FC236}">
                  <a16:creationId xmlns:a16="http://schemas.microsoft.com/office/drawing/2014/main" id="{9D73398B-60D8-0947-9C72-7CF4DD62D922}"/>
                </a:ext>
              </a:extLst>
            </p:cNvPr>
            <p:cNvSpPr>
              <a:spLocks noChangeArrowheads="1"/>
            </p:cNvSpPr>
            <p:nvPr/>
          </p:nvSpPr>
          <p:spPr bwMode="hidden">
            <a:xfrm>
              <a:off x="211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43" name="Rectangle 26">
              <a:extLst>
                <a:ext uri="{FF2B5EF4-FFF2-40B4-BE49-F238E27FC236}">
                  <a16:creationId xmlns:a16="http://schemas.microsoft.com/office/drawing/2014/main" id="{271CAE3E-6DD4-8546-9690-82854651536D}"/>
                </a:ext>
              </a:extLst>
            </p:cNvPr>
            <p:cNvSpPr>
              <a:spLocks noChangeArrowheads="1"/>
            </p:cNvSpPr>
            <p:nvPr/>
          </p:nvSpPr>
          <p:spPr bwMode="hidden">
            <a:xfrm>
              <a:off x="220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44" name="Rectangle 27">
              <a:extLst>
                <a:ext uri="{FF2B5EF4-FFF2-40B4-BE49-F238E27FC236}">
                  <a16:creationId xmlns:a16="http://schemas.microsoft.com/office/drawing/2014/main" id="{49D546EC-B1F0-B441-9088-2B68A7067C7E}"/>
                </a:ext>
              </a:extLst>
            </p:cNvPr>
            <p:cNvSpPr>
              <a:spLocks noChangeArrowheads="1"/>
            </p:cNvSpPr>
            <p:nvPr/>
          </p:nvSpPr>
          <p:spPr bwMode="hidden">
            <a:xfrm>
              <a:off x="230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45" name="Rectangle 28">
              <a:extLst>
                <a:ext uri="{FF2B5EF4-FFF2-40B4-BE49-F238E27FC236}">
                  <a16:creationId xmlns:a16="http://schemas.microsoft.com/office/drawing/2014/main" id="{4E1FB01C-BB8A-FE41-BD79-6A7357672810}"/>
                </a:ext>
              </a:extLst>
            </p:cNvPr>
            <p:cNvSpPr>
              <a:spLocks noChangeArrowheads="1"/>
            </p:cNvSpPr>
            <p:nvPr/>
          </p:nvSpPr>
          <p:spPr bwMode="hidden">
            <a:xfrm>
              <a:off x="240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46" name="Rectangle 29">
              <a:extLst>
                <a:ext uri="{FF2B5EF4-FFF2-40B4-BE49-F238E27FC236}">
                  <a16:creationId xmlns:a16="http://schemas.microsoft.com/office/drawing/2014/main" id="{D6C3690E-A056-BC43-974E-4A324F55D5B9}"/>
                </a:ext>
              </a:extLst>
            </p:cNvPr>
            <p:cNvSpPr>
              <a:spLocks noChangeArrowheads="1"/>
            </p:cNvSpPr>
            <p:nvPr/>
          </p:nvSpPr>
          <p:spPr bwMode="hidden">
            <a:xfrm>
              <a:off x="249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47" name="Rectangle 30">
              <a:extLst>
                <a:ext uri="{FF2B5EF4-FFF2-40B4-BE49-F238E27FC236}">
                  <a16:creationId xmlns:a16="http://schemas.microsoft.com/office/drawing/2014/main" id="{D1DA0D39-0055-B04F-AD40-EB3BCDE05066}"/>
                </a:ext>
              </a:extLst>
            </p:cNvPr>
            <p:cNvSpPr>
              <a:spLocks noChangeArrowheads="1"/>
            </p:cNvSpPr>
            <p:nvPr/>
          </p:nvSpPr>
          <p:spPr bwMode="hidden">
            <a:xfrm>
              <a:off x="259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48" name="Rectangle 31">
              <a:extLst>
                <a:ext uri="{FF2B5EF4-FFF2-40B4-BE49-F238E27FC236}">
                  <a16:creationId xmlns:a16="http://schemas.microsoft.com/office/drawing/2014/main" id="{6ADB1B16-6E24-8A47-9278-021ABCDCB97B}"/>
                </a:ext>
              </a:extLst>
            </p:cNvPr>
            <p:cNvSpPr>
              <a:spLocks noChangeArrowheads="1"/>
            </p:cNvSpPr>
            <p:nvPr/>
          </p:nvSpPr>
          <p:spPr bwMode="hidden">
            <a:xfrm>
              <a:off x="268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49" name="Rectangle 32">
              <a:extLst>
                <a:ext uri="{FF2B5EF4-FFF2-40B4-BE49-F238E27FC236}">
                  <a16:creationId xmlns:a16="http://schemas.microsoft.com/office/drawing/2014/main" id="{065112E2-0E69-7740-8142-F9E34A8AF0A6}"/>
                </a:ext>
              </a:extLst>
            </p:cNvPr>
            <p:cNvSpPr>
              <a:spLocks noChangeArrowheads="1"/>
            </p:cNvSpPr>
            <p:nvPr/>
          </p:nvSpPr>
          <p:spPr bwMode="hidden">
            <a:xfrm>
              <a:off x="278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50" name="Rectangle 33">
              <a:extLst>
                <a:ext uri="{FF2B5EF4-FFF2-40B4-BE49-F238E27FC236}">
                  <a16:creationId xmlns:a16="http://schemas.microsoft.com/office/drawing/2014/main" id="{233655DA-82F3-AB40-B335-3F4E999945A6}"/>
                </a:ext>
              </a:extLst>
            </p:cNvPr>
            <p:cNvSpPr>
              <a:spLocks noChangeArrowheads="1"/>
            </p:cNvSpPr>
            <p:nvPr/>
          </p:nvSpPr>
          <p:spPr bwMode="hidden">
            <a:xfrm>
              <a:off x="288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51" name="Rectangle 34">
              <a:extLst>
                <a:ext uri="{FF2B5EF4-FFF2-40B4-BE49-F238E27FC236}">
                  <a16:creationId xmlns:a16="http://schemas.microsoft.com/office/drawing/2014/main" id="{559BBCF8-D0EC-E34E-A33E-D63B695060E8}"/>
                </a:ext>
              </a:extLst>
            </p:cNvPr>
            <p:cNvSpPr>
              <a:spLocks noChangeArrowheads="1"/>
            </p:cNvSpPr>
            <p:nvPr/>
          </p:nvSpPr>
          <p:spPr bwMode="hidden">
            <a:xfrm>
              <a:off x="297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52" name="Rectangle 35">
              <a:extLst>
                <a:ext uri="{FF2B5EF4-FFF2-40B4-BE49-F238E27FC236}">
                  <a16:creationId xmlns:a16="http://schemas.microsoft.com/office/drawing/2014/main" id="{7BA1F858-7970-3D4C-AE4E-950200805C25}"/>
                </a:ext>
              </a:extLst>
            </p:cNvPr>
            <p:cNvSpPr>
              <a:spLocks noChangeArrowheads="1"/>
            </p:cNvSpPr>
            <p:nvPr/>
          </p:nvSpPr>
          <p:spPr bwMode="hidden">
            <a:xfrm>
              <a:off x="307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53" name="Rectangle 36">
              <a:extLst>
                <a:ext uri="{FF2B5EF4-FFF2-40B4-BE49-F238E27FC236}">
                  <a16:creationId xmlns:a16="http://schemas.microsoft.com/office/drawing/2014/main" id="{2DCFB95B-C102-6144-A4F1-6E620980AF43}"/>
                </a:ext>
              </a:extLst>
            </p:cNvPr>
            <p:cNvSpPr>
              <a:spLocks noChangeArrowheads="1"/>
            </p:cNvSpPr>
            <p:nvPr/>
          </p:nvSpPr>
          <p:spPr bwMode="hidden">
            <a:xfrm>
              <a:off x="316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54" name="Rectangle 37">
              <a:extLst>
                <a:ext uri="{FF2B5EF4-FFF2-40B4-BE49-F238E27FC236}">
                  <a16:creationId xmlns:a16="http://schemas.microsoft.com/office/drawing/2014/main" id="{37033E59-81F6-5D40-A5D0-B1FF48B98221}"/>
                </a:ext>
              </a:extLst>
            </p:cNvPr>
            <p:cNvSpPr>
              <a:spLocks noChangeArrowheads="1"/>
            </p:cNvSpPr>
            <p:nvPr/>
          </p:nvSpPr>
          <p:spPr bwMode="hidden">
            <a:xfrm>
              <a:off x="326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55" name="Rectangle 38">
              <a:extLst>
                <a:ext uri="{FF2B5EF4-FFF2-40B4-BE49-F238E27FC236}">
                  <a16:creationId xmlns:a16="http://schemas.microsoft.com/office/drawing/2014/main" id="{41F669A0-053C-4847-9B9F-134D0AF55350}"/>
                </a:ext>
              </a:extLst>
            </p:cNvPr>
            <p:cNvSpPr>
              <a:spLocks noChangeArrowheads="1"/>
            </p:cNvSpPr>
            <p:nvPr/>
          </p:nvSpPr>
          <p:spPr bwMode="hidden">
            <a:xfrm>
              <a:off x="336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56" name="Rectangle 39">
              <a:extLst>
                <a:ext uri="{FF2B5EF4-FFF2-40B4-BE49-F238E27FC236}">
                  <a16:creationId xmlns:a16="http://schemas.microsoft.com/office/drawing/2014/main" id="{A5D78326-7930-454B-8C02-25556B7371B8}"/>
                </a:ext>
              </a:extLst>
            </p:cNvPr>
            <p:cNvSpPr>
              <a:spLocks noChangeArrowheads="1"/>
            </p:cNvSpPr>
            <p:nvPr/>
          </p:nvSpPr>
          <p:spPr bwMode="hidden">
            <a:xfrm>
              <a:off x="345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57" name="Rectangle 40">
              <a:extLst>
                <a:ext uri="{FF2B5EF4-FFF2-40B4-BE49-F238E27FC236}">
                  <a16:creationId xmlns:a16="http://schemas.microsoft.com/office/drawing/2014/main" id="{5DC386E7-67C1-6546-ACD6-A39734C45A13}"/>
                </a:ext>
              </a:extLst>
            </p:cNvPr>
            <p:cNvSpPr>
              <a:spLocks noChangeArrowheads="1"/>
            </p:cNvSpPr>
            <p:nvPr/>
          </p:nvSpPr>
          <p:spPr bwMode="hidden">
            <a:xfrm>
              <a:off x="355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58" name="Rectangle 41">
              <a:extLst>
                <a:ext uri="{FF2B5EF4-FFF2-40B4-BE49-F238E27FC236}">
                  <a16:creationId xmlns:a16="http://schemas.microsoft.com/office/drawing/2014/main" id="{71DD4D20-400C-5E4B-8CC2-D56B16C2E0D7}"/>
                </a:ext>
              </a:extLst>
            </p:cNvPr>
            <p:cNvSpPr>
              <a:spLocks noChangeArrowheads="1"/>
            </p:cNvSpPr>
            <p:nvPr/>
          </p:nvSpPr>
          <p:spPr bwMode="hidden">
            <a:xfrm>
              <a:off x="364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59" name="Rectangle 42">
              <a:extLst>
                <a:ext uri="{FF2B5EF4-FFF2-40B4-BE49-F238E27FC236}">
                  <a16:creationId xmlns:a16="http://schemas.microsoft.com/office/drawing/2014/main" id="{E31E72EA-3F52-E644-86DF-B6A794736A90}"/>
                </a:ext>
              </a:extLst>
            </p:cNvPr>
            <p:cNvSpPr>
              <a:spLocks noChangeArrowheads="1"/>
            </p:cNvSpPr>
            <p:nvPr/>
          </p:nvSpPr>
          <p:spPr bwMode="hidden">
            <a:xfrm>
              <a:off x="374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60" name="Rectangle 43">
              <a:extLst>
                <a:ext uri="{FF2B5EF4-FFF2-40B4-BE49-F238E27FC236}">
                  <a16:creationId xmlns:a16="http://schemas.microsoft.com/office/drawing/2014/main" id="{4B6A7124-AE87-8C4E-9C2B-F6DDAEFA50E4}"/>
                </a:ext>
              </a:extLst>
            </p:cNvPr>
            <p:cNvSpPr>
              <a:spLocks noChangeArrowheads="1"/>
            </p:cNvSpPr>
            <p:nvPr/>
          </p:nvSpPr>
          <p:spPr bwMode="hidden">
            <a:xfrm>
              <a:off x="384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61" name="Rectangle 44">
              <a:extLst>
                <a:ext uri="{FF2B5EF4-FFF2-40B4-BE49-F238E27FC236}">
                  <a16:creationId xmlns:a16="http://schemas.microsoft.com/office/drawing/2014/main" id="{B27979F5-756E-9849-BE65-E115C9C3A69B}"/>
                </a:ext>
              </a:extLst>
            </p:cNvPr>
            <p:cNvSpPr>
              <a:spLocks noChangeArrowheads="1"/>
            </p:cNvSpPr>
            <p:nvPr/>
          </p:nvSpPr>
          <p:spPr bwMode="hidden">
            <a:xfrm>
              <a:off x="393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62" name="Rectangle 45">
              <a:extLst>
                <a:ext uri="{FF2B5EF4-FFF2-40B4-BE49-F238E27FC236}">
                  <a16:creationId xmlns:a16="http://schemas.microsoft.com/office/drawing/2014/main" id="{14E18CBB-015D-644B-82A7-93F5DA8DAA1B}"/>
                </a:ext>
              </a:extLst>
            </p:cNvPr>
            <p:cNvSpPr>
              <a:spLocks noChangeArrowheads="1"/>
            </p:cNvSpPr>
            <p:nvPr/>
          </p:nvSpPr>
          <p:spPr bwMode="hidden">
            <a:xfrm>
              <a:off x="403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63" name="Rectangle 46">
              <a:extLst>
                <a:ext uri="{FF2B5EF4-FFF2-40B4-BE49-F238E27FC236}">
                  <a16:creationId xmlns:a16="http://schemas.microsoft.com/office/drawing/2014/main" id="{768D957B-9161-6141-9ADC-19644552550A}"/>
                </a:ext>
              </a:extLst>
            </p:cNvPr>
            <p:cNvSpPr>
              <a:spLocks noChangeArrowheads="1"/>
            </p:cNvSpPr>
            <p:nvPr/>
          </p:nvSpPr>
          <p:spPr bwMode="hidden">
            <a:xfrm>
              <a:off x="412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64" name="Rectangle 47">
              <a:extLst>
                <a:ext uri="{FF2B5EF4-FFF2-40B4-BE49-F238E27FC236}">
                  <a16:creationId xmlns:a16="http://schemas.microsoft.com/office/drawing/2014/main" id="{58DEEFAA-91BA-3640-A037-239B8D2763AB}"/>
                </a:ext>
              </a:extLst>
            </p:cNvPr>
            <p:cNvSpPr>
              <a:spLocks noChangeArrowheads="1"/>
            </p:cNvSpPr>
            <p:nvPr/>
          </p:nvSpPr>
          <p:spPr bwMode="hidden">
            <a:xfrm>
              <a:off x="422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65" name="Rectangle 48">
              <a:extLst>
                <a:ext uri="{FF2B5EF4-FFF2-40B4-BE49-F238E27FC236}">
                  <a16:creationId xmlns:a16="http://schemas.microsoft.com/office/drawing/2014/main" id="{F5AEEAA7-0B2D-4149-B4DB-567635644B4F}"/>
                </a:ext>
              </a:extLst>
            </p:cNvPr>
            <p:cNvSpPr>
              <a:spLocks noChangeArrowheads="1"/>
            </p:cNvSpPr>
            <p:nvPr/>
          </p:nvSpPr>
          <p:spPr bwMode="hidden">
            <a:xfrm>
              <a:off x="432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66" name="Rectangle 49">
              <a:extLst>
                <a:ext uri="{FF2B5EF4-FFF2-40B4-BE49-F238E27FC236}">
                  <a16:creationId xmlns:a16="http://schemas.microsoft.com/office/drawing/2014/main" id="{0F458797-1772-E149-8447-9C66396815D8}"/>
                </a:ext>
              </a:extLst>
            </p:cNvPr>
            <p:cNvSpPr>
              <a:spLocks noChangeArrowheads="1"/>
            </p:cNvSpPr>
            <p:nvPr/>
          </p:nvSpPr>
          <p:spPr bwMode="hidden">
            <a:xfrm>
              <a:off x="441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67" name="Rectangle 50">
              <a:extLst>
                <a:ext uri="{FF2B5EF4-FFF2-40B4-BE49-F238E27FC236}">
                  <a16:creationId xmlns:a16="http://schemas.microsoft.com/office/drawing/2014/main" id="{F397D620-B23F-7849-B6C7-BF0CC5F072A4}"/>
                </a:ext>
              </a:extLst>
            </p:cNvPr>
            <p:cNvSpPr>
              <a:spLocks noChangeArrowheads="1"/>
            </p:cNvSpPr>
            <p:nvPr/>
          </p:nvSpPr>
          <p:spPr bwMode="hidden">
            <a:xfrm>
              <a:off x="451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68" name="Rectangle 51">
              <a:extLst>
                <a:ext uri="{FF2B5EF4-FFF2-40B4-BE49-F238E27FC236}">
                  <a16:creationId xmlns:a16="http://schemas.microsoft.com/office/drawing/2014/main" id="{C3730733-203F-0E44-9E19-E2DF650B1BBD}"/>
                </a:ext>
              </a:extLst>
            </p:cNvPr>
            <p:cNvSpPr>
              <a:spLocks noChangeArrowheads="1"/>
            </p:cNvSpPr>
            <p:nvPr/>
          </p:nvSpPr>
          <p:spPr bwMode="hidden">
            <a:xfrm>
              <a:off x="460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69" name="Rectangle 52">
              <a:extLst>
                <a:ext uri="{FF2B5EF4-FFF2-40B4-BE49-F238E27FC236}">
                  <a16:creationId xmlns:a16="http://schemas.microsoft.com/office/drawing/2014/main" id="{822BDBC7-F0F7-6748-A451-5095D3307354}"/>
                </a:ext>
              </a:extLst>
            </p:cNvPr>
            <p:cNvSpPr>
              <a:spLocks noChangeArrowheads="1"/>
            </p:cNvSpPr>
            <p:nvPr/>
          </p:nvSpPr>
          <p:spPr bwMode="hidden">
            <a:xfrm>
              <a:off x="470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70" name="Rectangle 53">
              <a:extLst>
                <a:ext uri="{FF2B5EF4-FFF2-40B4-BE49-F238E27FC236}">
                  <a16:creationId xmlns:a16="http://schemas.microsoft.com/office/drawing/2014/main" id="{6CBCF41D-E9D9-054A-8843-3C547B84C965}"/>
                </a:ext>
              </a:extLst>
            </p:cNvPr>
            <p:cNvSpPr>
              <a:spLocks noChangeArrowheads="1"/>
            </p:cNvSpPr>
            <p:nvPr/>
          </p:nvSpPr>
          <p:spPr bwMode="hidden">
            <a:xfrm>
              <a:off x="480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71" name="Rectangle 54">
              <a:extLst>
                <a:ext uri="{FF2B5EF4-FFF2-40B4-BE49-F238E27FC236}">
                  <a16:creationId xmlns:a16="http://schemas.microsoft.com/office/drawing/2014/main" id="{9644C294-F644-9545-83F8-DADBD236F075}"/>
                </a:ext>
              </a:extLst>
            </p:cNvPr>
            <p:cNvSpPr>
              <a:spLocks noChangeArrowheads="1"/>
            </p:cNvSpPr>
            <p:nvPr/>
          </p:nvSpPr>
          <p:spPr bwMode="hidden">
            <a:xfrm>
              <a:off x="489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72" name="Rectangle 55">
              <a:extLst>
                <a:ext uri="{FF2B5EF4-FFF2-40B4-BE49-F238E27FC236}">
                  <a16:creationId xmlns:a16="http://schemas.microsoft.com/office/drawing/2014/main" id="{E8B59BD0-5A2E-3845-8FDB-CE8895B76888}"/>
                </a:ext>
              </a:extLst>
            </p:cNvPr>
            <p:cNvSpPr>
              <a:spLocks noChangeArrowheads="1"/>
            </p:cNvSpPr>
            <p:nvPr/>
          </p:nvSpPr>
          <p:spPr bwMode="hidden">
            <a:xfrm>
              <a:off x="499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73" name="Rectangle 56">
              <a:extLst>
                <a:ext uri="{FF2B5EF4-FFF2-40B4-BE49-F238E27FC236}">
                  <a16:creationId xmlns:a16="http://schemas.microsoft.com/office/drawing/2014/main" id="{45FB4943-9F66-364B-B1EA-391B8C315C64}"/>
                </a:ext>
              </a:extLst>
            </p:cNvPr>
            <p:cNvSpPr>
              <a:spLocks noChangeArrowheads="1"/>
            </p:cNvSpPr>
            <p:nvPr/>
          </p:nvSpPr>
          <p:spPr bwMode="hidden">
            <a:xfrm>
              <a:off x="508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74" name="Rectangle 57">
              <a:extLst>
                <a:ext uri="{FF2B5EF4-FFF2-40B4-BE49-F238E27FC236}">
                  <a16:creationId xmlns:a16="http://schemas.microsoft.com/office/drawing/2014/main" id="{F52496D0-3A7D-1C4A-9EF1-070EB81651C2}"/>
                </a:ext>
              </a:extLst>
            </p:cNvPr>
            <p:cNvSpPr>
              <a:spLocks noChangeArrowheads="1"/>
            </p:cNvSpPr>
            <p:nvPr/>
          </p:nvSpPr>
          <p:spPr bwMode="hidden">
            <a:xfrm>
              <a:off x="518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75" name="Rectangle 58">
              <a:extLst>
                <a:ext uri="{FF2B5EF4-FFF2-40B4-BE49-F238E27FC236}">
                  <a16:creationId xmlns:a16="http://schemas.microsoft.com/office/drawing/2014/main" id="{5EE4FF55-8DDA-D441-BD33-3EEFE47B4754}"/>
                </a:ext>
              </a:extLst>
            </p:cNvPr>
            <p:cNvSpPr>
              <a:spLocks noChangeArrowheads="1"/>
            </p:cNvSpPr>
            <p:nvPr/>
          </p:nvSpPr>
          <p:spPr bwMode="hidden">
            <a:xfrm>
              <a:off x="528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76" name="Rectangle 59">
              <a:extLst>
                <a:ext uri="{FF2B5EF4-FFF2-40B4-BE49-F238E27FC236}">
                  <a16:creationId xmlns:a16="http://schemas.microsoft.com/office/drawing/2014/main" id="{D4860FA5-D120-6C46-89B4-445F2AB3E1BE}"/>
                </a:ext>
              </a:extLst>
            </p:cNvPr>
            <p:cNvSpPr>
              <a:spLocks noChangeArrowheads="1"/>
            </p:cNvSpPr>
            <p:nvPr/>
          </p:nvSpPr>
          <p:spPr bwMode="hidden">
            <a:xfrm>
              <a:off x="537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77" name="Rectangle 60">
              <a:extLst>
                <a:ext uri="{FF2B5EF4-FFF2-40B4-BE49-F238E27FC236}">
                  <a16:creationId xmlns:a16="http://schemas.microsoft.com/office/drawing/2014/main" id="{E27AE785-4E99-B24D-94EE-FDE705792C14}"/>
                </a:ext>
              </a:extLst>
            </p:cNvPr>
            <p:cNvSpPr>
              <a:spLocks noChangeArrowheads="1"/>
            </p:cNvSpPr>
            <p:nvPr/>
          </p:nvSpPr>
          <p:spPr bwMode="hidden">
            <a:xfrm>
              <a:off x="547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78" name="Rectangle 61">
              <a:extLst>
                <a:ext uri="{FF2B5EF4-FFF2-40B4-BE49-F238E27FC236}">
                  <a16:creationId xmlns:a16="http://schemas.microsoft.com/office/drawing/2014/main" id="{373EB7A3-FF43-824F-8655-A1341A622EF1}"/>
                </a:ext>
              </a:extLst>
            </p:cNvPr>
            <p:cNvSpPr>
              <a:spLocks noChangeArrowheads="1"/>
            </p:cNvSpPr>
            <p:nvPr/>
          </p:nvSpPr>
          <p:spPr bwMode="hidden">
            <a:xfrm>
              <a:off x="556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79" name="Rectangle 62">
              <a:extLst>
                <a:ext uri="{FF2B5EF4-FFF2-40B4-BE49-F238E27FC236}">
                  <a16:creationId xmlns:a16="http://schemas.microsoft.com/office/drawing/2014/main" id="{A4D50E30-F98E-EC46-A778-1EB3958163D8}"/>
                </a:ext>
              </a:extLst>
            </p:cNvPr>
            <p:cNvSpPr>
              <a:spLocks noChangeArrowheads="1"/>
            </p:cNvSpPr>
            <p:nvPr/>
          </p:nvSpPr>
          <p:spPr bwMode="hidden">
            <a:xfrm>
              <a:off x="566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80" name="Rectangle 63">
              <a:extLst>
                <a:ext uri="{FF2B5EF4-FFF2-40B4-BE49-F238E27FC236}">
                  <a16:creationId xmlns:a16="http://schemas.microsoft.com/office/drawing/2014/main" id="{E9718F56-4E8C-0049-BF45-53C4702C5DC8}"/>
                </a:ext>
              </a:extLst>
            </p:cNvPr>
            <p:cNvSpPr>
              <a:spLocks noChangeArrowheads="1"/>
            </p:cNvSpPr>
            <p:nvPr/>
          </p:nvSpPr>
          <p:spPr bwMode="hidden">
            <a:xfrm>
              <a:off x="431" y="0"/>
              <a:ext cx="5331" cy="432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81" name="Rectangle 64">
              <a:extLst>
                <a:ext uri="{FF2B5EF4-FFF2-40B4-BE49-F238E27FC236}">
                  <a16:creationId xmlns:a16="http://schemas.microsoft.com/office/drawing/2014/main" id="{95D04021-6F1C-5343-B70F-65E10D624E3B}"/>
                </a:ext>
              </a:extLst>
            </p:cNvPr>
            <p:cNvSpPr>
              <a:spLocks noChangeArrowheads="1"/>
            </p:cNvSpPr>
            <p:nvPr/>
          </p:nvSpPr>
          <p:spPr bwMode="blackGray">
            <a:xfrm>
              <a:off x="0" y="1081"/>
              <a:ext cx="4378" cy="47"/>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3315" name="Rectangle 65">
            <a:extLst>
              <a:ext uri="{FF2B5EF4-FFF2-40B4-BE49-F238E27FC236}">
                <a16:creationId xmlns:a16="http://schemas.microsoft.com/office/drawing/2014/main" id="{6230E8EE-A502-6041-85E5-0CD91136375C}"/>
              </a:ext>
            </a:extLst>
          </p:cNvPr>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3316" name="Rectangle 66">
            <a:extLst>
              <a:ext uri="{FF2B5EF4-FFF2-40B4-BE49-F238E27FC236}">
                <a16:creationId xmlns:a16="http://schemas.microsoft.com/office/drawing/2014/main" id="{BF3EFD68-EBEB-0B49-8D0E-774961624E3A}"/>
              </a:ext>
            </a:extLst>
          </p:cNvPr>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80419" name="Rectangle 67">
            <a:extLst>
              <a:ext uri="{FF2B5EF4-FFF2-40B4-BE49-F238E27FC236}">
                <a16:creationId xmlns:a16="http://schemas.microsoft.com/office/drawing/2014/main" id="{AAC1A9E3-5584-774F-B5E7-169DE61047CE}"/>
              </a:ext>
            </a:extLst>
          </p:cNvPr>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ea typeface="ＭＳ Ｐゴシック" charset="-128"/>
                <a:cs typeface="ＭＳ Ｐゴシック" charset="-128"/>
              </a:defRPr>
            </a:lvl1pPr>
          </a:lstStyle>
          <a:p>
            <a:pPr>
              <a:defRPr/>
            </a:pPr>
            <a:endParaRPr lang="en-US"/>
          </a:p>
        </p:txBody>
      </p:sp>
      <p:sp>
        <p:nvSpPr>
          <p:cNvPr id="1380420" name="Rectangle 68">
            <a:extLst>
              <a:ext uri="{FF2B5EF4-FFF2-40B4-BE49-F238E27FC236}">
                <a16:creationId xmlns:a16="http://schemas.microsoft.com/office/drawing/2014/main" id="{796C8827-FC81-9542-A05C-93B8BC9DA587}"/>
              </a:ext>
            </a:extLst>
          </p:cNvPr>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ea typeface="ＭＳ Ｐゴシック" charset="-128"/>
                <a:cs typeface="ＭＳ Ｐゴシック" charset="-128"/>
              </a:defRPr>
            </a:lvl1pPr>
          </a:lstStyle>
          <a:p>
            <a:pPr>
              <a:defRPr/>
            </a:pPr>
            <a:endParaRPr lang="en-US"/>
          </a:p>
        </p:txBody>
      </p:sp>
      <p:sp>
        <p:nvSpPr>
          <p:cNvPr id="1380421" name="Rectangle 69">
            <a:extLst>
              <a:ext uri="{FF2B5EF4-FFF2-40B4-BE49-F238E27FC236}">
                <a16:creationId xmlns:a16="http://schemas.microsoft.com/office/drawing/2014/main" id="{EB120CBA-FD7C-C842-BC66-514866B6714F}"/>
              </a:ext>
            </a:extLst>
          </p:cNvPr>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Helvetica" pitchFamily="2" charset="0"/>
              </a:defRPr>
            </a:lvl1pPr>
          </a:lstStyle>
          <a:p>
            <a:fld id="{80AA657F-B3A5-844C-B157-2FEC9A48CA8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98" r:id="rId1"/>
    <p:sldLayoutId id="2147485294" r:id="rId2"/>
    <p:sldLayoutId id="2147485295" r:id="rId3"/>
    <p:sldLayoutId id="2147485296" r:id="rId4"/>
    <p:sldLayoutId id="2147485297" r:id="rId5"/>
    <p:sldLayoutId id="2147485298" r:id="rId6"/>
    <p:sldLayoutId id="2147485299" r:id="rId7"/>
    <p:sldLayoutId id="2147485300" r:id="rId8"/>
    <p:sldLayoutId id="2147485301" r:id="rId9"/>
    <p:sldLayoutId id="2147485302" r:id="rId10"/>
    <p:sldLayoutId id="2147485303" r:id="rId11"/>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Helvetica"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Helvetica"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Helvetica"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Helvetica"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Helvetica" charset="0"/>
        </a:defRPr>
      </a:lvl6pPr>
      <a:lvl7pPr marL="914400" algn="l" rtl="0" fontAlgn="base">
        <a:spcBef>
          <a:spcPct val="0"/>
        </a:spcBef>
        <a:spcAft>
          <a:spcPct val="0"/>
        </a:spcAft>
        <a:defRPr sz="4400">
          <a:solidFill>
            <a:schemeClr val="tx2"/>
          </a:solidFill>
          <a:latin typeface="Helvetica" charset="0"/>
        </a:defRPr>
      </a:lvl7pPr>
      <a:lvl8pPr marL="1371600" algn="l" rtl="0" fontAlgn="base">
        <a:spcBef>
          <a:spcPct val="0"/>
        </a:spcBef>
        <a:spcAft>
          <a:spcPct val="0"/>
        </a:spcAft>
        <a:defRPr sz="4400">
          <a:solidFill>
            <a:schemeClr val="tx2"/>
          </a:solidFill>
          <a:latin typeface="Helvetica" charset="0"/>
        </a:defRPr>
      </a:lvl8pPr>
      <a:lvl9pPr marL="1828800" algn="l" rtl="0" fontAlgn="base">
        <a:spcBef>
          <a:spcPct val="0"/>
        </a:spcBef>
        <a:spcAft>
          <a:spcPct val="0"/>
        </a:spcAft>
        <a:defRPr sz="4400">
          <a:solidFill>
            <a:schemeClr val="tx2"/>
          </a:solidFill>
          <a:latin typeface="Helvetica"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25602" name="Group 2">
            <a:extLst>
              <a:ext uri="{FF2B5EF4-FFF2-40B4-BE49-F238E27FC236}">
                <a16:creationId xmlns:a16="http://schemas.microsoft.com/office/drawing/2014/main" id="{3E9B5D57-024F-8746-A438-99596EC8BEFD}"/>
              </a:ext>
            </a:extLst>
          </p:cNvPr>
          <p:cNvGrpSpPr>
            <a:grpSpLocks/>
          </p:cNvGrpSpPr>
          <p:nvPr/>
        </p:nvGrpSpPr>
        <p:grpSpPr bwMode="auto">
          <a:xfrm>
            <a:off x="457200" y="304800"/>
            <a:ext cx="8305800" cy="1295400"/>
            <a:chOff x="288" y="192"/>
            <a:chExt cx="5232" cy="816"/>
          </a:xfrm>
        </p:grpSpPr>
        <p:sp>
          <p:nvSpPr>
            <p:cNvPr id="1376259" name="AutoShape 3">
              <a:extLst>
                <a:ext uri="{FF2B5EF4-FFF2-40B4-BE49-F238E27FC236}">
                  <a16:creationId xmlns:a16="http://schemas.microsoft.com/office/drawing/2014/main" id="{2F1B3E4C-E004-0E41-AF9A-BF77E7CC811D}"/>
                </a:ext>
              </a:extLst>
            </p:cNvPr>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rgbClr val="243661"/>
                </a:gs>
              </a:gsLst>
              <a:lin ang="5400000" scaled="1"/>
            </a:gradFill>
            <a:ln>
              <a:noFill/>
            </a:ln>
            <a:effectLst>
              <a:outerShdw blurRad="63500" dist="117432" dir="4604261" algn="ctr" rotWithShape="0">
                <a:schemeClr val="bg2">
                  <a:alpha val="50000"/>
                </a:scheme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defRPr/>
              </a:pPr>
              <a:endParaRPr lang="en-US">
                <a:latin typeface="Arial" charset="0"/>
                <a:ea typeface="ＭＳ Ｐゴシック" charset="-128"/>
                <a:cs typeface="ＭＳ Ｐゴシック" charset="-128"/>
              </a:endParaRPr>
            </a:p>
          </p:txBody>
        </p:sp>
        <p:sp>
          <p:nvSpPr>
            <p:cNvPr id="1376260" name="AutoShape 4">
              <a:extLst>
                <a:ext uri="{FF2B5EF4-FFF2-40B4-BE49-F238E27FC236}">
                  <a16:creationId xmlns:a16="http://schemas.microsoft.com/office/drawing/2014/main" id="{48B4BA96-B415-8F45-96A4-88DF3B6BA4CC}"/>
                </a:ext>
              </a:extLst>
            </p:cNvPr>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w="9525">
              <a:noFill/>
              <a:round/>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1376261" name="Freeform 5">
              <a:extLst>
                <a:ext uri="{FF2B5EF4-FFF2-40B4-BE49-F238E27FC236}">
                  <a16:creationId xmlns:a16="http://schemas.microsoft.com/office/drawing/2014/main" id="{0B3CA5FA-A444-A345-89EB-E1F100762B84}"/>
                </a:ext>
              </a:extLst>
            </p:cNvPr>
            <p:cNvSpPr>
              <a:spLocks/>
            </p:cNvSpPr>
            <p:nvPr userDrawn="1"/>
          </p:nvSpPr>
          <p:spPr bwMode="auto">
            <a:xfrm>
              <a:off x="456" y="245"/>
              <a:ext cx="4896" cy="124"/>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w="9525">
              <a:noFill/>
              <a:round/>
              <a:headEnd/>
              <a:tailEnd/>
            </a:ln>
          </p:spPr>
          <p:txBody>
            <a:bodyPr wrap="none" anchor="ctr"/>
            <a:lstStyle/>
            <a:p>
              <a:pPr>
                <a:defRPr/>
              </a:pPr>
              <a:endParaRPr lang="en-US">
                <a:latin typeface="Arial" charset="0"/>
                <a:ea typeface="ＭＳ Ｐゴシック" charset="-128"/>
                <a:cs typeface="ＭＳ Ｐゴシック" charset="-128"/>
              </a:endParaRPr>
            </a:p>
          </p:txBody>
        </p:sp>
        <p:sp>
          <p:nvSpPr>
            <p:cNvPr id="1376262" name="Freeform 6">
              <a:extLst>
                <a:ext uri="{FF2B5EF4-FFF2-40B4-BE49-F238E27FC236}">
                  <a16:creationId xmlns:a16="http://schemas.microsoft.com/office/drawing/2014/main" id="{1B787A7D-D10C-1740-B336-3D702B5F1546}"/>
                </a:ext>
              </a:extLst>
            </p:cNvPr>
            <p:cNvSpPr>
              <a:spLocks/>
            </p:cNvSpPr>
            <p:nvPr userDrawn="1"/>
          </p:nvSpPr>
          <p:spPr bwMode="auto">
            <a:xfrm>
              <a:off x="450" y="342"/>
              <a:ext cx="4902" cy="98"/>
            </a:xfrm>
            <a:custGeom>
              <a:avLst/>
              <a:gdLst/>
              <a:ahLst/>
              <a:cxnLst>
                <a:cxn ang="0">
                  <a:pos x="6" y="0"/>
                </a:cxn>
                <a:cxn ang="0">
                  <a:pos x="136" y="98"/>
                </a:cxn>
                <a:cxn ang="0">
                  <a:pos x="4770" y="84"/>
                </a:cxn>
                <a:cxn ang="0">
                  <a:pos x="4902" y="6"/>
                </a:cxn>
                <a:cxn ang="0">
                  <a:pos x="6" y="0"/>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w="9525">
              <a:noFill/>
              <a:round/>
              <a:headEnd/>
              <a:tailEnd/>
            </a:ln>
          </p:spPr>
          <p:txBody>
            <a:bodyPr wrap="none" anchor="ctr"/>
            <a:lstStyle/>
            <a:p>
              <a:pPr>
                <a:defRPr/>
              </a:pPr>
              <a:endParaRPr lang="en-US">
                <a:latin typeface="Arial" charset="0"/>
                <a:ea typeface="ＭＳ Ｐゴシック" charset="-128"/>
                <a:cs typeface="ＭＳ Ｐゴシック" charset="-128"/>
              </a:endParaRPr>
            </a:p>
          </p:txBody>
        </p:sp>
        <p:sp>
          <p:nvSpPr>
            <p:cNvPr id="1376263" name="Freeform 7">
              <a:extLst>
                <a:ext uri="{FF2B5EF4-FFF2-40B4-BE49-F238E27FC236}">
                  <a16:creationId xmlns:a16="http://schemas.microsoft.com/office/drawing/2014/main" id="{F0DA2E79-65BE-6847-B394-4EA6603CD1EF}"/>
                </a:ext>
              </a:extLst>
            </p:cNvPr>
            <p:cNvSpPr>
              <a:spLocks/>
            </p:cNvSpPr>
            <p:nvPr userDrawn="1"/>
          </p:nvSpPr>
          <p:spPr bwMode="auto">
            <a:xfrm flipV="1">
              <a:off x="408" y="672"/>
              <a:ext cx="4989" cy="288"/>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w="9525">
              <a:noFill/>
              <a:round/>
              <a:headEnd/>
              <a:tailEnd/>
            </a:ln>
          </p:spPr>
          <p:txBody>
            <a:bodyPr wrap="none" anchor="ctr"/>
            <a:lstStyle/>
            <a:p>
              <a:pPr>
                <a:defRPr/>
              </a:pPr>
              <a:endParaRPr lang="en-US">
                <a:latin typeface="Arial" charset="0"/>
                <a:ea typeface="ＭＳ Ｐゴシック" charset="-128"/>
                <a:cs typeface="ＭＳ Ｐゴシック" charset="-128"/>
              </a:endParaRPr>
            </a:p>
          </p:txBody>
        </p:sp>
      </p:grpSp>
      <p:sp>
        <p:nvSpPr>
          <p:cNvPr id="25603" name="Rectangle 8">
            <a:extLst>
              <a:ext uri="{FF2B5EF4-FFF2-40B4-BE49-F238E27FC236}">
                <a16:creationId xmlns:a16="http://schemas.microsoft.com/office/drawing/2014/main" id="{A14D48DB-6B33-F744-9CB2-A613EE639EC6}"/>
              </a:ext>
            </a:extLst>
          </p:cNvPr>
          <p:cNvSpPr>
            <a:spLocks noGrp="1" noChangeArrowheads="1"/>
          </p:cNvSpPr>
          <p:nvPr>
            <p:ph type="title"/>
          </p:nvPr>
        </p:nvSpPr>
        <p:spPr bwMode="auto">
          <a:xfrm>
            <a:off x="685800" y="3683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4" name="Rectangle 9">
            <a:extLst>
              <a:ext uri="{FF2B5EF4-FFF2-40B4-BE49-F238E27FC236}">
                <a16:creationId xmlns:a16="http://schemas.microsoft.com/office/drawing/2014/main" id="{78724DA3-8C35-2140-A512-A07DC27C57D9}"/>
              </a:ext>
            </a:extLst>
          </p:cNvPr>
          <p:cNvSpPr>
            <a:spLocks noGrp="1" noChangeArrowheads="1"/>
          </p:cNvSpPr>
          <p:nvPr>
            <p:ph type="body" idx="1"/>
          </p:nvPr>
        </p:nvSpPr>
        <p:spPr bwMode="auto">
          <a:xfrm>
            <a:off x="457200" y="1828800"/>
            <a:ext cx="8305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76266" name="Rectangle 10">
            <a:extLst>
              <a:ext uri="{FF2B5EF4-FFF2-40B4-BE49-F238E27FC236}">
                <a16:creationId xmlns:a16="http://schemas.microsoft.com/office/drawing/2014/main" id="{9FF33D7E-E0B5-0F4C-8FA9-A781B54694D3}"/>
              </a:ext>
            </a:extLst>
          </p:cNvPr>
          <p:cNvSpPr>
            <a:spLocks noGrp="1" noChangeArrowheads="1"/>
          </p:cNvSpPr>
          <p:nvPr>
            <p:ph type="dt" sz="half" idx="2"/>
          </p:nvPr>
        </p:nvSpPr>
        <p:spPr bwMode="auto">
          <a:xfrm>
            <a:off x="5334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376267" name="Rectangle 11">
            <a:extLst>
              <a:ext uri="{FF2B5EF4-FFF2-40B4-BE49-F238E27FC236}">
                <a16:creationId xmlns:a16="http://schemas.microsoft.com/office/drawing/2014/main" id="{601ACC37-3CBE-DB47-83C3-0FEF1F25EC04}"/>
              </a:ext>
            </a:extLst>
          </p:cNvPr>
          <p:cNvSpPr>
            <a:spLocks noGrp="1" noChangeArrowheads="1"/>
          </p:cNvSpPr>
          <p:nvPr>
            <p:ph type="ftr" sz="quarter" idx="3"/>
          </p:nvPr>
        </p:nvSpPr>
        <p:spPr bwMode="auto">
          <a:xfrm>
            <a:off x="2590800" y="6324600"/>
            <a:ext cx="381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1376268" name="Rectangle 12">
            <a:extLst>
              <a:ext uri="{FF2B5EF4-FFF2-40B4-BE49-F238E27FC236}">
                <a16:creationId xmlns:a16="http://schemas.microsoft.com/office/drawing/2014/main" id="{C4495DD0-7097-4F44-8C99-2CE22FEA4B9D}"/>
              </a:ext>
            </a:extLst>
          </p:cNvPr>
          <p:cNvSpPr>
            <a:spLocks noGrp="1" noChangeArrowheads="1"/>
          </p:cNvSpPr>
          <p:nvPr>
            <p:ph type="sldNum" sz="quarter" idx="4"/>
          </p:nvPr>
        </p:nvSpPr>
        <p:spPr bwMode="auto">
          <a:xfrm>
            <a:off x="6477000" y="6324600"/>
            <a:ext cx="2286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accent1"/>
                </a:solidFill>
              </a:defRPr>
            </a:lvl1pPr>
          </a:lstStyle>
          <a:p>
            <a:fld id="{645F038D-3A3E-EB46-AE11-CB6D0939BC2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99" r:id="rId1"/>
    <p:sldLayoutId id="2147485304" r:id="rId2"/>
    <p:sldLayoutId id="2147485305" r:id="rId3"/>
    <p:sldLayoutId id="2147485306" r:id="rId4"/>
    <p:sldLayoutId id="2147485307" r:id="rId5"/>
    <p:sldLayoutId id="2147485308" r:id="rId6"/>
    <p:sldLayoutId id="2147485309" r:id="rId7"/>
    <p:sldLayoutId id="2147485310" r:id="rId8"/>
    <p:sldLayoutId id="2147485311" r:id="rId9"/>
    <p:sldLayoutId id="2147485312" r:id="rId10"/>
    <p:sldLayoutId id="214748531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120000"/>
        <a:buFont typeface="Arial" panose="020B0604020202020204" pitchFamily="34" charset="0"/>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folHlink"/>
        </a:buClr>
        <a:buFont typeface="Arial" panose="020B0604020202020204" pitchFamily="34"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folHlink"/>
        </a:buClr>
        <a:buFont typeface="Arial" panose="020B0604020202020204" pitchFamily="34" charset="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folHlink"/>
        </a:buClr>
        <a:buFont typeface="Arial" charset="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folHlink"/>
        </a:buClr>
        <a:buFont typeface="Arial" charset="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folHlink"/>
        </a:buClr>
        <a:buFont typeface="Arial" charset="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folHlink"/>
        </a:buClr>
        <a:buFont typeface="Arial"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55FB2B6-A476-EC4B-AB88-BFC5821AC5EF}"/>
              </a:ext>
            </a:extLst>
          </p:cNvPr>
          <p:cNvSpPr>
            <a:spLocks noGrp="1" noChangeArrowheads="1"/>
          </p:cNvSpPr>
          <p:nvPr>
            <p:ph type="title"/>
          </p:nvPr>
        </p:nvSpPr>
        <p:spPr bwMode="auto">
          <a:xfrm>
            <a:off x="685800" y="685800"/>
            <a:ext cx="7543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37891" name="Rectangle 3">
            <a:extLst>
              <a:ext uri="{FF2B5EF4-FFF2-40B4-BE49-F238E27FC236}">
                <a16:creationId xmlns:a16="http://schemas.microsoft.com/office/drawing/2014/main" id="{DC37D8EA-AE0A-7C41-887B-B3EEE8FE75CE}"/>
              </a:ext>
            </a:extLst>
          </p:cNvPr>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2228" name="Rectangle 4">
            <a:extLst>
              <a:ext uri="{FF2B5EF4-FFF2-40B4-BE49-F238E27FC236}">
                <a16:creationId xmlns:a16="http://schemas.microsoft.com/office/drawing/2014/main" id="{730D9673-EC69-CD44-ABDD-BD9EBD52FD4C}"/>
              </a:ext>
            </a:extLst>
          </p:cNvPr>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a:solidFill>
                  <a:schemeClr val="bg2"/>
                </a:solidFill>
                <a:latin typeface="Arial" charset="0"/>
                <a:ea typeface="ＭＳ Ｐゴシック" charset="-128"/>
                <a:cs typeface="ＭＳ Ｐゴシック" charset="-128"/>
              </a:defRPr>
            </a:lvl1pPr>
          </a:lstStyle>
          <a:p>
            <a:pPr>
              <a:defRPr/>
            </a:pPr>
            <a:endParaRPr lang="en-US"/>
          </a:p>
        </p:txBody>
      </p:sp>
      <p:sp>
        <p:nvSpPr>
          <p:cNvPr id="1332229" name="Rectangle 5">
            <a:extLst>
              <a:ext uri="{FF2B5EF4-FFF2-40B4-BE49-F238E27FC236}">
                <a16:creationId xmlns:a16="http://schemas.microsoft.com/office/drawing/2014/main" id="{E1ADB73B-FB9F-4E46-8CBE-80B3F024BB67}"/>
              </a:ext>
            </a:extLst>
          </p:cNvPr>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a:solidFill>
                  <a:schemeClr val="bg2"/>
                </a:solidFill>
                <a:latin typeface="Arial" charset="0"/>
                <a:ea typeface="ＭＳ Ｐゴシック" charset="-128"/>
                <a:cs typeface="ＭＳ Ｐゴシック" charset="-128"/>
              </a:defRPr>
            </a:lvl1pPr>
          </a:lstStyle>
          <a:p>
            <a:pPr>
              <a:defRPr/>
            </a:pPr>
            <a:endParaRPr lang="en-US"/>
          </a:p>
        </p:txBody>
      </p:sp>
      <p:sp>
        <p:nvSpPr>
          <p:cNvPr id="1332230" name="Rectangle 6">
            <a:extLst>
              <a:ext uri="{FF2B5EF4-FFF2-40B4-BE49-F238E27FC236}">
                <a16:creationId xmlns:a16="http://schemas.microsoft.com/office/drawing/2014/main" id="{8F44AA6E-B403-3F4F-833A-8649DC8716F5}"/>
              </a:ext>
            </a:extLst>
          </p:cNvPr>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a:solidFill>
                  <a:schemeClr val="bg2"/>
                </a:solidFill>
              </a:defRPr>
            </a:lvl1pPr>
          </a:lstStyle>
          <a:p>
            <a:fld id="{FA433EC5-B992-3A4C-B17E-234589CF01F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400" r:id="rId1"/>
    <p:sldLayoutId id="2147485314" r:id="rId2"/>
    <p:sldLayoutId id="2147485315" r:id="rId3"/>
    <p:sldLayoutId id="2147485316" r:id="rId4"/>
    <p:sldLayoutId id="2147485317" r:id="rId5"/>
    <p:sldLayoutId id="2147485318" r:id="rId6"/>
    <p:sldLayoutId id="2147485319" r:id="rId7"/>
    <p:sldLayoutId id="2147485320" r:id="rId8"/>
    <p:sldLayoutId id="2147485321" r:id="rId9"/>
    <p:sldLayoutId id="2147485322" r:id="rId10"/>
    <p:sldLayoutId id="2147485323"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ＭＳ Ｐゴシック" charset="-128"/>
          <a:cs typeface="ＭＳ Ｐゴシック" charset="-128"/>
        </a:defRPr>
      </a:lvl1pPr>
      <a:lvl2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5pPr>
      <a:lvl6pPr marL="457200" algn="l" rtl="0" eaLnBrk="0" fontAlgn="base" hangingPunct="0">
        <a:lnSpc>
          <a:spcPct val="90000"/>
        </a:lnSpc>
        <a:spcBef>
          <a:spcPct val="20000"/>
        </a:spcBef>
        <a:spcAft>
          <a:spcPct val="0"/>
        </a:spcAft>
        <a:defRPr kumimoji="1" sz="4400">
          <a:solidFill>
            <a:schemeClr val="tx2"/>
          </a:solidFill>
          <a:latin typeface="Arial" charset="0"/>
        </a:defRPr>
      </a:lvl6pPr>
      <a:lvl7pPr marL="914400" algn="l" rtl="0" eaLnBrk="0" fontAlgn="base" hangingPunct="0">
        <a:lnSpc>
          <a:spcPct val="90000"/>
        </a:lnSpc>
        <a:spcBef>
          <a:spcPct val="20000"/>
        </a:spcBef>
        <a:spcAft>
          <a:spcPct val="0"/>
        </a:spcAft>
        <a:defRPr kumimoji="1" sz="4400">
          <a:solidFill>
            <a:schemeClr val="tx2"/>
          </a:solidFill>
          <a:latin typeface="Arial" charset="0"/>
        </a:defRPr>
      </a:lvl7pPr>
      <a:lvl8pPr marL="1371600" algn="l" rtl="0" eaLnBrk="0" fontAlgn="base" hangingPunct="0">
        <a:lnSpc>
          <a:spcPct val="90000"/>
        </a:lnSpc>
        <a:spcBef>
          <a:spcPct val="20000"/>
        </a:spcBef>
        <a:spcAft>
          <a:spcPct val="0"/>
        </a:spcAft>
        <a:defRPr kumimoji="1" sz="4400">
          <a:solidFill>
            <a:schemeClr val="tx2"/>
          </a:solidFill>
          <a:latin typeface="Arial" charset="0"/>
        </a:defRPr>
      </a:lvl8pPr>
      <a:lvl9pPr marL="1828800" algn="l" rtl="0" eaLnBrk="0" fontAlgn="base" hangingPunct="0">
        <a:lnSpc>
          <a:spcPct val="90000"/>
        </a:lnSpc>
        <a:spcBef>
          <a:spcPct val="20000"/>
        </a:spcBef>
        <a:spcAft>
          <a:spcPct val="0"/>
        </a:spcAft>
        <a:defRPr kumimoji="1" sz="4400">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pitchFamily="2" charset="2"/>
        <a:buChar char="l"/>
        <a:defRPr kumimoji="1" sz="3200">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Clr>
          <a:schemeClr val="tx2"/>
        </a:buClr>
        <a:buSzPct val="65000"/>
        <a:buFont typeface="Wingdings" pitchFamily="2" charset="2"/>
        <a:buChar char="l"/>
        <a:defRPr kumimoji="1" sz="2800">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Clr>
          <a:schemeClr val="tx2"/>
        </a:buClr>
        <a:buSzPct val="65000"/>
        <a:buFont typeface="Wingdings" pitchFamily="2" charset="2"/>
        <a:buChar char="l"/>
        <a:defRPr kumimoji="1" sz="2400">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Clr>
          <a:schemeClr val="tx2"/>
        </a:buClr>
        <a:buSzPct val="65000"/>
        <a:buFont typeface="Wingdings" pitchFamily="2" charset="2"/>
        <a:buChar char="l"/>
        <a:defRPr kumimoji="1" sz="2000">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Clr>
          <a:schemeClr val="tx2"/>
        </a:buClr>
        <a:buSzPct val="65000"/>
        <a:buFont typeface="Wingdings" pitchFamily="2" charset="2"/>
        <a:buChar char="l"/>
        <a:defRPr kumimoji="1" sz="2000">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178" name="Group 2">
            <a:extLst>
              <a:ext uri="{FF2B5EF4-FFF2-40B4-BE49-F238E27FC236}">
                <a16:creationId xmlns:a16="http://schemas.microsoft.com/office/drawing/2014/main" id="{9CDBE725-6355-6C47-BA2A-2408EBDBB9DC}"/>
              </a:ext>
            </a:extLst>
          </p:cNvPr>
          <p:cNvGrpSpPr>
            <a:grpSpLocks/>
          </p:cNvGrpSpPr>
          <p:nvPr/>
        </p:nvGrpSpPr>
        <p:grpSpPr bwMode="auto">
          <a:xfrm>
            <a:off x="0" y="0"/>
            <a:ext cx="9144000" cy="6858000"/>
            <a:chOff x="0" y="0"/>
            <a:chExt cx="5760" cy="4320"/>
          </a:xfrm>
        </p:grpSpPr>
        <p:pic>
          <p:nvPicPr>
            <p:cNvPr id="50184" name="Picture 3">
              <a:extLst>
                <a:ext uri="{FF2B5EF4-FFF2-40B4-BE49-F238E27FC236}">
                  <a16:creationId xmlns:a16="http://schemas.microsoft.com/office/drawing/2014/main" id="{EDAAA9D7-8CD7-3742-B898-8D39A0FB74F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Rectangle 4">
              <a:extLst>
                <a:ext uri="{FF2B5EF4-FFF2-40B4-BE49-F238E27FC236}">
                  <a16:creationId xmlns:a16="http://schemas.microsoft.com/office/drawing/2014/main" id="{7133E0D7-F39D-4B43-903A-9345ECBCCCF2}"/>
                </a:ext>
              </a:extLst>
            </p:cNvPr>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86" name="Rectangle 5">
              <a:extLst>
                <a:ext uri="{FF2B5EF4-FFF2-40B4-BE49-F238E27FC236}">
                  <a16:creationId xmlns:a16="http://schemas.microsoft.com/office/drawing/2014/main" id="{2F7877A8-B557-B244-A6B7-D246481A918F}"/>
                </a:ext>
              </a:extLst>
            </p:cNvPr>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87" name="Rectangle 6">
              <a:extLst>
                <a:ext uri="{FF2B5EF4-FFF2-40B4-BE49-F238E27FC236}">
                  <a16:creationId xmlns:a16="http://schemas.microsoft.com/office/drawing/2014/main" id="{A3F16B6A-24DF-C141-9DB0-60FC93F7A90B}"/>
                </a:ext>
              </a:extLst>
            </p:cNvPr>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ja-JP">
                <a:latin typeface="Helvetica" pitchFamily="2" charset="0"/>
              </a:endParaRPr>
            </a:p>
          </p:txBody>
        </p:sp>
        <p:sp>
          <p:nvSpPr>
            <p:cNvPr id="50188" name="Rectangle 7">
              <a:extLst>
                <a:ext uri="{FF2B5EF4-FFF2-40B4-BE49-F238E27FC236}">
                  <a16:creationId xmlns:a16="http://schemas.microsoft.com/office/drawing/2014/main" id="{111461A9-4FA0-C94F-AF84-E63581D50B55}"/>
                </a:ext>
              </a:extLst>
            </p:cNvPr>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ja-JP">
                <a:latin typeface="Helvetica" pitchFamily="2" charset="0"/>
              </a:endParaRPr>
            </a:p>
          </p:txBody>
        </p:sp>
        <p:sp>
          <p:nvSpPr>
            <p:cNvPr id="50189" name="Rectangle 8">
              <a:extLst>
                <a:ext uri="{FF2B5EF4-FFF2-40B4-BE49-F238E27FC236}">
                  <a16:creationId xmlns:a16="http://schemas.microsoft.com/office/drawing/2014/main" id="{A6B97CD1-73AB-4B4A-BB0F-DB3CF1BB0AEF}"/>
                </a:ext>
              </a:extLst>
            </p:cNvPr>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90" name="Rectangle 9">
              <a:extLst>
                <a:ext uri="{FF2B5EF4-FFF2-40B4-BE49-F238E27FC236}">
                  <a16:creationId xmlns:a16="http://schemas.microsoft.com/office/drawing/2014/main" id="{FE5F5B4C-72DC-7843-99FF-6783EF0CA2B4}"/>
                </a:ext>
              </a:extLst>
            </p:cNvPr>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50191" name="Picture 10">
              <a:extLst>
                <a:ext uri="{FF2B5EF4-FFF2-40B4-BE49-F238E27FC236}">
                  <a16:creationId xmlns:a16="http://schemas.microsoft.com/office/drawing/2014/main" id="{5AD122E0-14BF-634A-B521-7B8FA206C691}"/>
                </a:ext>
              </a:extLst>
            </p:cNvPr>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26091" name="Rectangle 11">
            <a:extLst>
              <a:ext uri="{FF2B5EF4-FFF2-40B4-BE49-F238E27FC236}">
                <a16:creationId xmlns:a16="http://schemas.microsoft.com/office/drawing/2014/main" id="{117375C7-0A12-C14E-8517-98400B772EB1}"/>
              </a:ext>
            </a:extLst>
          </p:cNvPr>
          <p:cNvSpPr>
            <a:spLocks noGrp="1" noChangeArrowheads="1"/>
          </p:cNvSpPr>
          <p:nvPr>
            <p:ph type="title"/>
          </p:nvPr>
        </p:nvSpPr>
        <p:spPr bwMode="auto">
          <a:xfrm>
            <a:off x="685800" y="609600"/>
            <a:ext cx="7772400" cy="11430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80" name="Rectangle 12">
            <a:extLst>
              <a:ext uri="{FF2B5EF4-FFF2-40B4-BE49-F238E27FC236}">
                <a16:creationId xmlns:a16="http://schemas.microsoft.com/office/drawing/2014/main" id="{1BAACB30-E50D-0742-855B-CFA384E6EC74}"/>
              </a:ext>
            </a:extLst>
          </p:cNvPr>
          <p:cNvSpPr>
            <a:spLocks noGrp="1" noChangeArrowheads="1"/>
          </p:cNvSpPr>
          <p:nvPr>
            <p:ph type="body" idx="1"/>
          </p:nvPr>
        </p:nvSpPr>
        <p:spPr bwMode="auto">
          <a:xfrm>
            <a:off x="685800" y="1981200"/>
            <a:ext cx="7772400" cy="4114800"/>
          </a:xfrm>
          <a:prstGeom prst="rect">
            <a:avLst/>
          </a:prstGeom>
          <a:noFill/>
          <a:ln>
            <a:noFill/>
          </a:ln>
          <a:effectLst>
            <a:outerShdw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26093" name="Rectangle 13">
            <a:extLst>
              <a:ext uri="{FF2B5EF4-FFF2-40B4-BE49-F238E27FC236}">
                <a16:creationId xmlns:a16="http://schemas.microsoft.com/office/drawing/2014/main" id="{439E18D1-929D-AC4E-BBC3-E839F8FF38B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mn-lt"/>
                <a:ea typeface="ＭＳ Ｐゴシック" charset="-128"/>
                <a:cs typeface="+mn-cs"/>
              </a:defRPr>
            </a:lvl1pPr>
          </a:lstStyle>
          <a:p>
            <a:pPr>
              <a:defRPr/>
            </a:pPr>
            <a:endParaRPr lang="en-US"/>
          </a:p>
        </p:txBody>
      </p:sp>
      <p:sp>
        <p:nvSpPr>
          <p:cNvPr id="1326094" name="Rectangle 14">
            <a:extLst>
              <a:ext uri="{FF2B5EF4-FFF2-40B4-BE49-F238E27FC236}">
                <a16:creationId xmlns:a16="http://schemas.microsoft.com/office/drawing/2014/main" id="{B9B34909-2100-FF44-91E9-2DA96D5442E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latin typeface="+mn-lt"/>
                <a:ea typeface="ＭＳ Ｐゴシック" charset="-128"/>
                <a:cs typeface="+mn-cs"/>
              </a:defRPr>
            </a:lvl1pPr>
          </a:lstStyle>
          <a:p>
            <a:pPr>
              <a:defRPr/>
            </a:pPr>
            <a:endParaRPr lang="en-US"/>
          </a:p>
        </p:txBody>
      </p:sp>
      <p:sp>
        <p:nvSpPr>
          <p:cNvPr id="1326095" name="Rectangle 15">
            <a:extLst>
              <a:ext uri="{FF2B5EF4-FFF2-40B4-BE49-F238E27FC236}">
                <a16:creationId xmlns:a16="http://schemas.microsoft.com/office/drawing/2014/main" id="{D76999B1-A044-FC49-A957-461818DCEF3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pitchFamily="2" charset="0"/>
              </a:defRPr>
            </a:lvl1pPr>
          </a:lstStyle>
          <a:p>
            <a:fld id="{4AB92CF8-1666-D347-B3EB-DF834574188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401" r:id="rId1"/>
    <p:sldLayoutId id="2147485324" r:id="rId2"/>
    <p:sldLayoutId id="2147485325" r:id="rId3"/>
    <p:sldLayoutId id="2147485326" r:id="rId4"/>
    <p:sldLayoutId id="2147485327" r:id="rId5"/>
    <p:sldLayoutId id="2147485328" r:id="rId6"/>
    <p:sldLayoutId id="2147485329" r:id="rId7"/>
    <p:sldLayoutId id="2147485330" r:id="rId8"/>
    <p:sldLayoutId id="2147485331" r:id="rId9"/>
    <p:sldLayoutId id="2147485332" r:id="rId10"/>
    <p:sldLayoutId id="2147485333"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pitchFamily="2" charset="2"/>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F3B57536-2EC3-434D-8818-C3C23BEEA04A}"/>
              </a:ext>
            </a:extLst>
          </p:cNvPr>
          <p:cNvSpPr>
            <a:spLocks noGrp="1" noChangeArrowheads="1"/>
          </p:cNvSpPr>
          <p:nvPr>
            <p:ph type="title"/>
          </p:nvPr>
        </p:nvSpPr>
        <p:spPr bwMode="auto">
          <a:xfrm>
            <a:off x="304800" y="990600"/>
            <a:ext cx="8305800" cy="838200"/>
          </a:xfrm>
          <a:prstGeom prst="rect">
            <a:avLst/>
          </a:prstGeom>
          <a:noFill/>
          <a:ln>
            <a:noFill/>
          </a:ln>
          <a:effectLst>
            <a:outerShdw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321987" name="Rectangle 3">
            <a:extLst>
              <a:ext uri="{FF2B5EF4-FFF2-40B4-BE49-F238E27FC236}">
                <a16:creationId xmlns:a16="http://schemas.microsoft.com/office/drawing/2014/main" id="{C0D6005C-A936-5945-B2FA-37B5191117C2}"/>
              </a:ext>
            </a:extLst>
          </p:cNvPr>
          <p:cNvSpPr>
            <a:spLocks noGrp="1" noChangeArrowheads="1"/>
          </p:cNvSpPr>
          <p:nvPr>
            <p:ph type="dt" sz="half" idx="2"/>
          </p:nvPr>
        </p:nvSpPr>
        <p:spPr bwMode="auto">
          <a:xfrm>
            <a:off x="304800" y="6400800"/>
            <a:ext cx="19050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400" b="1">
                <a:latin typeface="Arial" charset="0"/>
                <a:ea typeface="ＭＳ Ｐゴシック" charset="-128"/>
                <a:cs typeface="ＭＳ Ｐゴシック" charset="-128"/>
              </a:defRPr>
            </a:lvl1pPr>
          </a:lstStyle>
          <a:p>
            <a:pPr>
              <a:defRPr/>
            </a:pPr>
            <a:endParaRPr lang="en-US"/>
          </a:p>
        </p:txBody>
      </p:sp>
      <p:sp>
        <p:nvSpPr>
          <p:cNvPr id="1321988" name="Rectangle 4">
            <a:extLst>
              <a:ext uri="{FF2B5EF4-FFF2-40B4-BE49-F238E27FC236}">
                <a16:creationId xmlns:a16="http://schemas.microsoft.com/office/drawing/2014/main" id="{CA3619B6-5910-C346-AEC5-A28FE3F8B81B}"/>
              </a:ext>
            </a:extLst>
          </p:cNvPr>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ctr" eaLnBrk="1" hangingPunct="1">
              <a:defRPr sz="1400" b="1">
                <a:latin typeface="Arial" charset="0"/>
                <a:ea typeface="ＭＳ Ｐゴシック" charset="-128"/>
                <a:cs typeface="ＭＳ Ｐゴシック" charset="-128"/>
              </a:defRPr>
            </a:lvl1pPr>
          </a:lstStyle>
          <a:p>
            <a:pPr>
              <a:defRPr/>
            </a:pPr>
            <a:endParaRPr lang="en-US"/>
          </a:p>
        </p:txBody>
      </p:sp>
      <p:sp>
        <p:nvSpPr>
          <p:cNvPr id="1321989" name="Rectangle 5">
            <a:extLst>
              <a:ext uri="{FF2B5EF4-FFF2-40B4-BE49-F238E27FC236}">
                <a16:creationId xmlns:a16="http://schemas.microsoft.com/office/drawing/2014/main" id="{E7E14860-C41F-334D-AADC-534F9EAFC508}"/>
              </a:ext>
            </a:extLst>
          </p:cNvPr>
          <p:cNvSpPr>
            <a:spLocks noGrp="1" noChangeArrowheads="1"/>
          </p:cNvSpPr>
          <p:nvPr>
            <p:ph type="sldNum" sz="quarter" idx="4"/>
          </p:nvPr>
        </p:nvSpPr>
        <p:spPr bwMode="auto">
          <a:xfrm>
            <a:off x="6705600" y="6400800"/>
            <a:ext cx="19050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defRPr sz="1400" b="1"/>
            </a:lvl1pPr>
          </a:lstStyle>
          <a:p>
            <a:fld id="{03D8025E-3637-1A48-9FE5-C1C35BB2064B}" type="slidenum">
              <a:rPr lang="en-US" altLang="en-US"/>
              <a:pPr/>
              <a:t>‹#›</a:t>
            </a:fld>
            <a:endParaRPr lang="en-US" altLang="en-US"/>
          </a:p>
        </p:txBody>
      </p:sp>
      <p:sp>
        <p:nvSpPr>
          <p:cNvPr id="62470" name="Rectangle 6">
            <a:extLst>
              <a:ext uri="{FF2B5EF4-FFF2-40B4-BE49-F238E27FC236}">
                <a16:creationId xmlns:a16="http://schemas.microsoft.com/office/drawing/2014/main" id="{22712163-4E27-DC41-909A-F5F7C7A9D8A0}"/>
              </a:ext>
            </a:extLst>
          </p:cNvPr>
          <p:cNvSpPr>
            <a:spLocks noGrp="1" noChangeArrowheads="1"/>
          </p:cNvSpPr>
          <p:nvPr>
            <p:ph type="body" idx="1"/>
          </p:nvPr>
        </p:nvSpPr>
        <p:spPr bwMode="auto">
          <a:xfrm>
            <a:off x="304800" y="2057400"/>
            <a:ext cx="8305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402" r:id="rId1"/>
    <p:sldLayoutId id="2147485334" r:id="rId2"/>
    <p:sldLayoutId id="2147485335" r:id="rId3"/>
    <p:sldLayoutId id="2147485336" r:id="rId4"/>
    <p:sldLayoutId id="2147485337" r:id="rId5"/>
    <p:sldLayoutId id="2147485338" r:id="rId6"/>
    <p:sldLayoutId id="2147485339" r:id="rId7"/>
    <p:sldLayoutId id="2147485340" r:id="rId8"/>
    <p:sldLayoutId id="2147485341" r:id="rId9"/>
    <p:sldLayoutId id="2147485342" r:id="rId10"/>
    <p:sldLayoutId id="2147485343" r:id="rId11"/>
  </p:sldLayoutIdLst>
  <p:txStyles>
    <p:titleStyle>
      <a:lvl1pPr algn="l" rtl="0" eaLnBrk="0" fontAlgn="base" hangingPunct="0">
        <a:spcBef>
          <a:spcPct val="20000"/>
        </a:spcBef>
        <a:spcAft>
          <a:spcPct val="0"/>
        </a:spcAft>
        <a:defRPr sz="4400" b="1" i="1">
          <a:solidFill>
            <a:schemeClr val="tx2"/>
          </a:solidFill>
          <a:latin typeface="+mj-lt"/>
          <a:ea typeface="ＭＳ Ｐゴシック" charset="-128"/>
          <a:cs typeface="ＭＳ Ｐゴシック" charset="-128"/>
        </a:defRPr>
      </a:lvl1pPr>
      <a:lvl2pPr algn="l" rtl="0" eaLnBrk="0" fontAlgn="base" hangingPunct="0">
        <a:spcBef>
          <a:spcPct val="20000"/>
        </a:spcBef>
        <a:spcAft>
          <a:spcPct val="0"/>
        </a:spcAft>
        <a:defRPr sz="4400" b="1" i="1">
          <a:solidFill>
            <a:schemeClr val="tx2"/>
          </a:solidFill>
          <a:latin typeface="Times New Roman" charset="0"/>
          <a:ea typeface="ＭＳ Ｐゴシック" charset="-128"/>
          <a:cs typeface="ＭＳ Ｐゴシック" charset="-128"/>
        </a:defRPr>
      </a:lvl2pPr>
      <a:lvl3pPr algn="l" rtl="0" eaLnBrk="0" fontAlgn="base" hangingPunct="0">
        <a:spcBef>
          <a:spcPct val="20000"/>
        </a:spcBef>
        <a:spcAft>
          <a:spcPct val="0"/>
        </a:spcAft>
        <a:defRPr sz="4400" b="1" i="1">
          <a:solidFill>
            <a:schemeClr val="tx2"/>
          </a:solidFill>
          <a:latin typeface="Times New Roman" charset="0"/>
          <a:ea typeface="ＭＳ Ｐゴシック" charset="-128"/>
          <a:cs typeface="ＭＳ Ｐゴシック" charset="-128"/>
        </a:defRPr>
      </a:lvl3pPr>
      <a:lvl4pPr algn="l" rtl="0" eaLnBrk="0" fontAlgn="base" hangingPunct="0">
        <a:spcBef>
          <a:spcPct val="20000"/>
        </a:spcBef>
        <a:spcAft>
          <a:spcPct val="0"/>
        </a:spcAft>
        <a:defRPr sz="4400" b="1" i="1">
          <a:solidFill>
            <a:schemeClr val="tx2"/>
          </a:solidFill>
          <a:latin typeface="Times New Roman" charset="0"/>
          <a:ea typeface="ＭＳ Ｐゴシック" charset="-128"/>
          <a:cs typeface="ＭＳ Ｐゴシック" charset="-128"/>
        </a:defRPr>
      </a:lvl4pPr>
      <a:lvl5pPr algn="l" rtl="0" eaLnBrk="0" fontAlgn="base" hangingPunct="0">
        <a:spcBef>
          <a:spcPct val="20000"/>
        </a:spcBef>
        <a:spcAft>
          <a:spcPct val="0"/>
        </a:spcAft>
        <a:defRPr sz="4400" b="1" i="1">
          <a:solidFill>
            <a:schemeClr val="tx2"/>
          </a:solidFill>
          <a:latin typeface="Times New Roman" charset="0"/>
          <a:ea typeface="ＭＳ Ｐゴシック" charset="-128"/>
          <a:cs typeface="ＭＳ Ｐゴシック" charset="-128"/>
        </a:defRPr>
      </a:lvl5pPr>
      <a:lvl6pPr marL="457200" algn="l" rtl="0" fontAlgn="base">
        <a:spcBef>
          <a:spcPct val="20000"/>
        </a:spcBef>
        <a:spcAft>
          <a:spcPct val="0"/>
        </a:spcAft>
        <a:defRPr sz="4400" b="1" i="1">
          <a:solidFill>
            <a:schemeClr val="tx2"/>
          </a:solidFill>
          <a:latin typeface="Times New Roman" charset="0"/>
        </a:defRPr>
      </a:lvl6pPr>
      <a:lvl7pPr marL="914400" algn="l" rtl="0" fontAlgn="base">
        <a:spcBef>
          <a:spcPct val="20000"/>
        </a:spcBef>
        <a:spcAft>
          <a:spcPct val="0"/>
        </a:spcAft>
        <a:defRPr sz="4400" b="1" i="1">
          <a:solidFill>
            <a:schemeClr val="tx2"/>
          </a:solidFill>
          <a:latin typeface="Times New Roman" charset="0"/>
        </a:defRPr>
      </a:lvl7pPr>
      <a:lvl8pPr marL="1371600" algn="l" rtl="0" fontAlgn="base">
        <a:spcBef>
          <a:spcPct val="20000"/>
        </a:spcBef>
        <a:spcAft>
          <a:spcPct val="0"/>
        </a:spcAft>
        <a:defRPr sz="4400" b="1" i="1">
          <a:solidFill>
            <a:schemeClr val="tx2"/>
          </a:solidFill>
          <a:latin typeface="Times New Roman" charset="0"/>
        </a:defRPr>
      </a:lvl8pPr>
      <a:lvl9pPr marL="1828800" algn="l" rtl="0" fontAlgn="base">
        <a:spcBef>
          <a:spcPct val="20000"/>
        </a:spcBef>
        <a:spcAft>
          <a:spcPct val="0"/>
        </a:spcAft>
        <a:defRPr sz="4400" b="1"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1"/>
        </a:buClr>
        <a:buSzPct val="80000"/>
        <a:buFont typeface="Wingdings" pitchFamily="2" charset="2"/>
        <a:buChar char="û"/>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80000"/>
        <a:buFont typeface="Wingdings" pitchFamily="2" charset="2"/>
        <a:buChar char="û"/>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80000"/>
        <a:buFont typeface="Wingdings" pitchFamily="2" charset="2"/>
        <a:buChar char="û"/>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Font typeface="Wingdings" pitchFamily="2" charset="2"/>
        <a:buChar char="û"/>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80000"/>
        <a:buFont typeface="Wingdings" pitchFamily="2" charset="2"/>
        <a:buChar char="û"/>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80000"/>
        <a:buFont typeface="Wingdings" charset="2"/>
        <a:buChar char="û"/>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tx1"/>
        </a:buClr>
        <a:buSzPct val="80000"/>
        <a:buFont typeface="Wingdings" charset="2"/>
        <a:buChar char="û"/>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tx1"/>
        </a:buClr>
        <a:buSzPct val="80000"/>
        <a:buFont typeface="Wingdings" charset="2"/>
        <a:buChar char="û"/>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tx1"/>
        </a:buClr>
        <a:buSzPct val="80000"/>
        <a:buFont typeface="Wingdings" charset="2"/>
        <a:buChar char="û"/>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14839956-EAC3-B044-A414-13AD3E7CAF17}"/>
              </a:ext>
            </a:extLst>
          </p:cNvPr>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7763" name="Rectangle 3">
            <a:extLst>
              <a:ext uri="{FF2B5EF4-FFF2-40B4-BE49-F238E27FC236}">
                <a16:creationId xmlns:a16="http://schemas.microsoft.com/office/drawing/2014/main" id="{AB23FD9C-F8BA-6744-99BB-23EC57BBC0A2}"/>
              </a:ext>
            </a:extLst>
          </p:cNvPr>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764" name="Rectangle 4">
            <a:extLst>
              <a:ext uri="{FF2B5EF4-FFF2-40B4-BE49-F238E27FC236}">
                <a16:creationId xmlns:a16="http://schemas.microsoft.com/office/drawing/2014/main" id="{BA8E4865-30F3-1A40-ADD9-E8EDF8CDB54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Arial" charset="0"/>
                <a:ea typeface="ＭＳ Ｐゴシック" charset="-128"/>
                <a:cs typeface="ＭＳ Ｐゴシック" charset="-128"/>
              </a:defRPr>
            </a:lvl1pPr>
          </a:lstStyle>
          <a:p>
            <a:pPr>
              <a:defRPr/>
            </a:pPr>
            <a:endParaRPr lang="en-US"/>
          </a:p>
        </p:txBody>
      </p:sp>
      <p:sp>
        <p:nvSpPr>
          <p:cNvPr id="117765" name="Rectangle 5">
            <a:extLst>
              <a:ext uri="{FF2B5EF4-FFF2-40B4-BE49-F238E27FC236}">
                <a16:creationId xmlns:a16="http://schemas.microsoft.com/office/drawing/2014/main" id="{E7E5ED3F-FE29-0E4C-8553-4FFC528C3DD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charset="-128"/>
                <a:cs typeface="ＭＳ Ｐゴシック" charset="-128"/>
              </a:defRPr>
            </a:lvl1pPr>
          </a:lstStyle>
          <a:p>
            <a:pPr>
              <a:defRPr/>
            </a:pPr>
            <a:endParaRPr lang="en-US"/>
          </a:p>
        </p:txBody>
      </p:sp>
      <p:sp>
        <p:nvSpPr>
          <p:cNvPr id="117766" name="Rectangle 6">
            <a:extLst>
              <a:ext uri="{FF2B5EF4-FFF2-40B4-BE49-F238E27FC236}">
                <a16:creationId xmlns:a16="http://schemas.microsoft.com/office/drawing/2014/main" id="{5BAF70C2-1771-3647-B56D-CC49F56B2E7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C873015D-E648-B647-A745-C4EFF7A8B9D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344" r:id="rId1"/>
    <p:sldLayoutId id="2147485345" r:id="rId2"/>
    <p:sldLayoutId id="2147485346" r:id="rId3"/>
    <p:sldLayoutId id="2147485347" r:id="rId4"/>
    <p:sldLayoutId id="2147485348" r:id="rId5"/>
    <p:sldLayoutId id="2147485349" r:id="rId6"/>
    <p:sldLayoutId id="2147485350" r:id="rId7"/>
    <p:sldLayoutId id="2147485351" r:id="rId8"/>
    <p:sldLayoutId id="2147485352" r:id="rId9"/>
    <p:sldLayoutId id="2147485353" r:id="rId10"/>
    <p:sldLayoutId id="214748535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8CE59735-F3A8-2D46-8109-24C567D8AED6}"/>
              </a:ext>
            </a:extLst>
          </p:cNvPr>
          <p:cNvSpPr>
            <a:spLocks noGrp="1" noChangeArrowheads="1"/>
          </p:cNvSpPr>
          <p:nvPr>
            <p:ph type="title"/>
          </p:nvPr>
        </p:nvSpPr>
        <p:spPr bwMode="auto">
          <a:xfrm>
            <a:off x="685800" y="609600"/>
            <a:ext cx="7772400" cy="11430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7043" name="Rectangle 3">
            <a:extLst>
              <a:ext uri="{FF2B5EF4-FFF2-40B4-BE49-F238E27FC236}">
                <a16:creationId xmlns:a16="http://schemas.microsoft.com/office/drawing/2014/main" id="{9644B2FA-67F9-0143-8A22-5750CE96D59D}"/>
              </a:ext>
            </a:extLst>
          </p:cNvPr>
          <p:cNvSpPr>
            <a:spLocks noGrp="1" noChangeArrowheads="1"/>
          </p:cNvSpPr>
          <p:nvPr>
            <p:ph type="body" idx="1"/>
          </p:nvPr>
        </p:nvSpPr>
        <p:spPr bwMode="auto">
          <a:xfrm>
            <a:off x="685800" y="1981200"/>
            <a:ext cx="7772400" cy="41148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3492" name="Rectangle 4">
            <a:extLst>
              <a:ext uri="{FF2B5EF4-FFF2-40B4-BE49-F238E27FC236}">
                <a16:creationId xmlns:a16="http://schemas.microsoft.com/office/drawing/2014/main" id="{582E2BFF-0546-564D-AE1D-6853EEADC94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mn-cs"/>
              </a:defRPr>
            </a:lvl1pPr>
          </a:lstStyle>
          <a:p>
            <a:pPr>
              <a:defRPr/>
            </a:pPr>
            <a:endParaRPr lang="en-US"/>
          </a:p>
        </p:txBody>
      </p:sp>
      <p:sp>
        <p:nvSpPr>
          <p:cNvPr id="63493" name="Rectangle 5">
            <a:extLst>
              <a:ext uri="{FF2B5EF4-FFF2-40B4-BE49-F238E27FC236}">
                <a16:creationId xmlns:a16="http://schemas.microsoft.com/office/drawing/2014/main" id="{474E5F97-3A6B-7743-9488-3C0C1648733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mn-cs"/>
              </a:defRPr>
            </a:lvl1pPr>
          </a:lstStyle>
          <a:p>
            <a:pPr>
              <a:defRPr/>
            </a:pPr>
            <a:endParaRPr lang="en-US"/>
          </a:p>
        </p:txBody>
      </p:sp>
      <p:sp>
        <p:nvSpPr>
          <p:cNvPr id="63494" name="Rectangle 6">
            <a:extLst>
              <a:ext uri="{FF2B5EF4-FFF2-40B4-BE49-F238E27FC236}">
                <a16:creationId xmlns:a16="http://schemas.microsoft.com/office/drawing/2014/main" id="{DC1F1648-EA3F-E54B-A200-D5B356A9291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panose="020B0604030504040204" pitchFamily="34" charset="0"/>
              </a:defRPr>
            </a:lvl1pPr>
          </a:lstStyle>
          <a:p>
            <a:fld id="{6E8B1795-2E42-E448-BF12-0690B26BC89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355" r:id="rId1"/>
    <p:sldLayoutId id="2147485356" r:id="rId2"/>
    <p:sldLayoutId id="2147485357" r:id="rId3"/>
    <p:sldLayoutId id="2147485358" r:id="rId4"/>
    <p:sldLayoutId id="2147485359" r:id="rId5"/>
    <p:sldLayoutId id="2147485360" r:id="rId6"/>
    <p:sldLayoutId id="2147485361" r:id="rId7"/>
    <p:sldLayoutId id="2147485362" r:id="rId8"/>
    <p:sldLayoutId id="2147485363" r:id="rId9"/>
    <p:sldLayoutId id="2147485364" r:id="rId10"/>
    <p:sldLayoutId id="2147485365"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Font typeface="Wingdings" charset="2"/>
        <a:buChar char=""/>
        <a:defRPr sz="2000">
          <a:solidFill>
            <a:schemeClr val="tx1"/>
          </a:solidFill>
          <a:latin typeface="+mn-lt"/>
          <a:ea typeface="+mn-ea"/>
        </a:defRPr>
      </a:lvl6pPr>
      <a:lvl7pPr marL="2971800" indent="-228600" algn="l" rtl="0" fontAlgn="base">
        <a:spcBef>
          <a:spcPct val="20000"/>
        </a:spcBef>
        <a:spcAft>
          <a:spcPct val="0"/>
        </a:spcAft>
        <a:buFont typeface="Wingdings" charset="2"/>
        <a:buChar char=""/>
        <a:defRPr sz="2000">
          <a:solidFill>
            <a:schemeClr val="tx1"/>
          </a:solidFill>
          <a:latin typeface="+mn-lt"/>
          <a:ea typeface="+mn-ea"/>
        </a:defRPr>
      </a:lvl7pPr>
      <a:lvl8pPr marL="3429000" indent="-228600" algn="l" rtl="0" fontAlgn="base">
        <a:spcBef>
          <a:spcPct val="20000"/>
        </a:spcBef>
        <a:spcAft>
          <a:spcPct val="0"/>
        </a:spcAft>
        <a:buFont typeface="Wingdings" charset="2"/>
        <a:buChar char=""/>
        <a:defRPr sz="2000">
          <a:solidFill>
            <a:schemeClr val="tx1"/>
          </a:solidFill>
          <a:latin typeface="+mn-lt"/>
          <a:ea typeface="+mn-ea"/>
        </a:defRPr>
      </a:lvl8pPr>
      <a:lvl9pPr marL="3886200" indent="-228600" algn="l" rtl="0" fontAlgn="base">
        <a:spcBef>
          <a:spcPct val="20000"/>
        </a:spcBef>
        <a:spcAft>
          <a:spcPct val="0"/>
        </a:spcAft>
        <a:buFont typeface="Wingdings"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268C6606-E8BF-3547-A410-F8D3A33994A6}"/>
              </a:ext>
            </a:extLst>
          </p:cNvPr>
          <p:cNvSpPr>
            <a:spLocks noGrp="1" noChangeArrowheads="1"/>
          </p:cNvSpPr>
          <p:nvPr>
            <p:ph type="title"/>
          </p:nvPr>
        </p:nvSpPr>
        <p:spPr bwMode="auto">
          <a:xfrm>
            <a:off x="685800" y="685800"/>
            <a:ext cx="7772400" cy="9906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a:extLst>
              <a:ext uri="{FF2B5EF4-FFF2-40B4-BE49-F238E27FC236}">
                <a16:creationId xmlns:a16="http://schemas.microsoft.com/office/drawing/2014/main" id="{C7ACE91D-EF3C-674D-B85C-7785D86ECB1F}"/>
              </a:ext>
            </a:extLst>
          </p:cNvPr>
          <p:cNvSpPr>
            <a:spLocks noGrp="1" noChangeArrowheads="1"/>
          </p:cNvSpPr>
          <p:nvPr>
            <p:ph type="body" idx="1"/>
          </p:nvPr>
        </p:nvSpPr>
        <p:spPr bwMode="auto">
          <a:xfrm>
            <a:off x="685800" y="1828800"/>
            <a:ext cx="7772400" cy="4267200"/>
          </a:xfrm>
          <a:prstGeom prst="rect">
            <a:avLst/>
          </a:prstGeom>
          <a:noFill/>
          <a:ln>
            <a:noFill/>
          </a:ln>
          <a:effectLst>
            <a:outerShdw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0420" name="Rectangle 4">
            <a:extLst>
              <a:ext uri="{FF2B5EF4-FFF2-40B4-BE49-F238E27FC236}">
                <a16:creationId xmlns:a16="http://schemas.microsoft.com/office/drawing/2014/main" id="{E495B39D-CEF3-D74F-ADBB-4B57363A1BF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60421" name="Rectangle 5">
            <a:extLst>
              <a:ext uri="{FF2B5EF4-FFF2-40B4-BE49-F238E27FC236}">
                <a16:creationId xmlns:a16="http://schemas.microsoft.com/office/drawing/2014/main" id="{E6A522B3-73A9-4843-8ED9-17E014A5B6A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60422" name="Rectangle 6">
            <a:extLst>
              <a:ext uri="{FF2B5EF4-FFF2-40B4-BE49-F238E27FC236}">
                <a16:creationId xmlns:a16="http://schemas.microsoft.com/office/drawing/2014/main" id="{F0B514D1-8135-334D-A3C0-D40DA39520C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FFADD048-2B6B-7940-9D50-CCA8A9036A8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403" r:id="rId1"/>
    <p:sldLayoutId id="2147485366" r:id="rId2"/>
    <p:sldLayoutId id="2147485367" r:id="rId3"/>
    <p:sldLayoutId id="2147485368" r:id="rId4"/>
    <p:sldLayoutId id="2147485369" r:id="rId5"/>
    <p:sldLayoutId id="2147485370" r:id="rId6"/>
    <p:sldLayoutId id="2147485371" r:id="rId7"/>
    <p:sldLayoutId id="2147485372" r:id="rId8"/>
    <p:sldLayoutId id="2147485373" r:id="rId9"/>
    <p:sldLayoutId id="2147485374" r:id="rId10"/>
    <p:sldLayoutId id="2147485375" r:id="rId11"/>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a:solidFill>
            <a:schemeClr val="tx2"/>
          </a:solidFill>
          <a:latin typeface="Arial" charset="0"/>
        </a:defRPr>
      </a:lvl6pPr>
      <a:lvl7pPr marL="914400" algn="l" rtl="0" eaLnBrk="0" fontAlgn="base" hangingPunct="0">
        <a:lnSpc>
          <a:spcPct val="90000"/>
        </a:lnSpc>
        <a:spcBef>
          <a:spcPct val="0"/>
        </a:spcBef>
        <a:spcAft>
          <a:spcPct val="0"/>
        </a:spcAft>
        <a:defRPr sz="4400">
          <a:solidFill>
            <a:schemeClr val="tx2"/>
          </a:solidFill>
          <a:latin typeface="Arial" charset="0"/>
        </a:defRPr>
      </a:lvl7pPr>
      <a:lvl8pPr marL="1371600" algn="l" rtl="0" eaLnBrk="0" fontAlgn="base" hangingPunct="0">
        <a:lnSpc>
          <a:spcPct val="90000"/>
        </a:lnSpc>
        <a:spcBef>
          <a:spcPct val="0"/>
        </a:spcBef>
        <a:spcAft>
          <a:spcPct val="0"/>
        </a:spcAft>
        <a:defRPr sz="4400">
          <a:solidFill>
            <a:schemeClr val="tx2"/>
          </a:solidFill>
          <a:latin typeface="Arial" charset="0"/>
        </a:defRPr>
      </a:lvl8pPr>
      <a:lvl9pPr marL="1828800" algn="l" rtl="0" eaLnBrk="0" fontAlgn="base" hangingPunct="0">
        <a:lnSpc>
          <a:spcPct val="90000"/>
        </a:lnSpc>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SzPct val="80000"/>
        <a:buFont typeface="Wingdings" pitchFamily="2" charset="2"/>
        <a:buChar char="l"/>
        <a:defRPr sz="3200" b="1" i="1">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pitchFamily="2" charset="2"/>
        <a:buChar char="n"/>
        <a:defRPr sz="2800" b="1" i="1">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pitchFamily="2" charset="2"/>
        <a:buChar char="l"/>
        <a:defRPr sz="2400" b="1" i="1">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pitchFamily="2" charset="2"/>
        <a:buChar char="n"/>
        <a:defRPr sz="2000" b="1" i="1">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pitchFamily="2" charset="2"/>
        <a:buChar char="l"/>
        <a:defRPr sz="2000" b="1" i="1">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0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06.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0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06.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06.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1.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1.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1.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1.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1.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1.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06.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00.xml"/></Relationships>
</file>

<file path=ppt/slides/_rels/slide4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9.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0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9.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0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1.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123.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0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06.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DD771F61-B9CF-884A-A362-C9B89C16154F}"/>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128002" name="Picture 1">
            <a:extLst>
              <a:ext uri="{FF2B5EF4-FFF2-40B4-BE49-F238E27FC236}">
                <a16:creationId xmlns:a16="http://schemas.microsoft.com/office/drawing/2014/main" id="{E861BD7B-F5E5-9B43-B588-B1D2576150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08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a:extLst>
              <a:ext uri="{FF2B5EF4-FFF2-40B4-BE49-F238E27FC236}">
                <a16:creationId xmlns:a16="http://schemas.microsoft.com/office/drawing/2014/main" id="{B6E747AB-A2D2-4B4F-9E8D-167232DF97DC}"/>
              </a:ext>
            </a:extLst>
          </p:cNvPr>
          <p:cNvSpPr>
            <a:spLocks noGrp="1" noChangeArrowheads="1"/>
          </p:cNvSpPr>
          <p:nvPr>
            <p:ph type="title" idx="4294967295"/>
          </p:nvPr>
        </p:nvSpPr>
        <p:spPr>
          <a:xfrm>
            <a:off x="457200" y="0"/>
            <a:ext cx="7924800" cy="21336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defRPr/>
            </a:pPr>
            <a:r>
              <a:rPr lang="en-US" sz="6600" b="1" dirty="0" err="1">
                <a:solidFill>
                  <a:schemeClr val="bg1"/>
                </a:solidFill>
                <a:effectLst>
                  <a:glow rad="165100">
                    <a:schemeClr val="tx1"/>
                  </a:glow>
                </a:effectLst>
                <a:ea typeface="ＭＳ Ｐゴシック" charset="0"/>
                <a:cs typeface="ＭＳ Ｐゴシック" charset="0"/>
              </a:rPr>
              <a:t>Viết</a:t>
            </a:r>
            <a:r>
              <a:rPr lang="en-US" sz="6600" b="1" dirty="0">
                <a:solidFill>
                  <a:schemeClr val="bg1"/>
                </a:solidFill>
                <a:effectLst>
                  <a:glow rad="165100">
                    <a:schemeClr val="tx1"/>
                  </a:glow>
                </a:effectLst>
                <a:ea typeface="ＭＳ Ｐゴシック" charset="0"/>
                <a:cs typeface="ＭＳ Ｐゴシック" charset="0"/>
              </a:rPr>
              <a:t> </a:t>
            </a:r>
            <a:r>
              <a:rPr lang="en-US" sz="6600" b="1" dirty="0" err="1">
                <a:solidFill>
                  <a:schemeClr val="bg1"/>
                </a:solidFill>
                <a:effectLst>
                  <a:glow rad="165100">
                    <a:schemeClr val="tx1"/>
                  </a:glow>
                </a:effectLst>
                <a:ea typeface="ＭＳ Ｐゴシック" charset="0"/>
                <a:cs typeface="ＭＳ Ｐゴシック" charset="0"/>
              </a:rPr>
              <a:t>Bài</a:t>
            </a:r>
            <a:r>
              <a:rPr lang="en-US" sz="6600" b="1" dirty="0">
                <a:solidFill>
                  <a:schemeClr val="bg1"/>
                </a:solidFill>
                <a:effectLst>
                  <a:glow rad="165100">
                    <a:schemeClr val="tx1"/>
                  </a:glow>
                </a:effectLst>
                <a:ea typeface="ＭＳ Ｐゴシック" charset="0"/>
                <a:cs typeface="ＭＳ Ｐゴシック" charset="0"/>
              </a:rPr>
              <a:t> </a:t>
            </a:r>
            <a:r>
              <a:rPr lang="en-US" sz="6600" b="1" dirty="0" err="1">
                <a:solidFill>
                  <a:schemeClr val="bg1"/>
                </a:solidFill>
                <a:effectLst>
                  <a:glow rad="165100">
                    <a:schemeClr val="tx1"/>
                  </a:glow>
                </a:effectLst>
                <a:ea typeface="ＭＳ Ｐゴシック" charset="0"/>
                <a:cs typeface="ＭＳ Ｐゴシック" charset="0"/>
              </a:rPr>
              <a:t>Giảng</a:t>
            </a:r>
            <a:r>
              <a:rPr lang="en-US" sz="6600" b="1" dirty="0">
                <a:solidFill>
                  <a:schemeClr val="bg1"/>
                </a:solidFill>
                <a:effectLst>
                  <a:glow rad="165100">
                    <a:schemeClr val="tx1"/>
                  </a:glow>
                </a:effectLst>
                <a:ea typeface="ＭＳ Ｐゴシック" charset="0"/>
                <a:cs typeface="ＭＳ Ｐゴシック" charset="0"/>
              </a:rPr>
              <a:t> </a:t>
            </a:r>
            <a:r>
              <a:rPr lang="en-US" sz="6600" b="1" dirty="0" err="1">
                <a:solidFill>
                  <a:schemeClr val="bg1"/>
                </a:solidFill>
                <a:effectLst>
                  <a:glow rad="165100">
                    <a:schemeClr val="tx1"/>
                  </a:glow>
                </a:effectLst>
                <a:ea typeface="ＭＳ Ｐゴシック" charset="0"/>
                <a:cs typeface="ＭＳ Ｐゴシック" charset="0"/>
              </a:rPr>
              <a:t>Thành</a:t>
            </a:r>
            <a:r>
              <a:rPr lang="en-US" sz="6600" b="1" dirty="0">
                <a:solidFill>
                  <a:schemeClr val="bg1"/>
                </a:solidFill>
                <a:effectLst>
                  <a:glow rad="165100">
                    <a:schemeClr val="tx1"/>
                  </a:glow>
                </a:effectLst>
                <a:ea typeface="ＭＳ Ｐゴシック" charset="0"/>
                <a:cs typeface="ＭＳ Ｐゴシック" charset="0"/>
              </a:rPr>
              <a:t> </a:t>
            </a:r>
            <a:r>
              <a:rPr lang="en-US" sz="6600" b="1" dirty="0" err="1">
                <a:solidFill>
                  <a:schemeClr val="bg1"/>
                </a:solidFill>
                <a:effectLst>
                  <a:glow rad="165100">
                    <a:schemeClr val="tx1"/>
                  </a:glow>
                </a:effectLst>
                <a:ea typeface="ＭＳ Ｐゴシック" charset="0"/>
                <a:cs typeface="ＭＳ Ｐゴシック" charset="0"/>
              </a:rPr>
              <a:t>Lời</a:t>
            </a:r>
            <a:endParaRPr lang="en-US" b="1" dirty="0">
              <a:solidFill>
                <a:schemeClr val="bg1"/>
              </a:solidFill>
              <a:effectLst>
                <a:glow rad="165100">
                  <a:schemeClr val="tx1"/>
                </a:glow>
              </a:effectLst>
              <a:ea typeface="ＭＳ Ｐゴシック" charset="0"/>
              <a:cs typeface="ＭＳ Ｐゴシック" charset="0"/>
            </a:endParaRPr>
          </a:p>
        </p:txBody>
      </p:sp>
      <p:sp>
        <p:nvSpPr>
          <p:cNvPr id="7" name="Text Box 5">
            <a:extLst>
              <a:ext uri="{FF2B5EF4-FFF2-40B4-BE49-F238E27FC236}">
                <a16:creationId xmlns:a16="http://schemas.microsoft.com/office/drawing/2014/main" id="{68FECCDC-9E46-7540-8944-D4B7B843BCD8}"/>
              </a:ext>
            </a:extLst>
          </p:cNvPr>
          <p:cNvSpPr txBox="1">
            <a:spLocks noChangeArrowheads="1"/>
          </p:cNvSpPr>
          <p:nvPr/>
        </p:nvSpPr>
        <p:spPr bwMode="auto">
          <a:xfrm>
            <a:off x="-36512" y="6177359"/>
            <a:ext cx="9272588" cy="708025"/>
          </a:xfrm>
          <a:prstGeom prst="rect">
            <a:avLst/>
          </a:prstGeom>
          <a:noFill/>
          <a:ln w="9525">
            <a:noFill/>
            <a:miter lim="800000"/>
            <a:headEnd/>
            <a:tailEnd/>
          </a:ln>
          <a:effec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defRPr/>
            </a:pPr>
            <a:r>
              <a:rPr lang="en-US" sz="2000" b="1" dirty="0" err="1">
                <a:solidFill>
                  <a:srgbClr val="FFFFFF"/>
                </a:solidFill>
                <a:effectLst>
                  <a:glow rad="165100">
                    <a:srgbClr val="000000"/>
                  </a:glow>
                </a:effectLst>
                <a:cs typeface="Arial" charset="0"/>
              </a:rPr>
              <a:t>Tiến</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sĩ</a:t>
            </a:r>
            <a:r>
              <a:rPr lang="en-US" sz="2000" b="1" dirty="0">
                <a:solidFill>
                  <a:srgbClr val="FFFFFF"/>
                </a:solidFill>
                <a:effectLst>
                  <a:glow rad="165100">
                    <a:srgbClr val="000000"/>
                  </a:glow>
                </a:effectLst>
                <a:cs typeface="Arial" charset="0"/>
              </a:rPr>
              <a:t> Rick Griffith, </a:t>
            </a:r>
            <a:r>
              <a:rPr lang="en-US" sz="2000" b="1" dirty="0" err="1">
                <a:solidFill>
                  <a:srgbClr val="FFFFFF"/>
                </a:solidFill>
                <a:effectLst>
                  <a:glow rad="165100">
                    <a:srgbClr val="000000"/>
                  </a:glow>
                </a:effectLst>
                <a:cs typeface="Arial" charset="0"/>
              </a:rPr>
              <a:t>Trường</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Kinh</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Thánh</a:t>
            </a:r>
            <a:r>
              <a:rPr lang="en-US" sz="2000" b="1" dirty="0">
                <a:solidFill>
                  <a:srgbClr val="FFFFFF"/>
                </a:solidFill>
                <a:effectLst>
                  <a:glow rad="165100">
                    <a:srgbClr val="000000"/>
                  </a:glow>
                </a:effectLst>
                <a:cs typeface="Arial" charset="0"/>
              </a:rPr>
              <a:t> Singapore</a:t>
            </a:r>
          </a:p>
          <a:p>
            <a:pPr algn="ctr" eaLnBrk="1" hangingPunct="1">
              <a:defRPr/>
            </a:pPr>
            <a:r>
              <a:rPr lang="en-US" sz="2000" b="1" dirty="0">
                <a:solidFill>
                  <a:srgbClr val="FFFFFF"/>
                </a:solidFill>
                <a:effectLst>
                  <a:glow rad="165100">
                    <a:srgbClr val="000000"/>
                  </a:glow>
                </a:effectLst>
                <a:cs typeface="Arial" charset="0"/>
              </a:rPr>
              <a:t>BibleStudyDownloads.org</a:t>
            </a:r>
          </a:p>
        </p:txBody>
      </p:sp>
    </p:spTree>
  </p:cSld>
  <p:clrMapOvr>
    <a:masterClrMapping/>
  </p:clrMapOvr>
  <p:transition spd="med">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descr="MF - Plate 2">
            <a:extLst>
              <a:ext uri="{FF2B5EF4-FFF2-40B4-BE49-F238E27FC236}">
                <a16:creationId xmlns:a16="http://schemas.microsoft.com/office/drawing/2014/main" id="{C5E3F2ED-014D-2A44-A172-8DE09721F642}"/>
              </a:ext>
            </a:extLst>
          </p:cNvPr>
          <p:cNvPicPr>
            <a:picLocks noChangeAspect="1" noChangeArrowheads="1"/>
          </p:cNvPicPr>
          <p:nvPr/>
        </p:nvPicPr>
        <p:blipFill>
          <a:blip r:embed="rId3">
            <a:lum bright="-60000"/>
            <a:extLst>
              <a:ext uri="{28A0092B-C50C-407E-A947-70E740481C1C}">
                <a14:useLocalDpi xmlns:a14="http://schemas.microsoft.com/office/drawing/2010/main" val="0"/>
              </a:ext>
            </a:extLst>
          </a:blip>
          <a:srcRect l="14488" t="20821" r="26654" b="5071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8915" name="Text Box 3">
            <a:extLst>
              <a:ext uri="{FF2B5EF4-FFF2-40B4-BE49-F238E27FC236}">
                <a16:creationId xmlns:a16="http://schemas.microsoft.com/office/drawing/2014/main" id="{4885E844-42D0-3947-8CB3-D2B02A82A16D}"/>
              </a:ext>
            </a:extLst>
          </p:cNvPr>
          <p:cNvSpPr txBox="1">
            <a:spLocks noChangeArrowheads="1"/>
          </p:cNvSpPr>
          <p:nvPr/>
        </p:nvSpPr>
        <p:spPr bwMode="auto">
          <a:xfrm>
            <a:off x="0" y="1889125"/>
            <a:ext cx="9144000" cy="20320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90563" indent="-6905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AutoNum type="alphaUcPeriod"/>
            </a:pPr>
            <a:r>
              <a:rPr lang="en-US" altLang="en-US" sz="3600" b="1">
                <a:solidFill>
                  <a:schemeClr val="bg1"/>
                </a:solidFill>
                <a:cs typeface="Arial" panose="020B0604020202020204" pitchFamily="34" charset="0"/>
              </a:rPr>
              <a:t>Nó buộc bạn phải chọn từ tốt nhất.</a:t>
            </a:r>
          </a:p>
          <a:p>
            <a:pPr eaLnBrk="1" hangingPunct="1">
              <a:spcBef>
                <a:spcPct val="50000"/>
              </a:spcBef>
              <a:buFont typeface="Arial" panose="020B0604020202020204" pitchFamily="34" charset="0"/>
              <a:buAutoNum type="alphaUcPeriod"/>
            </a:pPr>
            <a:r>
              <a:rPr lang="en-US" altLang="en-US" sz="3600" b="1">
                <a:solidFill>
                  <a:schemeClr val="bg1"/>
                </a:solidFill>
                <a:cs typeface="Arial" panose="020B0604020202020204" pitchFamily="34" charset="0"/>
              </a:rPr>
              <a:t>Đối với hầu hết chúng ta, các từ ngữ không tự đến.</a:t>
            </a:r>
          </a:p>
        </p:txBody>
      </p:sp>
      <p:sp>
        <p:nvSpPr>
          <p:cNvPr id="146435" name="Text Box 4">
            <a:extLst>
              <a:ext uri="{FF2B5EF4-FFF2-40B4-BE49-F238E27FC236}">
                <a16:creationId xmlns:a16="http://schemas.microsoft.com/office/drawing/2014/main" id="{D79B4028-6534-1F42-AB06-82F5B94971EA}"/>
              </a:ext>
            </a:extLst>
          </p:cNvPr>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cs typeface="Arial" panose="020B0604020202020204" pitchFamily="34" charset="0"/>
              </a:rPr>
              <a:t>78</a:t>
            </a:r>
          </a:p>
        </p:txBody>
      </p:sp>
      <p:sp>
        <p:nvSpPr>
          <p:cNvPr id="146436" name="Rectangle 5">
            <a:extLst>
              <a:ext uri="{FF2B5EF4-FFF2-40B4-BE49-F238E27FC236}">
                <a16:creationId xmlns:a16="http://schemas.microsoft.com/office/drawing/2014/main" id="{B575ED7B-AA25-A744-97EF-C2041904B4AA}"/>
              </a:ext>
            </a:extLst>
          </p:cNvPr>
          <p:cNvSpPr txBox="1">
            <a:spLocks noChangeArrowheads="1"/>
          </p:cNvSpPr>
          <p:nvPr/>
        </p:nvSpPr>
        <p:spPr bwMode="auto">
          <a:xfrm>
            <a:off x="1008063" y="806450"/>
            <a:ext cx="8172450" cy="7318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solidFill>
                  <a:srgbClr val="FF0000"/>
                </a:solidFill>
                <a:cs typeface="Arial" panose="020B0604020202020204" pitchFamily="34" charset="0"/>
              </a:rPr>
              <a:t>Tại sao viết thành lời?</a:t>
            </a:r>
            <a:endParaRPr lang="en-US" altLang="en-US" sz="4400">
              <a:solidFill>
                <a:schemeClr val="tx2"/>
              </a:solidFill>
              <a:cs typeface="Arial" panose="020B0604020202020204" pitchFamily="34" charset="0"/>
            </a:endParaRPr>
          </a:p>
        </p:txBody>
      </p:sp>
      <p:pic>
        <p:nvPicPr>
          <p:cNvPr id="146437" name="Picture 6" descr="open-bible-framed">
            <a:extLst>
              <a:ext uri="{FF2B5EF4-FFF2-40B4-BE49-F238E27FC236}">
                <a16:creationId xmlns:a16="http://schemas.microsoft.com/office/drawing/2014/main" id="{23EE5A44-A0A9-B249-AB59-151BF394B9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106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18915">
                                            <p:txEl>
                                              <p:pRg st="0" end="0"/>
                                            </p:txEl>
                                          </p:spTgt>
                                        </p:tgtEl>
                                        <p:attrNameLst>
                                          <p:attrName>style.visibility</p:attrName>
                                        </p:attrNameLst>
                                      </p:cBhvr>
                                      <p:to>
                                        <p:strVal val="visible"/>
                                      </p:to>
                                    </p:set>
                                    <p:anim calcmode="lin" valueType="num">
                                      <p:cBhvr>
                                        <p:cTn id="7" dur="500" fill="hold"/>
                                        <p:tgtEl>
                                          <p:spTgt spid="1318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189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18915">
                                            <p:txEl>
                                              <p:pRg st="1" end="1"/>
                                            </p:txEl>
                                          </p:spTgt>
                                        </p:tgtEl>
                                        <p:attrNameLst>
                                          <p:attrName>style.visibility</p:attrName>
                                        </p:attrNameLst>
                                      </p:cBhvr>
                                      <p:to>
                                        <p:strVal val="visible"/>
                                      </p:to>
                                    </p:set>
                                    <p:anim calcmode="lin" valueType="num">
                                      <p:cBhvr>
                                        <p:cTn id="13" dur="500" fill="hold"/>
                                        <p:tgtEl>
                                          <p:spTgt spid="131891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1891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89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a:extLst>
              <a:ext uri="{FF2B5EF4-FFF2-40B4-BE49-F238E27FC236}">
                <a16:creationId xmlns:a16="http://schemas.microsoft.com/office/drawing/2014/main" id="{44CA9D45-4F24-8847-BA16-1F32F66612DA}"/>
              </a:ext>
            </a:extLst>
          </p:cNvPr>
          <p:cNvSpPr>
            <a:spLocks noGrp="1" noChangeArrowheads="1"/>
          </p:cNvSpPr>
          <p:nvPr>
            <p:ph type="ctrTitle"/>
          </p:nvPr>
        </p:nvSpPr>
        <p:spPr>
          <a:xfrm>
            <a:off x="0" y="0"/>
            <a:ext cx="2667000" cy="6096000"/>
          </a:xfrm>
          <a:noFill/>
        </p:spPr>
        <p:txBody>
          <a:bodyPr/>
          <a:lstStyle/>
          <a:p>
            <a:pPr eaLnBrk="1" hangingPunct="1"/>
            <a:r>
              <a:rPr lang="en-US" altLang="en-US" b="1">
                <a:solidFill>
                  <a:schemeClr val="bg1"/>
                </a:solidFill>
                <a:ea typeface="ＭＳ Ｐゴシック" panose="020B0600070205080204" pitchFamily="34" charset="-128"/>
              </a:rPr>
              <a:t>Bài từng lời giữ chúng ta không bị </a:t>
            </a:r>
            <a:r>
              <a:rPr lang="ja-JP" altLang="en-US" b="1">
                <a:solidFill>
                  <a:schemeClr val="bg1"/>
                </a:solidFill>
                <a:ea typeface="ＭＳ Ｐゴシック" panose="020B0600070205080204" pitchFamily="34" charset="-128"/>
              </a:rPr>
              <a:t>“</a:t>
            </a:r>
            <a:r>
              <a:rPr lang="en-US" altLang="ja-JP" b="1">
                <a:solidFill>
                  <a:schemeClr val="bg1"/>
                </a:solidFill>
                <a:ea typeface="ＭＳ Ｐゴシック" panose="020B0600070205080204" pitchFamily="34" charset="-128"/>
              </a:rPr>
              <a:t>thấy xấu</a:t>
            </a:r>
            <a:r>
              <a:rPr lang="ja-JP" altLang="en-US" b="1">
                <a:solidFill>
                  <a:schemeClr val="bg1"/>
                </a:solidFill>
                <a:ea typeface="ＭＳ Ｐゴシック" panose="020B0600070205080204" pitchFamily="34" charset="-128"/>
              </a:rPr>
              <a:t>”</a:t>
            </a:r>
            <a:endParaRPr lang="en-US" altLang="en-US" sz="5400">
              <a:solidFill>
                <a:schemeClr val="bg1"/>
              </a:solidFill>
              <a:ea typeface="ＭＳ Ｐゴシック" panose="020B0600070205080204" pitchFamily="34" charset="-128"/>
            </a:endParaRPr>
          </a:p>
        </p:txBody>
      </p:sp>
      <p:pic>
        <p:nvPicPr>
          <p:cNvPr id="148482" name="Picture 3" descr="MSSWordingRight">
            <a:extLst>
              <a:ext uri="{FF2B5EF4-FFF2-40B4-BE49-F238E27FC236}">
                <a16:creationId xmlns:a16="http://schemas.microsoft.com/office/drawing/2014/main" id="{1F417529-CFD1-BA49-9B23-432167FBA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963" r="11525" b="45123"/>
          <a:stretch>
            <a:fillRect/>
          </a:stretch>
        </p:blipFill>
        <p:spPr bwMode="auto">
          <a:xfrm rot="599499">
            <a:off x="3079750" y="-365125"/>
            <a:ext cx="607536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Rectangle 6">
            <a:extLst>
              <a:ext uri="{FF2B5EF4-FFF2-40B4-BE49-F238E27FC236}">
                <a16:creationId xmlns:a16="http://schemas.microsoft.com/office/drawing/2014/main" id="{692838AF-BECF-F644-8230-DF4E10CE0FBC}"/>
              </a:ext>
            </a:extLst>
          </p:cNvPr>
          <p:cNvSpPr>
            <a:spLocks noGrp="1" noChangeArrowheads="1"/>
          </p:cNvSpPr>
          <p:nvPr>
            <p:ph type="subTitle" idx="1"/>
          </p:nvPr>
        </p:nvSpPr>
        <p:spPr>
          <a:xfrm rot="563758">
            <a:off x="2560638" y="5529263"/>
            <a:ext cx="6096000" cy="1066800"/>
          </a:xfrm>
          <a:solidFill>
            <a:schemeClr val="bg1"/>
          </a:solidFill>
        </p:spPr>
        <p:txBody>
          <a:bodyPr/>
          <a:lstStyle/>
          <a:p>
            <a:pPr eaLnBrk="1" hangingPunct="1"/>
            <a:r>
              <a:rPr lang="ja-JP" altLang="en-US" sz="2400" b="1">
                <a:ea typeface="ＭＳ Ｐゴシック" panose="020B0600070205080204" pitchFamily="34" charset="-128"/>
              </a:rPr>
              <a:t>“</a:t>
            </a:r>
            <a:r>
              <a:rPr lang="en-US" altLang="ja-JP" sz="2400" b="1">
                <a:ea typeface="ＭＳ Ｐゴシック" panose="020B0600070205080204" pitchFamily="34" charset="-128"/>
              </a:rPr>
              <a:t>Honey, I loved your sermon.  However, sturgeons spawn, Spurgeon spoke.</a:t>
            </a:r>
            <a:r>
              <a:rPr lang="ja-JP" altLang="en-US" sz="2400" b="1">
                <a:ea typeface="ＭＳ Ｐゴシック" panose="020B0600070205080204" pitchFamily="34" charset="-128"/>
              </a:rPr>
              <a:t>”</a:t>
            </a:r>
            <a:endParaRPr lang="en-US" altLang="en-US" sz="2400" b="1">
              <a:ea typeface="ＭＳ Ｐゴシック" panose="020B0600070205080204" pitchFamily="34" charset="-128"/>
            </a:endParaRPr>
          </a:p>
        </p:txBody>
      </p:sp>
      <p:sp>
        <p:nvSpPr>
          <p:cNvPr id="148484" name="TextBox 1">
            <a:extLst>
              <a:ext uri="{FF2B5EF4-FFF2-40B4-BE49-F238E27FC236}">
                <a16:creationId xmlns:a16="http://schemas.microsoft.com/office/drawing/2014/main" id="{00FBA9D2-1292-9846-9A7F-887C2BCBA827}"/>
              </a:ext>
            </a:extLst>
          </p:cNvPr>
          <p:cNvSpPr txBox="1">
            <a:spLocks noChangeArrowheads="1"/>
          </p:cNvSpPr>
          <p:nvPr/>
        </p:nvSpPr>
        <p:spPr bwMode="auto">
          <a:xfrm rot="533106">
            <a:off x="2614613" y="5386388"/>
            <a:ext cx="585787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Anh yêu, em thích bài giảng của anh. Tuy nhiên, thay vì Spurgeon spoke, anh lại nói stugeons spawn.</a:t>
            </a:r>
            <a:r>
              <a:rPr lang="ja-JP" altLang="en-US"/>
              <a:t>”</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2" descr="MF - Plate 2">
            <a:extLst>
              <a:ext uri="{FF2B5EF4-FFF2-40B4-BE49-F238E27FC236}">
                <a16:creationId xmlns:a16="http://schemas.microsoft.com/office/drawing/2014/main" id="{8ABA0563-2C55-D94C-9002-9252DDBBD101}"/>
              </a:ext>
            </a:extLst>
          </p:cNvPr>
          <p:cNvPicPr>
            <a:picLocks noChangeAspect="1" noChangeArrowheads="1"/>
          </p:cNvPicPr>
          <p:nvPr/>
        </p:nvPicPr>
        <p:blipFill>
          <a:blip r:embed="rId3">
            <a:lum bright="-60000"/>
            <a:extLst>
              <a:ext uri="{28A0092B-C50C-407E-A947-70E740481C1C}">
                <a14:useLocalDpi xmlns:a14="http://schemas.microsoft.com/office/drawing/2010/main" val="0"/>
              </a:ext>
            </a:extLst>
          </a:blip>
          <a:srcRect l="14488" t="20821" r="26654" b="5071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371" name="Text Box 3">
            <a:extLst>
              <a:ext uri="{FF2B5EF4-FFF2-40B4-BE49-F238E27FC236}">
                <a16:creationId xmlns:a16="http://schemas.microsoft.com/office/drawing/2014/main" id="{89CEE102-5943-BB47-9809-CAD98126F5E9}"/>
              </a:ext>
            </a:extLst>
          </p:cNvPr>
          <p:cNvSpPr txBox="1">
            <a:spLocks noChangeArrowheads="1"/>
          </p:cNvSpPr>
          <p:nvPr/>
        </p:nvSpPr>
        <p:spPr bwMode="auto">
          <a:xfrm>
            <a:off x="0" y="1889125"/>
            <a:ext cx="9467850" cy="2862263"/>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90563" indent="-6905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AutoNum type="alphaUcPeriod"/>
            </a:pPr>
            <a:r>
              <a:rPr lang="en-US" altLang="en-US" sz="3600" b="1">
                <a:solidFill>
                  <a:schemeClr val="bg1"/>
                </a:solidFill>
                <a:cs typeface="Arial" panose="020B0604020202020204" pitchFamily="34" charset="0"/>
              </a:rPr>
              <a:t>Nó buộc bạn phải chọn từ tốt nhất.</a:t>
            </a:r>
          </a:p>
          <a:p>
            <a:pPr eaLnBrk="1" hangingPunct="1">
              <a:spcBef>
                <a:spcPct val="50000"/>
              </a:spcBef>
              <a:buFont typeface="Arial" panose="020B0604020202020204" pitchFamily="34" charset="0"/>
              <a:buAutoNum type="alphaUcPeriod"/>
            </a:pPr>
            <a:r>
              <a:rPr lang="en-US" altLang="en-US" sz="3600" b="1">
                <a:solidFill>
                  <a:schemeClr val="bg1"/>
                </a:solidFill>
                <a:cs typeface="Arial" panose="020B0604020202020204" pitchFamily="34" charset="0"/>
              </a:rPr>
              <a:t>Đối với hầu hết chúng ta, các từ ngữ không tự đến.</a:t>
            </a:r>
          </a:p>
          <a:p>
            <a:pPr eaLnBrk="1" hangingPunct="1">
              <a:spcBef>
                <a:spcPct val="50000"/>
              </a:spcBef>
              <a:buFont typeface="Arial" panose="020B0604020202020204" pitchFamily="34" charset="0"/>
              <a:buAutoNum type="alphaUcPeriod"/>
            </a:pPr>
            <a:r>
              <a:rPr lang="en-US" altLang="en-US" sz="3600" b="1">
                <a:solidFill>
                  <a:schemeClr val="bg1"/>
                </a:solidFill>
                <a:cs typeface="Arial" panose="020B0604020202020204" pitchFamily="34" charset="0"/>
              </a:rPr>
              <a:t>Bạn có thể dùng bài giảng cho lần sau.</a:t>
            </a:r>
          </a:p>
        </p:txBody>
      </p:sp>
      <p:sp>
        <p:nvSpPr>
          <p:cNvPr id="150531" name="Text Box 4">
            <a:extLst>
              <a:ext uri="{FF2B5EF4-FFF2-40B4-BE49-F238E27FC236}">
                <a16:creationId xmlns:a16="http://schemas.microsoft.com/office/drawing/2014/main" id="{6BF3272C-DF18-CF40-9303-32F4A402531A}"/>
              </a:ext>
            </a:extLst>
          </p:cNvPr>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cs typeface="Arial" panose="020B0604020202020204" pitchFamily="34" charset="0"/>
              </a:rPr>
              <a:t>78</a:t>
            </a:r>
          </a:p>
        </p:txBody>
      </p:sp>
      <p:sp>
        <p:nvSpPr>
          <p:cNvPr id="150532" name="Rectangle 5">
            <a:extLst>
              <a:ext uri="{FF2B5EF4-FFF2-40B4-BE49-F238E27FC236}">
                <a16:creationId xmlns:a16="http://schemas.microsoft.com/office/drawing/2014/main" id="{8BA90371-7BEF-5341-AF97-77BC052F27B6}"/>
              </a:ext>
            </a:extLst>
          </p:cNvPr>
          <p:cNvSpPr txBox="1">
            <a:spLocks noChangeArrowheads="1"/>
          </p:cNvSpPr>
          <p:nvPr/>
        </p:nvSpPr>
        <p:spPr bwMode="auto">
          <a:xfrm>
            <a:off x="1008063" y="806450"/>
            <a:ext cx="8172450" cy="7318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solidFill>
                  <a:srgbClr val="FF0000"/>
                </a:solidFill>
                <a:cs typeface="Arial" panose="020B0604020202020204" pitchFamily="34" charset="0"/>
              </a:rPr>
              <a:t>Tại sao viết thành lời?</a:t>
            </a:r>
            <a:endParaRPr lang="en-US" altLang="en-US" sz="4400">
              <a:solidFill>
                <a:schemeClr val="tx2"/>
              </a:solidFill>
              <a:cs typeface="Arial" panose="020B0604020202020204" pitchFamily="34" charset="0"/>
            </a:endParaRPr>
          </a:p>
        </p:txBody>
      </p:sp>
      <p:pic>
        <p:nvPicPr>
          <p:cNvPr id="150533" name="Picture 6" descr="open-bible-framed">
            <a:extLst>
              <a:ext uri="{FF2B5EF4-FFF2-40B4-BE49-F238E27FC236}">
                <a16:creationId xmlns:a16="http://schemas.microsoft.com/office/drawing/2014/main" id="{31C8811D-263F-6F48-9C10-A541AA486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106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338371">
                                            <p:txEl>
                                              <p:pRg st="0" end="0"/>
                                            </p:txEl>
                                          </p:spTgt>
                                        </p:tgtEl>
                                        <p:attrNameLst>
                                          <p:attrName>style.visibility</p:attrName>
                                        </p:attrNameLst>
                                      </p:cBhvr>
                                      <p:to>
                                        <p:strVal val="visible"/>
                                      </p:to>
                                    </p:set>
                                    <p:anim calcmode="lin" valueType="num">
                                      <p:cBhvr>
                                        <p:cTn id="7" dur="500" fill="hold"/>
                                        <p:tgtEl>
                                          <p:spTgt spid="13383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8371">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38371">
                                            <p:txEl>
                                              <p:pRg st="1" end="1"/>
                                            </p:txEl>
                                          </p:spTgt>
                                        </p:tgtEl>
                                        <p:attrNameLst>
                                          <p:attrName>style.visibility</p:attrName>
                                        </p:attrNameLst>
                                      </p:cBhvr>
                                      <p:to>
                                        <p:strVal val="visible"/>
                                      </p:to>
                                    </p:set>
                                    <p:anim calcmode="lin" valueType="num">
                                      <p:cBhvr>
                                        <p:cTn id="12" dur="500" fill="hold"/>
                                        <p:tgtEl>
                                          <p:spTgt spid="133837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338371">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338371">
                                            <p:txEl>
                                              <p:pRg st="2" end="2"/>
                                            </p:txEl>
                                          </p:spTgt>
                                        </p:tgtEl>
                                        <p:attrNameLst>
                                          <p:attrName>style.visibility</p:attrName>
                                        </p:attrNameLst>
                                      </p:cBhvr>
                                      <p:to>
                                        <p:strVal val="visible"/>
                                      </p:to>
                                    </p:set>
                                    <p:anim calcmode="lin" valueType="num">
                                      <p:cBhvr>
                                        <p:cTn id="17" dur="500" fill="hold"/>
                                        <p:tgtEl>
                                          <p:spTgt spid="133837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33837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83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4" descr="wpe63">
            <a:extLst>
              <a:ext uri="{FF2B5EF4-FFF2-40B4-BE49-F238E27FC236}">
                <a16:creationId xmlns:a16="http://schemas.microsoft.com/office/drawing/2014/main" id="{33061042-D353-4247-84C1-0238A0D931ED}"/>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0658" name="Rectangle 2">
            <a:extLst>
              <a:ext uri="{FF2B5EF4-FFF2-40B4-BE49-F238E27FC236}">
                <a16:creationId xmlns:a16="http://schemas.microsoft.com/office/drawing/2014/main" id="{DAA6B1F1-7FF4-144D-8334-114291293C29}"/>
              </a:ext>
            </a:extLst>
          </p:cNvPr>
          <p:cNvSpPr>
            <a:spLocks noGrp="1" noChangeArrowheads="1"/>
          </p:cNvSpPr>
          <p:nvPr>
            <p:ph type="ctrTitle"/>
          </p:nvPr>
        </p:nvSpPr>
        <p:spPr>
          <a:xfrm>
            <a:off x="457200" y="228600"/>
            <a:ext cx="8305800" cy="838200"/>
          </a:xfrm>
          <a:effectLst>
            <a:outerShdw blurRad="63500" dist="35921" dir="2700000" algn="ctr" rotWithShape="0">
              <a:srgbClr val="000000">
                <a:alpha val="74997"/>
              </a:srgbClr>
            </a:outerShdw>
          </a:effectLst>
        </p:spPr>
        <p:txBody>
          <a:bodyPr/>
          <a:lstStyle/>
          <a:p>
            <a:pPr eaLnBrk="1" hangingPunct="1"/>
            <a:r>
              <a:rPr lang="en-US" altLang="en-US" b="1">
                <a:solidFill>
                  <a:schemeClr val="bg1"/>
                </a:solidFill>
              </a:rPr>
              <a:t>Giá trị của bài viết từng lời</a:t>
            </a:r>
            <a:endParaRPr lang="en-US" altLang="en-US" sz="6000" b="1">
              <a:solidFill>
                <a:schemeClr val="bg1"/>
              </a:solidFill>
            </a:endParaRPr>
          </a:p>
        </p:txBody>
      </p:sp>
      <p:pic>
        <p:nvPicPr>
          <p:cNvPr id="152579" name="Picture 5" descr="Ramesh">
            <a:extLst>
              <a:ext uri="{FF2B5EF4-FFF2-40B4-BE49-F238E27FC236}">
                <a16:creationId xmlns:a16="http://schemas.microsoft.com/office/drawing/2014/main" id="{C5F06CED-FD5B-C642-872E-AB25F19EBD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
            <a:ext cx="769938"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0662" name="Rectangle 6">
            <a:extLst>
              <a:ext uri="{FF2B5EF4-FFF2-40B4-BE49-F238E27FC236}">
                <a16:creationId xmlns:a16="http://schemas.microsoft.com/office/drawing/2014/main" id="{31D37894-6EBF-F549-8B01-E33CC9556B38}"/>
              </a:ext>
            </a:extLst>
          </p:cNvPr>
          <p:cNvSpPr>
            <a:spLocks noChangeArrowheads="1"/>
          </p:cNvSpPr>
          <p:nvPr/>
        </p:nvSpPr>
        <p:spPr bwMode="auto">
          <a:xfrm>
            <a:off x="533400" y="1524000"/>
            <a:ext cx="8458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2800" b="1" i="1">
                <a:solidFill>
                  <a:schemeClr val="bg1"/>
                </a:solidFill>
              </a:rPr>
              <a:t>Sau khi giảng cho thính giả ở trường thần học, một sinh viên bày tỏ với Ramesh Richard, </a:t>
            </a:r>
            <a:r>
              <a:rPr lang="ja-JP" altLang="en-US" sz="2800" b="1" i="1">
                <a:solidFill>
                  <a:schemeClr val="bg1"/>
                </a:solidFill>
              </a:rPr>
              <a:t>“</a:t>
            </a:r>
            <a:r>
              <a:rPr lang="en-US" altLang="ja-JP" sz="2800" b="1" i="1">
                <a:solidFill>
                  <a:schemeClr val="bg1"/>
                </a:solidFill>
              </a:rPr>
              <a:t>Wow!  Một bài giảng thật tuyệt! Ông có viết bài giảng thành lời không?</a:t>
            </a:r>
            <a:r>
              <a:rPr lang="ja-JP" altLang="en-US" sz="2800" b="1" i="1">
                <a:solidFill>
                  <a:schemeClr val="bg1"/>
                </a:solidFill>
              </a:rPr>
              <a:t>”</a:t>
            </a:r>
            <a:endParaRPr lang="en-US" altLang="ja-JP" sz="2800" b="1" i="1">
              <a:solidFill>
                <a:schemeClr val="bg1"/>
              </a:solidFill>
            </a:endParaRPr>
          </a:p>
          <a:p>
            <a:pPr eaLnBrk="1" hangingPunct="1">
              <a:spcBef>
                <a:spcPct val="20000"/>
              </a:spcBef>
            </a:pPr>
            <a:endParaRPr lang="en-US" altLang="en-US" sz="2800" b="1" i="1">
              <a:solidFill>
                <a:schemeClr val="bg1"/>
              </a:solidFill>
            </a:endParaRPr>
          </a:p>
          <a:p>
            <a:pPr eaLnBrk="1" hangingPunct="1">
              <a:spcBef>
                <a:spcPct val="20000"/>
              </a:spcBef>
            </a:pPr>
            <a:r>
              <a:rPr lang="en-US" altLang="en-US" sz="2800" b="1" i="1">
                <a:solidFill>
                  <a:schemeClr val="bg1"/>
                </a:solidFill>
              </a:rPr>
              <a:t>Ramesh trả lời: </a:t>
            </a:r>
            <a:r>
              <a:rPr lang="ja-JP" altLang="en-US" sz="2800" b="1" i="1">
                <a:solidFill>
                  <a:schemeClr val="bg1"/>
                </a:solidFill>
              </a:rPr>
              <a:t>“</a:t>
            </a:r>
            <a:r>
              <a:rPr lang="en-US" altLang="ja-JP" sz="2800" b="1" i="1">
                <a:solidFill>
                  <a:schemeClr val="bg1"/>
                </a:solidFill>
              </a:rPr>
              <a:t>Không, nhưng tôi hy vọng rằng một ngày kia, khi tôi qua đời, vợ tôi sẽ khiến chúng thành bài viết.</a:t>
            </a:r>
            <a:r>
              <a:rPr lang="ja-JP" altLang="en-US" sz="2800" b="1" i="1">
                <a:solidFill>
                  <a:schemeClr val="bg1"/>
                </a:solidFill>
              </a:rPr>
              <a:t>”</a:t>
            </a:r>
            <a:endParaRPr lang="en-US" altLang="ja-JP" sz="2800" b="1" i="1">
              <a:solidFill>
                <a:schemeClr val="bg1"/>
              </a:solidFill>
            </a:endParaRPr>
          </a:p>
          <a:p>
            <a:pPr eaLnBrk="1" hangingPunct="1">
              <a:spcBef>
                <a:spcPct val="20000"/>
              </a:spcBef>
            </a:pPr>
            <a:endParaRPr lang="en-US" altLang="en-US" sz="2800" b="1" i="1">
              <a:solidFill>
                <a:schemeClr val="bg1"/>
              </a:solidFill>
            </a:endParaRPr>
          </a:p>
          <a:p>
            <a:pPr eaLnBrk="1" hangingPunct="1">
              <a:spcBef>
                <a:spcPct val="20000"/>
              </a:spcBef>
            </a:pPr>
            <a:r>
              <a:rPr lang="en-US" altLang="en-US" sz="2800" b="1" i="1">
                <a:solidFill>
                  <a:schemeClr val="bg1"/>
                </a:solidFill>
              </a:rPr>
              <a:t>Sinh viên trả lời </a:t>
            </a:r>
            <a:r>
              <a:rPr lang="ja-JP" altLang="en-US" sz="2800" b="1" i="1">
                <a:solidFill>
                  <a:schemeClr val="bg1"/>
                </a:solidFill>
              </a:rPr>
              <a:t>“</a:t>
            </a:r>
            <a:r>
              <a:rPr lang="en-US" altLang="ja-JP" sz="2800" b="1" i="1">
                <a:solidFill>
                  <a:schemeClr val="bg1"/>
                </a:solidFill>
              </a:rPr>
              <a:t>Ồ, Tôi hy vọng điều này sẽ sớm thành</a:t>
            </a:r>
            <a:r>
              <a:rPr lang="ja-JP" altLang="en-US" sz="2800" b="1" i="1">
                <a:solidFill>
                  <a:schemeClr val="bg1"/>
                </a:solidFill>
              </a:rPr>
              <a:t>”</a:t>
            </a:r>
            <a:endParaRPr lang="en-US" altLang="en-US" sz="2800" b="1" i="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50662">
                                            <p:txEl>
                                              <p:pRg st="0" end="0"/>
                                            </p:txEl>
                                          </p:spTgt>
                                        </p:tgtEl>
                                        <p:attrNameLst>
                                          <p:attrName>style.visibility</p:attrName>
                                        </p:attrNameLst>
                                      </p:cBhvr>
                                      <p:to>
                                        <p:strVal val="visible"/>
                                      </p:to>
                                    </p:set>
                                    <p:anim calcmode="lin" valueType="num">
                                      <p:cBhvr>
                                        <p:cTn id="7" dur="500" decel="50000" fill="hold">
                                          <p:stCondLst>
                                            <p:cond delay="0"/>
                                          </p:stCondLst>
                                        </p:cTn>
                                        <p:tgtEl>
                                          <p:spTgt spid="135066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5066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5066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35066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5066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5066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5066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5066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50662">
                                            <p:txEl>
                                              <p:pRg st="2" end="2"/>
                                            </p:txEl>
                                          </p:spTgt>
                                        </p:tgtEl>
                                        <p:attrNameLst>
                                          <p:attrName>style.visibility</p:attrName>
                                        </p:attrNameLst>
                                      </p:cBhvr>
                                      <p:to>
                                        <p:strVal val="visible"/>
                                      </p:to>
                                    </p:set>
                                    <p:anim calcmode="lin" valueType="num">
                                      <p:cBhvr>
                                        <p:cTn id="19" dur="500" decel="50000" fill="hold">
                                          <p:stCondLst>
                                            <p:cond delay="0"/>
                                          </p:stCondLst>
                                        </p:cTn>
                                        <p:tgtEl>
                                          <p:spTgt spid="1350662">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50662">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50662">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1350662">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50662">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50662">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50662">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50662">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50662">
                                            <p:txEl>
                                              <p:pRg st="4" end="4"/>
                                            </p:txEl>
                                          </p:spTgt>
                                        </p:tgtEl>
                                        <p:attrNameLst>
                                          <p:attrName>style.visibility</p:attrName>
                                        </p:attrNameLst>
                                      </p:cBhvr>
                                      <p:to>
                                        <p:strVal val="visible"/>
                                      </p:to>
                                    </p:set>
                                    <p:anim calcmode="lin" valueType="num">
                                      <p:cBhvr>
                                        <p:cTn id="31" dur="500" decel="50000" fill="hold">
                                          <p:stCondLst>
                                            <p:cond delay="0"/>
                                          </p:stCondLst>
                                        </p:cTn>
                                        <p:tgtEl>
                                          <p:spTgt spid="1350662">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50662">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50662">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1350662">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50662">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50662">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50662">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506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66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2" descr="MF - Plate 2">
            <a:extLst>
              <a:ext uri="{FF2B5EF4-FFF2-40B4-BE49-F238E27FC236}">
                <a16:creationId xmlns:a16="http://schemas.microsoft.com/office/drawing/2014/main" id="{99614145-45A7-4240-B746-4E574F02AE9D}"/>
              </a:ext>
            </a:extLst>
          </p:cNvPr>
          <p:cNvPicPr>
            <a:picLocks noChangeAspect="1" noChangeArrowheads="1"/>
          </p:cNvPicPr>
          <p:nvPr/>
        </p:nvPicPr>
        <p:blipFill>
          <a:blip r:embed="rId3">
            <a:lum bright="-60000"/>
            <a:extLst>
              <a:ext uri="{28A0092B-C50C-407E-A947-70E740481C1C}">
                <a14:useLocalDpi xmlns:a14="http://schemas.microsoft.com/office/drawing/2010/main" val="0"/>
              </a:ext>
            </a:extLst>
          </a:blip>
          <a:srcRect l="14488" t="20821" r="26654" b="5071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2707" name="Text Box 3">
            <a:extLst>
              <a:ext uri="{FF2B5EF4-FFF2-40B4-BE49-F238E27FC236}">
                <a16:creationId xmlns:a16="http://schemas.microsoft.com/office/drawing/2014/main" id="{FB12F593-3608-BB40-B256-513423541DEE}"/>
              </a:ext>
            </a:extLst>
          </p:cNvPr>
          <p:cNvSpPr txBox="1">
            <a:spLocks noChangeArrowheads="1"/>
          </p:cNvSpPr>
          <p:nvPr/>
        </p:nvSpPr>
        <p:spPr bwMode="auto">
          <a:xfrm>
            <a:off x="0" y="1889125"/>
            <a:ext cx="9324975" cy="4246563"/>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90563" indent="-6905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AutoNum type="alphaUcPeriod"/>
            </a:pPr>
            <a:r>
              <a:rPr lang="en-US" altLang="en-US" sz="3600" b="1">
                <a:solidFill>
                  <a:schemeClr val="bg1"/>
                </a:solidFill>
                <a:cs typeface="Arial" panose="020B0604020202020204" pitchFamily="34" charset="0"/>
              </a:rPr>
              <a:t>Nó buộc bạn phải chọn từ tốt nhất.</a:t>
            </a:r>
          </a:p>
          <a:p>
            <a:pPr eaLnBrk="1" hangingPunct="1">
              <a:spcBef>
                <a:spcPct val="50000"/>
              </a:spcBef>
              <a:buFont typeface="Arial" panose="020B0604020202020204" pitchFamily="34" charset="0"/>
              <a:buAutoNum type="alphaUcPeriod"/>
            </a:pPr>
            <a:r>
              <a:rPr lang="en-US" altLang="en-US" sz="3600" b="1">
                <a:solidFill>
                  <a:schemeClr val="bg1"/>
                </a:solidFill>
                <a:cs typeface="Arial" panose="020B0604020202020204" pitchFamily="34" charset="0"/>
              </a:rPr>
              <a:t>Đối với hầu hết chúng ta, các từ ngữ không tự đến.</a:t>
            </a:r>
          </a:p>
          <a:p>
            <a:pPr eaLnBrk="1" hangingPunct="1">
              <a:spcBef>
                <a:spcPct val="50000"/>
              </a:spcBef>
              <a:buFont typeface="Arial" panose="020B0604020202020204" pitchFamily="34" charset="0"/>
              <a:buAutoNum type="alphaUcPeriod"/>
            </a:pPr>
            <a:r>
              <a:rPr lang="en-US" altLang="en-US" sz="3600" b="1">
                <a:solidFill>
                  <a:schemeClr val="bg1"/>
                </a:solidFill>
                <a:cs typeface="Arial" panose="020B0604020202020204" pitchFamily="34" charset="0"/>
              </a:rPr>
              <a:t>Bạn có thể dùng BG cho lần sau.</a:t>
            </a:r>
          </a:p>
          <a:p>
            <a:pPr eaLnBrk="1" hangingPunct="1">
              <a:spcBef>
                <a:spcPct val="50000"/>
              </a:spcBef>
              <a:buFont typeface="Arial" panose="020B0604020202020204" pitchFamily="34" charset="0"/>
              <a:buAutoNum type="alphaUcPeriod"/>
            </a:pPr>
            <a:r>
              <a:rPr lang="en-US" altLang="en-US" sz="3600" b="1">
                <a:solidFill>
                  <a:schemeClr val="bg1"/>
                </a:solidFill>
                <a:cs typeface="Arial" panose="020B0604020202020204" pitchFamily="34" charset="0"/>
              </a:rPr>
              <a:t>Nó hữu ích cho thời gian giới hạn của bạn.</a:t>
            </a:r>
          </a:p>
        </p:txBody>
      </p:sp>
      <p:sp>
        <p:nvSpPr>
          <p:cNvPr id="154627" name="Text Box 4">
            <a:extLst>
              <a:ext uri="{FF2B5EF4-FFF2-40B4-BE49-F238E27FC236}">
                <a16:creationId xmlns:a16="http://schemas.microsoft.com/office/drawing/2014/main" id="{4246343F-7F00-3E46-882C-F59511C24EF2}"/>
              </a:ext>
            </a:extLst>
          </p:cNvPr>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cs typeface="Arial" panose="020B0604020202020204" pitchFamily="34" charset="0"/>
              </a:rPr>
              <a:t>78</a:t>
            </a:r>
          </a:p>
        </p:txBody>
      </p:sp>
      <p:sp>
        <p:nvSpPr>
          <p:cNvPr id="154628" name="Rectangle 5">
            <a:extLst>
              <a:ext uri="{FF2B5EF4-FFF2-40B4-BE49-F238E27FC236}">
                <a16:creationId xmlns:a16="http://schemas.microsoft.com/office/drawing/2014/main" id="{0C8E9CA0-4945-F843-8D7F-E86750CD4960}"/>
              </a:ext>
            </a:extLst>
          </p:cNvPr>
          <p:cNvSpPr txBox="1">
            <a:spLocks noChangeArrowheads="1"/>
          </p:cNvSpPr>
          <p:nvPr/>
        </p:nvSpPr>
        <p:spPr bwMode="auto">
          <a:xfrm>
            <a:off x="1008063" y="806450"/>
            <a:ext cx="8172450" cy="7318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solidFill>
                  <a:srgbClr val="FF0000"/>
                </a:solidFill>
                <a:cs typeface="Arial" panose="020B0604020202020204" pitchFamily="34" charset="0"/>
              </a:rPr>
              <a:t>Tại sao viết thành lời?</a:t>
            </a:r>
            <a:endParaRPr lang="en-US" altLang="en-US" sz="4400">
              <a:solidFill>
                <a:schemeClr val="tx2"/>
              </a:solidFill>
              <a:cs typeface="Arial" panose="020B0604020202020204" pitchFamily="34" charset="0"/>
            </a:endParaRPr>
          </a:p>
        </p:txBody>
      </p:sp>
      <p:pic>
        <p:nvPicPr>
          <p:cNvPr id="154629" name="Picture 6" descr="open-bible-framed">
            <a:extLst>
              <a:ext uri="{FF2B5EF4-FFF2-40B4-BE49-F238E27FC236}">
                <a16:creationId xmlns:a16="http://schemas.microsoft.com/office/drawing/2014/main" id="{1353E35D-EC0C-0642-AC3F-718ED765A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106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352707">
                                            <p:txEl>
                                              <p:pRg st="3" end="3"/>
                                            </p:txEl>
                                          </p:spTgt>
                                        </p:tgtEl>
                                        <p:attrNameLst>
                                          <p:attrName>style.visibility</p:attrName>
                                        </p:attrNameLst>
                                      </p:cBhvr>
                                      <p:to>
                                        <p:strVal val="visible"/>
                                      </p:to>
                                    </p:set>
                                    <p:anim calcmode="lin" valueType="num">
                                      <p:cBhvr>
                                        <p:cTn id="7" dur="500" fill="hold"/>
                                        <p:tgtEl>
                                          <p:spTgt spid="135270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352707">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70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a:extLst>
              <a:ext uri="{FF2B5EF4-FFF2-40B4-BE49-F238E27FC236}">
                <a16:creationId xmlns:a16="http://schemas.microsoft.com/office/drawing/2014/main" id="{E78A6213-F361-3A48-A514-CAA77F46D397}"/>
              </a:ext>
            </a:extLst>
          </p:cNvPr>
          <p:cNvSpPr>
            <a:spLocks noGrp="1" noChangeArrowheads="1"/>
          </p:cNvSpPr>
          <p:nvPr>
            <p:ph type="ctrTitle"/>
          </p:nvPr>
        </p:nvSpPr>
        <p:spPr>
          <a:xfrm>
            <a:off x="6096000" y="1905000"/>
            <a:ext cx="2743200" cy="4572000"/>
          </a:xfrm>
          <a:noFill/>
        </p:spPr>
        <p:txBody>
          <a:bodyPr/>
          <a:lstStyle/>
          <a:p>
            <a:pPr eaLnBrk="1" hangingPunct="1"/>
            <a:r>
              <a:rPr lang="en-US" altLang="en-US" sz="3600" b="1">
                <a:solidFill>
                  <a:schemeClr val="bg1"/>
                </a:solidFill>
                <a:ea typeface="ＭＳ Ｐゴシック" panose="020B0600070205080204" pitchFamily="34" charset="-128"/>
              </a:rPr>
              <a:t>Một bài giảng từng lời giữ bạn tránh việc lố giờ thường xuyên. </a:t>
            </a:r>
            <a:endParaRPr lang="en-US" altLang="en-US" sz="5400">
              <a:solidFill>
                <a:schemeClr val="bg1"/>
              </a:solidFill>
              <a:ea typeface="ＭＳ Ｐゴシック" panose="020B0600070205080204" pitchFamily="34" charset="-128"/>
            </a:endParaRPr>
          </a:p>
        </p:txBody>
      </p:sp>
      <p:pic>
        <p:nvPicPr>
          <p:cNvPr id="156674" name="Picture 3" descr="MSSLengthMiracle">
            <a:extLst>
              <a:ext uri="{FF2B5EF4-FFF2-40B4-BE49-F238E27FC236}">
                <a16:creationId xmlns:a16="http://schemas.microsoft.com/office/drawing/2014/main" id="{21EE2C03-FF08-C544-897C-CC366FEE1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228" t="13303" r="10799" b="31523"/>
          <a:stretch>
            <a:fillRect/>
          </a:stretch>
        </p:blipFill>
        <p:spPr bwMode="auto">
          <a:xfrm>
            <a:off x="0" y="0"/>
            <a:ext cx="5710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5" name="Rectangle 6">
            <a:extLst>
              <a:ext uri="{FF2B5EF4-FFF2-40B4-BE49-F238E27FC236}">
                <a16:creationId xmlns:a16="http://schemas.microsoft.com/office/drawing/2014/main" id="{C6D6513F-96D7-FA4E-99AA-56713506DB02}"/>
              </a:ext>
            </a:extLst>
          </p:cNvPr>
          <p:cNvSpPr>
            <a:spLocks noGrp="1" noChangeArrowheads="1"/>
          </p:cNvSpPr>
          <p:nvPr>
            <p:ph type="subTitle" idx="1"/>
          </p:nvPr>
        </p:nvSpPr>
        <p:spPr>
          <a:xfrm>
            <a:off x="88900" y="6092825"/>
            <a:ext cx="5562600" cy="685800"/>
          </a:xfrm>
          <a:solidFill>
            <a:schemeClr val="bg1"/>
          </a:solidFill>
        </p:spPr>
        <p:txBody>
          <a:bodyPr/>
          <a:lstStyle/>
          <a:p>
            <a:pPr eaLnBrk="1" hangingPunct="1"/>
            <a:r>
              <a:rPr lang="ja-JP" altLang="en-US" sz="2400" b="1">
                <a:ea typeface="ＭＳ Ｐゴシック" panose="020B0600070205080204" pitchFamily="34" charset="-128"/>
              </a:rPr>
              <a:t>“</a:t>
            </a:r>
            <a:r>
              <a:rPr lang="en-US" altLang="ja-JP" sz="2400" b="1">
                <a:ea typeface="ＭＳ Ｐゴシック" panose="020B0600070205080204" pitchFamily="34" charset="-128"/>
              </a:rPr>
              <a:t>Chúng ta sẽ biết nếu ông kết thúc bài giảng giữa trưa</a:t>
            </a:r>
            <a:r>
              <a:rPr lang="ja-JP" altLang="en-US" sz="2400" b="1">
                <a:ea typeface="ＭＳ Ｐゴシック" panose="020B0600070205080204" pitchFamily="34" charset="-128"/>
              </a:rPr>
              <a:t>”</a:t>
            </a:r>
            <a:endParaRPr lang="en-US" altLang="en-US" sz="2400" b="1">
              <a:ea typeface="ＭＳ Ｐゴシック" panose="020B0600070205080204" pitchFamily="34" charset="-128"/>
            </a:endParaRPr>
          </a:p>
        </p:txBody>
      </p:sp>
      <p:sp>
        <p:nvSpPr>
          <p:cNvPr id="156676" name="Rectangle 6">
            <a:extLst>
              <a:ext uri="{FF2B5EF4-FFF2-40B4-BE49-F238E27FC236}">
                <a16:creationId xmlns:a16="http://schemas.microsoft.com/office/drawing/2014/main" id="{1A3A8B18-2E4F-B246-8D93-FFB5E05AFEE3}"/>
              </a:ext>
            </a:extLst>
          </p:cNvPr>
          <p:cNvSpPr txBox="1">
            <a:spLocks noChangeArrowheads="1"/>
          </p:cNvSpPr>
          <p:nvPr/>
        </p:nvSpPr>
        <p:spPr bwMode="auto">
          <a:xfrm>
            <a:off x="4038600" y="3124200"/>
            <a:ext cx="1371600" cy="152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1600" b="1"/>
              <a:t>Sermon: </a:t>
            </a:r>
            <a:r>
              <a:rPr lang="ja-JP" altLang="en-US" sz="1600" b="1"/>
              <a:t>“</a:t>
            </a:r>
            <a:r>
              <a:rPr lang="en-US" altLang="ja-JP" sz="1600" b="1"/>
              <a:t>Do Miracles Still Happen?</a:t>
            </a:r>
            <a:r>
              <a:rPr lang="ja-JP" altLang="en-US" sz="1600" b="1"/>
              <a:t>”</a:t>
            </a:r>
            <a:br>
              <a:rPr lang="en-US" altLang="ja-JP" sz="1600" b="1"/>
            </a:br>
            <a:r>
              <a:rPr lang="en-US" altLang="ja-JP" sz="1400" b="1"/>
              <a:t>Rev. Clanton</a:t>
            </a:r>
            <a:endParaRPr lang="en-US" altLang="en-US" sz="1600" b="1"/>
          </a:p>
        </p:txBody>
      </p:sp>
      <p:sp>
        <p:nvSpPr>
          <p:cNvPr id="156677" name="TextBox 1">
            <a:extLst>
              <a:ext uri="{FF2B5EF4-FFF2-40B4-BE49-F238E27FC236}">
                <a16:creationId xmlns:a16="http://schemas.microsoft.com/office/drawing/2014/main" id="{F113EF18-0A5C-3B45-85F6-E639278D6DA2}"/>
              </a:ext>
            </a:extLst>
          </p:cNvPr>
          <p:cNvSpPr txBox="1">
            <a:spLocks noChangeArrowheads="1"/>
          </p:cNvSpPr>
          <p:nvPr/>
        </p:nvSpPr>
        <p:spPr bwMode="auto">
          <a:xfrm>
            <a:off x="4038600" y="3065463"/>
            <a:ext cx="1371600" cy="1754187"/>
          </a:xfrm>
          <a:prstGeom prst="rect">
            <a:avLst/>
          </a:prstGeom>
          <a:solidFill>
            <a:schemeClr val="bg1"/>
          </a:solidFill>
          <a:ln w="9525">
            <a:solidFill>
              <a:schemeClr val="tx1"/>
            </a:solid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Chủ đề: </a:t>
            </a:r>
            <a:r>
              <a:rPr lang="ja-JP" altLang="en-US" sz="1800" b="1"/>
              <a:t>“</a:t>
            </a:r>
            <a:r>
              <a:rPr lang="en-US" altLang="ja-JP" sz="1800" b="1"/>
              <a:t>Phép lạ có còn xảy ra?</a:t>
            </a:r>
            <a:r>
              <a:rPr lang="ja-JP" altLang="en-US" sz="1800" b="1"/>
              <a:t>”</a:t>
            </a:r>
            <a:endParaRPr lang="en-US" altLang="ja-JP" sz="1800" b="1"/>
          </a:p>
          <a:p>
            <a:pPr algn="ctr"/>
            <a:r>
              <a:rPr lang="en-US" altLang="en-US" sz="1800"/>
              <a:t>Dg: Ms. Clanton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92290"/>
                                        </p:tgtEl>
                                        <p:attrNameLst>
                                          <p:attrName>style.visibility</p:attrName>
                                        </p:attrNameLst>
                                      </p:cBhvr>
                                      <p:to>
                                        <p:strVal val="visible"/>
                                      </p:to>
                                    </p:set>
                                    <p:animEffect transition="in" filter="dissolve">
                                      <p:cBhvr>
                                        <p:cTn id="7" dur="500"/>
                                        <p:tgtEl>
                                          <p:spTgt spid="129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3" descr="MSSTimeLimitOld">
            <a:extLst>
              <a:ext uri="{FF2B5EF4-FFF2-40B4-BE49-F238E27FC236}">
                <a16:creationId xmlns:a16="http://schemas.microsoft.com/office/drawing/2014/main" id="{55D78356-65B4-0148-9D33-55CB895EC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799" r="4628" b="55133"/>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6386" name="Rectangle 2">
            <a:extLst>
              <a:ext uri="{FF2B5EF4-FFF2-40B4-BE49-F238E27FC236}">
                <a16:creationId xmlns:a16="http://schemas.microsoft.com/office/drawing/2014/main" id="{062B8E2E-2040-5445-A8FC-E8D1DE021E6E}"/>
              </a:ext>
            </a:extLst>
          </p:cNvPr>
          <p:cNvSpPr>
            <a:spLocks noGrp="1" noChangeArrowheads="1"/>
          </p:cNvSpPr>
          <p:nvPr>
            <p:ph type="ctrTitle"/>
          </p:nvPr>
        </p:nvSpPr>
        <p:spPr>
          <a:xfrm>
            <a:off x="0" y="0"/>
            <a:ext cx="6858000" cy="1828800"/>
          </a:xfrm>
          <a:solidFill>
            <a:schemeClr val="accent2"/>
          </a:solidFill>
        </p:spPr>
        <p:txBody>
          <a:bodyPr/>
          <a:lstStyle/>
          <a:p>
            <a:pPr eaLnBrk="1" hangingPunct="1"/>
            <a:r>
              <a:rPr lang="en-US" altLang="en-US" b="1">
                <a:solidFill>
                  <a:schemeClr val="bg1"/>
                </a:solidFill>
                <a:ea typeface="ＭＳ Ｐゴシック" panose="020B0600070205080204" pitchFamily="34" charset="-128"/>
              </a:rPr>
              <a:t>Độ dài luôn quan trọng!</a:t>
            </a:r>
            <a:endParaRPr lang="en-US" altLang="en-US" sz="6000">
              <a:solidFill>
                <a:schemeClr val="bg1"/>
              </a:solidFill>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6386"/>
                                        </p:tgtEl>
                                        <p:attrNameLst>
                                          <p:attrName>style.visibility</p:attrName>
                                        </p:attrNameLst>
                                      </p:cBhvr>
                                      <p:to>
                                        <p:strVal val="visible"/>
                                      </p:to>
                                    </p:set>
                                    <p:animEffect transition="in" filter="fade">
                                      <p:cBhvr>
                                        <p:cTn id="7" dur="2000"/>
                                        <p:tgtEl>
                                          <p:spTgt spid="129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3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2" descr="MF - Plate 2">
            <a:extLst>
              <a:ext uri="{FF2B5EF4-FFF2-40B4-BE49-F238E27FC236}">
                <a16:creationId xmlns:a16="http://schemas.microsoft.com/office/drawing/2014/main" id="{F2E5DCD9-E9C5-1B4D-A08B-41EFF24A2CF8}"/>
              </a:ext>
            </a:extLst>
          </p:cNvPr>
          <p:cNvPicPr>
            <a:picLocks noChangeAspect="1" noChangeArrowheads="1"/>
          </p:cNvPicPr>
          <p:nvPr/>
        </p:nvPicPr>
        <p:blipFill>
          <a:blip r:embed="rId3">
            <a:lum bright="-60000"/>
            <a:extLst>
              <a:ext uri="{28A0092B-C50C-407E-A947-70E740481C1C}">
                <a14:useLocalDpi xmlns:a14="http://schemas.microsoft.com/office/drawing/2010/main" val="0"/>
              </a:ext>
            </a:extLst>
          </a:blip>
          <a:srcRect l="14488" t="20821" r="26654" b="5071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a:extLst>
              <a:ext uri="{FF2B5EF4-FFF2-40B4-BE49-F238E27FC236}">
                <a16:creationId xmlns:a16="http://schemas.microsoft.com/office/drawing/2014/main" id="{32F5E2B2-20BA-DC41-AA7F-B21541BD2470}"/>
              </a:ext>
            </a:extLst>
          </p:cNvPr>
          <p:cNvSpPr txBox="1">
            <a:spLocks noChangeArrowheads="1"/>
          </p:cNvSpPr>
          <p:nvPr/>
        </p:nvSpPr>
        <p:spPr bwMode="auto">
          <a:xfrm>
            <a:off x="0" y="1889125"/>
            <a:ext cx="9144000" cy="4246563"/>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90563" indent="-6905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AutoNum type="alphaUcPeriod"/>
            </a:pPr>
            <a:r>
              <a:rPr lang="en-US" altLang="en-US" sz="3600" b="1">
                <a:solidFill>
                  <a:schemeClr val="bg1"/>
                </a:solidFill>
                <a:cs typeface="Arial" panose="020B0604020202020204" pitchFamily="34" charset="0"/>
              </a:rPr>
              <a:t>Nó buộc bạn phải chọn từ tốt nhất.</a:t>
            </a:r>
          </a:p>
          <a:p>
            <a:pPr eaLnBrk="1" hangingPunct="1">
              <a:spcBef>
                <a:spcPct val="50000"/>
              </a:spcBef>
              <a:buFont typeface="Arial" panose="020B0604020202020204" pitchFamily="34" charset="0"/>
              <a:buAutoNum type="alphaUcPeriod"/>
            </a:pPr>
            <a:r>
              <a:rPr lang="en-US" altLang="en-US" sz="3600" b="1">
                <a:solidFill>
                  <a:schemeClr val="bg1"/>
                </a:solidFill>
                <a:cs typeface="Arial" panose="020B0604020202020204" pitchFamily="34" charset="0"/>
              </a:rPr>
              <a:t>Đối với hầu hết chúng ta, các từ ngữ không tự đến.</a:t>
            </a:r>
          </a:p>
          <a:p>
            <a:pPr eaLnBrk="1" hangingPunct="1">
              <a:spcBef>
                <a:spcPct val="50000"/>
              </a:spcBef>
              <a:buFont typeface="Arial" panose="020B0604020202020204" pitchFamily="34" charset="0"/>
              <a:buAutoNum type="alphaUcPeriod"/>
            </a:pPr>
            <a:r>
              <a:rPr lang="en-US" altLang="en-US" sz="3600" b="1">
                <a:solidFill>
                  <a:schemeClr val="bg1"/>
                </a:solidFill>
                <a:cs typeface="Arial" panose="020B0604020202020204" pitchFamily="34" charset="0"/>
              </a:rPr>
              <a:t>Bạn có thể dùng BG cho lần sau.</a:t>
            </a:r>
          </a:p>
          <a:p>
            <a:pPr eaLnBrk="1" hangingPunct="1">
              <a:spcBef>
                <a:spcPct val="50000"/>
              </a:spcBef>
              <a:buFont typeface="Arial" panose="020B0604020202020204" pitchFamily="34" charset="0"/>
              <a:buAutoNum type="alphaUcPeriod"/>
            </a:pPr>
            <a:r>
              <a:rPr lang="en-US" altLang="en-US" sz="3600" b="1">
                <a:solidFill>
                  <a:schemeClr val="bg1"/>
                </a:solidFill>
                <a:cs typeface="Arial" panose="020B0604020202020204" pitchFamily="34" charset="0"/>
              </a:rPr>
              <a:t>Nó hữu ích cho thời gian giới hạn của bạn.</a:t>
            </a:r>
          </a:p>
        </p:txBody>
      </p:sp>
      <p:sp>
        <p:nvSpPr>
          <p:cNvPr id="160771" name="Text Box 4">
            <a:extLst>
              <a:ext uri="{FF2B5EF4-FFF2-40B4-BE49-F238E27FC236}">
                <a16:creationId xmlns:a16="http://schemas.microsoft.com/office/drawing/2014/main" id="{EA07DAD5-B388-6545-AB1B-5249B7231DD1}"/>
              </a:ext>
            </a:extLst>
          </p:cNvPr>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cs typeface="Arial" panose="020B0604020202020204" pitchFamily="34" charset="0"/>
              </a:rPr>
              <a:t>78</a:t>
            </a:r>
          </a:p>
        </p:txBody>
      </p:sp>
      <p:sp>
        <p:nvSpPr>
          <p:cNvPr id="160772" name="Rectangle 5">
            <a:extLst>
              <a:ext uri="{FF2B5EF4-FFF2-40B4-BE49-F238E27FC236}">
                <a16:creationId xmlns:a16="http://schemas.microsoft.com/office/drawing/2014/main" id="{98928500-BDAA-0044-B680-4B9A3694EDAC}"/>
              </a:ext>
            </a:extLst>
          </p:cNvPr>
          <p:cNvSpPr txBox="1">
            <a:spLocks noChangeArrowheads="1"/>
          </p:cNvSpPr>
          <p:nvPr/>
        </p:nvSpPr>
        <p:spPr bwMode="auto">
          <a:xfrm>
            <a:off x="1008063" y="806450"/>
            <a:ext cx="8172450" cy="7318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solidFill>
                  <a:srgbClr val="FF0000"/>
                </a:solidFill>
                <a:cs typeface="Arial" panose="020B0604020202020204" pitchFamily="34" charset="0"/>
              </a:rPr>
              <a:t>Tại sao viết thành lời?</a:t>
            </a:r>
            <a:endParaRPr lang="en-US" altLang="en-US" sz="4400">
              <a:solidFill>
                <a:schemeClr val="tx2"/>
              </a:solidFill>
              <a:cs typeface="Arial" panose="020B0604020202020204" pitchFamily="34" charset="0"/>
            </a:endParaRPr>
          </a:p>
        </p:txBody>
      </p:sp>
      <p:pic>
        <p:nvPicPr>
          <p:cNvPr id="160773" name="Picture 6" descr="open-bible-framed">
            <a:extLst>
              <a:ext uri="{FF2B5EF4-FFF2-40B4-BE49-F238E27FC236}">
                <a16:creationId xmlns:a16="http://schemas.microsoft.com/office/drawing/2014/main" id="{FC2C4222-DB46-5D40-A570-9F7E7A527D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106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8180" name="Picture 4" descr="Watermelon">
            <a:extLst>
              <a:ext uri="{FF2B5EF4-FFF2-40B4-BE49-F238E27FC236}">
                <a16:creationId xmlns:a16="http://schemas.microsoft.com/office/drawing/2014/main" id="{DC0B1793-FDE3-9C4B-8CE4-163D8B44D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48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8178" name="Rectangle 2">
            <a:extLst>
              <a:ext uri="{FF2B5EF4-FFF2-40B4-BE49-F238E27FC236}">
                <a16:creationId xmlns:a16="http://schemas.microsoft.com/office/drawing/2014/main" id="{BF7090F0-5927-FA4D-8CC0-91E9BD91355D}"/>
              </a:ext>
            </a:extLst>
          </p:cNvPr>
          <p:cNvSpPr>
            <a:spLocks noGrp="1" noChangeArrowheads="1"/>
          </p:cNvSpPr>
          <p:nvPr>
            <p:ph type="ctrTitle"/>
          </p:nvPr>
        </p:nvSpPr>
        <p:spPr>
          <a:xfrm>
            <a:off x="457200" y="5334000"/>
            <a:ext cx="8229600" cy="1524000"/>
          </a:xfrm>
          <a:effectLst>
            <a:outerShdw blurRad="63500" dist="35921" dir="2700000" algn="ctr" rotWithShape="0">
              <a:srgbClr val="000000">
                <a:alpha val="74997"/>
              </a:srgbClr>
            </a:outerShdw>
          </a:effectLst>
        </p:spPr>
        <p:txBody>
          <a:bodyPr/>
          <a:lstStyle/>
          <a:p>
            <a:pPr eaLnBrk="1" hangingPunct="1"/>
            <a:r>
              <a:rPr lang="en-US" altLang="en-US">
                <a:solidFill>
                  <a:schemeClr val="bg1"/>
                </a:solidFill>
                <a:ea typeface="ＭＳ Ｐゴシック" panose="020B0600070205080204" pitchFamily="34" charset="-128"/>
              </a:rPr>
              <a:t>Viết thành lời giữ chúng ta khỏi việc cắn nhiều hơn nhai. </a:t>
            </a:r>
            <a:endParaRPr lang="en-US" altLang="en-US">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1458180"/>
                                        </p:tgtEl>
                                        <p:attrNameLst>
                                          <p:attrName>style.visibility</p:attrName>
                                        </p:attrNameLst>
                                      </p:cBhvr>
                                      <p:to>
                                        <p:strVal val="visible"/>
                                      </p:to>
                                    </p:set>
                                    <p:animEffect transition="in" filter="dissolve">
                                      <p:cBhvr>
                                        <p:cTn id="7" dur="2000"/>
                                        <p:tgtEl>
                                          <p:spTgt spid="145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2" descr="MF - Plate 2">
            <a:extLst>
              <a:ext uri="{FF2B5EF4-FFF2-40B4-BE49-F238E27FC236}">
                <a16:creationId xmlns:a16="http://schemas.microsoft.com/office/drawing/2014/main" id="{500EB5DC-3835-7A46-9B8F-A72C3A151CA0}"/>
              </a:ext>
            </a:extLst>
          </p:cNvPr>
          <p:cNvPicPr>
            <a:picLocks noChangeAspect="1" noChangeArrowheads="1"/>
          </p:cNvPicPr>
          <p:nvPr/>
        </p:nvPicPr>
        <p:blipFill>
          <a:blip r:embed="rId3">
            <a:lum bright="-60000"/>
            <a:extLst>
              <a:ext uri="{28A0092B-C50C-407E-A947-70E740481C1C}">
                <a14:useLocalDpi xmlns:a14="http://schemas.microsoft.com/office/drawing/2010/main" val="0"/>
              </a:ext>
            </a:extLst>
          </a:blip>
          <a:srcRect l="14488" t="20821" r="26654" b="5071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6131" name="Text Box 3">
            <a:extLst>
              <a:ext uri="{FF2B5EF4-FFF2-40B4-BE49-F238E27FC236}">
                <a16:creationId xmlns:a16="http://schemas.microsoft.com/office/drawing/2014/main" id="{7622BDD8-4453-214B-88BC-1A9D649A0210}"/>
              </a:ext>
            </a:extLst>
          </p:cNvPr>
          <p:cNvSpPr txBox="1">
            <a:spLocks noChangeArrowheads="1"/>
          </p:cNvSpPr>
          <p:nvPr/>
        </p:nvSpPr>
        <p:spPr bwMode="auto">
          <a:xfrm>
            <a:off x="0" y="1889125"/>
            <a:ext cx="9144000" cy="4524375"/>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90563" indent="-6905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AutoNum type="alphaUcPeriod"/>
            </a:pPr>
            <a:r>
              <a:rPr lang="en-US" altLang="en-US" sz="3600" b="1">
                <a:solidFill>
                  <a:schemeClr val="bg1"/>
                </a:solidFill>
                <a:cs typeface="Arial" panose="020B0604020202020204" pitchFamily="34" charset="0"/>
              </a:rPr>
              <a:t>Nó buộc bạn phải chọn từ tốt nhất.</a:t>
            </a:r>
          </a:p>
          <a:p>
            <a:pPr eaLnBrk="1" hangingPunct="1">
              <a:spcBef>
                <a:spcPct val="50000"/>
              </a:spcBef>
              <a:buFont typeface="Arial" panose="020B0604020202020204" pitchFamily="34" charset="0"/>
              <a:buAutoNum type="alphaUcPeriod"/>
            </a:pPr>
            <a:r>
              <a:rPr lang="en-US" altLang="en-US" sz="3600" b="1">
                <a:solidFill>
                  <a:schemeClr val="bg1"/>
                </a:solidFill>
                <a:cs typeface="Arial" panose="020B0604020202020204" pitchFamily="34" charset="0"/>
              </a:rPr>
              <a:t>Đối với hầu hết chúng ta, các từ ngữ không tự đến.</a:t>
            </a:r>
          </a:p>
          <a:p>
            <a:pPr eaLnBrk="1" hangingPunct="1">
              <a:spcBef>
                <a:spcPct val="50000"/>
              </a:spcBef>
              <a:buFont typeface="Arial" panose="020B0604020202020204" pitchFamily="34" charset="0"/>
              <a:buAutoNum type="alphaUcPeriod"/>
            </a:pPr>
            <a:r>
              <a:rPr lang="en-US" altLang="en-US" sz="3600" b="1">
                <a:solidFill>
                  <a:schemeClr val="bg1"/>
                </a:solidFill>
                <a:cs typeface="Arial" panose="020B0604020202020204" pitchFamily="34" charset="0"/>
              </a:rPr>
              <a:t>Bạn có thể dùng BG cho lần sau.</a:t>
            </a:r>
          </a:p>
          <a:p>
            <a:pPr eaLnBrk="1" hangingPunct="1">
              <a:spcBef>
                <a:spcPct val="50000"/>
              </a:spcBef>
              <a:buFont typeface="Arial" panose="020B0604020202020204" pitchFamily="34" charset="0"/>
              <a:buAutoNum type="alphaUcPeriod"/>
            </a:pPr>
            <a:r>
              <a:rPr lang="en-US" altLang="en-US" sz="3600" b="1">
                <a:solidFill>
                  <a:schemeClr val="bg1"/>
                </a:solidFill>
                <a:cs typeface="Arial" panose="020B0604020202020204" pitchFamily="34" charset="0"/>
              </a:rPr>
              <a:t>Nó hữu ích cho thời gian giới hạn.</a:t>
            </a:r>
          </a:p>
          <a:p>
            <a:pPr eaLnBrk="1" hangingPunct="1">
              <a:spcBef>
                <a:spcPct val="50000"/>
              </a:spcBef>
              <a:buFont typeface="Arial" panose="020B0604020202020204" pitchFamily="34" charset="0"/>
              <a:buAutoNum type="alphaUcPeriod"/>
            </a:pPr>
            <a:r>
              <a:rPr lang="en-US" altLang="en-US" sz="3600" b="1">
                <a:solidFill>
                  <a:schemeClr val="bg1"/>
                </a:solidFill>
                <a:cs typeface="Arial" panose="020B0604020202020204" pitchFamily="34" charset="0"/>
              </a:rPr>
              <a:t>Nó giúp bạn giảng tốt hơn.</a:t>
            </a:r>
          </a:p>
        </p:txBody>
      </p:sp>
      <p:sp>
        <p:nvSpPr>
          <p:cNvPr id="164867" name="Text Box 4">
            <a:extLst>
              <a:ext uri="{FF2B5EF4-FFF2-40B4-BE49-F238E27FC236}">
                <a16:creationId xmlns:a16="http://schemas.microsoft.com/office/drawing/2014/main" id="{A82BBCA6-4CC0-D548-BC18-CD0BF2085E66}"/>
              </a:ext>
            </a:extLst>
          </p:cNvPr>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cs typeface="Arial" panose="020B0604020202020204" pitchFamily="34" charset="0"/>
              </a:rPr>
              <a:t>78</a:t>
            </a:r>
          </a:p>
        </p:txBody>
      </p:sp>
      <p:sp>
        <p:nvSpPr>
          <p:cNvPr id="164868" name="Rectangle 5">
            <a:extLst>
              <a:ext uri="{FF2B5EF4-FFF2-40B4-BE49-F238E27FC236}">
                <a16:creationId xmlns:a16="http://schemas.microsoft.com/office/drawing/2014/main" id="{FAD0EC96-6D28-BD4A-A44F-D6C0A02C0E4D}"/>
              </a:ext>
            </a:extLst>
          </p:cNvPr>
          <p:cNvSpPr txBox="1">
            <a:spLocks noChangeArrowheads="1"/>
          </p:cNvSpPr>
          <p:nvPr/>
        </p:nvSpPr>
        <p:spPr bwMode="auto">
          <a:xfrm>
            <a:off x="1008063" y="806450"/>
            <a:ext cx="8172450" cy="7318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solidFill>
                  <a:srgbClr val="FF0000"/>
                </a:solidFill>
                <a:cs typeface="Arial" panose="020B0604020202020204" pitchFamily="34" charset="0"/>
              </a:rPr>
              <a:t>Tại sao viết thành lời?</a:t>
            </a:r>
            <a:endParaRPr lang="en-US" altLang="en-US" sz="4400">
              <a:solidFill>
                <a:schemeClr val="tx2"/>
              </a:solidFill>
              <a:cs typeface="Arial" panose="020B0604020202020204" pitchFamily="34" charset="0"/>
            </a:endParaRPr>
          </a:p>
        </p:txBody>
      </p:sp>
      <p:pic>
        <p:nvPicPr>
          <p:cNvPr id="164869" name="Picture 6" descr="open-bible-framed">
            <a:extLst>
              <a:ext uri="{FF2B5EF4-FFF2-40B4-BE49-F238E27FC236}">
                <a16:creationId xmlns:a16="http://schemas.microsoft.com/office/drawing/2014/main" id="{22D8B893-5FD1-5240-A126-E15D2FFF6A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106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456131">
                                            <p:txEl>
                                              <p:pRg st="4" end="4"/>
                                            </p:txEl>
                                          </p:spTgt>
                                        </p:tgtEl>
                                        <p:attrNameLst>
                                          <p:attrName>style.visibility</p:attrName>
                                        </p:attrNameLst>
                                      </p:cBhvr>
                                      <p:to>
                                        <p:strVal val="visible"/>
                                      </p:to>
                                    </p:set>
                                    <p:anim calcmode="lin" valueType="num">
                                      <p:cBhvr>
                                        <p:cTn id="7" dur="500" fill="hold"/>
                                        <p:tgtEl>
                                          <p:spTgt spid="1456131">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145613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61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0E5344C-96B3-0A48-9532-0675380589EA}"/>
              </a:ext>
            </a:extLst>
          </p:cNvPr>
          <p:cNvSpPr>
            <a:spLocks noGrp="1" noChangeArrowheads="1"/>
          </p:cNvSpPr>
          <p:nvPr>
            <p:ph type="ctrTitle"/>
          </p:nvPr>
        </p:nvSpPr>
        <p:spPr>
          <a:xfrm>
            <a:off x="990600" y="609600"/>
            <a:ext cx="70104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3200">
                <a:ea typeface="+mj-ea"/>
                <a:cs typeface="+mj-cs"/>
              </a:rPr>
              <a:t>Quá trình </a:t>
            </a:r>
            <a:r>
              <a:rPr lang="en-US" sz="3200" i="1">
                <a:ea typeface="+mj-ea"/>
                <a:cs typeface="+mj-cs"/>
              </a:rPr>
              <a:t>Chuẩn bị bài giảng giải kinh</a:t>
            </a:r>
            <a:endParaRPr lang="en-US" sz="3200">
              <a:ea typeface="+mj-ea"/>
              <a:cs typeface="+mj-cs"/>
            </a:endParaRPr>
          </a:p>
        </p:txBody>
      </p:sp>
      <p:sp>
        <p:nvSpPr>
          <p:cNvPr id="130051" name="Rectangle 3">
            <a:extLst>
              <a:ext uri="{FF2B5EF4-FFF2-40B4-BE49-F238E27FC236}">
                <a16:creationId xmlns:a16="http://schemas.microsoft.com/office/drawing/2014/main" id="{A05E47BD-EA92-CC47-9B0E-4AC7B27FEDC8}"/>
              </a:ext>
            </a:extLst>
          </p:cNvPr>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useBgFill="1">
        <p:nvSpPr>
          <p:cNvPr id="4100" name="Rectangle 4">
            <a:extLst>
              <a:ext uri="{FF2B5EF4-FFF2-40B4-BE49-F238E27FC236}">
                <a16:creationId xmlns:a16="http://schemas.microsoft.com/office/drawing/2014/main" id="{48DD8FE3-405D-B34D-A9FB-E7E92EB3B581}"/>
              </a:ext>
            </a:extLst>
          </p:cNvPr>
          <p:cNvSpPr>
            <a:spLocks noChangeArrowheads="1"/>
          </p:cNvSpPr>
          <p:nvPr/>
        </p:nvSpPr>
        <p:spPr bwMode="auto">
          <a:xfrm>
            <a:off x="1057275" y="1447800"/>
            <a:ext cx="7016750" cy="304800"/>
          </a:xfrm>
          <a:prstGeom prst="rect">
            <a:avLst/>
          </a:prstGeom>
          <a:ln w="12700">
            <a:noFill/>
            <a:miter lim="800000"/>
            <a:headEnd/>
            <a:tailEnd/>
          </a:ln>
          <a:effectLst/>
        </p:spPr>
        <p:txBody>
          <a:bodyPr lIns="90487" tIns="44450" rIns="90487" bIns="44450" anchor="ctr"/>
          <a:lstStyle/>
          <a:p>
            <a:pPr algn="ctr">
              <a:defRPr/>
            </a:pPr>
            <a:r>
              <a:rPr lang="en-US" sz="1800" b="1" dirty="0" err="1">
                <a:solidFill>
                  <a:srgbClr val="FFFF00"/>
                </a:solidFill>
                <a:effectLst>
                  <a:outerShdw blurRad="38100" dist="38100" dir="2700000" algn="tl">
                    <a:srgbClr val="000000"/>
                  </a:outerShdw>
                </a:effectLst>
                <a:latin typeface="Times" pitchFamily="18" charset="0"/>
              </a:rPr>
              <a:t>Dựa</a:t>
            </a:r>
            <a:r>
              <a:rPr lang="en-US" sz="1800" b="1" dirty="0">
                <a:solidFill>
                  <a:srgbClr val="FFFF00"/>
                </a:solidFill>
                <a:effectLst>
                  <a:outerShdw blurRad="38100" dist="38100" dir="2700000" algn="tl">
                    <a:srgbClr val="000000"/>
                  </a:outerShdw>
                </a:effectLst>
                <a:latin typeface="Times" pitchFamily="18" charset="0"/>
              </a:rPr>
              <a:t> </a:t>
            </a:r>
            <a:r>
              <a:rPr lang="en-US" sz="1800" b="1" dirty="0" err="1">
                <a:solidFill>
                  <a:srgbClr val="FFFF00"/>
                </a:solidFill>
                <a:effectLst>
                  <a:outerShdw blurRad="38100" dist="38100" dir="2700000" algn="tl">
                    <a:srgbClr val="000000"/>
                  </a:outerShdw>
                </a:effectLst>
                <a:latin typeface="Times" pitchFamily="18" charset="0"/>
              </a:rPr>
              <a:t>theo</a:t>
            </a:r>
            <a:r>
              <a:rPr lang="en-US" sz="1800" b="1" dirty="0">
                <a:solidFill>
                  <a:srgbClr val="FFFF00"/>
                </a:solidFill>
                <a:effectLst>
                  <a:outerShdw blurRad="38100" dist="38100" dir="2700000" algn="tl">
                    <a:srgbClr val="000000"/>
                  </a:outerShdw>
                </a:effectLst>
                <a:latin typeface="Times" pitchFamily="18" charset="0"/>
              </a:rPr>
              <a:t> </a:t>
            </a:r>
            <a:r>
              <a:rPr lang="en-US" sz="1600" b="1" i="1" dirty="0">
                <a:solidFill>
                  <a:srgbClr val="FFFF00"/>
                </a:solidFill>
                <a:effectLst>
                  <a:outerShdw blurRad="38100" dist="38100" dir="2700000" algn="tl">
                    <a:srgbClr val="000000"/>
                  </a:outerShdw>
                </a:effectLst>
              </a:rPr>
              <a:t>Preparing Expository Sermons </a:t>
            </a:r>
            <a:r>
              <a:rPr lang="en-US" sz="1600" b="1" dirty="0" err="1">
                <a:solidFill>
                  <a:srgbClr val="FFFF00"/>
                </a:solidFill>
                <a:effectLst>
                  <a:outerShdw blurRad="38100" dist="38100" dir="2700000" algn="tl">
                    <a:srgbClr val="000000"/>
                  </a:outerShdw>
                </a:effectLst>
              </a:rPr>
              <a:t>của</a:t>
            </a:r>
            <a:r>
              <a:rPr lang="en-US" sz="1600" b="1" i="1" dirty="0">
                <a:solidFill>
                  <a:srgbClr val="FFFF00"/>
                </a:solidFill>
                <a:effectLst>
                  <a:outerShdw blurRad="38100" dist="38100" dir="2700000" algn="tl">
                    <a:srgbClr val="000000"/>
                  </a:outerShdw>
                </a:effectLst>
              </a:rPr>
              <a:t> </a:t>
            </a:r>
            <a:r>
              <a:rPr lang="en-US" sz="1800" b="1" dirty="0">
                <a:solidFill>
                  <a:srgbClr val="FFFF00"/>
                </a:solidFill>
                <a:effectLst>
                  <a:outerShdw blurRad="38100" dist="38100" dir="2700000" algn="tl">
                    <a:srgbClr val="000000"/>
                  </a:outerShdw>
                </a:effectLst>
                <a:latin typeface="Times" pitchFamily="18" charset="0"/>
              </a:rPr>
              <a:t>Ramesh Richard </a:t>
            </a:r>
            <a:endParaRPr lang="en-US" sz="1800" b="1" i="1" dirty="0">
              <a:solidFill>
                <a:srgbClr val="FFFF00"/>
              </a:solidFill>
              <a:effectLst>
                <a:outerShdw blurRad="38100" dist="38100" dir="2700000" algn="tl">
                  <a:srgbClr val="000000"/>
                </a:outerShdw>
              </a:effectLst>
              <a:latin typeface="Times" pitchFamily="18" charset="0"/>
            </a:endParaRPr>
          </a:p>
        </p:txBody>
      </p:sp>
      <p:sp>
        <p:nvSpPr>
          <p:cNvPr id="4101" name="Rectangle 5">
            <a:extLst>
              <a:ext uri="{FF2B5EF4-FFF2-40B4-BE49-F238E27FC236}">
                <a16:creationId xmlns:a16="http://schemas.microsoft.com/office/drawing/2014/main" id="{6BDB4BB0-D0A3-1E46-8E65-E84919453706}"/>
              </a:ext>
            </a:extLst>
          </p:cNvPr>
          <p:cNvSpPr>
            <a:spLocks noChangeArrowheads="1"/>
          </p:cNvSpPr>
          <p:nvPr/>
        </p:nvSpPr>
        <p:spPr bwMode="auto">
          <a:xfrm>
            <a:off x="1835150" y="5157788"/>
            <a:ext cx="1809750"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Nghiên cứu</a:t>
            </a:r>
          </a:p>
        </p:txBody>
      </p:sp>
      <p:sp>
        <p:nvSpPr>
          <p:cNvPr id="130054" name="Rectangle 6">
            <a:extLst>
              <a:ext uri="{FF2B5EF4-FFF2-40B4-BE49-F238E27FC236}">
                <a16:creationId xmlns:a16="http://schemas.microsoft.com/office/drawing/2014/main" id="{42DC626B-C156-2D49-8676-16AFC1E7EDDD}"/>
              </a:ext>
            </a:extLst>
          </p:cNvPr>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30055" name="Rectangle 7">
            <a:extLst>
              <a:ext uri="{FF2B5EF4-FFF2-40B4-BE49-F238E27FC236}">
                <a16:creationId xmlns:a16="http://schemas.microsoft.com/office/drawing/2014/main" id="{6CBE61B5-E99A-0C44-8A1E-1B1A29E549A2}"/>
              </a:ext>
            </a:extLst>
          </p:cNvPr>
          <p:cNvSpPr>
            <a:spLocks noChangeArrowheads="1"/>
          </p:cNvSpPr>
          <p:nvPr/>
        </p:nvSpPr>
        <p:spPr bwMode="auto">
          <a:xfrm>
            <a:off x="5651500" y="42926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30056" name="Rectangle 8">
            <a:extLst>
              <a:ext uri="{FF2B5EF4-FFF2-40B4-BE49-F238E27FC236}">
                <a16:creationId xmlns:a16="http://schemas.microsoft.com/office/drawing/2014/main" id="{BFFC3775-43ED-BE41-B687-DD3A4B497227}"/>
              </a:ext>
            </a:extLst>
          </p:cNvPr>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05" name="Rectangle 9">
            <a:extLst>
              <a:ext uri="{FF2B5EF4-FFF2-40B4-BE49-F238E27FC236}">
                <a16:creationId xmlns:a16="http://schemas.microsoft.com/office/drawing/2014/main" id="{1B56301C-EA2F-7E40-AE1E-F3BEB77659C1}"/>
              </a:ext>
            </a:extLst>
          </p:cNvPr>
          <p:cNvSpPr>
            <a:spLocks noChangeArrowheads="1"/>
          </p:cNvSpPr>
          <p:nvPr/>
        </p:nvSpPr>
        <p:spPr bwMode="auto">
          <a:xfrm>
            <a:off x="2124075" y="4437063"/>
            <a:ext cx="1357313"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Cấu trúc</a:t>
            </a:r>
          </a:p>
        </p:txBody>
      </p:sp>
      <p:sp>
        <p:nvSpPr>
          <p:cNvPr id="4106" name="Rectangle 10">
            <a:extLst>
              <a:ext uri="{FF2B5EF4-FFF2-40B4-BE49-F238E27FC236}">
                <a16:creationId xmlns:a16="http://schemas.microsoft.com/office/drawing/2014/main" id="{EDAA6F6A-6801-E24A-8BE1-1659DBFA2FC5}"/>
              </a:ext>
            </a:extLst>
          </p:cNvPr>
          <p:cNvSpPr>
            <a:spLocks noChangeArrowheads="1"/>
          </p:cNvSpPr>
          <p:nvPr/>
        </p:nvSpPr>
        <p:spPr bwMode="auto">
          <a:xfrm>
            <a:off x="5929313" y="5181600"/>
            <a:ext cx="1044575"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Giảng</a:t>
            </a:r>
          </a:p>
        </p:txBody>
      </p:sp>
      <p:sp>
        <p:nvSpPr>
          <p:cNvPr id="4107" name="Rectangle 11">
            <a:extLst>
              <a:ext uri="{FF2B5EF4-FFF2-40B4-BE49-F238E27FC236}">
                <a16:creationId xmlns:a16="http://schemas.microsoft.com/office/drawing/2014/main" id="{05A20D8C-F2EF-8C49-A944-979042B0CA0D}"/>
              </a:ext>
            </a:extLst>
          </p:cNvPr>
          <p:cNvSpPr>
            <a:spLocks noChangeArrowheads="1"/>
          </p:cNvSpPr>
          <p:nvPr/>
        </p:nvSpPr>
        <p:spPr bwMode="auto">
          <a:xfrm>
            <a:off x="5638800" y="4419600"/>
            <a:ext cx="1357313"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Cấu trúc</a:t>
            </a:r>
          </a:p>
        </p:txBody>
      </p:sp>
      <p:sp>
        <p:nvSpPr>
          <p:cNvPr id="130060" name="Rectangle 12">
            <a:extLst>
              <a:ext uri="{FF2B5EF4-FFF2-40B4-BE49-F238E27FC236}">
                <a16:creationId xmlns:a16="http://schemas.microsoft.com/office/drawing/2014/main" id="{0E88E1B4-6DE8-5F4D-A113-1856CE5EAEB6}"/>
              </a:ext>
            </a:extLst>
          </p:cNvPr>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09" name="Rectangle 13">
            <a:extLst>
              <a:ext uri="{FF2B5EF4-FFF2-40B4-BE49-F238E27FC236}">
                <a16:creationId xmlns:a16="http://schemas.microsoft.com/office/drawing/2014/main" id="{4C673F00-FF73-CF42-B8BC-7AFA297ABFAC}"/>
              </a:ext>
            </a:extLst>
          </p:cNvPr>
          <p:cNvSpPr>
            <a:spLocks noChangeArrowheads="1"/>
          </p:cNvSpPr>
          <p:nvPr/>
        </p:nvSpPr>
        <p:spPr bwMode="auto">
          <a:xfrm>
            <a:off x="2438400" y="3643313"/>
            <a:ext cx="882650" cy="458787"/>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YGK</a:t>
            </a:r>
          </a:p>
        </p:txBody>
      </p:sp>
      <p:sp>
        <p:nvSpPr>
          <p:cNvPr id="130062" name="Rectangle 14">
            <a:extLst>
              <a:ext uri="{FF2B5EF4-FFF2-40B4-BE49-F238E27FC236}">
                <a16:creationId xmlns:a16="http://schemas.microsoft.com/office/drawing/2014/main" id="{006C65FF-0B06-8A44-8603-A6DA26EA68B8}"/>
              </a:ext>
            </a:extLst>
          </p:cNvPr>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30063" name="Rectangle 15">
            <a:extLst>
              <a:ext uri="{FF2B5EF4-FFF2-40B4-BE49-F238E27FC236}">
                <a16:creationId xmlns:a16="http://schemas.microsoft.com/office/drawing/2014/main" id="{9CE14DB0-E015-9E43-877B-6099740FAE94}"/>
              </a:ext>
            </a:extLst>
          </p:cNvPr>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12" name="Rectangle 16">
            <a:extLst>
              <a:ext uri="{FF2B5EF4-FFF2-40B4-BE49-F238E27FC236}">
                <a16:creationId xmlns:a16="http://schemas.microsoft.com/office/drawing/2014/main" id="{C7249DC2-E67D-9F4A-9CFD-C2F355BCDE6B}"/>
              </a:ext>
            </a:extLst>
          </p:cNvPr>
          <p:cNvSpPr>
            <a:spLocks noChangeArrowheads="1"/>
          </p:cNvSpPr>
          <p:nvPr/>
        </p:nvSpPr>
        <p:spPr bwMode="auto">
          <a:xfrm>
            <a:off x="5940425" y="3644900"/>
            <a:ext cx="849313" cy="458788"/>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YBG</a:t>
            </a:r>
          </a:p>
        </p:txBody>
      </p:sp>
      <p:sp>
        <p:nvSpPr>
          <p:cNvPr id="4113" name="Rectangle 17">
            <a:extLst>
              <a:ext uri="{FF2B5EF4-FFF2-40B4-BE49-F238E27FC236}">
                <a16:creationId xmlns:a16="http://schemas.microsoft.com/office/drawing/2014/main" id="{37DD005C-E522-A94A-A464-3F8B03F46ADD}"/>
              </a:ext>
            </a:extLst>
          </p:cNvPr>
          <p:cNvSpPr>
            <a:spLocks noChangeArrowheads="1"/>
          </p:cNvSpPr>
          <p:nvPr/>
        </p:nvSpPr>
        <p:spPr bwMode="auto">
          <a:xfrm>
            <a:off x="3429000" y="2805113"/>
            <a:ext cx="2625725"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Cây cầu mục đích</a:t>
            </a:r>
          </a:p>
        </p:txBody>
      </p:sp>
      <p:sp>
        <p:nvSpPr>
          <p:cNvPr id="4114" name="Rectangle 18">
            <a:extLst>
              <a:ext uri="{FF2B5EF4-FFF2-40B4-BE49-F238E27FC236}">
                <a16:creationId xmlns:a16="http://schemas.microsoft.com/office/drawing/2014/main" id="{A0AC87E2-826C-CC45-90BA-2C9B1FB43072}"/>
              </a:ext>
            </a:extLst>
          </p:cNvPr>
          <p:cNvSpPr>
            <a:spLocks noChangeArrowheads="1"/>
          </p:cNvSpPr>
          <p:nvPr/>
        </p:nvSpPr>
        <p:spPr bwMode="auto">
          <a:xfrm>
            <a:off x="4313238" y="2420938"/>
            <a:ext cx="660400" cy="393700"/>
          </a:xfrm>
          <a:prstGeom prst="rect">
            <a:avLst/>
          </a:prstGeom>
          <a:noFill/>
          <a:ln w="12700">
            <a:noFill/>
            <a:miter lim="800000"/>
            <a:headEnd/>
            <a:tailEnd/>
          </a:ln>
          <a:effectLst/>
        </p:spPr>
        <p:txBody>
          <a:bodyPr wrap="none"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a:rPr>
              <a:t>Não</a:t>
            </a:r>
            <a:endParaRPr lang="en-US" b="1" i="1" dirty="0">
              <a:solidFill>
                <a:srgbClr val="FDE3BA"/>
              </a:solidFill>
              <a:effectLst>
                <a:outerShdw blurRad="38100" dist="38100" dir="2700000" algn="tl">
                  <a:srgbClr val="000000"/>
                </a:outerShdw>
              </a:effectLst>
              <a:latin typeface="Book Antiqua"/>
            </a:endParaRPr>
          </a:p>
        </p:txBody>
      </p:sp>
      <p:sp>
        <p:nvSpPr>
          <p:cNvPr id="4115" name="Rectangle 19">
            <a:extLst>
              <a:ext uri="{FF2B5EF4-FFF2-40B4-BE49-F238E27FC236}">
                <a16:creationId xmlns:a16="http://schemas.microsoft.com/office/drawing/2014/main" id="{6389A667-126F-4844-82F5-C5823B4B6E1F}"/>
              </a:ext>
            </a:extLst>
          </p:cNvPr>
          <p:cNvSpPr>
            <a:spLocks noChangeArrowheads="1"/>
          </p:cNvSpPr>
          <p:nvPr/>
        </p:nvSpPr>
        <p:spPr bwMode="auto">
          <a:xfrm>
            <a:off x="4102100" y="3708400"/>
            <a:ext cx="10795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a:rPr>
              <a:t>Tim</a:t>
            </a:r>
            <a:endParaRPr lang="en-US" b="1" i="1">
              <a:solidFill>
                <a:srgbClr val="FDE3BA"/>
              </a:solidFill>
              <a:effectLst>
                <a:outerShdw blurRad="38100" dist="38100" dir="2700000" algn="tl">
                  <a:srgbClr val="000000"/>
                </a:outerShdw>
              </a:effectLst>
              <a:latin typeface="Book Antiqua"/>
            </a:endParaRPr>
          </a:p>
        </p:txBody>
      </p:sp>
      <p:sp>
        <p:nvSpPr>
          <p:cNvPr id="4116" name="Rectangle 20">
            <a:extLst>
              <a:ext uri="{FF2B5EF4-FFF2-40B4-BE49-F238E27FC236}">
                <a16:creationId xmlns:a16="http://schemas.microsoft.com/office/drawing/2014/main" id="{C8C28B79-E615-B943-8548-912B2998CF2C}"/>
              </a:ext>
            </a:extLst>
          </p:cNvPr>
          <p:cNvSpPr>
            <a:spLocks noChangeArrowheads="1"/>
          </p:cNvSpPr>
          <p:nvPr/>
        </p:nvSpPr>
        <p:spPr bwMode="auto">
          <a:xfrm>
            <a:off x="3949700" y="4470400"/>
            <a:ext cx="13843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a:rPr>
              <a:t>Bộ xương</a:t>
            </a:r>
            <a:endParaRPr lang="en-US" b="1" i="1">
              <a:solidFill>
                <a:srgbClr val="FDE3BA"/>
              </a:solidFill>
              <a:effectLst>
                <a:outerShdw blurRad="38100" dist="38100" dir="2700000" algn="tl">
                  <a:srgbClr val="000000"/>
                </a:outerShdw>
              </a:effectLst>
              <a:latin typeface="Book Antiqua"/>
            </a:endParaRPr>
          </a:p>
        </p:txBody>
      </p:sp>
      <p:sp>
        <p:nvSpPr>
          <p:cNvPr id="4117" name="Rectangle 21">
            <a:extLst>
              <a:ext uri="{FF2B5EF4-FFF2-40B4-BE49-F238E27FC236}">
                <a16:creationId xmlns:a16="http://schemas.microsoft.com/office/drawing/2014/main" id="{2F04C877-66C7-9749-8B65-4F5A21094FDA}"/>
              </a:ext>
            </a:extLst>
          </p:cNvPr>
          <p:cNvSpPr>
            <a:spLocks noChangeArrowheads="1"/>
          </p:cNvSpPr>
          <p:nvPr/>
        </p:nvSpPr>
        <p:spPr bwMode="auto">
          <a:xfrm>
            <a:off x="4178300" y="5232400"/>
            <a:ext cx="9271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a:rPr>
              <a:t>Thịt</a:t>
            </a:r>
            <a:endParaRPr lang="en-US" b="1" i="1" dirty="0">
              <a:solidFill>
                <a:srgbClr val="FDE3BA"/>
              </a:solidFill>
              <a:effectLst>
                <a:outerShdw blurRad="38100" dist="38100" dir="2700000" algn="tl">
                  <a:srgbClr val="000000"/>
                </a:outerShdw>
              </a:effectLst>
              <a:latin typeface="Book Antiqua"/>
            </a:endParaRPr>
          </a:p>
        </p:txBody>
      </p:sp>
      <p:sp>
        <p:nvSpPr>
          <p:cNvPr id="130070" name="AutoShape 22">
            <a:extLst>
              <a:ext uri="{FF2B5EF4-FFF2-40B4-BE49-F238E27FC236}">
                <a16:creationId xmlns:a16="http://schemas.microsoft.com/office/drawing/2014/main" id="{6812BF8C-0249-2C42-981C-4423943CC26C}"/>
              </a:ext>
            </a:extLst>
          </p:cNvPr>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30071" name="AutoShape 23">
            <a:extLst>
              <a:ext uri="{FF2B5EF4-FFF2-40B4-BE49-F238E27FC236}">
                <a16:creationId xmlns:a16="http://schemas.microsoft.com/office/drawing/2014/main" id="{DCEF44C7-87CC-2C49-9F4E-98411B241827}"/>
              </a:ext>
            </a:extLst>
          </p:cNvPr>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30072" name="AutoShape 24">
            <a:extLst>
              <a:ext uri="{FF2B5EF4-FFF2-40B4-BE49-F238E27FC236}">
                <a16:creationId xmlns:a16="http://schemas.microsoft.com/office/drawing/2014/main" id="{3046DC05-30B2-364C-9484-12B5537CFB3A}"/>
              </a:ext>
            </a:extLst>
          </p:cNvPr>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30073" name="AutoShape 25">
            <a:extLst>
              <a:ext uri="{FF2B5EF4-FFF2-40B4-BE49-F238E27FC236}">
                <a16:creationId xmlns:a16="http://schemas.microsoft.com/office/drawing/2014/main" id="{56DBCB3F-A6A4-BC44-A105-C45CE7E8503D}"/>
              </a:ext>
            </a:extLst>
          </p:cNvPr>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30074" name="AutoShape 26">
            <a:extLst>
              <a:ext uri="{FF2B5EF4-FFF2-40B4-BE49-F238E27FC236}">
                <a16:creationId xmlns:a16="http://schemas.microsoft.com/office/drawing/2014/main" id="{A79B8B95-C5E8-FC4A-B9E8-1A5DA1410C62}"/>
              </a:ext>
            </a:extLst>
          </p:cNvPr>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30075" name="AutoShape 27">
            <a:extLst>
              <a:ext uri="{FF2B5EF4-FFF2-40B4-BE49-F238E27FC236}">
                <a16:creationId xmlns:a16="http://schemas.microsoft.com/office/drawing/2014/main" id="{7A0B78A9-841D-8B44-93F0-220465FE36F1}"/>
              </a:ext>
            </a:extLst>
          </p:cNvPr>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24" name="Rectangle 28">
            <a:extLst>
              <a:ext uri="{FF2B5EF4-FFF2-40B4-BE49-F238E27FC236}">
                <a16:creationId xmlns:a16="http://schemas.microsoft.com/office/drawing/2014/main" id="{6B3F4F69-A4C6-6948-AC29-DA6C3388CF1F}"/>
              </a:ext>
            </a:extLst>
          </p:cNvPr>
          <p:cNvSpPr>
            <a:spLocks noChangeArrowheads="1"/>
          </p:cNvSpPr>
          <p:nvPr/>
        </p:nvSpPr>
        <p:spPr bwMode="auto">
          <a:xfrm>
            <a:off x="1331913" y="1844675"/>
            <a:ext cx="2079625" cy="454025"/>
          </a:xfrm>
          <a:prstGeom prst="rect">
            <a:avLst/>
          </a:prstGeom>
          <a:solidFill>
            <a:schemeClr val="bg1"/>
          </a:solidFill>
          <a:ln>
            <a:noFill/>
          </a:ln>
          <a:effectLst>
            <a:prstShdw prst="shdw17" dist="17961" dir="2700000">
              <a:srgbClr val="00003D"/>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D49FFF"/>
                </a:solidFill>
                <a:effectLst>
                  <a:outerShdw blurRad="38100" dist="38100" dir="2700000" algn="tl">
                    <a:srgbClr val="000000"/>
                  </a:outerShdw>
                </a:effectLst>
                <a:latin typeface="Hobo" charset="0"/>
              </a:rPr>
              <a:t>KINH THÁNH</a:t>
            </a:r>
          </a:p>
        </p:txBody>
      </p:sp>
      <p:sp>
        <p:nvSpPr>
          <p:cNvPr id="4125" name="Rectangle 29">
            <a:extLst>
              <a:ext uri="{FF2B5EF4-FFF2-40B4-BE49-F238E27FC236}">
                <a16:creationId xmlns:a16="http://schemas.microsoft.com/office/drawing/2014/main" id="{B7F76E96-639F-9341-A923-6B461F99EE6C}"/>
              </a:ext>
            </a:extLst>
          </p:cNvPr>
          <p:cNvSpPr>
            <a:spLocks noChangeArrowheads="1"/>
          </p:cNvSpPr>
          <p:nvPr/>
        </p:nvSpPr>
        <p:spPr bwMode="auto">
          <a:xfrm>
            <a:off x="5770563" y="1773238"/>
            <a:ext cx="1789112" cy="454025"/>
          </a:xfrm>
          <a:prstGeom prst="rect">
            <a:avLst/>
          </a:prstGeom>
          <a:solidFill>
            <a:schemeClr val="bg1"/>
          </a:solidFill>
          <a:ln>
            <a:noFill/>
          </a:ln>
          <a:effectLst>
            <a:prstShdw prst="shdw17" dist="17961" dir="2700000">
              <a:srgbClr val="00003D"/>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D49FFF"/>
                </a:solidFill>
                <a:effectLst>
                  <a:outerShdw blurRad="38100" dist="38100" dir="2700000" algn="tl">
                    <a:srgbClr val="000000"/>
                  </a:outerShdw>
                </a:effectLst>
                <a:latin typeface="Hobo" charset="0"/>
              </a:rPr>
              <a:t>BÀI GIẢNG</a:t>
            </a:r>
          </a:p>
        </p:txBody>
      </p:sp>
      <p:sp>
        <p:nvSpPr>
          <p:cNvPr id="4126" name="Rectangle 30">
            <a:extLst>
              <a:ext uri="{FF2B5EF4-FFF2-40B4-BE49-F238E27FC236}">
                <a16:creationId xmlns:a16="http://schemas.microsoft.com/office/drawing/2014/main" id="{F104EE0D-BDE1-334A-A5A6-FC73F192CBD2}"/>
              </a:ext>
            </a:extLst>
          </p:cNvPr>
          <p:cNvSpPr>
            <a:spLocks noChangeArrowheads="1"/>
          </p:cNvSpPr>
          <p:nvPr/>
        </p:nvSpPr>
        <p:spPr bwMode="auto">
          <a:xfrm>
            <a:off x="519113" y="5486400"/>
            <a:ext cx="1058862"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1 Chọn KT</a:t>
            </a:r>
          </a:p>
        </p:txBody>
      </p:sp>
      <p:sp>
        <p:nvSpPr>
          <p:cNvPr id="4127" name="Rectangle 31">
            <a:extLst>
              <a:ext uri="{FF2B5EF4-FFF2-40B4-BE49-F238E27FC236}">
                <a16:creationId xmlns:a16="http://schemas.microsoft.com/office/drawing/2014/main" id="{8FB513FB-724C-EE43-9823-F91367A91F7F}"/>
              </a:ext>
            </a:extLst>
          </p:cNvPr>
          <p:cNvSpPr>
            <a:spLocks noChangeArrowheads="1"/>
          </p:cNvSpPr>
          <p:nvPr/>
        </p:nvSpPr>
        <p:spPr bwMode="auto">
          <a:xfrm>
            <a:off x="519113" y="5181600"/>
            <a:ext cx="1076325"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2 Phân tích</a:t>
            </a:r>
          </a:p>
        </p:txBody>
      </p:sp>
      <p:sp>
        <p:nvSpPr>
          <p:cNvPr id="4128" name="Rectangle 32">
            <a:extLst>
              <a:ext uri="{FF2B5EF4-FFF2-40B4-BE49-F238E27FC236}">
                <a16:creationId xmlns:a16="http://schemas.microsoft.com/office/drawing/2014/main" id="{91D33467-29B1-BA4E-9067-699D431CEEF5}"/>
              </a:ext>
            </a:extLst>
          </p:cNvPr>
          <p:cNvSpPr>
            <a:spLocks noChangeArrowheads="1"/>
          </p:cNvSpPr>
          <p:nvPr/>
        </p:nvSpPr>
        <p:spPr bwMode="auto">
          <a:xfrm>
            <a:off x="595313" y="4443413"/>
            <a:ext cx="1020762" cy="51435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3.1 Bố cục </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giải kinh</a:t>
            </a:r>
          </a:p>
        </p:txBody>
      </p:sp>
      <p:sp>
        <p:nvSpPr>
          <p:cNvPr id="4129" name="Rectangle 33">
            <a:extLst>
              <a:ext uri="{FF2B5EF4-FFF2-40B4-BE49-F238E27FC236}">
                <a16:creationId xmlns:a16="http://schemas.microsoft.com/office/drawing/2014/main" id="{F7F240BF-B117-254C-8D7A-C8B38C365A2C}"/>
              </a:ext>
            </a:extLst>
          </p:cNvPr>
          <p:cNvSpPr>
            <a:spLocks noChangeArrowheads="1"/>
          </p:cNvSpPr>
          <p:nvPr/>
        </p:nvSpPr>
        <p:spPr bwMode="auto">
          <a:xfrm>
            <a:off x="671513" y="3757613"/>
            <a:ext cx="1343025"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3.2 Ý giải kinh</a:t>
            </a:r>
          </a:p>
        </p:txBody>
      </p:sp>
      <p:sp>
        <p:nvSpPr>
          <p:cNvPr id="4130" name="Rectangle 34">
            <a:extLst>
              <a:ext uri="{FF2B5EF4-FFF2-40B4-BE49-F238E27FC236}">
                <a16:creationId xmlns:a16="http://schemas.microsoft.com/office/drawing/2014/main" id="{0BAE0238-3B32-0049-91F7-B7513A2938CA}"/>
              </a:ext>
            </a:extLst>
          </p:cNvPr>
          <p:cNvSpPr>
            <a:spLocks noChangeArrowheads="1"/>
          </p:cNvSpPr>
          <p:nvPr/>
        </p:nvSpPr>
        <p:spPr bwMode="auto">
          <a:xfrm>
            <a:off x="1295400" y="2730500"/>
            <a:ext cx="1490663" cy="520700"/>
          </a:xfrm>
          <a:prstGeom prst="rect">
            <a:avLst/>
          </a:prstGeom>
          <a:noFill/>
          <a:ln w="12700">
            <a:noFill/>
            <a:miter lim="800000"/>
            <a:headEnd/>
            <a:tailEnd/>
          </a:ln>
          <a:effectLst/>
        </p:spPr>
        <p:txBody>
          <a:bodyPr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4   Ba câu hỏi triển khai</a:t>
            </a:r>
          </a:p>
        </p:txBody>
      </p:sp>
      <p:sp>
        <p:nvSpPr>
          <p:cNvPr id="4131" name="Rectangle 35">
            <a:extLst>
              <a:ext uri="{FF2B5EF4-FFF2-40B4-BE49-F238E27FC236}">
                <a16:creationId xmlns:a16="http://schemas.microsoft.com/office/drawing/2014/main" id="{D0F32F51-6F95-9948-AE09-86B2542CD8A9}"/>
              </a:ext>
            </a:extLst>
          </p:cNvPr>
          <p:cNvSpPr>
            <a:spLocks noChangeArrowheads="1"/>
          </p:cNvSpPr>
          <p:nvPr/>
        </p:nvSpPr>
        <p:spPr bwMode="auto">
          <a:xfrm>
            <a:off x="2916238" y="2116138"/>
            <a:ext cx="3598862" cy="304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5 Điều chúng ta mong độc giả sẽ đáp ứng</a:t>
            </a:r>
          </a:p>
        </p:txBody>
      </p:sp>
      <p:sp>
        <p:nvSpPr>
          <p:cNvPr id="4132" name="Rectangle 36">
            <a:extLst>
              <a:ext uri="{FF2B5EF4-FFF2-40B4-BE49-F238E27FC236}">
                <a16:creationId xmlns:a16="http://schemas.microsoft.com/office/drawing/2014/main" id="{BC680042-5758-0D4F-8C6A-CDE9C0AAD36E}"/>
              </a:ext>
            </a:extLst>
          </p:cNvPr>
          <p:cNvSpPr>
            <a:spLocks noChangeArrowheads="1"/>
          </p:cNvSpPr>
          <p:nvPr/>
        </p:nvSpPr>
        <p:spPr bwMode="auto">
          <a:xfrm>
            <a:off x="6843713" y="3757613"/>
            <a:ext cx="1230312"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6 Ý bài giảng</a:t>
            </a:r>
          </a:p>
        </p:txBody>
      </p:sp>
      <p:sp>
        <p:nvSpPr>
          <p:cNvPr id="4133" name="Rectangle 37">
            <a:extLst>
              <a:ext uri="{FF2B5EF4-FFF2-40B4-BE49-F238E27FC236}">
                <a16:creationId xmlns:a16="http://schemas.microsoft.com/office/drawing/2014/main" id="{E223591E-837C-E54C-83CB-0C712F095CFD}"/>
              </a:ext>
            </a:extLst>
          </p:cNvPr>
          <p:cNvSpPr>
            <a:spLocks noChangeArrowheads="1"/>
          </p:cNvSpPr>
          <p:nvPr/>
        </p:nvSpPr>
        <p:spPr bwMode="auto">
          <a:xfrm>
            <a:off x="7019925" y="4149725"/>
            <a:ext cx="1639888" cy="939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7 Bố cục bài giảng</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8 Công bố</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9 Dẫn nhập/</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 Kết luậnl</a:t>
            </a:r>
          </a:p>
        </p:txBody>
      </p:sp>
      <p:sp>
        <p:nvSpPr>
          <p:cNvPr id="4134" name="Rectangle 38">
            <a:extLst>
              <a:ext uri="{FF2B5EF4-FFF2-40B4-BE49-F238E27FC236}">
                <a16:creationId xmlns:a16="http://schemas.microsoft.com/office/drawing/2014/main" id="{DC3E1674-F9EB-3148-807E-3BE57A9AC88F}"/>
              </a:ext>
            </a:extLst>
          </p:cNvPr>
          <p:cNvSpPr>
            <a:spLocks noChangeArrowheads="1"/>
          </p:cNvSpPr>
          <p:nvPr/>
        </p:nvSpPr>
        <p:spPr bwMode="auto">
          <a:xfrm>
            <a:off x="7377113" y="5281613"/>
            <a:ext cx="939800" cy="51435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10 Viết &amp;</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     Giảng</a:t>
            </a:r>
          </a:p>
        </p:txBody>
      </p:sp>
      <p:sp>
        <p:nvSpPr>
          <p:cNvPr id="4135" name="Rectangle 39">
            <a:extLst>
              <a:ext uri="{FF2B5EF4-FFF2-40B4-BE49-F238E27FC236}">
                <a16:creationId xmlns:a16="http://schemas.microsoft.com/office/drawing/2014/main" id="{91540D92-BE41-9A48-8975-3FB4C2166BB7}"/>
              </a:ext>
            </a:extLst>
          </p:cNvPr>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a:defRPr/>
            </a:pPr>
            <a:r>
              <a:rPr lang="en-US" sz="1400" b="1" dirty="0" err="1">
                <a:solidFill>
                  <a:srgbClr val="FFFFFF"/>
                </a:solidFill>
                <a:effectLst>
                  <a:outerShdw blurRad="38100" dist="38100" dir="2700000" algn="tl">
                    <a:srgbClr val="000000"/>
                  </a:outerShdw>
                </a:effectLst>
                <a:latin typeface="Book Antiqua"/>
              </a:rPr>
              <a:t>Chư</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trắng</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cho</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thấy</a:t>
            </a:r>
            <a:r>
              <a:rPr lang="en-US" sz="1400" b="1" dirty="0">
                <a:solidFill>
                  <a:srgbClr val="FFFFFF"/>
                </a:solidFill>
                <a:effectLst>
                  <a:outerShdw blurRad="38100" dist="38100" dir="2700000" algn="tl">
                    <a:srgbClr val="000000"/>
                  </a:outerShdw>
                </a:effectLst>
                <a:latin typeface="Book Antiqua"/>
              </a:rPr>
              <a:t> 10 </a:t>
            </a:r>
            <a:r>
              <a:rPr lang="en-US" sz="1400" b="1" dirty="0" err="1">
                <a:solidFill>
                  <a:srgbClr val="FFFFFF"/>
                </a:solidFill>
                <a:effectLst>
                  <a:outerShdw blurRad="38100" dist="38100" dir="2700000" algn="tl">
                    <a:srgbClr val="000000"/>
                  </a:outerShdw>
                </a:effectLst>
                <a:latin typeface="Book Antiqua"/>
              </a:rPr>
              <a:t>bước</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theo</a:t>
            </a:r>
            <a:r>
              <a:rPr lang="en-US" sz="1400" b="1" dirty="0">
                <a:solidFill>
                  <a:srgbClr val="FFFFFF"/>
                </a:solidFill>
                <a:effectLst>
                  <a:outerShdw blurRad="38100" dist="38100" dir="2700000" algn="tl">
                    <a:srgbClr val="000000"/>
                  </a:outerShdw>
                </a:effectLst>
                <a:latin typeface="Book Antiqua"/>
              </a:rPr>
              <a:t>  Haddon Robinson, </a:t>
            </a:r>
            <a:r>
              <a:rPr lang="en-US" sz="1400" b="1" i="1" dirty="0">
                <a:solidFill>
                  <a:srgbClr val="FFFFFF"/>
                </a:solidFill>
                <a:effectLst>
                  <a:outerShdw blurRad="38100" dist="38100" dir="2700000" algn="tl">
                    <a:srgbClr val="000000"/>
                  </a:outerShdw>
                </a:effectLst>
                <a:latin typeface="Book Antiqua"/>
              </a:rPr>
              <a:t>Biblical Preaching</a:t>
            </a:r>
            <a:endParaRPr lang="en-US" sz="1400" b="1" dirty="0">
              <a:solidFill>
                <a:srgbClr val="FFFFFF"/>
              </a:solidFill>
              <a:effectLst>
                <a:outerShdw blurRad="38100" dist="38100" dir="2700000" algn="tl">
                  <a:srgbClr val="000000"/>
                </a:outerShdw>
              </a:effectLst>
              <a:latin typeface="Book Antiqua"/>
            </a:endParaRPr>
          </a:p>
        </p:txBody>
      </p:sp>
      <p:sp>
        <p:nvSpPr>
          <p:cNvPr id="130088" name="Text Box 41">
            <a:extLst>
              <a:ext uri="{FF2B5EF4-FFF2-40B4-BE49-F238E27FC236}">
                <a16:creationId xmlns:a16="http://schemas.microsoft.com/office/drawing/2014/main" id="{5E825CD6-3DB4-C047-BAD3-226BCFBC9D87}"/>
              </a:ext>
            </a:extLst>
          </p:cNvPr>
          <p:cNvSpPr txBox="1">
            <a:spLocks noChangeArrowheads="1"/>
          </p:cNvSpPr>
          <p:nvPr/>
        </p:nvSpPr>
        <p:spPr bwMode="auto">
          <a:xfrm>
            <a:off x="5064125" y="6521450"/>
            <a:ext cx="4079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66"/>
                </a:solidFill>
              </a:rPr>
              <a:t>Dr Rick Griffith, Singapore Bible College</a:t>
            </a:r>
          </a:p>
        </p:txBody>
      </p:sp>
      <p:sp>
        <p:nvSpPr>
          <p:cNvPr id="43" name="Oval 41">
            <a:extLst>
              <a:ext uri="{FF2B5EF4-FFF2-40B4-BE49-F238E27FC236}">
                <a16:creationId xmlns:a16="http://schemas.microsoft.com/office/drawing/2014/main" id="{866A32D3-61B2-334A-8352-A83038FFB10D}"/>
              </a:ext>
            </a:extLst>
          </p:cNvPr>
          <p:cNvSpPr>
            <a:spLocks noChangeArrowheads="1"/>
          </p:cNvSpPr>
          <p:nvPr/>
        </p:nvSpPr>
        <p:spPr bwMode="auto">
          <a:xfrm>
            <a:off x="5029200" y="5029200"/>
            <a:ext cx="3675063" cy="958850"/>
          </a:xfrm>
          <a:prstGeom prst="ellipse">
            <a:avLst/>
          </a:prstGeom>
          <a:noFill/>
          <a:ln w="76200">
            <a:solidFill>
              <a:srgbClr val="FF050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ppt_x</p:attrName>
                                        </p:attrNameLst>
                                      </p:cBhvr>
                                      <p:tavLst>
                                        <p:tav tm="0">
                                          <p:val>
                                            <p:strVal val="#ppt_x-.2"/>
                                          </p:val>
                                        </p:tav>
                                        <p:tav tm="100000">
                                          <p:val>
                                            <p:strVal val="#ppt_x"/>
                                          </p:val>
                                        </p:tav>
                                      </p:tavLst>
                                    </p:anim>
                                    <p:anim calcmode="lin" valueType="num">
                                      <p:cBhvr>
                                        <p:cTn id="8"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30" name="Rectangle 2">
            <a:extLst>
              <a:ext uri="{FF2B5EF4-FFF2-40B4-BE49-F238E27FC236}">
                <a16:creationId xmlns:a16="http://schemas.microsoft.com/office/drawing/2014/main" id="{00B65FE8-A90A-C542-B3E6-DDDC02674010}"/>
              </a:ext>
            </a:extLst>
          </p:cNvPr>
          <p:cNvSpPr>
            <a:spLocks noGrp="1" noChangeArrowheads="1"/>
          </p:cNvSpPr>
          <p:nvPr>
            <p:ph type="title"/>
          </p:nvPr>
        </p:nvSpPr>
        <p:spPr>
          <a:xfrm>
            <a:off x="914400" y="228600"/>
            <a:ext cx="7772400" cy="1524000"/>
          </a:xfrm>
          <a:solidFill>
            <a:srgbClr val="000000"/>
          </a:solidFill>
        </p:spPr>
        <p:txBody>
          <a:bodyPr/>
          <a:lstStyle/>
          <a:p>
            <a:pPr eaLnBrk="1" hangingPunct="1"/>
            <a:r>
              <a:rPr kumimoji="0" lang="en-US" altLang="en-US" sz="4800" b="1">
                <a:latin typeface="Arial" panose="020B0604020202020204" pitchFamily="34" charset="0"/>
                <a:cs typeface="Arial" panose="020B0604020202020204" pitchFamily="34" charset="0"/>
              </a:rPr>
              <a:t>Cách Viết Thành Lời:</a:t>
            </a:r>
            <a:br>
              <a:rPr kumimoji="0" lang="en-US" altLang="en-US" sz="4800" b="1">
                <a:latin typeface="Arial" panose="020B0604020202020204" pitchFamily="34" charset="0"/>
                <a:cs typeface="Arial" panose="020B0604020202020204" pitchFamily="34" charset="0"/>
              </a:rPr>
            </a:br>
            <a:r>
              <a:rPr kumimoji="0" lang="en-US" altLang="en-US" sz="4800" b="1">
                <a:latin typeface="Arial" panose="020B0604020202020204" pitchFamily="34" charset="0"/>
                <a:cs typeface="Arial" panose="020B0604020202020204" pitchFamily="34" charset="0"/>
              </a:rPr>
              <a:t>Hai Lựa Chọn</a:t>
            </a:r>
          </a:p>
        </p:txBody>
      </p:sp>
      <p:sp>
        <p:nvSpPr>
          <p:cNvPr id="1328131" name="Rectangle 3">
            <a:extLst>
              <a:ext uri="{FF2B5EF4-FFF2-40B4-BE49-F238E27FC236}">
                <a16:creationId xmlns:a16="http://schemas.microsoft.com/office/drawing/2014/main" id="{70ED278F-587D-AA41-B8D9-6FAC2001E37B}"/>
              </a:ext>
            </a:extLst>
          </p:cNvPr>
          <p:cNvSpPr>
            <a:spLocks noGrp="1" noChangeArrowheads="1"/>
          </p:cNvSpPr>
          <p:nvPr>
            <p:ph type="body" idx="1"/>
          </p:nvPr>
        </p:nvSpPr>
        <p:spPr>
          <a:xfrm>
            <a:off x="1714500" y="1905000"/>
            <a:ext cx="2057400" cy="609600"/>
          </a:xfrm>
          <a:gradFill rotWithShape="0">
            <a:gsLst>
              <a:gs pos="0">
                <a:schemeClr val="accent1"/>
              </a:gs>
              <a:gs pos="100000">
                <a:schemeClr val="accent1">
                  <a:gamma/>
                  <a:shade val="46275"/>
                  <a:invGamma/>
                </a:schemeClr>
              </a:gs>
            </a:gsLst>
            <a:path path="shape">
              <a:fillToRect l="50000" t="50000" r="50000" b="50000"/>
            </a:path>
          </a:gradFill>
          <a:ln cap="flat">
            <a:solidFill>
              <a:schemeClr val="tx1"/>
            </a:solidFill>
          </a:ln>
          <a:effectLst/>
        </p:spPr>
        <p:txBody>
          <a:bodyPr wrap="none" anchor="ctr"/>
          <a:lstStyle/>
          <a:p>
            <a:pPr algn="ctr">
              <a:spcBef>
                <a:spcPct val="0"/>
              </a:spcBef>
              <a:buFont typeface="Wingdings" charset="2"/>
              <a:buNone/>
              <a:defRPr/>
            </a:pPr>
            <a:r>
              <a:rPr kumimoji="0" lang="en-US" sz="3600" b="1" dirty="0" err="1"/>
              <a:t>Văn</a:t>
            </a:r>
            <a:r>
              <a:rPr kumimoji="0" lang="en-US" sz="3600" b="1" dirty="0"/>
              <a:t> </a:t>
            </a:r>
            <a:r>
              <a:rPr kumimoji="0" lang="en-US" sz="3600" b="1" dirty="0" err="1"/>
              <a:t>xuôi</a:t>
            </a:r>
            <a:endParaRPr kumimoji="0" lang="en-US" sz="2000" dirty="0"/>
          </a:p>
        </p:txBody>
      </p:sp>
      <p:sp>
        <p:nvSpPr>
          <p:cNvPr id="1328132" name="Rectangle 4">
            <a:extLst>
              <a:ext uri="{FF2B5EF4-FFF2-40B4-BE49-F238E27FC236}">
                <a16:creationId xmlns:a16="http://schemas.microsoft.com/office/drawing/2014/main" id="{D3A04AE9-4496-EA41-9DBE-562E2E935F7D}"/>
              </a:ext>
            </a:extLst>
          </p:cNvPr>
          <p:cNvSpPr>
            <a:spLocks noChangeArrowheads="1"/>
          </p:cNvSpPr>
          <p:nvPr/>
        </p:nvSpPr>
        <p:spPr bwMode="auto">
          <a:xfrm>
            <a:off x="838200" y="2514600"/>
            <a:ext cx="3810000" cy="4343400"/>
          </a:xfrm>
          <a:prstGeom prst="rect">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miter lim="800000"/>
            <a:headEnd/>
            <a:tailEnd/>
          </a:ln>
        </p:spPr>
        <p:txBody>
          <a:bodyPr wrap="none" anchor="ctr"/>
          <a:lstStyle/>
          <a:p>
            <a:pPr algn="ctr">
              <a:defRPr/>
            </a:pPr>
            <a:endParaRPr lang="en-US">
              <a:latin typeface="Arial" charset="0"/>
              <a:ea typeface="ＭＳ Ｐゴシック" charset="-128"/>
            </a:endParaRPr>
          </a:p>
        </p:txBody>
      </p:sp>
      <p:sp>
        <p:nvSpPr>
          <p:cNvPr id="1328134" name="Text Box 6">
            <a:extLst>
              <a:ext uri="{FF2B5EF4-FFF2-40B4-BE49-F238E27FC236}">
                <a16:creationId xmlns:a16="http://schemas.microsoft.com/office/drawing/2014/main" id="{529DB92C-532F-CC4E-8FCD-A5E80D3D5780}"/>
              </a:ext>
            </a:extLst>
          </p:cNvPr>
          <p:cNvSpPr txBox="1">
            <a:spLocks noChangeArrowheads="1"/>
          </p:cNvSpPr>
          <p:nvPr/>
        </p:nvSpPr>
        <p:spPr bwMode="auto">
          <a:xfrm>
            <a:off x="2057400" y="2743200"/>
            <a:ext cx="2514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Văn bản xuất hiện trong các phân đoạn không có các thụt dòng trong khi cấu trúc được thể hiện ở một cột riêng bên trái</a:t>
            </a:r>
          </a:p>
        </p:txBody>
      </p:sp>
      <p:sp>
        <p:nvSpPr>
          <p:cNvPr id="1328135" name="Text Box 7">
            <a:extLst>
              <a:ext uri="{FF2B5EF4-FFF2-40B4-BE49-F238E27FC236}">
                <a16:creationId xmlns:a16="http://schemas.microsoft.com/office/drawing/2014/main" id="{7F6AAA5A-3A9C-2343-8889-8A26D5A315FD}"/>
              </a:ext>
            </a:extLst>
          </p:cNvPr>
          <p:cNvSpPr txBox="1">
            <a:spLocks noChangeArrowheads="1"/>
          </p:cNvSpPr>
          <p:nvPr/>
        </p:nvSpPr>
        <p:spPr bwMode="auto">
          <a:xfrm>
            <a:off x="838200" y="2667000"/>
            <a:ext cx="1357313"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t>Dẫn</a:t>
            </a:r>
          </a:p>
          <a:p>
            <a:endParaRPr lang="en-US" altLang="en-US" sz="2000" b="1"/>
          </a:p>
          <a:p>
            <a:r>
              <a:rPr lang="en-US" altLang="en-US" sz="2000" b="1"/>
              <a:t>Nhu cầu</a:t>
            </a:r>
          </a:p>
          <a:p>
            <a:endParaRPr lang="en-US" altLang="en-US" sz="2000" b="1"/>
          </a:p>
          <a:p>
            <a:r>
              <a:rPr lang="en-US" altLang="en-US" sz="2000" b="1"/>
              <a:t>Chủ đề</a:t>
            </a:r>
          </a:p>
          <a:p>
            <a:endParaRPr lang="en-US" altLang="en-US" sz="2000" b="1"/>
          </a:p>
          <a:p>
            <a:r>
              <a:rPr lang="en-US" altLang="en-US" sz="2000" b="1"/>
              <a:t>Bối cảnh</a:t>
            </a:r>
          </a:p>
          <a:p>
            <a:endParaRPr lang="en-US" altLang="en-US" sz="2000" b="1"/>
          </a:p>
          <a:p>
            <a:r>
              <a:rPr lang="en-US" altLang="en-US" sz="2000" b="1"/>
              <a:t>Chuyển</a:t>
            </a:r>
          </a:p>
          <a:p>
            <a:endParaRPr lang="en-US" altLang="en-US" sz="2000" b="1"/>
          </a:p>
          <a:p>
            <a:r>
              <a:rPr lang="en-US" altLang="en-US" sz="2000" b="1"/>
              <a:t>YC I</a:t>
            </a:r>
          </a:p>
          <a:p>
            <a:endParaRPr lang="en-US" altLang="en-US" sz="2000" b="1"/>
          </a:p>
          <a:p>
            <a:r>
              <a:rPr lang="en-US" altLang="en-US" sz="2000" b="1"/>
              <a:t>YBS A</a:t>
            </a:r>
          </a:p>
        </p:txBody>
      </p:sp>
      <p:sp>
        <p:nvSpPr>
          <p:cNvPr id="1328136" name="Rectangle 8">
            <a:extLst>
              <a:ext uri="{FF2B5EF4-FFF2-40B4-BE49-F238E27FC236}">
                <a16:creationId xmlns:a16="http://schemas.microsoft.com/office/drawing/2014/main" id="{703BA25F-9743-9E48-9542-0B8AD87F0F17}"/>
              </a:ext>
            </a:extLst>
          </p:cNvPr>
          <p:cNvSpPr>
            <a:spLocks noChangeArrowheads="1"/>
          </p:cNvSpPr>
          <p:nvPr/>
        </p:nvSpPr>
        <p:spPr bwMode="auto">
          <a:xfrm>
            <a:off x="5867400" y="1905000"/>
            <a:ext cx="2057400" cy="609600"/>
          </a:xfrm>
          <a:prstGeom prst="rect">
            <a:avLst/>
          </a:prstGeom>
          <a:gradFill rotWithShape="0">
            <a:gsLst>
              <a:gs pos="0">
                <a:srgbClr val="005C00"/>
              </a:gs>
              <a:gs pos="100000">
                <a:srgbClr val="002B00"/>
              </a:gs>
            </a:gsLst>
            <a:path path="shape">
              <a:fillToRect l="50000" t="50000" r="50000" b="50000"/>
            </a:path>
          </a:gradFill>
          <a:ln w="9525">
            <a:solidFill>
              <a:schemeClr val="tx1"/>
            </a:solidFill>
            <a:miter lim="800000"/>
            <a:headEnd/>
            <a:tailEnd/>
          </a:ln>
        </p:spPr>
        <p:txBody>
          <a:bodyPr wrap="none" anchor="ct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600" b="1"/>
              <a:t>Bố Cục</a:t>
            </a:r>
            <a:endParaRPr lang="en-US" altLang="en-US"/>
          </a:p>
        </p:txBody>
      </p:sp>
      <p:sp>
        <p:nvSpPr>
          <p:cNvPr id="1328137" name="Rectangle 9">
            <a:extLst>
              <a:ext uri="{FF2B5EF4-FFF2-40B4-BE49-F238E27FC236}">
                <a16:creationId xmlns:a16="http://schemas.microsoft.com/office/drawing/2014/main" id="{DB336CC8-2413-2D49-8086-487C54E0B324}"/>
              </a:ext>
            </a:extLst>
          </p:cNvPr>
          <p:cNvSpPr>
            <a:spLocks noChangeArrowheads="1"/>
          </p:cNvSpPr>
          <p:nvPr/>
        </p:nvSpPr>
        <p:spPr bwMode="auto">
          <a:xfrm>
            <a:off x="4991100" y="2514600"/>
            <a:ext cx="3810000" cy="4343400"/>
          </a:xfrm>
          <a:prstGeom prst="rect">
            <a:avLst/>
          </a:prstGeom>
          <a:gradFill rotWithShape="0">
            <a:gsLst>
              <a:gs pos="0">
                <a:srgbClr val="005C00"/>
              </a:gs>
              <a:gs pos="100000">
                <a:srgbClr val="002B00"/>
              </a:gs>
            </a:gsLst>
            <a:path path="shape">
              <a:fillToRect l="50000" t="50000" r="50000" b="50000"/>
            </a:path>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328138" name="Text Box 10">
            <a:extLst>
              <a:ext uri="{FF2B5EF4-FFF2-40B4-BE49-F238E27FC236}">
                <a16:creationId xmlns:a16="http://schemas.microsoft.com/office/drawing/2014/main" id="{49231FF7-030C-3C4C-A6CF-2060E1C2BB89}"/>
              </a:ext>
            </a:extLst>
          </p:cNvPr>
          <p:cNvSpPr txBox="1">
            <a:spLocks noChangeArrowheads="1"/>
          </p:cNvSpPr>
          <p:nvPr/>
        </p:nvSpPr>
        <p:spPr bwMode="auto">
          <a:xfrm>
            <a:off x="5638800" y="3257550"/>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1.  Hấp dẫn: văn bản</a:t>
            </a:r>
          </a:p>
        </p:txBody>
      </p:sp>
      <p:sp>
        <p:nvSpPr>
          <p:cNvPr id="1328139" name="Text Box 11">
            <a:extLst>
              <a:ext uri="{FF2B5EF4-FFF2-40B4-BE49-F238E27FC236}">
                <a16:creationId xmlns:a16="http://schemas.microsoft.com/office/drawing/2014/main" id="{8A1B1279-CCCF-6043-BD2C-AD24AA660469}"/>
              </a:ext>
            </a:extLst>
          </p:cNvPr>
          <p:cNvSpPr txBox="1">
            <a:spLocks noChangeArrowheads="1"/>
          </p:cNvSpPr>
          <p:nvPr/>
        </p:nvSpPr>
        <p:spPr bwMode="auto">
          <a:xfrm>
            <a:off x="5638800" y="3771900"/>
            <a:ext cx="3162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2.  Nhu cầu: văn bản</a:t>
            </a:r>
          </a:p>
        </p:txBody>
      </p:sp>
      <p:sp>
        <p:nvSpPr>
          <p:cNvPr id="1328140" name="Text Box 12">
            <a:extLst>
              <a:ext uri="{FF2B5EF4-FFF2-40B4-BE49-F238E27FC236}">
                <a16:creationId xmlns:a16="http://schemas.microsoft.com/office/drawing/2014/main" id="{A234165B-7C93-DA47-8973-DB550C26C716}"/>
              </a:ext>
            </a:extLst>
          </p:cNvPr>
          <p:cNvSpPr txBox="1">
            <a:spLocks noChangeArrowheads="1"/>
          </p:cNvSpPr>
          <p:nvPr/>
        </p:nvSpPr>
        <p:spPr bwMode="auto">
          <a:xfrm>
            <a:off x="5638800" y="4286250"/>
            <a:ext cx="303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3.  Chủ đề: văn bản</a:t>
            </a:r>
          </a:p>
        </p:txBody>
      </p:sp>
      <p:sp>
        <p:nvSpPr>
          <p:cNvPr id="1328141" name="Text Box 13">
            <a:extLst>
              <a:ext uri="{FF2B5EF4-FFF2-40B4-BE49-F238E27FC236}">
                <a16:creationId xmlns:a16="http://schemas.microsoft.com/office/drawing/2014/main" id="{DF0A581F-178F-5D42-8A0C-CD79BC3A7E3E}"/>
              </a:ext>
            </a:extLst>
          </p:cNvPr>
          <p:cNvSpPr txBox="1">
            <a:spLocks noChangeArrowheads="1"/>
          </p:cNvSpPr>
          <p:nvPr/>
        </p:nvSpPr>
        <p:spPr bwMode="auto">
          <a:xfrm>
            <a:off x="5257800" y="48006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I.  Câu tuyên bố YC I</a:t>
            </a:r>
          </a:p>
        </p:txBody>
      </p:sp>
      <p:sp>
        <p:nvSpPr>
          <p:cNvPr id="1328142" name="Text Box 14">
            <a:extLst>
              <a:ext uri="{FF2B5EF4-FFF2-40B4-BE49-F238E27FC236}">
                <a16:creationId xmlns:a16="http://schemas.microsoft.com/office/drawing/2014/main" id="{F4E16B45-861D-FD4B-9FB9-FCE7ADE1F860}"/>
              </a:ext>
            </a:extLst>
          </p:cNvPr>
          <p:cNvSpPr txBox="1">
            <a:spLocks noChangeArrowheads="1"/>
          </p:cNvSpPr>
          <p:nvPr/>
        </p:nvSpPr>
        <p:spPr bwMode="auto">
          <a:xfrm>
            <a:off x="5257800" y="27432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Giới thiệu</a:t>
            </a:r>
          </a:p>
        </p:txBody>
      </p:sp>
      <p:sp>
        <p:nvSpPr>
          <p:cNvPr id="1328143" name="Text Box 15">
            <a:extLst>
              <a:ext uri="{FF2B5EF4-FFF2-40B4-BE49-F238E27FC236}">
                <a16:creationId xmlns:a16="http://schemas.microsoft.com/office/drawing/2014/main" id="{8D1A443D-98C6-7942-9F0E-556657FFC3E8}"/>
              </a:ext>
            </a:extLst>
          </p:cNvPr>
          <p:cNvSpPr txBox="1">
            <a:spLocks noChangeArrowheads="1"/>
          </p:cNvSpPr>
          <p:nvPr/>
        </p:nvSpPr>
        <p:spPr bwMode="auto">
          <a:xfrm>
            <a:off x="5638800" y="5334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A.  Bản văn</a:t>
            </a:r>
          </a:p>
        </p:txBody>
      </p:sp>
      <p:sp>
        <p:nvSpPr>
          <p:cNvPr id="1328144" name="Text Box 16">
            <a:extLst>
              <a:ext uri="{FF2B5EF4-FFF2-40B4-BE49-F238E27FC236}">
                <a16:creationId xmlns:a16="http://schemas.microsoft.com/office/drawing/2014/main" id="{7DD72FC8-1DAB-E041-8F29-BC7098F58721}"/>
              </a:ext>
            </a:extLst>
          </p:cNvPr>
          <p:cNvSpPr txBox="1">
            <a:spLocks noChangeArrowheads="1"/>
          </p:cNvSpPr>
          <p:nvPr/>
        </p:nvSpPr>
        <p:spPr bwMode="auto">
          <a:xfrm>
            <a:off x="5638800" y="58483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B.  Áp dụng</a:t>
            </a:r>
          </a:p>
        </p:txBody>
      </p:sp>
      <p:sp>
        <p:nvSpPr>
          <p:cNvPr id="166927" name="Text Box 17">
            <a:extLst>
              <a:ext uri="{FF2B5EF4-FFF2-40B4-BE49-F238E27FC236}">
                <a16:creationId xmlns:a16="http://schemas.microsoft.com/office/drawing/2014/main" id="{E5C697B2-699E-2E44-903E-339E4DA33A88}"/>
              </a:ext>
            </a:extLst>
          </p:cNvPr>
          <p:cNvSpPr txBox="1">
            <a:spLocks noChangeArrowheads="1"/>
          </p:cNvSpPr>
          <p:nvPr/>
        </p:nvSpPr>
        <p:spPr bwMode="auto">
          <a:xfrm>
            <a:off x="8458200" y="76200"/>
            <a:ext cx="6096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t>78</a:t>
            </a:r>
          </a:p>
        </p:txBody>
      </p:sp>
      <p:sp>
        <p:nvSpPr>
          <p:cNvPr id="1328146" name="WordArt 18">
            <a:extLst>
              <a:ext uri="{FF2B5EF4-FFF2-40B4-BE49-F238E27FC236}">
                <a16:creationId xmlns:a16="http://schemas.microsoft.com/office/drawing/2014/main" id="{6FBAC155-910B-1C40-957D-9419DF21B43F}"/>
              </a:ext>
            </a:extLst>
          </p:cNvPr>
          <p:cNvSpPr>
            <a:spLocks noChangeArrowheads="1" noChangeShapeType="1" noTextEdit="1"/>
          </p:cNvSpPr>
          <p:nvPr/>
        </p:nvSpPr>
        <p:spPr bwMode="auto">
          <a:xfrm>
            <a:off x="304800" y="1828800"/>
            <a:ext cx="1447800" cy="11811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4997"/>
                    </a:srgbClr>
                  </a:outerShdw>
                </a:effectLst>
                <a:latin typeface="Impact" panose="020B0806030902050204" pitchFamily="34" charset="0"/>
              </a:rPr>
              <a:t>pp. 82-85</a:t>
            </a:r>
          </a:p>
        </p:txBody>
      </p:sp>
      <p:sp>
        <p:nvSpPr>
          <p:cNvPr id="1328147" name="WordArt 19">
            <a:extLst>
              <a:ext uri="{FF2B5EF4-FFF2-40B4-BE49-F238E27FC236}">
                <a16:creationId xmlns:a16="http://schemas.microsoft.com/office/drawing/2014/main" id="{CD0020DB-A697-B949-94D7-B875D03A927D}"/>
              </a:ext>
            </a:extLst>
          </p:cNvPr>
          <p:cNvSpPr>
            <a:spLocks noChangeArrowheads="1" noChangeShapeType="1" noTextEdit="1"/>
          </p:cNvSpPr>
          <p:nvPr/>
        </p:nvSpPr>
        <p:spPr bwMode="auto">
          <a:xfrm>
            <a:off x="4572000" y="1828800"/>
            <a:ext cx="1447800" cy="11811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4997"/>
                    </a:srgbClr>
                  </a:outerShdw>
                </a:effectLst>
                <a:latin typeface="Impact" panose="020B0806030902050204" pitchFamily="34" charset="0"/>
              </a:rPr>
              <a:t>pp. 86-90</a:t>
            </a:r>
          </a:p>
        </p:txBody>
      </p:sp>
      <p:sp>
        <p:nvSpPr>
          <p:cNvPr id="1328149" name="WordArt 21">
            <a:extLst>
              <a:ext uri="{FF2B5EF4-FFF2-40B4-BE49-F238E27FC236}">
                <a16:creationId xmlns:a16="http://schemas.microsoft.com/office/drawing/2014/main" id="{435EC9BE-C145-7344-B157-1E0061033CDA}"/>
              </a:ext>
            </a:extLst>
          </p:cNvPr>
          <p:cNvSpPr>
            <a:spLocks noChangeArrowheads="1" noChangeShapeType="1" noTextEdit="1"/>
          </p:cNvSpPr>
          <p:nvPr/>
        </p:nvSpPr>
        <p:spPr bwMode="auto">
          <a:xfrm>
            <a:off x="7543800" y="1828800"/>
            <a:ext cx="1447800" cy="11811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4997"/>
                    </a:srgbClr>
                  </a:outerShdw>
                </a:effectLst>
                <a:latin typeface="Impact" panose="020B0806030902050204" pitchFamily="34" charset="0"/>
              </a:rPr>
              <a:t>pp. 148-50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8131">
                                            <p:bg/>
                                          </p:spTgt>
                                        </p:tgtEl>
                                        <p:attrNameLst>
                                          <p:attrName>style.visibility</p:attrName>
                                        </p:attrNameLst>
                                      </p:cBhvr>
                                      <p:to>
                                        <p:strVal val="visible"/>
                                      </p:to>
                                    </p:set>
                                    <p:animEffect transition="in" filter="dissolve">
                                      <p:cBhvr>
                                        <p:cTn id="7" dur="500"/>
                                        <p:tgtEl>
                                          <p:spTgt spid="1328131">
                                            <p:bg/>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28131">
                                            <p:txEl>
                                              <p:pRg st="0" end="0"/>
                                            </p:txEl>
                                          </p:spTgt>
                                        </p:tgtEl>
                                        <p:attrNameLst>
                                          <p:attrName>style.visibility</p:attrName>
                                        </p:attrNameLst>
                                      </p:cBhvr>
                                      <p:to>
                                        <p:strVal val="visible"/>
                                      </p:to>
                                    </p:set>
                                    <p:animEffect transition="in" filter="dissolve">
                                      <p:cBhvr>
                                        <p:cTn id="11" dur="500"/>
                                        <p:tgtEl>
                                          <p:spTgt spid="1328131">
                                            <p:txEl>
                                              <p:pRg st="0" end="0"/>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328132"/>
                                        </p:tgtEl>
                                        <p:attrNameLst>
                                          <p:attrName>style.visibility</p:attrName>
                                        </p:attrNameLst>
                                      </p:cBhvr>
                                      <p:to>
                                        <p:strVal val="visible"/>
                                      </p:to>
                                    </p:set>
                                    <p:animEffect transition="in" filter="dissolve">
                                      <p:cBhvr>
                                        <p:cTn id="15" dur="500"/>
                                        <p:tgtEl>
                                          <p:spTgt spid="1328132"/>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28134"/>
                                        </p:tgtEl>
                                        <p:attrNameLst>
                                          <p:attrName>style.visibility</p:attrName>
                                        </p:attrNameLst>
                                      </p:cBhvr>
                                      <p:to>
                                        <p:strVal val="visible"/>
                                      </p:to>
                                    </p:set>
                                    <p:animEffect transition="in" filter="dissolve">
                                      <p:cBhvr>
                                        <p:cTn id="19" dur="500"/>
                                        <p:tgtEl>
                                          <p:spTgt spid="132813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28135"/>
                                        </p:tgtEl>
                                        <p:attrNameLst>
                                          <p:attrName>style.visibility</p:attrName>
                                        </p:attrNameLst>
                                      </p:cBhvr>
                                      <p:to>
                                        <p:strVal val="visible"/>
                                      </p:to>
                                    </p:set>
                                    <p:animEffect transition="in" filter="dissolve">
                                      <p:cBhvr>
                                        <p:cTn id="24" dur="500"/>
                                        <p:tgtEl>
                                          <p:spTgt spid="132813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8" presetClass="entr" presetSubtype="0" accel="50000" fill="hold" nodeType="clickEffect">
                                  <p:stCondLst>
                                    <p:cond delay="0"/>
                                  </p:stCondLst>
                                  <p:childTnLst>
                                    <p:set>
                                      <p:cBhvr>
                                        <p:cTn id="28" dur="1" fill="hold">
                                          <p:stCondLst>
                                            <p:cond delay="0"/>
                                          </p:stCondLst>
                                        </p:cTn>
                                        <p:tgtEl>
                                          <p:spTgt spid="1328146"/>
                                        </p:tgtEl>
                                        <p:attrNameLst>
                                          <p:attrName>style.visibility</p:attrName>
                                        </p:attrNameLst>
                                      </p:cBhvr>
                                      <p:to>
                                        <p:strVal val="visible"/>
                                      </p:to>
                                    </p:set>
                                    <p:anim calcmode="lin" valueType="num">
                                      <p:cBhvr>
                                        <p:cTn id="29" dur="1000" fill="hold"/>
                                        <p:tgtEl>
                                          <p:spTgt spid="13281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1328146"/>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1328146"/>
                                        </p:tgtEl>
                                        <p:attrNameLst>
                                          <p:attrName>ppt_y</p:attrName>
                                        </p:attrNameLst>
                                      </p:cBhvr>
                                      <p:tavLst>
                                        <p:tav tm="0">
                                          <p:val>
                                            <p:strVal val="#ppt_y"/>
                                          </p:val>
                                        </p:tav>
                                        <p:tav tm="100000">
                                          <p:val>
                                            <p:strVal val="#ppt_y"/>
                                          </p:val>
                                        </p:tav>
                                      </p:tavLst>
                                    </p:anim>
                                    <p:animEffect transition="in" filter="fade">
                                      <p:cBhvr>
                                        <p:cTn id="32" dur="1000"/>
                                        <p:tgtEl>
                                          <p:spTgt spid="13281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28136"/>
                                        </p:tgtEl>
                                        <p:attrNameLst>
                                          <p:attrName>style.visibility</p:attrName>
                                        </p:attrNameLst>
                                      </p:cBhvr>
                                      <p:to>
                                        <p:strVal val="visible"/>
                                      </p:to>
                                    </p:set>
                                    <p:animEffect transition="in" filter="dissolve">
                                      <p:cBhvr>
                                        <p:cTn id="37" dur="500"/>
                                        <p:tgtEl>
                                          <p:spTgt spid="1328136"/>
                                        </p:tgtEl>
                                      </p:cBhvr>
                                    </p:animEffect>
                                  </p:childTnLst>
                                </p:cTn>
                              </p:par>
                            </p:childTnLst>
                          </p:cTn>
                        </p:par>
                        <p:par>
                          <p:cTn id="38" fill="hold" nodeType="afterGroup">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1328137"/>
                                        </p:tgtEl>
                                        <p:attrNameLst>
                                          <p:attrName>style.visibility</p:attrName>
                                        </p:attrNameLst>
                                      </p:cBhvr>
                                      <p:to>
                                        <p:strVal val="visible"/>
                                      </p:to>
                                    </p:set>
                                    <p:animEffect transition="in" filter="dissolve">
                                      <p:cBhvr>
                                        <p:cTn id="41" dur="500"/>
                                        <p:tgtEl>
                                          <p:spTgt spid="132813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328142"/>
                                        </p:tgtEl>
                                        <p:attrNameLst>
                                          <p:attrName>style.visibility</p:attrName>
                                        </p:attrNameLst>
                                      </p:cBhvr>
                                      <p:to>
                                        <p:strVal val="visible"/>
                                      </p:to>
                                    </p:set>
                                    <p:animEffect transition="in" filter="dissolve">
                                      <p:cBhvr>
                                        <p:cTn id="46" dur="500"/>
                                        <p:tgtEl>
                                          <p:spTgt spid="132814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328138"/>
                                        </p:tgtEl>
                                        <p:attrNameLst>
                                          <p:attrName>style.visibility</p:attrName>
                                        </p:attrNameLst>
                                      </p:cBhvr>
                                      <p:to>
                                        <p:strVal val="visible"/>
                                      </p:to>
                                    </p:set>
                                    <p:animEffect transition="in" filter="dissolve">
                                      <p:cBhvr>
                                        <p:cTn id="51" dur="500"/>
                                        <p:tgtEl>
                                          <p:spTgt spid="1328138"/>
                                        </p:tgtEl>
                                      </p:cBhvr>
                                    </p:animEffect>
                                  </p:childTnLst>
                                </p:cTn>
                              </p:par>
                            </p:childTnLst>
                          </p:cTn>
                        </p:par>
                        <p:par>
                          <p:cTn id="52" fill="hold" nodeType="afterGroup">
                            <p:stCondLst>
                              <p:cond delay="500"/>
                            </p:stCondLst>
                            <p:childTnLst>
                              <p:par>
                                <p:cTn id="53" presetID="9" presetClass="entr" presetSubtype="0" fill="hold" grpId="0" nodeType="afterEffect">
                                  <p:stCondLst>
                                    <p:cond delay="0"/>
                                  </p:stCondLst>
                                  <p:childTnLst>
                                    <p:set>
                                      <p:cBhvr>
                                        <p:cTn id="54" dur="1" fill="hold">
                                          <p:stCondLst>
                                            <p:cond delay="0"/>
                                          </p:stCondLst>
                                        </p:cTn>
                                        <p:tgtEl>
                                          <p:spTgt spid="1328139"/>
                                        </p:tgtEl>
                                        <p:attrNameLst>
                                          <p:attrName>style.visibility</p:attrName>
                                        </p:attrNameLst>
                                      </p:cBhvr>
                                      <p:to>
                                        <p:strVal val="visible"/>
                                      </p:to>
                                    </p:set>
                                    <p:animEffect transition="in" filter="dissolve">
                                      <p:cBhvr>
                                        <p:cTn id="55" dur="500"/>
                                        <p:tgtEl>
                                          <p:spTgt spid="1328139"/>
                                        </p:tgtEl>
                                      </p:cBhvr>
                                    </p:animEffect>
                                  </p:childTnLst>
                                </p:cTn>
                              </p:par>
                            </p:childTnLst>
                          </p:cTn>
                        </p:par>
                        <p:par>
                          <p:cTn id="56" fill="hold" nodeType="afterGroup">
                            <p:stCondLst>
                              <p:cond delay="1000"/>
                            </p:stCondLst>
                            <p:childTnLst>
                              <p:par>
                                <p:cTn id="57" presetID="9" presetClass="entr" presetSubtype="0" fill="hold" grpId="0" nodeType="afterEffect">
                                  <p:stCondLst>
                                    <p:cond delay="0"/>
                                  </p:stCondLst>
                                  <p:childTnLst>
                                    <p:set>
                                      <p:cBhvr>
                                        <p:cTn id="58" dur="1" fill="hold">
                                          <p:stCondLst>
                                            <p:cond delay="0"/>
                                          </p:stCondLst>
                                        </p:cTn>
                                        <p:tgtEl>
                                          <p:spTgt spid="1328140"/>
                                        </p:tgtEl>
                                        <p:attrNameLst>
                                          <p:attrName>style.visibility</p:attrName>
                                        </p:attrNameLst>
                                      </p:cBhvr>
                                      <p:to>
                                        <p:strVal val="visible"/>
                                      </p:to>
                                    </p:set>
                                    <p:animEffect transition="in" filter="dissolve">
                                      <p:cBhvr>
                                        <p:cTn id="59" dur="500"/>
                                        <p:tgtEl>
                                          <p:spTgt spid="1328140"/>
                                        </p:tgtEl>
                                      </p:cBhvr>
                                    </p:animEffect>
                                  </p:childTnLst>
                                </p:cTn>
                              </p:par>
                            </p:childTnLst>
                          </p:cTn>
                        </p:par>
                        <p:par>
                          <p:cTn id="60" fill="hold" nodeType="afterGroup">
                            <p:stCondLst>
                              <p:cond delay="1500"/>
                            </p:stCondLst>
                            <p:childTnLst>
                              <p:par>
                                <p:cTn id="61" presetID="9" presetClass="entr" presetSubtype="0" fill="hold" grpId="0" nodeType="afterEffect">
                                  <p:stCondLst>
                                    <p:cond delay="0"/>
                                  </p:stCondLst>
                                  <p:childTnLst>
                                    <p:set>
                                      <p:cBhvr>
                                        <p:cTn id="62" dur="1" fill="hold">
                                          <p:stCondLst>
                                            <p:cond delay="0"/>
                                          </p:stCondLst>
                                        </p:cTn>
                                        <p:tgtEl>
                                          <p:spTgt spid="1328141"/>
                                        </p:tgtEl>
                                        <p:attrNameLst>
                                          <p:attrName>style.visibility</p:attrName>
                                        </p:attrNameLst>
                                      </p:cBhvr>
                                      <p:to>
                                        <p:strVal val="visible"/>
                                      </p:to>
                                    </p:set>
                                    <p:animEffect transition="in" filter="dissolve">
                                      <p:cBhvr>
                                        <p:cTn id="63" dur="500"/>
                                        <p:tgtEl>
                                          <p:spTgt spid="1328141"/>
                                        </p:tgtEl>
                                      </p:cBhvr>
                                    </p:animEffect>
                                  </p:childTnLst>
                                </p:cTn>
                              </p:par>
                            </p:childTnLst>
                          </p:cTn>
                        </p:par>
                        <p:par>
                          <p:cTn id="64" fill="hold" nodeType="afterGroup">
                            <p:stCondLst>
                              <p:cond delay="2000"/>
                            </p:stCondLst>
                            <p:childTnLst>
                              <p:par>
                                <p:cTn id="65" presetID="9" presetClass="entr" presetSubtype="0" fill="hold" grpId="0" nodeType="afterEffect">
                                  <p:stCondLst>
                                    <p:cond delay="0"/>
                                  </p:stCondLst>
                                  <p:childTnLst>
                                    <p:set>
                                      <p:cBhvr>
                                        <p:cTn id="66" dur="1" fill="hold">
                                          <p:stCondLst>
                                            <p:cond delay="0"/>
                                          </p:stCondLst>
                                        </p:cTn>
                                        <p:tgtEl>
                                          <p:spTgt spid="1328143"/>
                                        </p:tgtEl>
                                        <p:attrNameLst>
                                          <p:attrName>style.visibility</p:attrName>
                                        </p:attrNameLst>
                                      </p:cBhvr>
                                      <p:to>
                                        <p:strVal val="visible"/>
                                      </p:to>
                                    </p:set>
                                    <p:animEffect transition="in" filter="dissolve">
                                      <p:cBhvr>
                                        <p:cTn id="67" dur="500"/>
                                        <p:tgtEl>
                                          <p:spTgt spid="1328143"/>
                                        </p:tgtEl>
                                      </p:cBhvr>
                                    </p:animEffect>
                                  </p:childTnLst>
                                </p:cTn>
                              </p:par>
                            </p:childTnLst>
                          </p:cTn>
                        </p:par>
                        <p:par>
                          <p:cTn id="68" fill="hold" nodeType="afterGroup">
                            <p:stCondLst>
                              <p:cond delay="2500"/>
                            </p:stCondLst>
                            <p:childTnLst>
                              <p:par>
                                <p:cTn id="69" presetID="9" presetClass="entr" presetSubtype="0" fill="hold" grpId="0" nodeType="afterEffect">
                                  <p:stCondLst>
                                    <p:cond delay="0"/>
                                  </p:stCondLst>
                                  <p:childTnLst>
                                    <p:set>
                                      <p:cBhvr>
                                        <p:cTn id="70" dur="1" fill="hold">
                                          <p:stCondLst>
                                            <p:cond delay="0"/>
                                          </p:stCondLst>
                                        </p:cTn>
                                        <p:tgtEl>
                                          <p:spTgt spid="1328144"/>
                                        </p:tgtEl>
                                        <p:attrNameLst>
                                          <p:attrName>style.visibility</p:attrName>
                                        </p:attrNameLst>
                                      </p:cBhvr>
                                      <p:to>
                                        <p:strVal val="visible"/>
                                      </p:to>
                                    </p:set>
                                    <p:animEffect transition="in" filter="dissolve">
                                      <p:cBhvr>
                                        <p:cTn id="71" dur="500"/>
                                        <p:tgtEl>
                                          <p:spTgt spid="132814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8" presetClass="entr" presetSubtype="0" accel="50000" fill="hold" nodeType="clickEffect">
                                  <p:stCondLst>
                                    <p:cond delay="0"/>
                                  </p:stCondLst>
                                  <p:childTnLst>
                                    <p:set>
                                      <p:cBhvr>
                                        <p:cTn id="75" dur="1" fill="hold">
                                          <p:stCondLst>
                                            <p:cond delay="0"/>
                                          </p:stCondLst>
                                        </p:cTn>
                                        <p:tgtEl>
                                          <p:spTgt spid="1328147"/>
                                        </p:tgtEl>
                                        <p:attrNameLst>
                                          <p:attrName>style.visibility</p:attrName>
                                        </p:attrNameLst>
                                      </p:cBhvr>
                                      <p:to>
                                        <p:strVal val="visible"/>
                                      </p:to>
                                    </p:set>
                                    <p:anim calcmode="lin" valueType="num">
                                      <p:cBhvr>
                                        <p:cTn id="76" dur="1000" fill="hold"/>
                                        <p:tgtEl>
                                          <p:spTgt spid="132814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7" dur="1000" fill="hold"/>
                                        <p:tgtEl>
                                          <p:spTgt spid="1328147"/>
                                        </p:tgtEl>
                                        <p:attrNameLst>
                                          <p:attrName>ppt_x</p:attrName>
                                        </p:attrNameLst>
                                      </p:cBhvr>
                                      <p:tavLst>
                                        <p:tav tm="0">
                                          <p:val>
                                            <p:fltVal val="-1"/>
                                          </p:val>
                                        </p:tav>
                                        <p:tav tm="50000">
                                          <p:val>
                                            <p:fltVal val="0.95"/>
                                          </p:val>
                                        </p:tav>
                                        <p:tav tm="100000">
                                          <p:val>
                                            <p:strVal val="#ppt_x"/>
                                          </p:val>
                                        </p:tav>
                                      </p:tavLst>
                                    </p:anim>
                                    <p:anim calcmode="lin" valueType="num">
                                      <p:cBhvr>
                                        <p:cTn id="78" dur="1000" fill="hold"/>
                                        <p:tgtEl>
                                          <p:spTgt spid="1328147"/>
                                        </p:tgtEl>
                                        <p:attrNameLst>
                                          <p:attrName>ppt_y</p:attrName>
                                        </p:attrNameLst>
                                      </p:cBhvr>
                                      <p:tavLst>
                                        <p:tav tm="0">
                                          <p:val>
                                            <p:strVal val="#ppt_y"/>
                                          </p:val>
                                        </p:tav>
                                        <p:tav tm="100000">
                                          <p:val>
                                            <p:strVal val="#ppt_y"/>
                                          </p:val>
                                        </p:tav>
                                      </p:tavLst>
                                    </p:anim>
                                    <p:animEffect transition="in" filter="fade">
                                      <p:cBhvr>
                                        <p:cTn id="79" dur="1000"/>
                                        <p:tgtEl>
                                          <p:spTgt spid="132814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8" presetClass="entr" presetSubtype="0" accel="50000" fill="hold" nodeType="clickEffect">
                                  <p:stCondLst>
                                    <p:cond delay="0"/>
                                  </p:stCondLst>
                                  <p:childTnLst>
                                    <p:set>
                                      <p:cBhvr>
                                        <p:cTn id="83" dur="1" fill="hold">
                                          <p:stCondLst>
                                            <p:cond delay="0"/>
                                          </p:stCondLst>
                                        </p:cTn>
                                        <p:tgtEl>
                                          <p:spTgt spid="1328149"/>
                                        </p:tgtEl>
                                        <p:attrNameLst>
                                          <p:attrName>style.visibility</p:attrName>
                                        </p:attrNameLst>
                                      </p:cBhvr>
                                      <p:to>
                                        <p:strVal val="visible"/>
                                      </p:to>
                                    </p:set>
                                    <p:anim calcmode="lin" valueType="num">
                                      <p:cBhvr>
                                        <p:cTn id="84" dur="1000" fill="hold"/>
                                        <p:tgtEl>
                                          <p:spTgt spid="132814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5" dur="1000" fill="hold"/>
                                        <p:tgtEl>
                                          <p:spTgt spid="1328149"/>
                                        </p:tgtEl>
                                        <p:attrNameLst>
                                          <p:attrName>ppt_x</p:attrName>
                                        </p:attrNameLst>
                                      </p:cBhvr>
                                      <p:tavLst>
                                        <p:tav tm="0">
                                          <p:val>
                                            <p:fltVal val="-1"/>
                                          </p:val>
                                        </p:tav>
                                        <p:tav tm="50000">
                                          <p:val>
                                            <p:fltVal val="0.95"/>
                                          </p:val>
                                        </p:tav>
                                        <p:tav tm="100000">
                                          <p:val>
                                            <p:strVal val="#ppt_x"/>
                                          </p:val>
                                        </p:tav>
                                      </p:tavLst>
                                    </p:anim>
                                    <p:anim calcmode="lin" valueType="num">
                                      <p:cBhvr>
                                        <p:cTn id="86" dur="1000" fill="hold"/>
                                        <p:tgtEl>
                                          <p:spTgt spid="1328149"/>
                                        </p:tgtEl>
                                        <p:attrNameLst>
                                          <p:attrName>ppt_y</p:attrName>
                                        </p:attrNameLst>
                                      </p:cBhvr>
                                      <p:tavLst>
                                        <p:tav tm="0">
                                          <p:val>
                                            <p:strVal val="#ppt_y"/>
                                          </p:val>
                                        </p:tav>
                                        <p:tav tm="100000">
                                          <p:val>
                                            <p:strVal val="#ppt_y"/>
                                          </p:val>
                                        </p:tav>
                                      </p:tavLst>
                                    </p:anim>
                                    <p:animEffect transition="in" filter="fade">
                                      <p:cBhvr>
                                        <p:cTn id="87" dur="1000"/>
                                        <p:tgtEl>
                                          <p:spTgt spid="1328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8131" grpId="0" build="p" animBg="1"/>
      <p:bldP spid="1328132" grpId="0" animBg="1"/>
      <p:bldP spid="1328134" grpId="0"/>
      <p:bldP spid="1328135" grpId="0"/>
      <p:bldP spid="1328136" grpId="0" animBg="1"/>
      <p:bldP spid="1328137" grpId="0" animBg="1"/>
      <p:bldP spid="1328138" grpId="0"/>
      <p:bldP spid="1328139" grpId="0"/>
      <p:bldP spid="1328140" grpId="0"/>
      <p:bldP spid="1328141" grpId="0"/>
      <p:bldP spid="1328142" grpId="0"/>
      <p:bldP spid="1328143" grpId="0"/>
      <p:bldP spid="13281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9">
            <a:extLst>
              <a:ext uri="{FF2B5EF4-FFF2-40B4-BE49-F238E27FC236}">
                <a16:creationId xmlns:a16="http://schemas.microsoft.com/office/drawing/2014/main" id="{EDE965EC-14FF-7A4B-802E-A684D801D21F}"/>
              </a:ext>
            </a:extLst>
          </p:cNvPr>
          <p:cNvSpPr>
            <a:spLocks noChangeArrowheads="1"/>
          </p:cNvSpPr>
          <p:nvPr/>
        </p:nvSpPr>
        <p:spPr bwMode="auto">
          <a:xfrm>
            <a:off x="4991100" y="2514600"/>
            <a:ext cx="3810000" cy="4343400"/>
          </a:xfrm>
          <a:prstGeom prst="rect">
            <a:avLst/>
          </a:prstGeom>
          <a:gradFill rotWithShape="0">
            <a:gsLst>
              <a:gs pos="0">
                <a:srgbClr val="005C00"/>
              </a:gs>
              <a:gs pos="100000">
                <a:srgbClr val="002B00"/>
              </a:gs>
            </a:gsLst>
            <a:path path="shape">
              <a:fillToRect l="50000" t="50000" r="50000" b="50000"/>
            </a:path>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68962" name="Cloud Callout 25">
            <a:extLst>
              <a:ext uri="{FF2B5EF4-FFF2-40B4-BE49-F238E27FC236}">
                <a16:creationId xmlns:a16="http://schemas.microsoft.com/office/drawing/2014/main" id="{D8A68840-B316-3245-BB0A-0347B673F369}"/>
              </a:ext>
            </a:extLst>
          </p:cNvPr>
          <p:cNvSpPr>
            <a:spLocks noChangeArrowheads="1"/>
          </p:cNvSpPr>
          <p:nvPr/>
        </p:nvSpPr>
        <p:spPr bwMode="auto">
          <a:xfrm rot="10800000">
            <a:off x="0" y="1752600"/>
            <a:ext cx="4038600" cy="4343400"/>
          </a:xfrm>
          <a:prstGeom prst="cloudCallout">
            <a:avLst>
              <a:gd name="adj1" fmla="val -102181"/>
              <a:gd name="adj2" fmla="val 43505"/>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28130" name="Rectangle 2">
            <a:extLst>
              <a:ext uri="{FF2B5EF4-FFF2-40B4-BE49-F238E27FC236}">
                <a16:creationId xmlns:a16="http://schemas.microsoft.com/office/drawing/2014/main" id="{E54EAC9F-1CD0-8741-B30B-4BF40056B95E}"/>
              </a:ext>
            </a:extLst>
          </p:cNvPr>
          <p:cNvSpPr>
            <a:spLocks noGrp="1" noChangeArrowheads="1"/>
          </p:cNvSpPr>
          <p:nvPr>
            <p:ph type="title"/>
          </p:nvPr>
        </p:nvSpPr>
        <p:spPr>
          <a:xfrm>
            <a:off x="914400" y="228600"/>
            <a:ext cx="7772400" cy="1524000"/>
          </a:xfrm>
          <a:solidFill>
            <a:srgbClr val="000000"/>
          </a:solidFill>
        </p:spPr>
        <p:txBody>
          <a:bodyPr/>
          <a:lstStyle/>
          <a:p>
            <a:pPr algn="ctr" eaLnBrk="1" hangingPunct="1"/>
            <a:r>
              <a:rPr kumimoji="0" lang="en-US" altLang="en-US" sz="4800" b="1">
                <a:latin typeface="Arial" panose="020B0604020202020204" pitchFamily="34" charset="0"/>
                <a:cs typeface="Arial" panose="020B0604020202020204" pitchFamily="34" charset="0"/>
              </a:rPr>
              <a:t>Ích Lợi của</a:t>
            </a:r>
            <a:br>
              <a:rPr kumimoji="0" lang="en-US" altLang="en-US" sz="4800" b="1">
                <a:latin typeface="Arial" panose="020B0604020202020204" pitchFamily="34" charset="0"/>
                <a:cs typeface="Arial" panose="020B0604020202020204" pitchFamily="34" charset="0"/>
              </a:rPr>
            </a:br>
            <a:r>
              <a:rPr kumimoji="0" lang="en-US" altLang="en-US" sz="4800" b="1">
                <a:latin typeface="Arial" panose="020B0604020202020204" pitchFamily="34" charset="0"/>
                <a:cs typeface="Arial" panose="020B0604020202020204" pitchFamily="34" charset="0"/>
              </a:rPr>
              <a:t>Lời Giảng Bố Cục</a:t>
            </a:r>
          </a:p>
        </p:txBody>
      </p:sp>
      <p:sp>
        <p:nvSpPr>
          <p:cNvPr id="168964" name="Text Box 17">
            <a:extLst>
              <a:ext uri="{FF2B5EF4-FFF2-40B4-BE49-F238E27FC236}">
                <a16:creationId xmlns:a16="http://schemas.microsoft.com/office/drawing/2014/main" id="{5FC05523-D18E-A942-ACA8-69A7A3993991}"/>
              </a:ext>
            </a:extLst>
          </p:cNvPr>
          <p:cNvSpPr txBox="1">
            <a:spLocks noChangeArrowheads="1"/>
          </p:cNvSpPr>
          <p:nvPr/>
        </p:nvSpPr>
        <p:spPr bwMode="auto">
          <a:xfrm>
            <a:off x="8458200" y="76200"/>
            <a:ext cx="6096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t>81</a:t>
            </a:r>
          </a:p>
        </p:txBody>
      </p:sp>
      <p:sp>
        <p:nvSpPr>
          <p:cNvPr id="22" name="Text Box 14">
            <a:extLst>
              <a:ext uri="{FF2B5EF4-FFF2-40B4-BE49-F238E27FC236}">
                <a16:creationId xmlns:a16="http://schemas.microsoft.com/office/drawing/2014/main" id="{84EE8915-52CB-F34E-BE66-AB47E6118363}"/>
              </a:ext>
            </a:extLst>
          </p:cNvPr>
          <p:cNvSpPr txBox="1">
            <a:spLocks noChangeArrowheads="1"/>
          </p:cNvSpPr>
          <p:nvPr/>
        </p:nvSpPr>
        <p:spPr bwMode="auto">
          <a:xfrm>
            <a:off x="762000" y="2401888"/>
            <a:ext cx="3505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t>Dễ...</a:t>
            </a:r>
          </a:p>
        </p:txBody>
      </p:sp>
      <p:sp>
        <p:nvSpPr>
          <p:cNvPr id="23" name="Text Box 14">
            <a:extLst>
              <a:ext uri="{FF2B5EF4-FFF2-40B4-BE49-F238E27FC236}">
                <a16:creationId xmlns:a16="http://schemas.microsoft.com/office/drawing/2014/main" id="{1FD61448-4C22-0A41-9AEC-A2185F53599D}"/>
              </a:ext>
            </a:extLst>
          </p:cNvPr>
          <p:cNvSpPr txBox="1">
            <a:spLocks noChangeArrowheads="1"/>
          </p:cNvSpPr>
          <p:nvPr/>
        </p:nvSpPr>
        <p:spPr bwMode="auto">
          <a:xfrm>
            <a:off x="1295400" y="3925888"/>
            <a:ext cx="3505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t>2.	Đọc</a:t>
            </a:r>
          </a:p>
        </p:txBody>
      </p:sp>
      <p:sp>
        <p:nvSpPr>
          <p:cNvPr id="24" name="Text Box 14">
            <a:extLst>
              <a:ext uri="{FF2B5EF4-FFF2-40B4-BE49-F238E27FC236}">
                <a16:creationId xmlns:a16="http://schemas.microsoft.com/office/drawing/2014/main" id="{DE3EC7BA-482E-9C47-84F4-20D3F6D56F8B}"/>
              </a:ext>
            </a:extLst>
          </p:cNvPr>
          <p:cNvSpPr txBox="1">
            <a:spLocks noChangeArrowheads="1"/>
          </p:cNvSpPr>
          <p:nvPr/>
        </p:nvSpPr>
        <p:spPr bwMode="auto">
          <a:xfrm>
            <a:off x="1295400" y="3163888"/>
            <a:ext cx="3505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t>1.	Viết</a:t>
            </a:r>
          </a:p>
        </p:txBody>
      </p:sp>
      <p:sp>
        <p:nvSpPr>
          <p:cNvPr id="25" name="Text Box 14">
            <a:extLst>
              <a:ext uri="{FF2B5EF4-FFF2-40B4-BE49-F238E27FC236}">
                <a16:creationId xmlns:a16="http://schemas.microsoft.com/office/drawing/2014/main" id="{6873B9DC-3F81-314A-8EB1-A2B2D18A020B}"/>
              </a:ext>
            </a:extLst>
          </p:cNvPr>
          <p:cNvSpPr txBox="1">
            <a:spLocks noChangeArrowheads="1"/>
          </p:cNvSpPr>
          <p:nvPr/>
        </p:nvSpPr>
        <p:spPr bwMode="auto">
          <a:xfrm>
            <a:off x="1295400" y="4687888"/>
            <a:ext cx="3505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t>3.	Sửa</a:t>
            </a:r>
          </a:p>
        </p:txBody>
      </p:sp>
      <p:sp>
        <p:nvSpPr>
          <p:cNvPr id="168969" name="Rectangle 8">
            <a:extLst>
              <a:ext uri="{FF2B5EF4-FFF2-40B4-BE49-F238E27FC236}">
                <a16:creationId xmlns:a16="http://schemas.microsoft.com/office/drawing/2014/main" id="{7D273197-67F2-1E43-9911-DDB643B62DF1}"/>
              </a:ext>
            </a:extLst>
          </p:cNvPr>
          <p:cNvSpPr>
            <a:spLocks noChangeArrowheads="1"/>
          </p:cNvSpPr>
          <p:nvPr/>
        </p:nvSpPr>
        <p:spPr bwMode="auto">
          <a:xfrm>
            <a:off x="5867400" y="1905000"/>
            <a:ext cx="2057400" cy="609600"/>
          </a:xfrm>
          <a:prstGeom prst="rect">
            <a:avLst/>
          </a:prstGeom>
          <a:gradFill rotWithShape="0">
            <a:gsLst>
              <a:gs pos="0">
                <a:srgbClr val="005C00"/>
              </a:gs>
              <a:gs pos="100000">
                <a:srgbClr val="002B00"/>
              </a:gs>
            </a:gsLst>
            <a:path path="shape">
              <a:fillToRect l="50000" t="50000" r="50000" b="50000"/>
            </a:path>
          </a:gradFill>
          <a:ln w="9525">
            <a:solidFill>
              <a:schemeClr val="tx1"/>
            </a:solidFill>
            <a:miter lim="800000"/>
            <a:headEnd/>
            <a:tailEnd/>
          </a:ln>
        </p:spPr>
        <p:txBody>
          <a:bodyPr wrap="none" anchor="ct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600" b="1"/>
              <a:t>Bố Cục</a:t>
            </a:r>
            <a:endParaRPr lang="en-US" altLang="en-US"/>
          </a:p>
        </p:txBody>
      </p:sp>
      <p:sp>
        <p:nvSpPr>
          <p:cNvPr id="168970" name="Text Box 10">
            <a:extLst>
              <a:ext uri="{FF2B5EF4-FFF2-40B4-BE49-F238E27FC236}">
                <a16:creationId xmlns:a16="http://schemas.microsoft.com/office/drawing/2014/main" id="{098226B2-ACAD-8845-B037-D1C0A167D684}"/>
              </a:ext>
            </a:extLst>
          </p:cNvPr>
          <p:cNvSpPr txBox="1">
            <a:spLocks noChangeArrowheads="1"/>
          </p:cNvSpPr>
          <p:nvPr/>
        </p:nvSpPr>
        <p:spPr bwMode="auto">
          <a:xfrm>
            <a:off x="5638800" y="3257550"/>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1.  Hấp dẫn: văn bản</a:t>
            </a:r>
          </a:p>
        </p:txBody>
      </p:sp>
      <p:sp>
        <p:nvSpPr>
          <p:cNvPr id="168971" name="Text Box 11">
            <a:extLst>
              <a:ext uri="{FF2B5EF4-FFF2-40B4-BE49-F238E27FC236}">
                <a16:creationId xmlns:a16="http://schemas.microsoft.com/office/drawing/2014/main" id="{DDABAA0B-5100-FB4E-A0C5-62FD34A06188}"/>
              </a:ext>
            </a:extLst>
          </p:cNvPr>
          <p:cNvSpPr txBox="1">
            <a:spLocks noChangeArrowheads="1"/>
          </p:cNvSpPr>
          <p:nvPr/>
        </p:nvSpPr>
        <p:spPr bwMode="auto">
          <a:xfrm>
            <a:off x="5638800" y="3771900"/>
            <a:ext cx="3162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2.  Nhu cầu: văn bản</a:t>
            </a:r>
          </a:p>
        </p:txBody>
      </p:sp>
      <p:sp>
        <p:nvSpPr>
          <p:cNvPr id="168972" name="Text Box 12">
            <a:extLst>
              <a:ext uri="{FF2B5EF4-FFF2-40B4-BE49-F238E27FC236}">
                <a16:creationId xmlns:a16="http://schemas.microsoft.com/office/drawing/2014/main" id="{20FB05EF-5202-794D-8564-548A9E990BCB}"/>
              </a:ext>
            </a:extLst>
          </p:cNvPr>
          <p:cNvSpPr txBox="1">
            <a:spLocks noChangeArrowheads="1"/>
          </p:cNvSpPr>
          <p:nvPr/>
        </p:nvSpPr>
        <p:spPr bwMode="auto">
          <a:xfrm>
            <a:off x="5638800" y="4286250"/>
            <a:ext cx="303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3.  Chủ đề: văn bản</a:t>
            </a:r>
          </a:p>
        </p:txBody>
      </p:sp>
      <p:sp>
        <p:nvSpPr>
          <p:cNvPr id="168973" name="Text Box 13">
            <a:extLst>
              <a:ext uri="{FF2B5EF4-FFF2-40B4-BE49-F238E27FC236}">
                <a16:creationId xmlns:a16="http://schemas.microsoft.com/office/drawing/2014/main" id="{C8840FA4-E304-CA40-A532-544151956427}"/>
              </a:ext>
            </a:extLst>
          </p:cNvPr>
          <p:cNvSpPr txBox="1">
            <a:spLocks noChangeArrowheads="1"/>
          </p:cNvSpPr>
          <p:nvPr/>
        </p:nvSpPr>
        <p:spPr bwMode="auto">
          <a:xfrm>
            <a:off x="5257800" y="48006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I.  Câu tuyên bố YC I</a:t>
            </a:r>
          </a:p>
        </p:txBody>
      </p:sp>
      <p:sp>
        <p:nvSpPr>
          <p:cNvPr id="168974" name="Text Box 14">
            <a:extLst>
              <a:ext uri="{FF2B5EF4-FFF2-40B4-BE49-F238E27FC236}">
                <a16:creationId xmlns:a16="http://schemas.microsoft.com/office/drawing/2014/main" id="{004AA960-2E0F-984A-9467-38D3FF263BE6}"/>
              </a:ext>
            </a:extLst>
          </p:cNvPr>
          <p:cNvSpPr txBox="1">
            <a:spLocks noChangeArrowheads="1"/>
          </p:cNvSpPr>
          <p:nvPr/>
        </p:nvSpPr>
        <p:spPr bwMode="auto">
          <a:xfrm>
            <a:off x="5257800" y="27432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Giới thiệu</a:t>
            </a:r>
          </a:p>
        </p:txBody>
      </p:sp>
      <p:sp>
        <p:nvSpPr>
          <p:cNvPr id="168975" name="Text Box 15">
            <a:extLst>
              <a:ext uri="{FF2B5EF4-FFF2-40B4-BE49-F238E27FC236}">
                <a16:creationId xmlns:a16="http://schemas.microsoft.com/office/drawing/2014/main" id="{F0A5F732-96E3-294C-B095-1ACF7C9F8C7D}"/>
              </a:ext>
            </a:extLst>
          </p:cNvPr>
          <p:cNvSpPr txBox="1">
            <a:spLocks noChangeArrowheads="1"/>
          </p:cNvSpPr>
          <p:nvPr/>
        </p:nvSpPr>
        <p:spPr bwMode="auto">
          <a:xfrm>
            <a:off x="5638800" y="5334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A.  Bản văn</a:t>
            </a:r>
          </a:p>
        </p:txBody>
      </p:sp>
      <p:sp>
        <p:nvSpPr>
          <p:cNvPr id="168976" name="Text Box 16">
            <a:extLst>
              <a:ext uri="{FF2B5EF4-FFF2-40B4-BE49-F238E27FC236}">
                <a16:creationId xmlns:a16="http://schemas.microsoft.com/office/drawing/2014/main" id="{93951BFE-9FC3-B942-ADD9-607E0C3D68C8}"/>
              </a:ext>
            </a:extLst>
          </p:cNvPr>
          <p:cNvSpPr txBox="1">
            <a:spLocks noChangeArrowheads="1"/>
          </p:cNvSpPr>
          <p:nvPr/>
        </p:nvSpPr>
        <p:spPr bwMode="auto">
          <a:xfrm>
            <a:off x="5638800" y="58483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B.  Áp dụng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Rectangle 2">
            <a:extLst>
              <a:ext uri="{FF2B5EF4-FFF2-40B4-BE49-F238E27FC236}">
                <a16:creationId xmlns:a16="http://schemas.microsoft.com/office/drawing/2014/main" id="{CDF55607-8702-FB4D-AE84-81597CB18A9C}"/>
              </a:ext>
            </a:extLst>
          </p:cNvPr>
          <p:cNvSpPr>
            <a:spLocks noGrp="1" noChangeArrowheads="1"/>
          </p:cNvSpPr>
          <p:nvPr>
            <p:ph type="title"/>
          </p:nvPr>
        </p:nvSpPr>
        <p:spPr>
          <a:xfrm>
            <a:off x="685800" y="752475"/>
            <a:ext cx="7772400" cy="857250"/>
          </a:xfrm>
        </p:spPr>
        <p:txBody>
          <a:bodyPr/>
          <a:lstStyle/>
          <a:p>
            <a:r>
              <a:rPr lang="en-US" altLang="en-US" sz="5400" b="1">
                <a:ea typeface="ＭＳ Ｐゴシック" panose="020B0600070205080204" pitchFamily="34" charset="-128"/>
              </a:rPr>
              <a:t>Dù lựa chọn nào,…</a:t>
            </a:r>
            <a:endParaRPr lang="en-US" altLang="en-US">
              <a:ea typeface="ＭＳ Ｐゴシック" panose="020B0600070205080204" pitchFamily="34" charset="-128"/>
            </a:endParaRPr>
          </a:p>
        </p:txBody>
      </p:sp>
      <p:sp>
        <p:nvSpPr>
          <p:cNvPr id="1330179" name="Rectangle 3">
            <a:extLst>
              <a:ext uri="{FF2B5EF4-FFF2-40B4-BE49-F238E27FC236}">
                <a16:creationId xmlns:a16="http://schemas.microsoft.com/office/drawing/2014/main" id="{0FE45E3F-1877-BC42-9BD6-C4C6EE5AB3D1}"/>
              </a:ext>
            </a:extLst>
          </p:cNvPr>
          <p:cNvSpPr>
            <a:spLocks noGrp="1" noChangeArrowheads="1"/>
          </p:cNvSpPr>
          <p:nvPr>
            <p:ph type="body" idx="1"/>
          </p:nvPr>
        </p:nvSpPr>
        <p:spPr/>
        <p:txBody>
          <a:bodyPr/>
          <a:lstStyle/>
          <a:p>
            <a:pPr marL="609600" indent="-609600">
              <a:buFont typeface="Arial" panose="020B0604020202020204" pitchFamily="34" charset="0"/>
              <a:buAutoNum type="arabicPeriod"/>
            </a:pPr>
            <a:r>
              <a:rPr lang="en-US" altLang="en-US" sz="4800">
                <a:latin typeface="Arial" panose="020B0604020202020204" pitchFamily="34" charset="0"/>
                <a:ea typeface="ＭＳ Ｐゴシック" panose="020B0600070205080204" pitchFamily="34" charset="-128"/>
                <a:cs typeface="Arial" panose="020B0604020202020204" pitchFamily="34" charset="0"/>
              </a:rPr>
              <a:t>Phải Rõ ràng</a:t>
            </a:r>
          </a:p>
        </p:txBody>
      </p:sp>
      <p:sp>
        <p:nvSpPr>
          <p:cNvPr id="41988" name="Text Box 4">
            <a:extLst>
              <a:ext uri="{FF2B5EF4-FFF2-40B4-BE49-F238E27FC236}">
                <a16:creationId xmlns:a16="http://schemas.microsoft.com/office/drawing/2014/main" id="{96C04EB4-5238-BD42-B3B1-B289AD7BF32D}"/>
              </a:ext>
            </a:extLst>
          </p:cNvPr>
          <p:cNvSpPr txBox="1">
            <a:spLocks noChangeArrowheads="1"/>
          </p:cNvSpPr>
          <p:nvPr/>
        </p:nvSpPr>
        <p:spPr bwMode="auto">
          <a:xfrm>
            <a:off x="8458200" y="76200"/>
            <a:ext cx="609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t>78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330179">
                                            <p:txEl>
                                              <p:pRg st="0" end="0"/>
                                            </p:txEl>
                                          </p:spTgt>
                                        </p:tgtEl>
                                        <p:attrNameLst>
                                          <p:attrName>style.visibility</p:attrName>
                                        </p:attrNameLst>
                                      </p:cBhvr>
                                      <p:to>
                                        <p:strVal val="visible"/>
                                      </p:to>
                                    </p:set>
                                    <p:anim calcmode="lin" valueType="num">
                                      <p:cBhvr>
                                        <p:cTn id="7" dur="1000" fill="hold"/>
                                        <p:tgtEl>
                                          <p:spTgt spid="1330179">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330179">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330179">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1330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01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274" name="Rectangle 2">
            <a:extLst>
              <a:ext uri="{FF2B5EF4-FFF2-40B4-BE49-F238E27FC236}">
                <a16:creationId xmlns:a16="http://schemas.microsoft.com/office/drawing/2014/main" id="{C97A3B2D-BF8E-DA4B-92C3-512C44C81A29}"/>
              </a:ext>
            </a:extLst>
          </p:cNvPr>
          <p:cNvSpPr>
            <a:spLocks noGrp="1" noChangeArrowheads="1"/>
          </p:cNvSpPr>
          <p:nvPr>
            <p:ph type="title"/>
          </p:nvPr>
        </p:nvSpPr>
        <p:spPr>
          <a:xfrm>
            <a:off x="1066800" y="685800"/>
            <a:ext cx="7162800" cy="990600"/>
          </a:xfrm>
          <a:effectLst>
            <a:outerShdw blurRad="63500" dist="35921" dir="2700000" algn="ctr" rotWithShape="0">
              <a:srgbClr val="000000">
                <a:alpha val="74997"/>
              </a:srgbClr>
            </a:outerShdw>
          </a:effectLst>
        </p:spPr>
        <p:txBody>
          <a:bodyPr/>
          <a:lstStyle/>
          <a:p>
            <a:r>
              <a:rPr kumimoji="0" lang="en-US" altLang="en-US" b="1">
                <a:solidFill>
                  <a:schemeClr val="tx1"/>
                </a:solidFill>
                <a:ea typeface="ＭＳ Ｐゴシック" panose="020B0600070205080204" pitchFamily="34" charset="-128"/>
              </a:rPr>
              <a:t>Chafer nói gì?</a:t>
            </a:r>
            <a:endParaRPr kumimoji="0" lang="en-US" altLang="en-US">
              <a:ea typeface="ＭＳ Ｐゴシック" panose="020B0600070205080204" pitchFamily="34" charset="-128"/>
            </a:endParaRPr>
          </a:p>
        </p:txBody>
      </p:sp>
      <p:sp>
        <p:nvSpPr>
          <p:cNvPr id="173058" name="Text Box 4">
            <a:extLst>
              <a:ext uri="{FF2B5EF4-FFF2-40B4-BE49-F238E27FC236}">
                <a16:creationId xmlns:a16="http://schemas.microsoft.com/office/drawing/2014/main" id="{6308430A-09EB-7E41-BA70-D8B1A53A478D}"/>
              </a:ext>
            </a:extLst>
          </p:cNvPr>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rPr>
              <a:t>78</a:t>
            </a:r>
          </a:p>
        </p:txBody>
      </p:sp>
      <p:pic>
        <p:nvPicPr>
          <p:cNvPr id="173059" name="Picture 9" descr="book">
            <a:extLst>
              <a:ext uri="{FF2B5EF4-FFF2-40B4-BE49-F238E27FC236}">
                <a16:creationId xmlns:a16="http://schemas.microsoft.com/office/drawing/2014/main" id="{FA5B9A68-7A5D-6940-A19E-43907D6D5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8200"/>
            <a:ext cx="823913"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0" name="Text Box 10">
            <a:extLst>
              <a:ext uri="{FF2B5EF4-FFF2-40B4-BE49-F238E27FC236}">
                <a16:creationId xmlns:a16="http://schemas.microsoft.com/office/drawing/2014/main" id="{58FF81DA-ABE5-1D41-9745-AC2067C7AD1A}"/>
              </a:ext>
            </a:extLst>
          </p:cNvPr>
          <p:cNvSpPr txBox="1">
            <a:spLocks noChangeArrowheads="1"/>
          </p:cNvSpPr>
          <p:nvPr/>
        </p:nvSpPr>
        <p:spPr bwMode="auto">
          <a:xfrm>
            <a:off x="990600" y="6473825"/>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chemeClr val="bg2"/>
                </a:solidFill>
              </a:rPr>
              <a:t>Lewis Sperry Chafer, </a:t>
            </a:r>
            <a:r>
              <a:rPr lang="en-US" altLang="en-US" sz="1800" b="1" i="1">
                <a:solidFill>
                  <a:schemeClr val="bg2"/>
                </a:solidFill>
              </a:rPr>
              <a:t>Systematic Theology</a:t>
            </a:r>
            <a:r>
              <a:rPr lang="en-US" altLang="en-US" sz="1800" b="1">
                <a:solidFill>
                  <a:schemeClr val="bg2"/>
                </a:solidFill>
              </a:rPr>
              <a:t>, 2:242</a:t>
            </a:r>
            <a:endParaRPr lang="en-US" altLang="en-US" b="1">
              <a:solidFill>
                <a:schemeClr val="bg2"/>
              </a:solidFill>
            </a:endParaRPr>
          </a:p>
        </p:txBody>
      </p:sp>
      <p:sp>
        <p:nvSpPr>
          <p:cNvPr id="43014" name="Rectangle 12">
            <a:extLst>
              <a:ext uri="{FF2B5EF4-FFF2-40B4-BE49-F238E27FC236}">
                <a16:creationId xmlns:a16="http://schemas.microsoft.com/office/drawing/2014/main" id="{F29E3B2C-A217-4D4E-B4B7-5AE38875415F}"/>
              </a:ext>
            </a:extLst>
          </p:cNvPr>
          <p:cNvSpPr>
            <a:spLocks noChangeArrowheads="1"/>
          </p:cNvSpPr>
          <p:nvPr/>
        </p:nvSpPr>
        <p:spPr bwMode="auto">
          <a:xfrm>
            <a:off x="685800" y="1828800"/>
            <a:ext cx="7848600" cy="4645025"/>
          </a:xfrm>
          <a:prstGeom prst="rect">
            <a:avLst/>
          </a:prstGeom>
          <a:solidFill>
            <a:srgbClr val="800000"/>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20000"/>
              </a:spcBef>
              <a:buClr>
                <a:schemeClr val="tx2"/>
              </a:buClr>
              <a:buSzPct val="65000"/>
              <a:buFont typeface="Wingdings" pitchFamily="2" charset="2"/>
              <a:buNone/>
            </a:pPr>
            <a:r>
              <a:rPr lang="vi-VN" altLang="en-US" sz="2800" b="1">
                <a:cs typeface="Arial" panose="020B0604020202020204" pitchFamily="34" charset="0"/>
              </a:rPr>
              <a:t>Như đã biết, điều đáng chú ý là đại đa số các tác phẩm Thần Học Hệ Thống giải đáp thỏa đáng về nguồn gốc của tội lỗi không gì khác hơn là sự sa ngã của con người tại vườn Ê-đen. Đúng là tội lỗi của con người khởi nguồn từ Ê-đen, nhưng, dù A-đam chỉ đơn thuần tái diễn tội lỗi đã xuất hiện trên thiên đàng trước đó, đặc tính cơ bản của tội lỗi cần được xác định, theo nghĩa rộng, là tội lỗi từ thiên sứ đầu tiên thay vì sản phẩm của con người</a:t>
            </a:r>
            <a:r>
              <a:rPr lang="en-US" altLang="en-US" sz="2800" b="1">
                <a:cs typeface="Arial" panose="020B0604020202020204" pitchFamily="34"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9" name="Rectangle 3">
            <a:extLst>
              <a:ext uri="{FF2B5EF4-FFF2-40B4-BE49-F238E27FC236}">
                <a16:creationId xmlns:a16="http://schemas.microsoft.com/office/drawing/2014/main" id="{9500AF7C-4BD1-8048-918A-4006B31E9DBD}"/>
              </a:ext>
            </a:extLst>
          </p:cNvPr>
          <p:cNvSpPr>
            <a:spLocks noGrp="1" noChangeArrowheads="1"/>
          </p:cNvSpPr>
          <p:nvPr>
            <p:ph type="body" idx="1"/>
          </p:nvPr>
        </p:nvSpPr>
        <p:spPr>
          <a:xfrm>
            <a:off x="762000" y="1905000"/>
            <a:ext cx="7620000" cy="685800"/>
          </a:xfrm>
          <a:solidFill>
            <a:srgbClr val="800000"/>
          </a:solidFill>
          <a:effectLst>
            <a:outerShdw blurRad="63500" dist="35921" dir="2700000" algn="ctr" rotWithShape="0">
              <a:srgbClr val="000000">
                <a:alpha val="74997"/>
              </a:srgbClr>
            </a:outerShdw>
          </a:effectLst>
        </p:spPr>
        <p:txBody>
          <a:bodyPr/>
          <a:lstStyle/>
          <a:p>
            <a:pPr algn="ctr">
              <a:buFont typeface="Wingdings" pitchFamily="2" charset="2"/>
              <a:buNone/>
            </a:pPr>
            <a:r>
              <a:rPr kumimoji="0" lang="en-US" altLang="en-US" b="1" u="sng">
                <a:ea typeface="ＭＳ Ｐゴシック" panose="020B0600070205080204" pitchFamily="34" charset="-128"/>
              </a:rPr>
              <a:t>Viết lại điều ông nói bằng một câu.</a:t>
            </a:r>
          </a:p>
        </p:txBody>
      </p:sp>
      <p:sp>
        <p:nvSpPr>
          <p:cNvPr id="175106" name="Text Box 4">
            <a:extLst>
              <a:ext uri="{FF2B5EF4-FFF2-40B4-BE49-F238E27FC236}">
                <a16:creationId xmlns:a16="http://schemas.microsoft.com/office/drawing/2014/main" id="{E42E48CE-7E02-1B46-AA0B-AC09D40D0525}"/>
              </a:ext>
            </a:extLst>
          </p:cNvPr>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rPr>
              <a:t>78</a:t>
            </a:r>
          </a:p>
        </p:txBody>
      </p:sp>
      <p:sp>
        <p:nvSpPr>
          <p:cNvPr id="175107" name="Rectangle 5">
            <a:extLst>
              <a:ext uri="{FF2B5EF4-FFF2-40B4-BE49-F238E27FC236}">
                <a16:creationId xmlns:a16="http://schemas.microsoft.com/office/drawing/2014/main" id="{FB4C6106-EF0A-DB4A-92DD-A3011B24E55B}"/>
              </a:ext>
            </a:extLst>
          </p:cNvPr>
          <p:cNvSpPr>
            <a:spLocks noChangeArrowheads="1"/>
          </p:cNvSpPr>
          <p:nvPr/>
        </p:nvSpPr>
        <p:spPr bwMode="auto">
          <a:xfrm>
            <a:off x="685800" y="2209800"/>
            <a:ext cx="7848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20000"/>
              </a:spcBef>
              <a:buClr>
                <a:schemeClr val="tx2"/>
              </a:buClr>
              <a:buSzPct val="65000"/>
              <a:buFont typeface="Wingdings" pitchFamily="2" charset="2"/>
              <a:buChar char="l"/>
            </a:pPr>
            <a:endParaRPr lang="en-US" altLang="en-US" sz="3200"/>
          </a:p>
        </p:txBody>
      </p:sp>
      <p:sp>
        <p:nvSpPr>
          <p:cNvPr id="1340422" name="Rectangle 6">
            <a:extLst>
              <a:ext uri="{FF2B5EF4-FFF2-40B4-BE49-F238E27FC236}">
                <a16:creationId xmlns:a16="http://schemas.microsoft.com/office/drawing/2014/main" id="{C1AC5055-1117-D043-8E9B-56090E7DC2CD}"/>
              </a:ext>
            </a:extLst>
          </p:cNvPr>
          <p:cNvSpPr>
            <a:spLocks noChangeArrowheads="1"/>
          </p:cNvSpPr>
          <p:nvPr/>
        </p:nvSpPr>
        <p:spPr bwMode="auto">
          <a:xfrm>
            <a:off x="609600" y="2781300"/>
            <a:ext cx="7924800" cy="1511300"/>
          </a:xfrm>
          <a:prstGeom prst="rect">
            <a:avLst/>
          </a:prstGeom>
          <a:solidFill>
            <a:srgbClr val="800000"/>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20000"/>
              </a:spcBef>
              <a:buClr>
                <a:schemeClr val="tx2"/>
              </a:buClr>
              <a:buSzPct val="65000"/>
              <a:buFont typeface="Wingdings" pitchFamily="2" charset="2"/>
              <a:buNone/>
            </a:pPr>
            <a:r>
              <a:rPr lang="en-US" altLang="en-US" sz="3200" b="1"/>
              <a:t>Hầu hết các tác phẩm Thần Học Hệ Thống nói tội lỗi bắt đầu từ vườn Ê-đen nhưng thật ra từ thiên đàng.</a:t>
            </a:r>
          </a:p>
        </p:txBody>
      </p:sp>
      <p:sp>
        <p:nvSpPr>
          <p:cNvPr id="1340423" name="Rectangle 7">
            <a:extLst>
              <a:ext uri="{FF2B5EF4-FFF2-40B4-BE49-F238E27FC236}">
                <a16:creationId xmlns:a16="http://schemas.microsoft.com/office/drawing/2014/main" id="{9BDC9CBB-1E4E-9347-B4C4-E59A5A402DA9}"/>
              </a:ext>
            </a:extLst>
          </p:cNvPr>
          <p:cNvSpPr>
            <a:spLocks noChangeArrowheads="1"/>
          </p:cNvSpPr>
          <p:nvPr/>
        </p:nvSpPr>
        <p:spPr bwMode="auto">
          <a:xfrm>
            <a:off x="609600" y="4722813"/>
            <a:ext cx="7924800" cy="1009650"/>
          </a:xfrm>
          <a:prstGeom prst="rect">
            <a:avLst/>
          </a:prstGeom>
          <a:solidFill>
            <a:srgbClr val="800000"/>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20000"/>
              </a:spcBef>
              <a:buClr>
                <a:schemeClr val="tx2"/>
              </a:buClr>
              <a:buSzPct val="65000"/>
              <a:buFont typeface="Wingdings" pitchFamily="2" charset="2"/>
              <a:buNone/>
            </a:pPr>
            <a:r>
              <a:rPr lang="en-US" altLang="en-US" sz="3200" b="1"/>
              <a:t>Tội lỗi bắt đầu ở thiên đàng—không phải trên đất.</a:t>
            </a:r>
          </a:p>
        </p:txBody>
      </p:sp>
      <p:pic>
        <p:nvPicPr>
          <p:cNvPr id="175110" name="Picture 8" descr="book">
            <a:extLst>
              <a:ext uri="{FF2B5EF4-FFF2-40B4-BE49-F238E27FC236}">
                <a16:creationId xmlns:a16="http://schemas.microsoft.com/office/drawing/2014/main" id="{A48E4823-D9AF-454B-893D-91CF90305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42963"/>
            <a:ext cx="823913"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AFDA818F-534A-DF43-9CFE-3F76BE5B2B17}"/>
              </a:ext>
            </a:extLst>
          </p:cNvPr>
          <p:cNvSpPr>
            <a:spLocks noGrp="1" noChangeArrowheads="1"/>
          </p:cNvSpPr>
          <p:nvPr>
            <p:ph type="title"/>
          </p:nvPr>
        </p:nvSpPr>
        <p:spPr>
          <a:xfrm>
            <a:off x="1066800" y="685800"/>
            <a:ext cx="7162800" cy="990600"/>
          </a:xfrm>
          <a:effectLst>
            <a:outerShdw blurRad="63500" dist="35921" dir="2700000" algn="ctr" rotWithShape="0">
              <a:srgbClr val="000000">
                <a:alpha val="74997"/>
              </a:srgbClr>
            </a:outerShdw>
          </a:effectLst>
        </p:spPr>
        <p:txBody>
          <a:bodyPr/>
          <a:lstStyle/>
          <a:p>
            <a:r>
              <a:rPr kumimoji="0" lang="en-US" altLang="en-US" b="1">
                <a:solidFill>
                  <a:schemeClr val="tx1"/>
                </a:solidFill>
                <a:ea typeface="ＭＳ Ｐゴシック" panose="020B0600070205080204" pitchFamily="34" charset="-128"/>
              </a:rPr>
              <a:t>Chafer nói gì?</a:t>
            </a:r>
            <a:endParaRPr kumimoji="0" lang="en-US" altLang="en-US">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40419">
                                            <p:bg/>
                                          </p:spTgt>
                                        </p:tgtEl>
                                        <p:attrNameLst>
                                          <p:attrName>style.visibility</p:attrName>
                                        </p:attrNameLst>
                                      </p:cBhvr>
                                      <p:to>
                                        <p:strVal val="visible"/>
                                      </p:to>
                                    </p:set>
                                    <p:animEffect transition="in" filter="dissolve">
                                      <p:cBhvr>
                                        <p:cTn id="7" dur="500"/>
                                        <p:tgtEl>
                                          <p:spTgt spid="1340419">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40419">
                                            <p:txEl>
                                              <p:pRg st="0" end="0"/>
                                            </p:txEl>
                                          </p:spTgt>
                                        </p:tgtEl>
                                        <p:attrNameLst>
                                          <p:attrName>style.visibility</p:attrName>
                                        </p:attrNameLst>
                                      </p:cBhvr>
                                      <p:to>
                                        <p:strVal val="visible"/>
                                      </p:to>
                                    </p:set>
                                    <p:animEffect transition="in" filter="dissolve">
                                      <p:cBhvr>
                                        <p:cTn id="10" dur="500"/>
                                        <p:tgtEl>
                                          <p:spTgt spid="134041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40422"/>
                                        </p:tgtEl>
                                        <p:attrNameLst>
                                          <p:attrName>style.visibility</p:attrName>
                                        </p:attrNameLst>
                                      </p:cBhvr>
                                      <p:to>
                                        <p:strVal val="visible"/>
                                      </p:to>
                                    </p:set>
                                    <p:animEffect transition="in" filter="dissolve">
                                      <p:cBhvr>
                                        <p:cTn id="15" dur="500"/>
                                        <p:tgtEl>
                                          <p:spTgt spid="13404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40423"/>
                                        </p:tgtEl>
                                        <p:attrNameLst>
                                          <p:attrName>style.visibility</p:attrName>
                                        </p:attrNameLst>
                                      </p:cBhvr>
                                      <p:to>
                                        <p:strVal val="visible"/>
                                      </p:to>
                                    </p:set>
                                    <p:animEffect transition="in" filter="dissolve">
                                      <p:cBhvr>
                                        <p:cTn id="20" dur="500"/>
                                        <p:tgtEl>
                                          <p:spTgt spid="134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0419" grpId="0" build="p" animBg="1"/>
      <p:bldP spid="1340422" grpId="0" animBg="1"/>
      <p:bldP spid="13404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a:extLst>
              <a:ext uri="{FF2B5EF4-FFF2-40B4-BE49-F238E27FC236}">
                <a16:creationId xmlns:a16="http://schemas.microsoft.com/office/drawing/2014/main" id="{6FDC4F61-1552-EA41-AC06-179D67C154C0}"/>
              </a:ext>
            </a:extLst>
          </p:cNvPr>
          <p:cNvSpPr>
            <a:spLocks noGrp="1" noChangeArrowheads="1"/>
          </p:cNvSpPr>
          <p:nvPr>
            <p:ph type="ctrTitle"/>
          </p:nvPr>
        </p:nvSpPr>
        <p:spPr>
          <a:xfrm>
            <a:off x="609600" y="609600"/>
            <a:ext cx="7848600" cy="914400"/>
          </a:xfrm>
          <a:solidFill>
            <a:schemeClr val="bg2"/>
          </a:solidFill>
          <a:extLst/>
        </p:spPr>
        <p:txBody>
          <a:bodyPr/>
          <a:lstStyle/>
          <a:p>
            <a:r>
              <a:rPr lang="en-US" altLang="en-US" b="1">
                <a:solidFill>
                  <a:srgbClr val="F8F8F8"/>
                </a:solidFill>
                <a:ea typeface="ＭＳ Ｐゴシック" panose="020B0600070205080204" pitchFamily="34" charset="-128"/>
                <a:cs typeface="Arial" panose="020B0604020202020204" pitchFamily="34" charset="0"/>
              </a:rPr>
              <a:t>Dùng những từ đơn giản</a:t>
            </a:r>
          </a:p>
        </p:txBody>
      </p:sp>
      <p:sp>
        <p:nvSpPr>
          <p:cNvPr id="45059" name="Rectangle 4">
            <a:extLst>
              <a:ext uri="{FF2B5EF4-FFF2-40B4-BE49-F238E27FC236}">
                <a16:creationId xmlns:a16="http://schemas.microsoft.com/office/drawing/2014/main" id="{6D41683A-CEDB-FD41-9AC8-ECDB51BC3431}"/>
              </a:ext>
            </a:extLst>
          </p:cNvPr>
          <p:cNvSpPr>
            <a:spLocks noChangeArrowheads="1"/>
          </p:cNvSpPr>
          <p:nvPr/>
        </p:nvSpPr>
        <p:spPr bwMode="auto">
          <a:xfrm>
            <a:off x="8458200" y="76200"/>
            <a:ext cx="527050" cy="46196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defRPr/>
            </a:pPr>
            <a:r>
              <a:rPr lang="en-US" b="1">
                <a:solidFill>
                  <a:srgbClr val="FFFFFF"/>
                </a:solidFill>
                <a:latin typeface="Arial" charset="0"/>
                <a:ea typeface="ＭＳ Ｐゴシック" charset="0"/>
                <a:cs typeface="Arial" charset="0"/>
              </a:rPr>
              <a:t>79</a:t>
            </a:r>
            <a:endParaRPr lang="en-US">
              <a:solidFill>
                <a:srgbClr val="FFFFFF"/>
              </a:solidFill>
              <a:latin typeface="Arial" charset="0"/>
              <a:ea typeface="ＭＳ Ｐゴシック" charset="0"/>
              <a:cs typeface="Arial" charset="0"/>
            </a:endParaRPr>
          </a:p>
        </p:txBody>
      </p:sp>
      <p:sp>
        <p:nvSpPr>
          <p:cNvPr id="625669" name="Rectangle 5">
            <a:extLst>
              <a:ext uri="{FF2B5EF4-FFF2-40B4-BE49-F238E27FC236}">
                <a16:creationId xmlns:a16="http://schemas.microsoft.com/office/drawing/2014/main" id="{5B73F6F2-3E17-4041-A031-2C521D0E73C1}"/>
              </a:ext>
            </a:extLst>
          </p:cNvPr>
          <p:cNvSpPr>
            <a:spLocks noChangeArrowheads="1"/>
          </p:cNvSpPr>
          <p:nvPr/>
        </p:nvSpPr>
        <p:spPr bwMode="auto">
          <a:xfrm>
            <a:off x="533400" y="1600200"/>
            <a:ext cx="8001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742950" indent="-742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20000"/>
              </a:spcBef>
              <a:buSzPct val="80000"/>
              <a:buFont typeface="Arial" panose="020B0604020202020204" pitchFamily="34" charset="0"/>
              <a:buAutoNum type="arabicPeriod"/>
            </a:pPr>
            <a:r>
              <a:rPr lang="en-US" altLang="en-US" sz="4000" b="1" i="1">
                <a:solidFill>
                  <a:srgbClr val="FFFF00"/>
                </a:solidFill>
                <a:cs typeface="Arial" panose="020B0604020202020204" pitchFamily="34" charset="0"/>
              </a:rPr>
              <a:t>Tránh từ thuật ngữ</a:t>
            </a:r>
          </a:p>
          <a:p>
            <a:pPr>
              <a:lnSpc>
                <a:spcPct val="90000"/>
              </a:lnSpc>
              <a:spcBef>
                <a:spcPct val="20000"/>
              </a:spcBef>
              <a:buSzPct val="80000"/>
              <a:buFont typeface="Arial" panose="020B0604020202020204" pitchFamily="34" charset="0"/>
              <a:buAutoNum type="arabicPeriod"/>
            </a:pPr>
            <a:r>
              <a:rPr lang="en-US" altLang="en-US" sz="4000" b="1" i="1">
                <a:solidFill>
                  <a:srgbClr val="FFFF00"/>
                </a:solidFill>
                <a:cs typeface="Arial" panose="020B0604020202020204" pitchFamily="34" charset="0"/>
              </a:rPr>
              <a:t>Ưu tiên những từ ngắn gọn</a:t>
            </a:r>
          </a:p>
          <a:p>
            <a:pPr>
              <a:lnSpc>
                <a:spcPct val="90000"/>
              </a:lnSpc>
              <a:spcBef>
                <a:spcPct val="20000"/>
              </a:spcBef>
              <a:buSzPct val="80000"/>
              <a:buFont typeface="Arial" panose="020B0604020202020204" pitchFamily="34" charset="0"/>
              <a:buAutoNum type="arabicPeriod"/>
            </a:pPr>
            <a:r>
              <a:rPr lang="en-US" altLang="en-US" sz="4000" b="1" i="1">
                <a:solidFill>
                  <a:srgbClr val="FFFF00"/>
                </a:solidFill>
                <a:cs typeface="Arial" panose="020B0604020202020204" pitchFamily="34" charset="0"/>
              </a:rPr>
              <a:t>Dùng những từ họ đã biết</a:t>
            </a:r>
            <a:endParaRPr lang="en-US" altLang="en-US" sz="4000" b="1" i="1">
              <a:solidFill>
                <a:srgbClr val="FFFFFF"/>
              </a:solidFill>
              <a:cs typeface="Arial" panose="020B0604020202020204" pitchFamily="34" charset="0"/>
            </a:endParaRPr>
          </a:p>
        </p:txBody>
      </p:sp>
      <p:sp>
        <p:nvSpPr>
          <p:cNvPr id="5" name="Rectangle 5">
            <a:extLst>
              <a:ext uri="{FF2B5EF4-FFF2-40B4-BE49-F238E27FC236}">
                <a16:creationId xmlns:a16="http://schemas.microsoft.com/office/drawing/2014/main" id="{EC71D2EF-83CC-4E46-BA36-AD784A6F2580}"/>
              </a:ext>
            </a:extLst>
          </p:cNvPr>
          <p:cNvSpPr>
            <a:spLocks noChangeArrowheads="1"/>
          </p:cNvSpPr>
          <p:nvPr/>
        </p:nvSpPr>
        <p:spPr bwMode="auto">
          <a:xfrm>
            <a:off x="609600" y="4114800"/>
            <a:ext cx="7848600" cy="2057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20000"/>
              </a:spcBef>
              <a:buSzPct val="80000"/>
            </a:pPr>
            <a:r>
              <a:rPr lang="en-US" altLang="en-US" sz="2800" b="1" u="sng">
                <a:solidFill>
                  <a:srgbClr val="F8F8F8"/>
                </a:solidFill>
                <a:cs typeface="Arial" panose="020B0604020202020204" pitchFamily="34" charset="0"/>
              </a:rPr>
              <a:t>Quy tắc vàng:</a:t>
            </a:r>
            <a:endParaRPr lang="en-US" altLang="en-US" sz="1400" b="1" u="sng">
              <a:solidFill>
                <a:srgbClr val="F8F8F8"/>
              </a:solidFill>
              <a:cs typeface="Arial" panose="020B0604020202020204" pitchFamily="34" charset="0"/>
            </a:endParaRPr>
          </a:p>
          <a:p>
            <a:pPr algn="ctr">
              <a:lnSpc>
                <a:spcPct val="90000"/>
              </a:lnSpc>
              <a:spcBef>
                <a:spcPct val="20000"/>
              </a:spcBef>
              <a:buSzPct val="80000"/>
            </a:pPr>
            <a:br>
              <a:rPr lang="en-US" altLang="en-US" sz="1400" b="1">
                <a:solidFill>
                  <a:srgbClr val="F8F8F8"/>
                </a:solidFill>
                <a:cs typeface="Arial" panose="020B0604020202020204" pitchFamily="34" charset="0"/>
              </a:rPr>
            </a:br>
            <a:r>
              <a:rPr lang="en-US" altLang="en-US" sz="2800" b="1">
                <a:solidFill>
                  <a:srgbClr val="F8F8F8"/>
                </a:solidFill>
                <a:cs typeface="Arial" panose="020B0604020202020204" pitchFamily="34" charset="0"/>
              </a:rPr>
              <a:t>Đừng đánh giá quá cao từ vựng của người ta, cũng đừng đánh giá quá thấp sự thông minh của họ.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25669">
                                            <p:txEl>
                                              <p:pRg st="0" end="0"/>
                                            </p:txEl>
                                          </p:spTgt>
                                        </p:tgtEl>
                                        <p:attrNameLst>
                                          <p:attrName>style.visibility</p:attrName>
                                        </p:attrNameLst>
                                      </p:cBhvr>
                                      <p:to>
                                        <p:strVal val="visible"/>
                                      </p:to>
                                    </p:set>
                                    <p:anim calcmode="lin" valueType="num">
                                      <p:cBhvr>
                                        <p:cTn id="7" dur="500" decel="50000" fill="hold">
                                          <p:stCondLst>
                                            <p:cond delay="0"/>
                                          </p:stCondLst>
                                        </p:cTn>
                                        <p:tgtEl>
                                          <p:spTgt spid="625669">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25669">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25669">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25669">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25669">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25669">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25669">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2566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25669">
                                            <p:txEl>
                                              <p:pRg st="1" end="1"/>
                                            </p:txEl>
                                          </p:spTgt>
                                        </p:tgtEl>
                                        <p:attrNameLst>
                                          <p:attrName>style.visibility</p:attrName>
                                        </p:attrNameLst>
                                      </p:cBhvr>
                                      <p:to>
                                        <p:strVal val="visible"/>
                                      </p:to>
                                    </p:set>
                                    <p:anim calcmode="lin" valueType="num">
                                      <p:cBhvr>
                                        <p:cTn id="19" dur="500" decel="50000" fill="hold">
                                          <p:stCondLst>
                                            <p:cond delay="0"/>
                                          </p:stCondLst>
                                        </p:cTn>
                                        <p:tgtEl>
                                          <p:spTgt spid="625669">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25669">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25669">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625669">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25669">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25669">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25669">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25669">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25669">
                                            <p:txEl>
                                              <p:pRg st="2" end="2"/>
                                            </p:txEl>
                                          </p:spTgt>
                                        </p:tgtEl>
                                        <p:attrNameLst>
                                          <p:attrName>style.visibility</p:attrName>
                                        </p:attrNameLst>
                                      </p:cBhvr>
                                      <p:to>
                                        <p:strVal val="visible"/>
                                      </p:to>
                                    </p:set>
                                    <p:anim calcmode="lin" valueType="num">
                                      <p:cBhvr>
                                        <p:cTn id="31" dur="500" decel="50000" fill="hold">
                                          <p:stCondLst>
                                            <p:cond delay="0"/>
                                          </p:stCondLst>
                                        </p:cTn>
                                        <p:tgtEl>
                                          <p:spTgt spid="625669">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25669">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25669">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625669">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25669">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25669">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25669">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25669">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bg/>
                                          </p:spTgt>
                                        </p:tgtEl>
                                        <p:attrNameLst>
                                          <p:attrName>style.visibility</p:attrName>
                                        </p:attrNameLst>
                                      </p:cBhvr>
                                      <p:to>
                                        <p:strVal val="visible"/>
                                      </p:to>
                                    </p:set>
                                    <p:anim calcmode="lin" valueType="num">
                                      <p:cBhvr>
                                        <p:cTn id="43" dur="500" decel="50000" fill="hold">
                                          <p:stCondLst>
                                            <p:cond delay="0"/>
                                          </p:stCondLst>
                                        </p:cTn>
                                        <p:tgtEl>
                                          <p:spTgt spid="5">
                                            <p:bg/>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bg/>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bg/>
                                          </p:spTgt>
                                        </p:tgtEl>
                                        <p:attrNameLst>
                                          <p:attrName>ppt_w</p:attrName>
                                        </p:attrNameLst>
                                      </p:cBhvr>
                                      <p:tavLst>
                                        <p:tav tm="0">
                                          <p:val>
                                            <p:strVal val="#ppt_w*.05"/>
                                          </p:val>
                                        </p:tav>
                                        <p:tav tm="100000">
                                          <p:val>
                                            <p:strVal val="#ppt_w"/>
                                          </p:val>
                                        </p:tav>
                                      </p:tavLst>
                                    </p:anim>
                                    <p:anim calcmode="lin" valueType="num">
                                      <p:cBhvr>
                                        <p:cTn id="46" dur="1000" fill="hold"/>
                                        <p:tgtEl>
                                          <p:spTgt spid="5">
                                            <p:bg/>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bg/>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bg/>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bg/>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bg/>
                                          </p:spTgt>
                                        </p:tgtEl>
                                      </p:cBhvr>
                                    </p:animEffect>
                                  </p:childTnLst>
                                </p:cTn>
                              </p:par>
                              <p:par>
                                <p:cTn id="51" presetID="25" presetClass="entr" presetSubtype="0" fill="hold" grpId="0"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 calcmode="lin" valueType="num">
                                      <p:cBhvr>
                                        <p:cTn id="53"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56"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5">
                                            <p:txEl>
                                              <p:pRg st="0" end="0"/>
                                            </p:txEl>
                                          </p:spTgt>
                                        </p:tgtEl>
                                      </p:cBhvr>
                                    </p:animEffect>
                                  </p:childTnLst>
                                </p:cTn>
                              </p:par>
                              <p:par>
                                <p:cTn id="61" presetID="25" presetClass="entr" presetSubtype="0" fill="hold" grpId="0" nodeType="with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 calcmode="lin" valueType="num">
                                      <p:cBhvr>
                                        <p:cTn id="63"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66"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9" grpId="0" build="p"/>
      <p:bldP spid="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1" name="Picture 3" descr="Hebrew writing.jpg">
            <a:extLst>
              <a:ext uri="{FF2B5EF4-FFF2-40B4-BE49-F238E27FC236}">
                <a16:creationId xmlns:a16="http://schemas.microsoft.com/office/drawing/2014/main" id="{E2339BC9-2F38-814A-8527-3EE2C086622C}"/>
              </a:ext>
            </a:extLst>
          </p:cNvPr>
          <p:cNvPicPr>
            <a:picLocks noChangeAspect="1"/>
          </p:cNvPicPr>
          <p:nvPr/>
        </p:nvPicPr>
        <p:blipFill>
          <a:blip r:embed="rId2">
            <a:lum bright="-38000"/>
            <a:extLst>
              <a:ext uri="{28A0092B-C50C-407E-A947-70E740481C1C}">
                <a14:useLocalDpi xmlns:a14="http://schemas.microsoft.com/office/drawing/2010/main" val="0"/>
              </a:ext>
            </a:extLst>
          </a:blip>
          <a:srcRect t="17253" b="15515"/>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4056539-7F84-6D4F-AD41-706F08AFFF78}"/>
              </a:ext>
            </a:extLst>
          </p:cNvPr>
          <p:cNvSpPr>
            <a:spLocks noGrp="1"/>
          </p:cNvSpPr>
          <p:nvPr>
            <p:ph type="ctrTitle"/>
          </p:nvPr>
        </p:nvSpPr>
        <p:spPr>
          <a:xfrm>
            <a:off x="685800" y="152400"/>
            <a:ext cx="7772400" cy="1219200"/>
          </a:xfrm>
          <a:extLst/>
        </p:spPr>
        <p:txBody>
          <a:bodyPr/>
          <a:lstStyle/>
          <a:p>
            <a:r>
              <a:rPr lang="en-US" altLang="en-US" sz="4800" b="1">
                <a:ea typeface="ＭＳ Ｐゴシック" panose="020B0600070205080204" pitchFamily="34" charset="-128"/>
              </a:rPr>
              <a:t>10 Nguyên Tắc Viết Rõ Ràng của Gunning</a:t>
            </a:r>
          </a:p>
        </p:txBody>
      </p:sp>
      <p:sp>
        <p:nvSpPr>
          <p:cNvPr id="179203" name="Subtitle 2">
            <a:extLst>
              <a:ext uri="{FF2B5EF4-FFF2-40B4-BE49-F238E27FC236}">
                <a16:creationId xmlns:a16="http://schemas.microsoft.com/office/drawing/2014/main" id="{8BA74E38-608C-1549-90F3-E2739D405116}"/>
              </a:ext>
            </a:extLst>
          </p:cNvPr>
          <p:cNvSpPr>
            <a:spLocks noGrp="1"/>
          </p:cNvSpPr>
          <p:nvPr>
            <p:ph type="subTitle" idx="1"/>
          </p:nvPr>
        </p:nvSpPr>
        <p:spPr>
          <a:xfrm>
            <a:off x="152400" y="1600200"/>
            <a:ext cx="8839200" cy="5105400"/>
          </a:xfrm>
          <a:effectLst>
            <a:outerShdw dist="25399" dir="2700000" algn="ctr" rotWithShape="0">
              <a:schemeClr val="bg2">
                <a:alpha val="75000"/>
              </a:schemeClr>
            </a:outerShdw>
          </a:effectLst>
        </p:spPr>
        <p:txBody>
          <a:bodyPr/>
          <a:lstStyle/>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1.	Bảo tồn các câu cho ngắn gọn.</a:t>
            </a:r>
          </a:p>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 </a:t>
            </a:r>
          </a:p>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Khảo sát cho biết việc đọc trở nên khó khăn đối với những câu trung bình có hơn 20 từ. Các câu trong tạp chí Time and Reader</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s Digest  trung b2inh có 16-17 từ.  Trung bình các câu trong tài liệu kinh doanh lên đến 25 từ (bị xem là quá dài).</a:t>
            </a:r>
          </a:p>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 </a:t>
            </a:r>
          </a:p>
        </p:txBody>
      </p:sp>
      <p:sp>
        <p:nvSpPr>
          <p:cNvPr id="46085" name="Rectangle 4">
            <a:extLst>
              <a:ext uri="{FF2B5EF4-FFF2-40B4-BE49-F238E27FC236}">
                <a16:creationId xmlns:a16="http://schemas.microsoft.com/office/drawing/2014/main" id="{AE4E0075-5956-6444-AFC8-EA55B7FED0CB}"/>
              </a:ext>
            </a:extLst>
          </p:cNvPr>
          <p:cNvSpPr>
            <a:spLocks noChangeArrowheads="1"/>
          </p:cNvSpPr>
          <p:nvPr/>
        </p:nvSpPr>
        <p:spPr bwMode="auto">
          <a:xfrm>
            <a:off x="8229600" y="76200"/>
            <a:ext cx="698500" cy="46196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defRPr/>
            </a:pPr>
            <a:r>
              <a:rPr lang="en-US" b="1">
                <a:solidFill>
                  <a:srgbClr val="FFFFFF"/>
                </a:solidFill>
                <a:latin typeface="Arial" charset="0"/>
                <a:ea typeface="ＭＳ Ｐゴシック" charset="0"/>
                <a:cs typeface="Arial" charset="0"/>
              </a:rPr>
              <a:t>106</a:t>
            </a:r>
            <a:endParaRPr lang="en-US">
              <a:solidFill>
                <a:srgbClr val="FFFFFF"/>
              </a:solidFill>
              <a:latin typeface="Arial" charset="0"/>
              <a:ea typeface="ＭＳ Ｐゴシック" charset="0"/>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3" descr="Hebrew writing.jpg">
            <a:extLst>
              <a:ext uri="{FF2B5EF4-FFF2-40B4-BE49-F238E27FC236}">
                <a16:creationId xmlns:a16="http://schemas.microsoft.com/office/drawing/2014/main" id="{3F338238-AD9C-1D45-A81E-FA2A827F46D7}"/>
              </a:ext>
            </a:extLst>
          </p:cNvPr>
          <p:cNvPicPr>
            <a:picLocks noChangeAspect="1"/>
          </p:cNvPicPr>
          <p:nvPr/>
        </p:nvPicPr>
        <p:blipFill>
          <a:blip r:embed="rId2">
            <a:lum bright="-38000"/>
            <a:extLst>
              <a:ext uri="{28A0092B-C50C-407E-A947-70E740481C1C}">
                <a14:useLocalDpi xmlns:a14="http://schemas.microsoft.com/office/drawing/2010/main" val="0"/>
              </a:ext>
            </a:extLst>
          </a:blip>
          <a:srcRect t="17253" b="15515"/>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6" name="Subtitle 2">
            <a:extLst>
              <a:ext uri="{FF2B5EF4-FFF2-40B4-BE49-F238E27FC236}">
                <a16:creationId xmlns:a16="http://schemas.microsoft.com/office/drawing/2014/main" id="{E667DFBF-A377-5644-B6BA-3E3B7E690E07}"/>
              </a:ext>
            </a:extLst>
          </p:cNvPr>
          <p:cNvSpPr>
            <a:spLocks noGrp="1"/>
          </p:cNvSpPr>
          <p:nvPr>
            <p:ph type="subTitle" idx="1"/>
          </p:nvPr>
        </p:nvSpPr>
        <p:spPr>
          <a:xfrm>
            <a:off x="152400" y="1600200"/>
            <a:ext cx="8839200" cy="5105400"/>
          </a:xfrm>
          <a:effectLst>
            <a:outerShdw dist="25399" dir="2700000" algn="ctr" rotWithShape="0">
              <a:schemeClr val="bg2">
                <a:alpha val="75000"/>
              </a:schemeClr>
            </a:outerShdw>
          </a:effectLst>
        </p:spPr>
        <p:txBody>
          <a:bodyPr/>
          <a:lstStyle/>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2.	Ưu tiên câu đơn hơn là câu phức.</a:t>
            </a:r>
          </a:p>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 </a:t>
            </a:r>
          </a:p>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Điều này áp dụng cho cả cấu trúc câu và lựa chọn từ ngữ. Viết,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cố tìm ra</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hơn là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Nỗ lực để tìm hiểu cho ra.</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Tránh dùng quá nhiều chữ viết Hoa.</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7108" name="Rectangle 4">
            <a:extLst>
              <a:ext uri="{FF2B5EF4-FFF2-40B4-BE49-F238E27FC236}">
                <a16:creationId xmlns:a16="http://schemas.microsoft.com/office/drawing/2014/main" id="{09AF9615-9B40-3644-8581-74AC554A6AB3}"/>
              </a:ext>
            </a:extLst>
          </p:cNvPr>
          <p:cNvSpPr>
            <a:spLocks noChangeArrowheads="1"/>
          </p:cNvSpPr>
          <p:nvPr/>
        </p:nvSpPr>
        <p:spPr bwMode="auto">
          <a:xfrm>
            <a:off x="8229600" y="76200"/>
            <a:ext cx="698500" cy="46196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defRPr/>
            </a:pPr>
            <a:r>
              <a:rPr lang="en-US" b="1">
                <a:solidFill>
                  <a:srgbClr val="FFFFFF"/>
                </a:solidFill>
                <a:latin typeface="Arial" charset="0"/>
                <a:ea typeface="ＭＳ Ｐゴシック" charset="0"/>
                <a:cs typeface="Arial" charset="0"/>
              </a:rPr>
              <a:t>106</a:t>
            </a:r>
            <a:endParaRPr lang="en-US">
              <a:solidFill>
                <a:srgbClr val="FFFFFF"/>
              </a:solidFill>
              <a:latin typeface="Arial" charset="0"/>
              <a:ea typeface="ＭＳ Ｐゴシック" charset="0"/>
              <a:cs typeface="Arial" charset="0"/>
            </a:endParaRPr>
          </a:p>
        </p:txBody>
      </p:sp>
      <p:sp>
        <p:nvSpPr>
          <p:cNvPr id="7" name="Title 1">
            <a:extLst>
              <a:ext uri="{FF2B5EF4-FFF2-40B4-BE49-F238E27FC236}">
                <a16:creationId xmlns:a16="http://schemas.microsoft.com/office/drawing/2014/main" id="{39927BD3-3E26-1749-A21C-9DC39BAEC4AD}"/>
              </a:ext>
            </a:extLst>
          </p:cNvPr>
          <p:cNvSpPr>
            <a:spLocks noGrp="1"/>
          </p:cNvSpPr>
          <p:nvPr>
            <p:ph type="ctrTitle"/>
          </p:nvPr>
        </p:nvSpPr>
        <p:spPr>
          <a:xfrm>
            <a:off x="685800" y="152400"/>
            <a:ext cx="7772400" cy="1219200"/>
          </a:xfrm>
          <a:extLst/>
        </p:spPr>
        <p:txBody>
          <a:bodyPr/>
          <a:lstStyle/>
          <a:p>
            <a:r>
              <a:rPr lang="en-US" altLang="en-US" sz="4800" b="1">
                <a:ea typeface="ＭＳ Ｐゴシック" panose="020B0600070205080204" pitchFamily="34" charset="-128"/>
              </a:rPr>
              <a:t>10 Nguyên Tắc Viết Rõ Ràng của Gunning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49" name="Picture 3" descr="Hebrew writing.jpg">
            <a:extLst>
              <a:ext uri="{FF2B5EF4-FFF2-40B4-BE49-F238E27FC236}">
                <a16:creationId xmlns:a16="http://schemas.microsoft.com/office/drawing/2014/main" id="{46DAE0DC-C210-3548-A7C5-87CEDC374395}"/>
              </a:ext>
            </a:extLst>
          </p:cNvPr>
          <p:cNvPicPr>
            <a:picLocks noChangeAspect="1"/>
          </p:cNvPicPr>
          <p:nvPr/>
        </p:nvPicPr>
        <p:blipFill>
          <a:blip r:embed="rId2">
            <a:lum bright="-38000"/>
            <a:extLst>
              <a:ext uri="{28A0092B-C50C-407E-A947-70E740481C1C}">
                <a14:useLocalDpi xmlns:a14="http://schemas.microsoft.com/office/drawing/2010/main" val="0"/>
              </a:ext>
            </a:extLst>
          </a:blip>
          <a:srcRect t="17253" b="15515"/>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0" name="Subtitle 2">
            <a:extLst>
              <a:ext uri="{FF2B5EF4-FFF2-40B4-BE49-F238E27FC236}">
                <a16:creationId xmlns:a16="http://schemas.microsoft.com/office/drawing/2014/main" id="{95B35A74-9A37-F245-AFB8-E7623EE75D83}"/>
              </a:ext>
            </a:extLst>
          </p:cNvPr>
          <p:cNvSpPr>
            <a:spLocks noGrp="1"/>
          </p:cNvSpPr>
          <p:nvPr>
            <p:ph type="subTitle" idx="1"/>
          </p:nvPr>
        </p:nvSpPr>
        <p:spPr>
          <a:xfrm>
            <a:off x="152400" y="1600200"/>
            <a:ext cx="8839200" cy="5105400"/>
          </a:xfrm>
          <a:effectLst>
            <a:outerShdw dist="25399" dir="2700000" algn="ctr" rotWithShape="0">
              <a:schemeClr val="bg2">
                <a:alpha val="75000"/>
              </a:schemeClr>
            </a:outerShdw>
          </a:effectLst>
        </p:spPr>
        <p:txBody>
          <a:bodyPr/>
          <a:lstStyle/>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3.	Ưu tiên dùng từ quen thuộc.</a:t>
            </a:r>
          </a:p>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 </a:t>
            </a:r>
          </a:p>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Nếu độc giả không hiểu những từ bạn dùng, người đó không tiếp thu được ý định của bạn. Điều này không có nghĩa là bạn chỉ nên có những vốn từ đơn giản. Bạn cần tất cả các từ ngữ mà bạn có thể hiểu được. </a:t>
            </a:r>
          </a:p>
        </p:txBody>
      </p:sp>
      <p:sp>
        <p:nvSpPr>
          <p:cNvPr id="48132" name="Rectangle 4">
            <a:extLst>
              <a:ext uri="{FF2B5EF4-FFF2-40B4-BE49-F238E27FC236}">
                <a16:creationId xmlns:a16="http://schemas.microsoft.com/office/drawing/2014/main" id="{CBE90526-2DAE-0642-8315-FB8602C6C68E}"/>
              </a:ext>
            </a:extLst>
          </p:cNvPr>
          <p:cNvSpPr>
            <a:spLocks noChangeArrowheads="1"/>
          </p:cNvSpPr>
          <p:nvPr/>
        </p:nvSpPr>
        <p:spPr bwMode="auto">
          <a:xfrm>
            <a:off x="8229600" y="76200"/>
            <a:ext cx="698500" cy="46196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defRPr/>
            </a:pPr>
            <a:r>
              <a:rPr lang="en-US" b="1">
                <a:solidFill>
                  <a:srgbClr val="FFFFFF"/>
                </a:solidFill>
                <a:latin typeface="Arial" charset="0"/>
                <a:ea typeface="ＭＳ Ｐゴシック" charset="0"/>
                <a:cs typeface="Arial" charset="0"/>
              </a:rPr>
              <a:t>106</a:t>
            </a:r>
            <a:endParaRPr lang="en-US">
              <a:solidFill>
                <a:srgbClr val="FFFFFF"/>
              </a:solidFill>
              <a:latin typeface="Arial" charset="0"/>
              <a:ea typeface="ＭＳ Ｐゴシック" charset="0"/>
              <a:cs typeface="Arial" charset="0"/>
            </a:endParaRPr>
          </a:p>
        </p:txBody>
      </p:sp>
      <p:sp>
        <p:nvSpPr>
          <p:cNvPr id="7" name="Title 1">
            <a:extLst>
              <a:ext uri="{FF2B5EF4-FFF2-40B4-BE49-F238E27FC236}">
                <a16:creationId xmlns:a16="http://schemas.microsoft.com/office/drawing/2014/main" id="{1347DD64-221A-DE42-9734-4BF3AA39718A}"/>
              </a:ext>
            </a:extLst>
          </p:cNvPr>
          <p:cNvSpPr>
            <a:spLocks noGrp="1"/>
          </p:cNvSpPr>
          <p:nvPr>
            <p:ph type="ctrTitle"/>
          </p:nvPr>
        </p:nvSpPr>
        <p:spPr>
          <a:xfrm>
            <a:off x="685800" y="152400"/>
            <a:ext cx="7772400" cy="1219200"/>
          </a:xfrm>
          <a:extLst/>
        </p:spPr>
        <p:txBody>
          <a:bodyPr/>
          <a:lstStyle/>
          <a:p>
            <a:r>
              <a:rPr lang="en-US" altLang="en-US" sz="4800" b="1">
                <a:ea typeface="ＭＳ Ｐゴシック" panose="020B0600070205080204" pitchFamily="34" charset="-128"/>
              </a:rPr>
              <a:t>10 Nguyên Tắc Viết Rõ Ràng của Gunning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3" descr="Hebrew writing.jpg">
            <a:extLst>
              <a:ext uri="{FF2B5EF4-FFF2-40B4-BE49-F238E27FC236}">
                <a16:creationId xmlns:a16="http://schemas.microsoft.com/office/drawing/2014/main" id="{55F5C1FF-E982-9D41-991F-F0A3DC061920}"/>
              </a:ext>
            </a:extLst>
          </p:cNvPr>
          <p:cNvPicPr>
            <a:picLocks noChangeAspect="1"/>
          </p:cNvPicPr>
          <p:nvPr/>
        </p:nvPicPr>
        <p:blipFill>
          <a:blip r:embed="rId2">
            <a:lum bright="-38000"/>
            <a:extLst>
              <a:ext uri="{28A0092B-C50C-407E-A947-70E740481C1C}">
                <a14:useLocalDpi xmlns:a14="http://schemas.microsoft.com/office/drawing/2010/main" val="0"/>
              </a:ext>
            </a:extLst>
          </a:blip>
          <a:srcRect t="17253" b="15515"/>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4" name="Subtitle 2">
            <a:extLst>
              <a:ext uri="{FF2B5EF4-FFF2-40B4-BE49-F238E27FC236}">
                <a16:creationId xmlns:a16="http://schemas.microsoft.com/office/drawing/2014/main" id="{43E2C394-457D-7F41-BA13-C172FC01B8FB}"/>
              </a:ext>
            </a:extLst>
          </p:cNvPr>
          <p:cNvSpPr>
            <a:spLocks noGrp="1"/>
          </p:cNvSpPr>
          <p:nvPr>
            <p:ph type="subTitle" idx="1"/>
          </p:nvPr>
        </p:nvSpPr>
        <p:spPr>
          <a:xfrm>
            <a:off x="152400" y="1600200"/>
            <a:ext cx="8839200" cy="5105400"/>
          </a:xfrm>
          <a:effectLst>
            <a:outerShdw dist="25399" dir="2700000" algn="ctr" rotWithShape="0">
              <a:schemeClr val="bg2">
                <a:alpha val="75000"/>
              </a:schemeClr>
            </a:outerShdw>
          </a:effectLst>
        </p:spPr>
        <p:txBody>
          <a:bodyPr/>
          <a:lstStyle/>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4.	Tránh những từ không cần thiết</a:t>
            </a:r>
          </a:p>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 </a:t>
            </a:r>
          </a:p>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Không có gì khác hơn làm bài viết của bạn yếu đi là dùng từ không cần thiết. Hãy đọc đi đọc lại bản sao của bạn cách cẩn thận. Hãy làm cho mỗi từ của bạn chứa đựng đúng ý của nó. Đừng bao giờ viết,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Nó có hiệu quả mà không cần nói rằng….</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vì điều này thừa nhận rằng bạn sẽ nói điều không cần thiết. </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9156" name="Rectangle 4">
            <a:extLst>
              <a:ext uri="{FF2B5EF4-FFF2-40B4-BE49-F238E27FC236}">
                <a16:creationId xmlns:a16="http://schemas.microsoft.com/office/drawing/2014/main" id="{B4090122-44B8-4447-8A03-076D4F547598}"/>
              </a:ext>
            </a:extLst>
          </p:cNvPr>
          <p:cNvSpPr>
            <a:spLocks noChangeArrowheads="1"/>
          </p:cNvSpPr>
          <p:nvPr/>
        </p:nvSpPr>
        <p:spPr bwMode="auto">
          <a:xfrm>
            <a:off x="8229600" y="76200"/>
            <a:ext cx="698500" cy="46196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defRPr/>
            </a:pPr>
            <a:r>
              <a:rPr lang="en-US" b="1">
                <a:solidFill>
                  <a:srgbClr val="FFFFFF"/>
                </a:solidFill>
                <a:latin typeface="Arial" charset="0"/>
                <a:ea typeface="ＭＳ Ｐゴシック" charset="0"/>
                <a:cs typeface="Arial" charset="0"/>
              </a:rPr>
              <a:t>106</a:t>
            </a:r>
            <a:endParaRPr lang="en-US">
              <a:solidFill>
                <a:srgbClr val="FFFFFF"/>
              </a:solidFill>
              <a:latin typeface="Arial" charset="0"/>
              <a:ea typeface="ＭＳ Ｐゴシック" charset="0"/>
              <a:cs typeface="Arial" charset="0"/>
            </a:endParaRPr>
          </a:p>
        </p:txBody>
      </p:sp>
      <p:sp>
        <p:nvSpPr>
          <p:cNvPr id="7" name="Title 1">
            <a:extLst>
              <a:ext uri="{FF2B5EF4-FFF2-40B4-BE49-F238E27FC236}">
                <a16:creationId xmlns:a16="http://schemas.microsoft.com/office/drawing/2014/main" id="{09761815-5CC6-DB4A-AC81-F0EA8EA68C8C}"/>
              </a:ext>
            </a:extLst>
          </p:cNvPr>
          <p:cNvSpPr>
            <a:spLocks noGrp="1"/>
          </p:cNvSpPr>
          <p:nvPr>
            <p:ph type="ctrTitle"/>
          </p:nvPr>
        </p:nvSpPr>
        <p:spPr>
          <a:xfrm>
            <a:off x="685800" y="152400"/>
            <a:ext cx="7772400" cy="1219200"/>
          </a:xfrm>
          <a:extLst/>
        </p:spPr>
        <p:txBody>
          <a:bodyPr/>
          <a:lstStyle/>
          <a:p>
            <a:r>
              <a:rPr lang="en-US" altLang="en-US" sz="4800" b="1">
                <a:ea typeface="ＭＳ Ｐゴシック" panose="020B0600070205080204" pitchFamily="34" charset="-128"/>
              </a:rPr>
              <a:t>10 Nguyên Tắc Viết Rõ Ràng của Gunning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71D11511-1331-5848-BDB7-7651305F5CDD}"/>
              </a:ext>
            </a:extLst>
          </p:cNvPr>
          <p:cNvSpPr>
            <a:spLocks noChangeArrowheads="1"/>
          </p:cNvSpPr>
          <p:nvPr/>
        </p:nvSpPr>
        <p:spPr bwMode="auto">
          <a:xfrm>
            <a:off x="0" y="0"/>
            <a:ext cx="9144000" cy="6858000"/>
          </a:xfrm>
          <a:prstGeom prst="rect">
            <a:avLst/>
          </a:prstGeom>
          <a:gradFill rotWithShape="0">
            <a:gsLst>
              <a:gs pos="0">
                <a:schemeClr val="accent2"/>
              </a:gs>
              <a:gs pos="100000">
                <a:srgbClr val="3366FF"/>
              </a:gs>
            </a:gsLst>
            <a:lin ang="540000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1497091" name="Rectangle 3">
            <a:extLst>
              <a:ext uri="{FF2B5EF4-FFF2-40B4-BE49-F238E27FC236}">
                <a16:creationId xmlns:a16="http://schemas.microsoft.com/office/drawing/2014/main" id="{F9D691DE-8AE7-A34D-951B-61F7EF3DD810}"/>
              </a:ext>
            </a:extLst>
          </p:cNvPr>
          <p:cNvSpPr>
            <a:spLocks noChangeArrowheads="1"/>
          </p:cNvSpPr>
          <p:nvPr/>
        </p:nvSpPr>
        <p:spPr bwMode="auto">
          <a:xfrm>
            <a:off x="0" y="0"/>
            <a:ext cx="4572000" cy="3429000"/>
          </a:xfrm>
          <a:prstGeom prst="rect">
            <a:avLst/>
          </a:prstGeom>
          <a:gradFill rotWithShape="0">
            <a:gsLst>
              <a:gs pos="0">
                <a:schemeClr val="accent1"/>
              </a:gs>
              <a:gs pos="100000">
                <a:schemeClr val="accent1">
                  <a:gamma/>
                  <a:shade val="46275"/>
                  <a:invGamma/>
                </a:schemeClr>
              </a:gs>
            </a:gsLst>
            <a:path path="shape">
              <a:fillToRect l="50000" t="50000" r="50000" b="50000"/>
            </a:path>
          </a:gradFill>
          <a:ln w="12700">
            <a:solidFill>
              <a:schemeClr val="tx1"/>
            </a:solidFill>
            <a:miter lim="800000"/>
            <a:headEnd/>
            <a:tailEnd/>
          </a:ln>
          <a:effectLst/>
        </p:spPr>
        <p:txBody>
          <a:bodyPr wrap="none" anchor="ctr"/>
          <a:lstStyle/>
          <a:p>
            <a:pPr>
              <a:defRPr/>
            </a:pPr>
            <a:endParaRPr lang="en-US">
              <a:latin typeface="Arial"/>
              <a:ea typeface="ＭＳ Ｐゴシック" charset="-128"/>
              <a:cs typeface="Arial"/>
            </a:endParaRPr>
          </a:p>
        </p:txBody>
      </p:sp>
      <p:sp>
        <p:nvSpPr>
          <p:cNvPr id="1497092" name="Text Box 4">
            <a:extLst>
              <a:ext uri="{FF2B5EF4-FFF2-40B4-BE49-F238E27FC236}">
                <a16:creationId xmlns:a16="http://schemas.microsoft.com/office/drawing/2014/main" id="{FDA56157-A41C-0C41-8A45-195FB5AD38D3}"/>
              </a:ext>
            </a:extLst>
          </p:cNvPr>
          <p:cNvSpPr txBox="1">
            <a:spLocks noChangeArrowheads="1"/>
          </p:cNvSpPr>
          <p:nvPr/>
        </p:nvSpPr>
        <p:spPr bwMode="auto">
          <a:xfrm>
            <a:off x="1181100" y="1203325"/>
            <a:ext cx="19050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4000" b="1">
                <a:solidFill>
                  <a:schemeClr val="bg1"/>
                </a:solidFill>
                <a:cs typeface="Arial" panose="020B0604020202020204" pitchFamily="34" charset="0"/>
              </a:rPr>
              <a:t>Đúng</a:t>
            </a:r>
          </a:p>
        </p:txBody>
      </p:sp>
      <p:sp>
        <p:nvSpPr>
          <p:cNvPr id="1497093" name="Rectangle 5">
            <a:extLst>
              <a:ext uri="{FF2B5EF4-FFF2-40B4-BE49-F238E27FC236}">
                <a16:creationId xmlns:a16="http://schemas.microsoft.com/office/drawing/2014/main" id="{BD7D180B-9766-8F4C-B802-ED20C9CDD75F}"/>
              </a:ext>
            </a:extLst>
          </p:cNvPr>
          <p:cNvSpPr>
            <a:spLocks noChangeArrowheads="1"/>
          </p:cNvSpPr>
          <p:nvPr/>
        </p:nvSpPr>
        <p:spPr bwMode="auto">
          <a:xfrm>
            <a:off x="4572000" y="0"/>
            <a:ext cx="4572000" cy="3429000"/>
          </a:xfrm>
          <a:prstGeom prst="rect">
            <a:avLst/>
          </a:prstGeom>
          <a:gradFill rotWithShape="0">
            <a:gsLst>
              <a:gs pos="0">
                <a:srgbClr val="B50069"/>
              </a:gs>
              <a:gs pos="100000">
                <a:srgbClr val="540031"/>
              </a:gs>
            </a:gsLst>
            <a:path path="shape">
              <a:fillToRect l="50000" t="50000" r="50000" b="50000"/>
            </a:path>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000">
              <a:solidFill>
                <a:srgbClr val="B50069"/>
              </a:solidFill>
              <a:cs typeface="Arial" panose="020B0604020202020204" pitchFamily="34" charset="0"/>
            </a:endParaRPr>
          </a:p>
        </p:txBody>
      </p:sp>
      <p:sp>
        <p:nvSpPr>
          <p:cNvPr id="1497094" name="Rectangle 6">
            <a:extLst>
              <a:ext uri="{FF2B5EF4-FFF2-40B4-BE49-F238E27FC236}">
                <a16:creationId xmlns:a16="http://schemas.microsoft.com/office/drawing/2014/main" id="{99789B74-3AB3-1A4C-92E8-42788C9027E1}"/>
              </a:ext>
            </a:extLst>
          </p:cNvPr>
          <p:cNvSpPr>
            <a:spLocks noChangeArrowheads="1"/>
          </p:cNvSpPr>
          <p:nvPr/>
        </p:nvSpPr>
        <p:spPr bwMode="auto">
          <a:xfrm>
            <a:off x="4572000" y="3429000"/>
            <a:ext cx="4572000" cy="3429000"/>
          </a:xfrm>
          <a:prstGeom prst="rect">
            <a:avLst/>
          </a:prstGeom>
          <a:gradFill rotWithShape="0">
            <a:gsLst>
              <a:gs pos="0">
                <a:srgbClr val="500093"/>
              </a:gs>
              <a:gs pos="100000">
                <a:srgbClr val="250044"/>
              </a:gs>
            </a:gsLst>
            <a:path path="shape">
              <a:fillToRect l="50000" t="50000" r="50000" b="50000"/>
            </a:path>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000">
              <a:solidFill>
                <a:srgbClr val="B50069"/>
              </a:solidFill>
              <a:cs typeface="Arial" panose="020B0604020202020204" pitchFamily="34" charset="0"/>
            </a:endParaRPr>
          </a:p>
        </p:txBody>
      </p:sp>
      <p:sp>
        <p:nvSpPr>
          <p:cNvPr id="1497095" name="Rectangle 7">
            <a:extLst>
              <a:ext uri="{FF2B5EF4-FFF2-40B4-BE49-F238E27FC236}">
                <a16:creationId xmlns:a16="http://schemas.microsoft.com/office/drawing/2014/main" id="{A6C9DE56-A957-1342-A7DE-A4D224608F9A}"/>
              </a:ext>
            </a:extLst>
          </p:cNvPr>
          <p:cNvSpPr>
            <a:spLocks noChangeArrowheads="1"/>
          </p:cNvSpPr>
          <p:nvPr/>
        </p:nvSpPr>
        <p:spPr bwMode="auto">
          <a:xfrm>
            <a:off x="0" y="3429000"/>
            <a:ext cx="4572000" cy="3429000"/>
          </a:xfrm>
          <a:prstGeom prst="rect">
            <a:avLst/>
          </a:prstGeom>
          <a:gradFill rotWithShape="0">
            <a:gsLst>
              <a:gs pos="0">
                <a:srgbClr val="FF0000"/>
              </a:gs>
              <a:gs pos="100000">
                <a:srgbClr val="760000"/>
              </a:gs>
            </a:gsLst>
            <a:path path="shape">
              <a:fillToRect l="50000" t="50000" r="50000" b="50000"/>
            </a:path>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000">
              <a:solidFill>
                <a:srgbClr val="FF0000"/>
              </a:solidFill>
              <a:cs typeface="Arial" panose="020B0604020202020204" pitchFamily="34" charset="0"/>
            </a:endParaRPr>
          </a:p>
        </p:txBody>
      </p:sp>
      <p:sp>
        <p:nvSpPr>
          <p:cNvPr id="1497096" name="Text Box 8">
            <a:extLst>
              <a:ext uri="{FF2B5EF4-FFF2-40B4-BE49-F238E27FC236}">
                <a16:creationId xmlns:a16="http://schemas.microsoft.com/office/drawing/2014/main" id="{4433178F-6AC4-6D4C-9270-C42BC44F5156}"/>
              </a:ext>
            </a:extLst>
          </p:cNvPr>
          <p:cNvSpPr txBox="1">
            <a:spLocks noChangeArrowheads="1"/>
          </p:cNvSpPr>
          <p:nvPr/>
        </p:nvSpPr>
        <p:spPr bwMode="auto">
          <a:xfrm>
            <a:off x="762000" y="4876800"/>
            <a:ext cx="27432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4000" b="1">
                <a:solidFill>
                  <a:schemeClr val="bg1"/>
                </a:solidFill>
                <a:cs typeface="Arial" panose="020B0604020202020204" pitchFamily="34" charset="0"/>
              </a:rPr>
              <a:t>Rõ ràng</a:t>
            </a:r>
          </a:p>
        </p:txBody>
      </p:sp>
      <p:sp>
        <p:nvSpPr>
          <p:cNvPr id="1497097" name="Text Box 9">
            <a:extLst>
              <a:ext uri="{FF2B5EF4-FFF2-40B4-BE49-F238E27FC236}">
                <a16:creationId xmlns:a16="http://schemas.microsoft.com/office/drawing/2014/main" id="{684CE8A9-D60B-AD44-AAE9-BBCE8C1BB6DA}"/>
              </a:ext>
            </a:extLst>
          </p:cNvPr>
          <p:cNvSpPr txBox="1">
            <a:spLocks noChangeArrowheads="1"/>
          </p:cNvSpPr>
          <p:nvPr/>
        </p:nvSpPr>
        <p:spPr bwMode="auto">
          <a:xfrm>
            <a:off x="4991100" y="1203325"/>
            <a:ext cx="3619500" cy="708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4000" b="1">
                <a:solidFill>
                  <a:schemeClr val="bg1"/>
                </a:solidFill>
                <a:cs typeface="Arial" panose="020B0604020202020204" pitchFamily="34" charset="0"/>
              </a:rPr>
              <a:t>Thú vị</a:t>
            </a:r>
          </a:p>
        </p:txBody>
      </p:sp>
      <p:sp>
        <p:nvSpPr>
          <p:cNvPr id="1497098" name="Text Box 10">
            <a:extLst>
              <a:ext uri="{FF2B5EF4-FFF2-40B4-BE49-F238E27FC236}">
                <a16:creationId xmlns:a16="http://schemas.microsoft.com/office/drawing/2014/main" id="{02A2C81C-CC88-D14C-86A3-1F3F3DAEBCFF}"/>
              </a:ext>
            </a:extLst>
          </p:cNvPr>
          <p:cNvSpPr txBox="1">
            <a:spLocks noChangeArrowheads="1"/>
          </p:cNvSpPr>
          <p:nvPr/>
        </p:nvSpPr>
        <p:spPr bwMode="auto">
          <a:xfrm>
            <a:off x="5524500" y="4876800"/>
            <a:ext cx="27432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4000" b="1">
                <a:solidFill>
                  <a:schemeClr val="bg1"/>
                </a:solidFill>
                <a:cs typeface="Arial" panose="020B0604020202020204" pitchFamily="34" charset="0"/>
              </a:rPr>
              <a:t>Có liên hệ</a:t>
            </a:r>
          </a:p>
        </p:txBody>
      </p:sp>
      <p:sp>
        <p:nvSpPr>
          <p:cNvPr id="1497099" name="Rectangle 11">
            <a:extLst>
              <a:ext uri="{FF2B5EF4-FFF2-40B4-BE49-F238E27FC236}">
                <a16:creationId xmlns:a16="http://schemas.microsoft.com/office/drawing/2014/main" id="{4C2D0B1D-8D0B-1E44-9097-38AC1DBFDB8A}"/>
              </a:ext>
            </a:extLst>
          </p:cNvPr>
          <p:cNvSpPr>
            <a:spLocks noGrp="1" noChangeArrowheads="1"/>
          </p:cNvSpPr>
          <p:nvPr>
            <p:ph type="title" idx="4294967295"/>
          </p:nvPr>
        </p:nvSpPr>
        <p:spPr>
          <a:xfrm>
            <a:off x="1676400" y="2635250"/>
            <a:ext cx="5867400" cy="2308225"/>
          </a:xfrm>
          <a:solidFill>
            <a:schemeClr val="tx1"/>
          </a:solidFill>
          <a:effectLst>
            <a:outerShdw blurRad="63500" dist="38099" dir="2700000" algn="ctr" rotWithShape="0">
              <a:schemeClr val="tx1">
                <a:alpha val="74997"/>
              </a:schemeClr>
            </a:outerShdw>
          </a:effectLst>
        </p:spPr>
        <p:txBody>
          <a:bodyPr anchor="t">
            <a:spAutoFit/>
          </a:bodyPr>
          <a:lstStyle/>
          <a:p>
            <a:pPr eaLnBrk="1" hangingPunct="1">
              <a:spcBef>
                <a:spcPct val="50000"/>
              </a:spcBef>
            </a:pPr>
            <a:r>
              <a:rPr lang="en-US" altLang="en-US" sz="4800" b="1">
                <a:solidFill>
                  <a:schemeClr val="bg1"/>
                </a:solidFill>
                <a:ea typeface="ＭＳ Ｐゴシック" panose="020B0600070205080204" pitchFamily="34" charset="-128"/>
                <a:cs typeface="Arial" panose="020B0604020202020204" pitchFamily="34" charset="0"/>
              </a:rPr>
              <a:t>Bốn Mục Tiêu:</a:t>
            </a:r>
            <a:br>
              <a:rPr lang="en-US" altLang="en-US" sz="4800" b="1">
                <a:solidFill>
                  <a:schemeClr val="bg1"/>
                </a:solidFill>
                <a:ea typeface="ＭＳ Ｐゴシック" panose="020B0600070205080204" pitchFamily="34" charset="-128"/>
                <a:cs typeface="Arial" panose="020B0604020202020204" pitchFamily="34" charset="0"/>
              </a:rPr>
            </a:br>
            <a:r>
              <a:rPr lang="en-US" altLang="en-US" sz="4800" b="1">
                <a:solidFill>
                  <a:schemeClr val="bg1"/>
                </a:solidFill>
                <a:ea typeface="ＭＳ Ｐゴシック" panose="020B0600070205080204" pitchFamily="34" charset="-128"/>
                <a:cs typeface="Arial" panose="020B0604020202020204" pitchFamily="34" charset="0"/>
              </a:rPr>
              <a:t>Một Bài giảng phải…</a:t>
            </a:r>
          </a:p>
        </p:txBody>
      </p:sp>
      <p:sp>
        <p:nvSpPr>
          <p:cNvPr id="22540" name="Text Box 12">
            <a:extLst>
              <a:ext uri="{FF2B5EF4-FFF2-40B4-BE49-F238E27FC236}">
                <a16:creationId xmlns:a16="http://schemas.microsoft.com/office/drawing/2014/main" id="{D5D1364F-914E-A043-AFD3-C2AEE912926C}"/>
              </a:ext>
            </a:extLst>
          </p:cNvPr>
          <p:cNvSpPr txBox="1">
            <a:spLocks noChangeArrowheads="1"/>
          </p:cNvSpPr>
          <p:nvPr/>
        </p:nvSpPr>
        <p:spPr bwMode="auto">
          <a:xfrm>
            <a:off x="8534400" y="76200"/>
            <a:ext cx="52387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cs typeface="Arial" charset="0"/>
              </a:rPr>
              <a:t>25</a:t>
            </a:r>
            <a:endParaRPr lang="en-US" sz="1000">
              <a:solidFill>
                <a:schemeClr val="bg1"/>
              </a:solidFill>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7091"/>
                                        </p:tgtEl>
                                        <p:attrNameLst>
                                          <p:attrName>style.visibility</p:attrName>
                                        </p:attrNameLst>
                                      </p:cBhvr>
                                      <p:to>
                                        <p:strVal val="visible"/>
                                      </p:to>
                                    </p:set>
                                    <p:animEffect transition="in" filter="dissolve">
                                      <p:cBhvr>
                                        <p:cTn id="7" dur="500"/>
                                        <p:tgtEl>
                                          <p:spTgt spid="1497091"/>
                                        </p:tgtEl>
                                      </p:cBhvr>
                                    </p:animEffect>
                                  </p:childTnLst>
                                </p:cTn>
                              </p:par>
                            </p:childTnLst>
                          </p:cTn>
                        </p:par>
                        <p:par>
                          <p:cTn id="8" fill="hold" nodeType="afterGroup">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1497092"/>
                                        </p:tgtEl>
                                        <p:attrNameLst>
                                          <p:attrName>style.visibility</p:attrName>
                                        </p:attrNameLst>
                                      </p:cBhvr>
                                      <p:to>
                                        <p:strVal val="visible"/>
                                      </p:to>
                                    </p:set>
                                    <p:animEffect transition="in" filter="fade">
                                      <p:cBhvr>
                                        <p:cTn id="11" dur="2000"/>
                                        <p:tgtEl>
                                          <p:spTgt spid="1497092"/>
                                        </p:tgtEl>
                                      </p:cBhvr>
                                    </p:animEffect>
                                    <p:anim calcmode="lin" valueType="num">
                                      <p:cBhvr>
                                        <p:cTn id="12" dur="2000" fill="hold"/>
                                        <p:tgtEl>
                                          <p:spTgt spid="1497092"/>
                                        </p:tgtEl>
                                        <p:attrNameLst>
                                          <p:attrName>style.rotation</p:attrName>
                                        </p:attrNameLst>
                                      </p:cBhvr>
                                      <p:tavLst>
                                        <p:tav tm="0">
                                          <p:val>
                                            <p:fltVal val="720"/>
                                          </p:val>
                                        </p:tav>
                                        <p:tav tm="100000">
                                          <p:val>
                                            <p:fltVal val="0"/>
                                          </p:val>
                                        </p:tav>
                                      </p:tavLst>
                                    </p:anim>
                                    <p:anim calcmode="lin" valueType="num">
                                      <p:cBhvr>
                                        <p:cTn id="13" dur="2000" fill="hold"/>
                                        <p:tgtEl>
                                          <p:spTgt spid="1497092"/>
                                        </p:tgtEl>
                                        <p:attrNameLst>
                                          <p:attrName>ppt_h</p:attrName>
                                        </p:attrNameLst>
                                      </p:cBhvr>
                                      <p:tavLst>
                                        <p:tav tm="0">
                                          <p:val>
                                            <p:fltVal val="0"/>
                                          </p:val>
                                        </p:tav>
                                        <p:tav tm="100000">
                                          <p:val>
                                            <p:strVal val="#ppt_h"/>
                                          </p:val>
                                        </p:tav>
                                      </p:tavLst>
                                    </p:anim>
                                    <p:anim calcmode="lin" valueType="num">
                                      <p:cBhvr>
                                        <p:cTn id="14" dur="2000" fill="hold"/>
                                        <p:tgtEl>
                                          <p:spTgt spid="1497092"/>
                                        </p:tgtEl>
                                        <p:attrNameLst>
                                          <p:attrName>ppt_w</p:attrName>
                                        </p:attrNameLst>
                                      </p:cBhvr>
                                      <p:tavLst>
                                        <p:tav tm="0">
                                          <p:val>
                                            <p:fltVal val="0"/>
                                          </p:val>
                                        </p:tav>
                                        <p:tav tm="100000">
                                          <p:val>
                                            <p:strVal val="#ppt_w"/>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497093"/>
                                        </p:tgtEl>
                                        <p:attrNameLst>
                                          <p:attrName>style.visibility</p:attrName>
                                        </p:attrNameLst>
                                      </p:cBhvr>
                                      <p:to>
                                        <p:strVal val="visible"/>
                                      </p:to>
                                    </p:set>
                                    <p:animEffect transition="in" filter="dissolve">
                                      <p:cBhvr>
                                        <p:cTn id="19" dur="500"/>
                                        <p:tgtEl>
                                          <p:spTgt spid="1497093"/>
                                        </p:tgtEl>
                                      </p:cBhvr>
                                    </p:animEffect>
                                  </p:childTnLst>
                                </p:cTn>
                              </p:par>
                            </p:childTnLst>
                          </p:cTn>
                        </p:par>
                        <p:par>
                          <p:cTn id="20" fill="hold" nodeType="afterGroup">
                            <p:stCondLst>
                              <p:cond delay="500"/>
                            </p:stCondLst>
                            <p:childTnLst>
                              <p:par>
                                <p:cTn id="21" presetID="35" presetClass="entr" presetSubtype="0" fill="hold" grpId="0" nodeType="afterEffect">
                                  <p:stCondLst>
                                    <p:cond delay="0"/>
                                  </p:stCondLst>
                                  <p:childTnLst>
                                    <p:set>
                                      <p:cBhvr>
                                        <p:cTn id="22" dur="1" fill="hold">
                                          <p:stCondLst>
                                            <p:cond delay="0"/>
                                          </p:stCondLst>
                                        </p:cTn>
                                        <p:tgtEl>
                                          <p:spTgt spid="1497097"/>
                                        </p:tgtEl>
                                        <p:attrNameLst>
                                          <p:attrName>style.visibility</p:attrName>
                                        </p:attrNameLst>
                                      </p:cBhvr>
                                      <p:to>
                                        <p:strVal val="visible"/>
                                      </p:to>
                                    </p:set>
                                    <p:animEffect transition="in" filter="fade">
                                      <p:cBhvr>
                                        <p:cTn id="23" dur="2000"/>
                                        <p:tgtEl>
                                          <p:spTgt spid="1497097"/>
                                        </p:tgtEl>
                                      </p:cBhvr>
                                    </p:animEffect>
                                    <p:anim calcmode="lin" valueType="num">
                                      <p:cBhvr>
                                        <p:cTn id="24" dur="2000" fill="hold"/>
                                        <p:tgtEl>
                                          <p:spTgt spid="1497097"/>
                                        </p:tgtEl>
                                        <p:attrNameLst>
                                          <p:attrName>style.rotation</p:attrName>
                                        </p:attrNameLst>
                                      </p:cBhvr>
                                      <p:tavLst>
                                        <p:tav tm="0">
                                          <p:val>
                                            <p:fltVal val="720"/>
                                          </p:val>
                                        </p:tav>
                                        <p:tav tm="100000">
                                          <p:val>
                                            <p:fltVal val="0"/>
                                          </p:val>
                                        </p:tav>
                                      </p:tavLst>
                                    </p:anim>
                                    <p:anim calcmode="lin" valueType="num">
                                      <p:cBhvr>
                                        <p:cTn id="25" dur="2000" fill="hold"/>
                                        <p:tgtEl>
                                          <p:spTgt spid="1497097"/>
                                        </p:tgtEl>
                                        <p:attrNameLst>
                                          <p:attrName>ppt_h</p:attrName>
                                        </p:attrNameLst>
                                      </p:cBhvr>
                                      <p:tavLst>
                                        <p:tav tm="0">
                                          <p:val>
                                            <p:fltVal val="0"/>
                                          </p:val>
                                        </p:tav>
                                        <p:tav tm="100000">
                                          <p:val>
                                            <p:strVal val="#ppt_h"/>
                                          </p:val>
                                        </p:tav>
                                      </p:tavLst>
                                    </p:anim>
                                    <p:anim calcmode="lin" valueType="num">
                                      <p:cBhvr>
                                        <p:cTn id="26" dur="2000" fill="hold"/>
                                        <p:tgtEl>
                                          <p:spTgt spid="1497097"/>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497095"/>
                                        </p:tgtEl>
                                        <p:attrNameLst>
                                          <p:attrName>style.visibility</p:attrName>
                                        </p:attrNameLst>
                                      </p:cBhvr>
                                      <p:to>
                                        <p:strVal val="visible"/>
                                      </p:to>
                                    </p:set>
                                    <p:animEffect transition="in" filter="dissolve">
                                      <p:cBhvr>
                                        <p:cTn id="31" dur="500"/>
                                        <p:tgtEl>
                                          <p:spTgt spid="1497095"/>
                                        </p:tgtEl>
                                      </p:cBhvr>
                                    </p:animEffect>
                                  </p:childTnLst>
                                </p:cTn>
                              </p:par>
                            </p:childTnLst>
                          </p:cTn>
                        </p:par>
                        <p:par>
                          <p:cTn id="32" fill="hold" nodeType="afterGroup">
                            <p:stCondLst>
                              <p:cond delay="500"/>
                            </p:stCondLst>
                            <p:childTnLst>
                              <p:par>
                                <p:cTn id="33" presetID="35" presetClass="entr" presetSubtype="0" fill="hold" grpId="0" nodeType="afterEffect">
                                  <p:stCondLst>
                                    <p:cond delay="0"/>
                                  </p:stCondLst>
                                  <p:childTnLst>
                                    <p:set>
                                      <p:cBhvr>
                                        <p:cTn id="34" dur="1" fill="hold">
                                          <p:stCondLst>
                                            <p:cond delay="0"/>
                                          </p:stCondLst>
                                        </p:cTn>
                                        <p:tgtEl>
                                          <p:spTgt spid="1497096"/>
                                        </p:tgtEl>
                                        <p:attrNameLst>
                                          <p:attrName>style.visibility</p:attrName>
                                        </p:attrNameLst>
                                      </p:cBhvr>
                                      <p:to>
                                        <p:strVal val="visible"/>
                                      </p:to>
                                    </p:set>
                                    <p:animEffect transition="in" filter="fade">
                                      <p:cBhvr>
                                        <p:cTn id="35" dur="2000"/>
                                        <p:tgtEl>
                                          <p:spTgt spid="1497096"/>
                                        </p:tgtEl>
                                      </p:cBhvr>
                                    </p:animEffect>
                                    <p:anim calcmode="lin" valueType="num">
                                      <p:cBhvr>
                                        <p:cTn id="36" dur="2000" fill="hold"/>
                                        <p:tgtEl>
                                          <p:spTgt spid="1497096"/>
                                        </p:tgtEl>
                                        <p:attrNameLst>
                                          <p:attrName>style.rotation</p:attrName>
                                        </p:attrNameLst>
                                      </p:cBhvr>
                                      <p:tavLst>
                                        <p:tav tm="0">
                                          <p:val>
                                            <p:fltVal val="720"/>
                                          </p:val>
                                        </p:tav>
                                        <p:tav tm="100000">
                                          <p:val>
                                            <p:fltVal val="0"/>
                                          </p:val>
                                        </p:tav>
                                      </p:tavLst>
                                    </p:anim>
                                    <p:anim calcmode="lin" valueType="num">
                                      <p:cBhvr>
                                        <p:cTn id="37" dur="2000" fill="hold"/>
                                        <p:tgtEl>
                                          <p:spTgt spid="1497096"/>
                                        </p:tgtEl>
                                        <p:attrNameLst>
                                          <p:attrName>ppt_h</p:attrName>
                                        </p:attrNameLst>
                                      </p:cBhvr>
                                      <p:tavLst>
                                        <p:tav tm="0">
                                          <p:val>
                                            <p:fltVal val="0"/>
                                          </p:val>
                                        </p:tav>
                                        <p:tav tm="100000">
                                          <p:val>
                                            <p:strVal val="#ppt_h"/>
                                          </p:val>
                                        </p:tav>
                                      </p:tavLst>
                                    </p:anim>
                                    <p:anim calcmode="lin" valueType="num">
                                      <p:cBhvr>
                                        <p:cTn id="38" dur="2000" fill="hold"/>
                                        <p:tgtEl>
                                          <p:spTgt spid="1497096"/>
                                        </p:tgtEl>
                                        <p:attrNameLst>
                                          <p:attrName>ppt_w</p:attrName>
                                        </p:attrNameLst>
                                      </p:cBhvr>
                                      <p:tavLst>
                                        <p:tav tm="0">
                                          <p:val>
                                            <p:fltVal val="0"/>
                                          </p:val>
                                        </p:tav>
                                        <p:tav tm="100000">
                                          <p:val>
                                            <p:strVal val="#ppt_w"/>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497094"/>
                                        </p:tgtEl>
                                        <p:attrNameLst>
                                          <p:attrName>style.visibility</p:attrName>
                                        </p:attrNameLst>
                                      </p:cBhvr>
                                      <p:to>
                                        <p:strVal val="visible"/>
                                      </p:to>
                                    </p:set>
                                    <p:animEffect transition="in" filter="dissolve">
                                      <p:cBhvr>
                                        <p:cTn id="43" dur="500"/>
                                        <p:tgtEl>
                                          <p:spTgt spid="1497094"/>
                                        </p:tgtEl>
                                      </p:cBhvr>
                                    </p:animEffect>
                                  </p:childTnLst>
                                </p:cTn>
                              </p:par>
                            </p:childTnLst>
                          </p:cTn>
                        </p:par>
                        <p:par>
                          <p:cTn id="44" fill="hold" nodeType="afterGroup">
                            <p:stCondLst>
                              <p:cond delay="500"/>
                            </p:stCondLst>
                            <p:childTnLst>
                              <p:par>
                                <p:cTn id="45" presetID="35" presetClass="entr" presetSubtype="0" fill="hold" grpId="0" nodeType="afterEffect">
                                  <p:stCondLst>
                                    <p:cond delay="0"/>
                                  </p:stCondLst>
                                  <p:childTnLst>
                                    <p:set>
                                      <p:cBhvr>
                                        <p:cTn id="46" dur="1" fill="hold">
                                          <p:stCondLst>
                                            <p:cond delay="0"/>
                                          </p:stCondLst>
                                        </p:cTn>
                                        <p:tgtEl>
                                          <p:spTgt spid="1497098"/>
                                        </p:tgtEl>
                                        <p:attrNameLst>
                                          <p:attrName>style.visibility</p:attrName>
                                        </p:attrNameLst>
                                      </p:cBhvr>
                                      <p:to>
                                        <p:strVal val="visible"/>
                                      </p:to>
                                    </p:set>
                                    <p:animEffect transition="in" filter="fade">
                                      <p:cBhvr>
                                        <p:cTn id="47" dur="2000"/>
                                        <p:tgtEl>
                                          <p:spTgt spid="1497098"/>
                                        </p:tgtEl>
                                      </p:cBhvr>
                                    </p:animEffect>
                                    <p:anim calcmode="lin" valueType="num">
                                      <p:cBhvr>
                                        <p:cTn id="48" dur="2000" fill="hold"/>
                                        <p:tgtEl>
                                          <p:spTgt spid="1497098"/>
                                        </p:tgtEl>
                                        <p:attrNameLst>
                                          <p:attrName>style.rotation</p:attrName>
                                        </p:attrNameLst>
                                      </p:cBhvr>
                                      <p:tavLst>
                                        <p:tav tm="0">
                                          <p:val>
                                            <p:fltVal val="720"/>
                                          </p:val>
                                        </p:tav>
                                        <p:tav tm="100000">
                                          <p:val>
                                            <p:fltVal val="0"/>
                                          </p:val>
                                        </p:tav>
                                      </p:tavLst>
                                    </p:anim>
                                    <p:anim calcmode="lin" valueType="num">
                                      <p:cBhvr>
                                        <p:cTn id="49" dur="2000" fill="hold"/>
                                        <p:tgtEl>
                                          <p:spTgt spid="1497098"/>
                                        </p:tgtEl>
                                        <p:attrNameLst>
                                          <p:attrName>ppt_h</p:attrName>
                                        </p:attrNameLst>
                                      </p:cBhvr>
                                      <p:tavLst>
                                        <p:tav tm="0">
                                          <p:val>
                                            <p:fltVal val="0"/>
                                          </p:val>
                                        </p:tav>
                                        <p:tav tm="100000">
                                          <p:val>
                                            <p:strVal val="#ppt_h"/>
                                          </p:val>
                                        </p:tav>
                                      </p:tavLst>
                                    </p:anim>
                                    <p:anim calcmode="lin" valueType="num">
                                      <p:cBhvr>
                                        <p:cTn id="50" dur="2000" fill="hold"/>
                                        <p:tgtEl>
                                          <p:spTgt spid="149709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7091" grpId="0" animBg="1"/>
      <p:bldP spid="1497092" grpId="0"/>
      <p:bldP spid="1497093" grpId="0" animBg="1"/>
      <p:bldP spid="1497094" grpId="0" animBg="1"/>
      <p:bldP spid="1497095" grpId="0" animBg="1"/>
      <p:bldP spid="1497096" grpId="0"/>
      <p:bldP spid="1497097" grpId="0"/>
      <p:bldP spid="149709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3" descr="Hebrew writing.jpg">
            <a:extLst>
              <a:ext uri="{FF2B5EF4-FFF2-40B4-BE49-F238E27FC236}">
                <a16:creationId xmlns:a16="http://schemas.microsoft.com/office/drawing/2014/main" id="{9453BE55-41FA-274F-9B30-1E11E206C31B}"/>
              </a:ext>
            </a:extLst>
          </p:cNvPr>
          <p:cNvPicPr>
            <a:picLocks noChangeAspect="1"/>
          </p:cNvPicPr>
          <p:nvPr/>
        </p:nvPicPr>
        <p:blipFill>
          <a:blip r:embed="rId2">
            <a:lum bright="-38000"/>
            <a:extLst>
              <a:ext uri="{28A0092B-C50C-407E-A947-70E740481C1C}">
                <a14:useLocalDpi xmlns:a14="http://schemas.microsoft.com/office/drawing/2010/main" val="0"/>
              </a:ext>
            </a:extLst>
          </a:blip>
          <a:srcRect t="17253" b="15515"/>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8" name="Subtitle 2">
            <a:extLst>
              <a:ext uri="{FF2B5EF4-FFF2-40B4-BE49-F238E27FC236}">
                <a16:creationId xmlns:a16="http://schemas.microsoft.com/office/drawing/2014/main" id="{378AD39F-CF03-E34F-8198-BA92D3CC5A95}"/>
              </a:ext>
            </a:extLst>
          </p:cNvPr>
          <p:cNvSpPr>
            <a:spLocks noGrp="1"/>
          </p:cNvSpPr>
          <p:nvPr>
            <p:ph type="subTitle" idx="1"/>
          </p:nvPr>
        </p:nvSpPr>
        <p:spPr>
          <a:xfrm>
            <a:off x="152400" y="1600200"/>
            <a:ext cx="8839200" cy="5105400"/>
          </a:xfrm>
          <a:effectLst>
            <a:outerShdw dist="25399" dir="2700000" algn="ctr" rotWithShape="0">
              <a:schemeClr val="bg2">
                <a:alpha val="75000"/>
              </a:schemeClr>
            </a:outerShdw>
          </a:effectLst>
        </p:spPr>
        <p:txBody>
          <a:bodyPr/>
          <a:lstStyle/>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5.	Đặt hành động vào trong các động từ.</a:t>
            </a:r>
          </a:p>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 </a:t>
            </a:r>
          </a:p>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Những động từ chủ động đặt cuộc sống vào trong bài viết. Đừng bóp chết hành động với quá nhiều động tính từ và động danh từ (việc + động từ/ tính + tính từ có chức năng như một danh từ).  Hãy viết,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Chúng ta muốn viết cách rõ ràng</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thay vì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tính rõ ràng trong bài viết là ý định của chúng ta.</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Hãy tránh thể thụ động và những từ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phải</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khi có thể. </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50180" name="Rectangle 4">
            <a:extLst>
              <a:ext uri="{FF2B5EF4-FFF2-40B4-BE49-F238E27FC236}">
                <a16:creationId xmlns:a16="http://schemas.microsoft.com/office/drawing/2014/main" id="{FFFD0E22-04E6-BE47-BDB1-62D851DD2368}"/>
              </a:ext>
            </a:extLst>
          </p:cNvPr>
          <p:cNvSpPr>
            <a:spLocks noChangeArrowheads="1"/>
          </p:cNvSpPr>
          <p:nvPr/>
        </p:nvSpPr>
        <p:spPr bwMode="auto">
          <a:xfrm>
            <a:off x="8229600" y="76200"/>
            <a:ext cx="698500" cy="46196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defRPr/>
            </a:pPr>
            <a:r>
              <a:rPr lang="en-US" b="1">
                <a:solidFill>
                  <a:srgbClr val="FFFFFF"/>
                </a:solidFill>
                <a:latin typeface="Arial" charset="0"/>
                <a:ea typeface="ＭＳ Ｐゴシック" charset="0"/>
                <a:cs typeface="Arial" charset="0"/>
              </a:rPr>
              <a:t>106</a:t>
            </a:r>
            <a:endParaRPr lang="en-US">
              <a:solidFill>
                <a:srgbClr val="FFFFFF"/>
              </a:solidFill>
              <a:latin typeface="Arial" charset="0"/>
              <a:ea typeface="ＭＳ Ｐゴシック" charset="0"/>
              <a:cs typeface="Arial" charset="0"/>
            </a:endParaRPr>
          </a:p>
        </p:txBody>
      </p:sp>
      <p:sp>
        <p:nvSpPr>
          <p:cNvPr id="7" name="Title 1">
            <a:extLst>
              <a:ext uri="{FF2B5EF4-FFF2-40B4-BE49-F238E27FC236}">
                <a16:creationId xmlns:a16="http://schemas.microsoft.com/office/drawing/2014/main" id="{22F28ABC-CF47-C54A-9C62-2C8D03B9F7B6}"/>
              </a:ext>
            </a:extLst>
          </p:cNvPr>
          <p:cNvSpPr>
            <a:spLocks noGrp="1"/>
          </p:cNvSpPr>
          <p:nvPr>
            <p:ph type="ctrTitle"/>
          </p:nvPr>
        </p:nvSpPr>
        <p:spPr>
          <a:xfrm>
            <a:off x="685800" y="152400"/>
            <a:ext cx="7772400" cy="1219200"/>
          </a:xfrm>
          <a:extLst/>
        </p:spPr>
        <p:txBody>
          <a:bodyPr/>
          <a:lstStyle/>
          <a:p>
            <a:r>
              <a:rPr lang="en-US" altLang="en-US" sz="4800" b="1">
                <a:ea typeface="ＭＳ Ｐゴシック" panose="020B0600070205080204" pitchFamily="34" charset="-128"/>
              </a:rPr>
              <a:t>10 Nguyên Tắc Viết Rõ Ràng của Gunning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3" descr="Hebrew writing.jpg">
            <a:extLst>
              <a:ext uri="{FF2B5EF4-FFF2-40B4-BE49-F238E27FC236}">
                <a16:creationId xmlns:a16="http://schemas.microsoft.com/office/drawing/2014/main" id="{9419B9AB-9BE9-0C4A-9203-6C18314C14A2}"/>
              </a:ext>
            </a:extLst>
          </p:cNvPr>
          <p:cNvPicPr>
            <a:picLocks noChangeAspect="1"/>
          </p:cNvPicPr>
          <p:nvPr/>
        </p:nvPicPr>
        <p:blipFill>
          <a:blip r:embed="rId2">
            <a:lum bright="-38000"/>
            <a:extLst>
              <a:ext uri="{28A0092B-C50C-407E-A947-70E740481C1C}">
                <a14:useLocalDpi xmlns:a14="http://schemas.microsoft.com/office/drawing/2010/main" val="0"/>
              </a:ext>
            </a:extLst>
          </a:blip>
          <a:srcRect t="17253" b="15515"/>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2" name="Subtitle 2">
            <a:extLst>
              <a:ext uri="{FF2B5EF4-FFF2-40B4-BE49-F238E27FC236}">
                <a16:creationId xmlns:a16="http://schemas.microsoft.com/office/drawing/2014/main" id="{0C604370-7DB9-8241-97B1-49F64B4EB607}"/>
              </a:ext>
            </a:extLst>
          </p:cNvPr>
          <p:cNvSpPr>
            <a:spLocks noGrp="1"/>
          </p:cNvSpPr>
          <p:nvPr>
            <p:ph type="subTitle" idx="1"/>
          </p:nvPr>
        </p:nvSpPr>
        <p:spPr>
          <a:xfrm>
            <a:off x="152400" y="1600200"/>
            <a:ext cx="8839200" cy="5105400"/>
          </a:xfrm>
          <a:effectLst>
            <a:outerShdw dist="25399" dir="2700000" algn="ctr" rotWithShape="0">
              <a:schemeClr val="bg2">
                <a:alpha val="75000"/>
              </a:schemeClr>
            </a:outerShdw>
          </a:effectLst>
        </p:spPr>
        <p:txBody>
          <a:bodyPr/>
          <a:lstStyle/>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6.	Viết cách bạn nói.</a:t>
            </a:r>
          </a:p>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 </a:t>
            </a:r>
          </a:p>
          <a:p>
            <a:pPr>
              <a:buFont typeface="Wingdings" pitchFamily="2" charset="2"/>
              <a:buNone/>
            </a:pPr>
            <a:r>
              <a:rPr lang="vi-VN" altLang="en-US">
                <a:latin typeface="Arial" panose="020B0604020202020204" pitchFamily="34" charset="0"/>
                <a:ea typeface="ＭＳ Ｐゴシック" panose="020B0600070205080204" pitchFamily="34" charset="-128"/>
                <a:cs typeface="Arial" panose="020B0604020202020204" pitchFamily="34" charset="0"/>
              </a:rPr>
              <a:t>Vâng, cũng gần như với cách đó... Giọng điệu đàm thoại là một trong những cách viết dễ đọc nhất. Đừng dùng một thuật ngữ kinh doanh ngột ngạt nhưng lại không liên quan đến cách các doanh nhân trò chuyện mặt đối mặt </a:t>
            </a:r>
            <a:r>
              <a:rPr lang="en-US" altLang="en-US">
                <a:latin typeface="Arial" panose="020B0604020202020204" pitchFamily="34" charset="0"/>
                <a:ea typeface="ＭＳ Ｐゴシック" panose="020B0600070205080204" pitchFamily="34" charset="-128"/>
                <a:cs typeface="Arial" panose="020B0604020202020204" pitchFamily="34" charset="0"/>
              </a:rPr>
              <a:t>.  </a:t>
            </a:r>
          </a:p>
        </p:txBody>
      </p:sp>
      <p:sp>
        <p:nvSpPr>
          <p:cNvPr id="51204" name="Rectangle 4">
            <a:extLst>
              <a:ext uri="{FF2B5EF4-FFF2-40B4-BE49-F238E27FC236}">
                <a16:creationId xmlns:a16="http://schemas.microsoft.com/office/drawing/2014/main" id="{3A147BF4-48AB-8741-9A10-812B5ABFF41C}"/>
              </a:ext>
            </a:extLst>
          </p:cNvPr>
          <p:cNvSpPr>
            <a:spLocks noChangeArrowheads="1"/>
          </p:cNvSpPr>
          <p:nvPr/>
        </p:nvSpPr>
        <p:spPr bwMode="auto">
          <a:xfrm>
            <a:off x="8229600" y="76200"/>
            <a:ext cx="698500" cy="46196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defRPr/>
            </a:pPr>
            <a:r>
              <a:rPr lang="en-US" b="1">
                <a:solidFill>
                  <a:srgbClr val="FFFFFF"/>
                </a:solidFill>
                <a:latin typeface="Arial" charset="0"/>
                <a:ea typeface="ＭＳ Ｐゴシック" charset="0"/>
                <a:cs typeface="Arial" charset="0"/>
              </a:rPr>
              <a:t>106</a:t>
            </a:r>
            <a:endParaRPr lang="en-US">
              <a:solidFill>
                <a:srgbClr val="FFFFFF"/>
              </a:solidFill>
              <a:latin typeface="Arial" charset="0"/>
              <a:ea typeface="ＭＳ Ｐゴシック" charset="0"/>
              <a:cs typeface="Arial" charset="0"/>
            </a:endParaRPr>
          </a:p>
        </p:txBody>
      </p:sp>
      <p:sp>
        <p:nvSpPr>
          <p:cNvPr id="7" name="Title 1">
            <a:extLst>
              <a:ext uri="{FF2B5EF4-FFF2-40B4-BE49-F238E27FC236}">
                <a16:creationId xmlns:a16="http://schemas.microsoft.com/office/drawing/2014/main" id="{6265BFF0-D91E-9E43-8773-8DAC12DFF526}"/>
              </a:ext>
            </a:extLst>
          </p:cNvPr>
          <p:cNvSpPr>
            <a:spLocks noGrp="1"/>
          </p:cNvSpPr>
          <p:nvPr>
            <p:ph type="ctrTitle"/>
          </p:nvPr>
        </p:nvSpPr>
        <p:spPr>
          <a:xfrm>
            <a:off x="685800" y="152400"/>
            <a:ext cx="7772400" cy="1219200"/>
          </a:xfrm>
          <a:extLst/>
        </p:spPr>
        <p:txBody>
          <a:bodyPr/>
          <a:lstStyle/>
          <a:p>
            <a:r>
              <a:rPr lang="en-US" altLang="en-US" sz="4800" b="1">
                <a:ea typeface="ＭＳ Ｐゴシック" panose="020B0600070205080204" pitchFamily="34" charset="-128"/>
              </a:rPr>
              <a:t>10 Nguyên Tắc Viết Rõ Ràng của Gunning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3" descr="Hebrew writing.jpg">
            <a:extLst>
              <a:ext uri="{FF2B5EF4-FFF2-40B4-BE49-F238E27FC236}">
                <a16:creationId xmlns:a16="http://schemas.microsoft.com/office/drawing/2014/main" id="{236823B6-629D-7345-A77B-55F3F0288398}"/>
              </a:ext>
            </a:extLst>
          </p:cNvPr>
          <p:cNvPicPr>
            <a:picLocks noChangeAspect="1"/>
          </p:cNvPicPr>
          <p:nvPr/>
        </p:nvPicPr>
        <p:blipFill>
          <a:blip r:embed="rId2">
            <a:lum bright="-38000"/>
            <a:extLst>
              <a:ext uri="{28A0092B-C50C-407E-A947-70E740481C1C}">
                <a14:useLocalDpi xmlns:a14="http://schemas.microsoft.com/office/drawing/2010/main" val="0"/>
              </a:ext>
            </a:extLst>
          </a:blip>
          <a:srcRect t="17253" b="15515"/>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6" name="Subtitle 2">
            <a:extLst>
              <a:ext uri="{FF2B5EF4-FFF2-40B4-BE49-F238E27FC236}">
                <a16:creationId xmlns:a16="http://schemas.microsoft.com/office/drawing/2014/main" id="{7CA38BEC-2D07-D444-AE4B-53AD98917A17}"/>
              </a:ext>
            </a:extLst>
          </p:cNvPr>
          <p:cNvSpPr>
            <a:spLocks noGrp="1"/>
          </p:cNvSpPr>
          <p:nvPr>
            <p:ph type="subTitle" idx="1"/>
          </p:nvPr>
        </p:nvSpPr>
        <p:spPr>
          <a:xfrm>
            <a:off x="152400" y="1600200"/>
            <a:ext cx="8839200" cy="5105400"/>
          </a:xfrm>
          <a:effectLst>
            <a:outerShdw dist="25399" dir="2700000" algn="ctr" rotWithShape="0">
              <a:schemeClr val="bg2">
                <a:alpha val="75000"/>
              </a:schemeClr>
            </a:outerShdw>
          </a:effectLst>
        </p:spPr>
        <p:txBody>
          <a:bodyPr/>
          <a:lstStyle/>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7.	Dùng những thuật ngữ mà độc giả có thể hình dung ra.</a:t>
            </a:r>
          </a:p>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 </a:t>
            </a:r>
          </a:p>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Hãy nhớ rằng những thuật ngữ vắn tắtcó khuynh hướng làm cho bài viết trở nên mơ hồ. Hãy ưu tiên dùng những từ ngữ ngắn gọn, cụ thể đại diện cho những thứ bạn có thể nhìn thấy hay sờ chạm. </a:t>
            </a:r>
          </a:p>
        </p:txBody>
      </p:sp>
      <p:sp>
        <p:nvSpPr>
          <p:cNvPr id="52228" name="Rectangle 4">
            <a:extLst>
              <a:ext uri="{FF2B5EF4-FFF2-40B4-BE49-F238E27FC236}">
                <a16:creationId xmlns:a16="http://schemas.microsoft.com/office/drawing/2014/main" id="{5C36521C-22D7-CD41-891B-900013FE5E9F}"/>
              </a:ext>
            </a:extLst>
          </p:cNvPr>
          <p:cNvSpPr>
            <a:spLocks noChangeArrowheads="1"/>
          </p:cNvSpPr>
          <p:nvPr/>
        </p:nvSpPr>
        <p:spPr bwMode="auto">
          <a:xfrm>
            <a:off x="8229600" y="76200"/>
            <a:ext cx="698500" cy="46196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defRPr/>
            </a:pPr>
            <a:r>
              <a:rPr lang="en-US" b="1">
                <a:solidFill>
                  <a:srgbClr val="FFFFFF"/>
                </a:solidFill>
                <a:latin typeface="Arial" charset="0"/>
                <a:ea typeface="ＭＳ Ｐゴシック" charset="0"/>
                <a:cs typeface="Arial" charset="0"/>
              </a:rPr>
              <a:t>106</a:t>
            </a:r>
            <a:endParaRPr lang="en-US">
              <a:solidFill>
                <a:srgbClr val="FFFFFF"/>
              </a:solidFill>
              <a:latin typeface="Arial" charset="0"/>
              <a:ea typeface="ＭＳ Ｐゴシック" charset="0"/>
              <a:cs typeface="Arial" charset="0"/>
            </a:endParaRPr>
          </a:p>
        </p:txBody>
      </p:sp>
      <p:sp>
        <p:nvSpPr>
          <p:cNvPr id="7" name="Title 1">
            <a:extLst>
              <a:ext uri="{FF2B5EF4-FFF2-40B4-BE49-F238E27FC236}">
                <a16:creationId xmlns:a16="http://schemas.microsoft.com/office/drawing/2014/main" id="{E634E9F9-265C-234D-81D8-01DBCF61676A}"/>
              </a:ext>
            </a:extLst>
          </p:cNvPr>
          <p:cNvSpPr>
            <a:spLocks noGrp="1"/>
          </p:cNvSpPr>
          <p:nvPr>
            <p:ph type="ctrTitle"/>
          </p:nvPr>
        </p:nvSpPr>
        <p:spPr>
          <a:xfrm>
            <a:off x="685800" y="152400"/>
            <a:ext cx="7772400" cy="1219200"/>
          </a:xfrm>
          <a:extLst/>
        </p:spPr>
        <p:txBody>
          <a:bodyPr/>
          <a:lstStyle/>
          <a:p>
            <a:r>
              <a:rPr lang="en-US" altLang="en-US" sz="4800" b="1">
                <a:ea typeface="ＭＳ Ｐゴシック" panose="020B0600070205080204" pitchFamily="34" charset="-128"/>
              </a:rPr>
              <a:t>10 Nguyên Tắc Viết Rõ Ràng của Gunning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69" name="Picture 3" descr="Hebrew writing.jpg">
            <a:extLst>
              <a:ext uri="{FF2B5EF4-FFF2-40B4-BE49-F238E27FC236}">
                <a16:creationId xmlns:a16="http://schemas.microsoft.com/office/drawing/2014/main" id="{C0ECCDE1-B534-F844-9E91-CC6DFEFF2D7A}"/>
              </a:ext>
            </a:extLst>
          </p:cNvPr>
          <p:cNvPicPr>
            <a:picLocks noChangeAspect="1"/>
          </p:cNvPicPr>
          <p:nvPr/>
        </p:nvPicPr>
        <p:blipFill>
          <a:blip r:embed="rId2">
            <a:lum bright="-38000"/>
            <a:extLst>
              <a:ext uri="{28A0092B-C50C-407E-A947-70E740481C1C}">
                <a14:useLocalDpi xmlns:a14="http://schemas.microsoft.com/office/drawing/2010/main" val="0"/>
              </a:ext>
            </a:extLst>
          </a:blip>
          <a:srcRect t="17253" b="15515"/>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0" name="Subtitle 2">
            <a:extLst>
              <a:ext uri="{FF2B5EF4-FFF2-40B4-BE49-F238E27FC236}">
                <a16:creationId xmlns:a16="http://schemas.microsoft.com/office/drawing/2014/main" id="{5A7E0670-B41C-3E41-8C75-8F701800AD38}"/>
              </a:ext>
            </a:extLst>
          </p:cNvPr>
          <p:cNvSpPr>
            <a:spLocks noGrp="1"/>
          </p:cNvSpPr>
          <p:nvPr>
            <p:ph type="subTitle" idx="1"/>
          </p:nvPr>
        </p:nvSpPr>
        <p:spPr>
          <a:xfrm>
            <a:off x="152400" y="1600200"/>
            <a:ext cx="8839200" cy="5105400"/>
          </a:xfrm>
          <a:effectLst>
            <a:outerShdw dist="25399" dir="2700000" algn="ctr" rotWithShape="0">
              <a:schemeClr val="bg2">
                <a:alpha val="75000"/>
              </a:schemeClr>
            </a:outerShdw>
          </a:effectLst>
        </p:spPr>
        <p:txBody>
          <a:bodyPr/>
          <a:lstStyle/>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8.	Ràng buộc với kinh nghiệm của độc giả</a:t>
            </a:r>
          </a:p>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 </a:t>
            </a:r>
          </a:p>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Hãy liên hệ ý mới của bạn với một số khái niệm cũ mà độc giả của bạn đã biết. Điều này sẽ thu hút sự chú ý và đưa độc giả của bạn đến chỗ hiểu biết rõ ràng hơn.</a:t>
            </a:r>
          </a:p>
        </p:txBody>
      </p:sp>
      <p:sp>
        <p:nvSpPr>
          <p:cNvPr id="53252" name="Rectangle 4">
            <a:extLst>
              <a:ext uri="{FF2B5EF4-FFF2-40B4-BE49-F238E27FC236}">
                <a16:creationId xmlns:a16="http://schemas.microsoft.com/office/drawing/2014/main" id="{B891DAAC-8331-794C-9C84-64A597596DBC}"/>
              </a:ext>
            </a:extLst>
          </p:cNvPr>
          <p:cNvSpPr>
            <a:spLocks noChangeArrowheads="1"/>
          </p:cNvSpPr>
          <p:nvPr/>
        </p:nvSpPr>
        <p:spPr bwMode="auto">
          <a:xfrm>
            <a:off x="8229600" y="76200"/>
            <a:ext cx="698500" cy="46196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defRPr/>
            </a:pPr>
            <a:r>
              <a:rPr lang="en-US" b="1">
                <a:solidFill>
                  <a:srgbClr val="FFFFFF"/>
                </a:solidFill>
                <a:latin typeface="Arial" charset="0"/>
                <a:ea typeface="ＭＳ Ｐゴシック" charset="0"/>
                <a:cs typeface="Arial" charset="0"/>
              </a:rPr>
              <a:t>106</a:t>
            </a:r>
            <a:endParaRPr lang="en-US">
              <a:solidFill>
                <a:srgbClr val="FFFFFF"/>
              </a:solidFill>
              <a:latin typeface="Arial" charset="0"/>
              <a:ea typeface="ＭＳ Ｐゴシック" charset="0"/>
              <a:cs typeface="Arial" charset="0"/>
            </a:endParaRPr>
          </a:p>
        </p:txBody>
      </p:sp>
      <p:sp>
        <p:nvSpPr>
          <p:cNvPr id="7" name="Title 1">
            <a:extLst>
              <a:ext uri="{FF2B5EF4-FFF2-40B4-BE49-F238E27FC236}">
                <a16:creationId xmlns:a16="http://schemas.microsoft.com/office/drawing/2014/main" id="{9D7DCC3D-5D61-9643-9B95-7372E47CD929}"/>
              </a:ext>
            </a:extLst>
          </p:cNvPr>
          <p:cNvSpPr>
            <a:spLocks noGrp="1"/>
          </p:cNvSpPr>
          <p:nvPr>
            <p:ph type="ctrTitle"/>
          </p:nvPr>
        </p:nvSpPr>
        <p:spPr>
          <a:xfrm>
            <a:off x="685800" y="152400"/>
            <a:ext cx="7772400" cy="1219200"/>
          </a:xfrm>
          <a:extLst/>
        </p:spPr>
        <p:txBody>
          <a:bodyPr/>
          <a:lstStyle/>
          <a:p>
            <a:r>
              <a:rPr lang="en-US" altLang="en-US" sz="4800" b="1">
                <a:ea typeface="ＭＳ Ｐゴシック" panose="020B0600070205080204" pitchFamily="34" charset="-128"/>
              </a:rPr>
              <a:t>10 Nguyên Tắc Viết Rõ Ràng của Gunning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3" name="Picture 3" descr="Hebrew writing.jpg">
            <a:extLst>
              <a:ext uri="{FF2B5EF4-FFF2-40B4-BE49-F238E27FC236}">
                <a16:creationId xmlns:a16="http://schemas.microsoft.com/office/drawing/2014/main" id="{99F30E7A-5DF2-B84D-927E-A228565E2E9C}"/>
              </a:ext>
            </a:extLst>
          </p:cNvPr>
          <p:cNvPicPr>
            <a:picLocks noChangeAspect="1"/>
          </p:cNvPicPr>
          <p:nvPr/>
        </p:nvPicPr>
        <p:blipFill>
          <a:blip r:embed="rId2">
            <a:lum bright="-38000"/>
            <a:extLst>
              <a:ext uri="{28A0092B-C50C-407E-A947-70E740481C1C}">
                <a14:useLocalDpi xmlns:a14="http://schemas.microsoft.com/office/drawing/2010/main" val="0"/>
              </a:ext>
            </a:extLst>
          </a:blip>
          <a:srcRect t="17253" b="15515"/>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4" name="Subtitle 2">
            <a:extLst>
              <a:ext uri="{FF2B5EF4-FFF2-40B4-BE49-F238E27FC236}">
                <a16:creationId xmlns:a16="http://schemas.microsoft.com/office/drawing/2014/main" id="{BC6CDCD7-0E6E-384B-9CF2-CB7C78A52E25}"/>
              </a:ext>
            </a:extLst>
          </p:cNvPr>
          <p:cNvSpPr>
            <a:spLocks noGrp="1"/>
          </p:cNvSpPr>
          <p:nvPr>
            <p:ph type="subTitle" idx="1"/>
          </p:nvPr>
        </p:nvSpPr>
        <p:spPr>
          <a:xfrm>
            <a:off x="152400" y="1600200"/>
            <a:ext cx="8839200" cy="5105400"/>
          </a:xfrm>
          <a:effectLst>
            <a:outerShdw dist="25399" dir="2700000" algn="ctr" rotWithShape="0">
              <a:schemeClr val="bg2">
                <a:alpha val="75000"/>
              </a:schemeClr>
            </a:outerShdw>
          </a:effectLst>
        </p:spPr>
        <p:txBody>
          <a:bodyPr/>
          <a:lstStyle/>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9.	Hãy sử dụng tối đa sự đa dạng.</a:t>
            </a:r>
          </a:p>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 Đừng làm ngột ngạt phong cách viết cá nhân của bạn. Hãy phát huy hình thức làm tươi mới phong cách và sự thể hiện của bạn.  Hãy tránh sự rập khuôn. Tránh cách viết khoa trương. </a:t>
            </a:r>
          </a:p>
        </p:txBody>
      </p:sp>
      <p:sp>
        <p:nvSpPr>
          <p:cNvPr id="54276" name="Rectangle 4">
            <a:extLst>
              <a:ext uri="{FF2B5EF4-FFF2-40B4-BE49-F238E27FC236}">
                <a16:creationId xmlns:a16="http://schemas.microsoft.com/office/drawing/2014/main" id="{098AC2E4-144F-9F40-B9B5-7EADA20EC991}"/>
              </a:ext>
            </a:extLst>
          </p:cNvPr>
          <p:cNvSpPr>
            <a:spLocks noChangeArrowheads="1"/>
          </p:cNvSpPr>
          <p:nvPr/>
        </p:nvSpPr>
        <p:spPr bwMode="auto">
          <a:xfrm>
            <a:off x="8229600" y="76200"/>
            <a:ext cx="698500" cy="46196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defRPr/>
            </a:pPr>
            <a:r>
              <a:rPr lang="en-US" b="1">
                <a:solidFill>
                  <a:srgbClr val="FFFFFF"/>
                </a:solidFill>
                <a:latin typeface="Arial" charset="0"/>
                <a:ea typeface="ＭＳ Ｐゴシック" charset="0"/>
                <a:cs typeface="Arial" charset="0"/>
              </a:rPr>
              <a:t>106</a:t>
            </a:r>
            <a:endParaRPr lang="en-US">
              <a:solidFill>
                <a:srgbClr val="FFFFFF"/>
              </a:solidFill>
              <a:latin typeface="Arial" charset="0"/>
              <a:ea typeface="ＭＳ Ｐゴシック" charset="0"/>
              <a:cs typeface="Arial" charset="0"/>
            </a:endParaRPr>
          </a:p>
        </p:txBody>
      </p:sp>
      <p:sp>
        <p:nvSpPr>
          <p:cNvPr id="7" name="Title 1">
            <a:extLst>
              <a:ext uri="{FF2B5EF4-FFF2-40B4-BE49-F238E27FC236}">
                <a16:creationId xmlns:a16="http://schemas.microsoft.com/office/drawing/2014/main" id="{C9A0C55E-963D-8F40-8928-E3103E22AE67}"/>
              </a:ext>
            </a:extLst>
          </p:cNvPr>
          <p:cNvSpPr>
            <a:spLocks noGrp="1"/>
          </p:cNvSpPr>
          <p:nvPr>
            <p:ph type="ctrTitle"/>
          </p:nvPr>
        </p:nvSpPr>
        <p:spPr>
          <a:xfrm>
            <a:off x="685800" y="152400"/>
            <a:ext cx="7772400" cy="1219200"/>
          </a:xfrm>
          <a:extLst/>
        </p:spPr>
        <p:txBody>
          <a:bodyPr/>
          <a:lstStyle/>
          <a:p>
            <a:r>
              <a:rPr lang="en-US" altLang="en-US" sz="4800" b="1">
                <a:ea typeface="ＭＳ Ｐゴシック" panose="020B0600070205080204" pitchFamily="34" charset="-128"/>
              </a:rPr>
              <a:t>10 Nguyên Tắc Viết Rõ Ràng của Gunning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3" descr="Hebrew writing.jpg">
            <a:extLst>
              <a:ext uri="{FF2B5EF4-FFF2-40B4-BE49-F238E27FC236}">
                <a16:creationId xmlns:a16="http://schemas.microsoft.com/office/drawing/2014/main" id="{EF015C1E-E868-894D-84F1-F0729E4EE1F0}"/>
              </a:ext>
            </a:extLst>
          </p:cNvPr>
          <p:cNvPicPr>
            <a:picLocks noChangeAspect="1"/>
          </p:cNvPicPr>
          <p:nvPr/>
        </p:nvPicPr>
        <p:blipFill>
          <a:blip r:embed="rId2">
            <a:lum bright="-38000"/>
            <a:extLst>
              <a:ext uri="{28A0092B-C50C-407E-A947-70E740481C1C}">
                <a14:useLocalDpi xmlns:a14="http://schemas.microsoft.com/office/drawing/2010/main" val="0"/>
              </a:ext>
            </a:extLst>
          </a:blip>
          <a:srcRect t="17253" b="15515"/>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8" name="Subtitle 2">
            <a:extLst>
              <a:ext uri="{FF2B5EF4-FFF2-40B4-BE49-F238E27FC236}">
                <a16:creationId xmlns:a16="http://schemas.microsoft.com/office/drawing/2014/main" id="{6DD51F63-DC55-0C43-B7D7-A4BD6A23E5EB}"/>
              </a:ext>
            </a:extLst>
          </p:cNvPr>
          <p:cNvSpPr>
            <a:spLocks noGrp="1"/>
          </p:cNvSpPr>
          <p:nvPr>
            <p:ph type="subTitle" idx="1"/>
          </p:nvPr>
        </p:nvSpPr>
        <p:spPr>
          <a:xfrm>
            <a:off x="152400" y="1600200"/>
            <a:ext cx="8839200" cy="5105400"/>
          </a:xfrm>
          <a:effectLst>
            <a:outerShdw dist="25399" dir="2700000" algn="ctr" rotWithShape="0">
              <a:schemeClr val="bg2">
                <a:alpha val="75000"/>
              </a:schemeClr>
            </a:outerShdw>
          </a:effectLst>
        </p:spPr>
        <p:txBody>
          <a:bodyPr/>
          <a:lstStyle/>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10. Viết để trình bày—không phải gây ấn tượng.</a:t>
            </a:r>
          </a:p>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 </a:t>
            </a:r>
          </a:p>
          <a:p>
            <a:pPr>
              <a:buFont typeface="Wingdings"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Đừng thể hiện với sự phức tạp. Hãy khiến ý tưởng của bạn rõ ràng với sự đơn giản, cách viết trực tiếp. Người viết thật sự tạo được ấn tượng tốt nhất là người có thể trình bày ý tưởng phức tạp một cách đơn giản. </a:t>
            </a:r>
          </a:p>
        </p:txBody>
      </p:sp>
      <p:sp>
        <p:nvSpPr>
          <p:cNvPr id="55300" name="Rectangle 4">
            <a:extLst>
              <a:ext uri="{FF2B5EF4-FFF2-40B4-BE49-F238E27FC236}">
                <a16:creationId xmlns:a16="http://schemas.microsoft.com/office/drawing/2014/main" id="{74B97781-E550-354E-B373-9DA89B67D7C8}"/>
              </a:ext>
            </a:extLst>
          </p:cNvPr>
          <p:cNvSpPr>
            <a:spLocks noChangeArrowheads="1"/>
          </p:cNvSpPr>
          <p:nvPr/>
        </p:nvSpPr>
        <p:spPr bwMode="auto">
          <a:xfrm>
            <a:off x="8229600" y="76200"/>
            <a:ext cx="698500" cy="46196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defRPr/>
            </a:pPr>
            <a:r>
              <a:rPr lang="en-US" b="1">
                <a:solidFill>
                  <a:srgbClr val="FFFFFF"/>
                </a:solidFill>
                <a:latin typeface="Arial" charset="0"/>
                <a:ea typeface="ＭＳ Ｐゴシック" charset="0"/>
                <a:cs typeface="Arial" charset="0"/>
              </a:rPr>
              <a:t>106</a:t>
            </a:r>
            <a:endParaRPr lang="en-US">
              <a:solidFill>
                <a:srgbClr val="FFFFFF"/>
              </a:solidFill>
              <a:latin typeface="Arial" charset="0"/>
              <a:ea typeface="ＭＳ Ｐゴシック" charset="0"/>
              <a:cs typeface="Arial" charset="0"/>
            </a:endParaRPr>
          </a:p>
        </p:txBody>
      </p:sp>
      <p:sp>
        <p:nvSpPr>
          <p:cNvPr id="7" name="Title 1">
            <a:extLst>
              <a:ext uri="{FF2B5EF4-FFF2-40B4-BE49-F238E27FC236}">
                <a16:creationId xmlns:a16="http://schemas.microsoft.com/office/drawing/2014/main" id="{57075D67-E832-034B-8E73-0A0CB7C71D0C}"/>
              </a:ext>
            </a:extLst>
          </p:cNvPr>
          <p:cNvSpPr>
            <a:spLocks noGrp="1"/>
          </p:cNvSpPr>
          <p:nvPr>
            <p:ph type="ctrTitle"/>
          </p:nvPr>
        </p:nvSpPr>
        <p:spPr>
          <a:xfrm>
            <a:off x="685800" y="152400"/>
            <a:ext cx="7772400" cy="1219200"/>
          </a:xfrm>
          <a:extLst/>
        </p:spPr>
        <p:txBody>
          <a:bodyPr/>
          <a:lstStyle/>
          <a:p>
            <a:r>
              <a:rPr lang="en-US" altLang="en-US" sz="4800" b="1">
                <a:ea typeface="ＭＳ Ｐゴシック" panose="020B0600070205080204" pitchFamily="34" charset="-128"/>
              </a:rPr>
              <a:t>10 Nguyên Tắc Viết Rõ Ràng của Gunning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3" name="Rectangle 3">
            <a:extLst>
              <a:ext uri="{FF2B5EF4-FFF2-40B4-BE49-F238E27FC236}">
                <a16:creationId xmlns:a16="http://schemas.microsoft.com/office/drawing/2014/main" id="{04C51A22-38D0-BA4F-A63D-B740217692DD}"/>
              </a:ext>
            </a:extLst>
          </p:cNvPr>
          <p:cNvSpPr>
            <a:spLocks noGrp="1" noChangeArrowheads="1"/>
          </p:cNvSpPr>
          <p:nvPr>
            <p:ph type="body" idx="1"/>
          </p:nvPr>
        </p:nvSpPr>
        <p:spPr>
          <a:xfrm>
            <a:off x="685800" y="1828800"/>
            <a:ext cx="8039100" cy="4267200"/>
          </a:xfrm>
        </p:spPr>
        <p:txBody>
          <a:bodyPr/>
          <a:lstStyle/>
          <a:p>
            <a:pPr marL="609600" indent="-609600">
              <a:buFont typeface="Arial" panose="020B0604020202020204" pitchFamily="34" charset="0"/>
              <a:buAutoNum type="arabicPeriod"/>
            </a:pPr>
            <a:r>
              <a:rPr lang="en-US" altLang="en-US" sz="4800">
                <a:latin typeface="Arial" panose="020B0604020202020204" pitchFamily="34" charset="0"/>
                <a:ea typeface="ＭＳ Ｐゴシック" panose="020B0600070205080204" pitchFamily="34" charset="-128"/>
                <a:cs typeface="Arial" panose="020B0604020202020204" pitchFamily="34" charset="0"/>
              </a:rPr>
              <a:t>Phải rõ ràng</a:t>
            </a:r>
          </a:p>
          <a:p>
            <a:pPr marL="609600" indent="-609600">
              <a:buFont typeface="Arial" panose="020B0604020202020204" pitchFamily="34" charset="0"/>
              <a:buAutoNum type="arabicPeriod"/>
            </a:pPr>
            <a:r>
              <a:rPr lang="en-US" altLang="en-US" sz="4800">
                <a:latin typeface="Arial" panose="020B0604020202020204" pitchFamily="34" charset="0"/>
                <a:ea typeface="ＭＳ Ｐゴシック" panose="020B0600070205080204" pitchFamily="34" charset="-128"/>
                <a:cs typeface="Arial" panose="020B0604020202020204" pitchFamily="34" charset="0"/>
              </a:rPr>
              <a:t>Phải trực tiếp &amp; cá nhân hóa</a:t>
            </a:r>
          </a:p>
          <a:p>
            <a:pPr marL="609600" indent="-609600">
              <a:buFont typeface="Arial" panose="020B0604020202020204" pitchFamily="34" charset="0"/>
              <a:buAutoNum type="arabicPeriod"/>
            </a:pPr>
            <a:r>
              <a:rPr lang="en-US" altLang="en-US" sz="4800">
                <a:latin typeface="Arial" panose="020B0604020202020204" pitchFamily="34" charset="0"/>
                <a:ea typeface="ＭＳ Ｐゴシック" panose="020B0600070205080204" pitchFamily="34" charset="-128"/>
                <a:cs typeface="Arial" panose="020B0604020202020204" pitchFamily="34" charset="0"/>
              </a:rPr>
              <a:t>Phải mạnh mẽ</a:t>
            </a:r>
          </a:p>
        </p:txBody>
      </p:sp>
      <p:sp>
        <p:nvSpPr>
          <p:cNvPr id="56323" name="Text Box 4">
            <a:extLst>
              <a:ext uri="{FF2B5EF4-FFF2-40B4-BE49-F238E27FC236}">
                <a16:creationId xmlns:a16="http://schemas.microsoft.com/office/drawing/2014/main" id="{8A2C31C8-B95C-9648-A6ED-9CFC231D78FA}"/>
              </a:ext>
            </a:extLst>
          </p:cNvPr>
          <p:cNvSpPr txBox="1">
            <a:spLocks noChangeArrowheads="1"/>
          </p:cNvSpPr>
          <p:nvPr/>
        </p:nvSpPr>
        <p:spPr bwMode="auto">
          <a:xfrm>
            <a:off x="8382000" y="76200"/>
            <a:ext cx="6858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t>79</a:t>
            </a:r>
          </a:p>
        </p:txBody>
      </p:sp>
      <p:sp>
        <p:nvSpPr>
          <p:cNvPr id="6" name="Rectangle 2">
            <a:extLst>
              <a:ext uri="{FF2B5EF4-FFF2-40B4-BE49-F238E27FC236}">
                <a16:creationId xmlns:a16="http://schemas.microsoft.com/office/drawing/2014/main" id="{B6E6DBE3-C645-5E4C-ABA0-D2CA0B04012E}"/>
              </a:ext>
            </a:extLst>
          </p:cNvPr>
          <p:cNvSpPr>
            <a:spLocks noGrp="1" noChangeArrowheads="1"/>
          </p:cNvSpPr>
          <p:nvPr>
            <p:ph type="title"/>
          </p:nvPr>
        </p:nvSpPr>
        <p:spPr>
          <a:xfrm>
            <a:off x="685800" y="752475"/>
            <a:ext cx="7772400" cy="857250"/>
          </a:xfrm>
        </p:spPr>
        <p:txBody>
          <a:bodyPr/>
          <a:lstStyle/>
          <a:p>
            <a:r>
              <a:rPr lang="en-US" altLang="en-US" sz="5400" b="1">
                <a:ea typeface="ＭＳ Ｐゴシック" panose="020B0600070205080204" pitchFamily="34" charset="-128"/>
              </a:rPr>
              <a:t>Dù lựa chọn nào,…</a:t>
            </a:r>
            <a:endParaRPr lang="en-US" altLang="en-US">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361923">
                                            <p:txEl>
                                              <p:pRg st="1" end="1"/>
                                            </p:txEl>
                                          </p:spTgt>
                                        </p:tgtEl>
                                        <p:attrNameLst>
                                          <p:attrName>style.visibility</p:attrName>
                                        </p:attrNameLst>
                                      </p:cBhvr>
                                      <p:to>
                                        <p:strVal val="visible"/>
                                      </p:to>
                                    </p:set>
                                    <p:anim calcmode="lin" valueType="num">
                                      <p:cBhvr>
                                        <p:cTn id="7" dur="1000" fill="hold"/>
                                        <p:tgtEl>
                                          <p:spTgt spid="136192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36192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361923">
                                            <p:txEl>
                                              <p:pRg st="1" end="1"/>
                                            </p:txEl>
                                          </p:spTgt>
                                        </p:tgtEl>
                                        <p:attrNameLst>
                                          <p:attrName>ppt_y</p:attrName>
                                        </p:attrNameLst>
                                      </p:cBhvr>
                                      <p:tavLst>
                                        <p:tav tm="0">
                                          <p:val>
                                            <p:strVal val="#ppt_y"/>
                                          </p:val>
                                        </p:tav>
                                        <p:tav tm="100000">
                                          <p:val>
                                            <p:strVal val="#ppt_y"/>
                                          </p:val>
                                        </p:tav>
                                      </p:tavLst>
                                    </p:anim>
                                    <p:animEffect transition="in" filter="fade">
                                      <p:cBhvr>
                                        <p:cTn id="10" dur="1000"/>
                                        <p:tgtEl>
                                          <p:spTgt spid="136192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1361923">
                                            <p:txEl>
                                              <p:pRg st="2" end="2"/>
                                            </p:txEl>
                                          </p:spTgt>
                                        </p:tgtEl>
                                        <p:attrNameLst>
                                          <p:attrName>style.visibility</p:attrName>
                                        </p:attrNameLst>
                                      </p:cBhvr>
                                      <p:to>
                                        <p:strVal val="visible"/>
                                      </p:to>
                                    </p:set>
                                    <p:anim calcmode="lin" valueType="num">
                                      <p:cBhvr>
                                        <p:cTn id="15" dur="1000" fill="hold"/>
                                        <p:tgtEl>
                                          <p:spTgt spid="136192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36192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361923">
                                            <p:txEl>
                                              <p:pRg st="2" end="2"/>
                                            </p:txEl>
                                          </p:spTgt>
                                        </p:tgtEl>
                                        <p:attrNameLst>
                                          <p:attrName>ppt_y</p:attrName>
                                        </p:attrNameLst>
                                      </p:cBhvr>
                                      <p:tavLst>
                                        <p:tav tm="0">
                                          <p:val>
                                            <p:strVal val="#ppt_y"/>
                                          </p:val>
                                        </p:tav>
                                        <p:tav tm="100000">
                                          <p:val>
                                            <p:strVal val="#ppt_y"/>
                                          </p:val>
                                        </p:tav>
                                      </p:tavLst>
                                    </p:anim>
                                    <p:animEffect transition="in" filter="fade">
                                      <p:cBhvr>
                                        <p:cTn id="18" dur="1000"/>
                                        <p:tgtEl>
                                          <p:spTgt spid="136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2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6" descr="PASTOR PREACHING ON THE THEME - I WILL BUILD MY CHURCY.JPG">
            <a:extLst>
              <a:ext uri="{FF2B5EF4-FFF2-40B4-BE49-F238E27FC236}">
                <a16:creationId xmlns:a16="http://schemas.microsoft.com/office/drawing/2014/main" id="{0006EF7F-8C61-2443-B247-C8C6C41EE8A8}"/>
              </a:ext>
            </a:extLst>
          </p:cNvPr>
          <p:cNvPicPr>
            <a:picLocks noChangeAspect="1"/>
          </p:cNvPicPr>
          <p:nvPr/>
        </p:nvPicPr>
        <p:blipFill>
          <a:blip r:embed="rId2">
            <a:lum bright="-1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5B3F3F5-8FBD-854D-9982-C063E6CE14F4}"/>
              </a:ext>
            </a:extLst>
          </p:cNvPr>
          <p:cNvSpPr>
            <a:spLocks noGrp="1"/>
          </p:cNvSpPr>
          <p:nvPr>
            <p:ph type="title"/>
          </p:nvPr>
        </p:nvSpPr>
        <p:spPr>
          <a:xfrm>
            <a:off x="228600" y="685800"/>
            <a:ext cx="8763000" cy="990600"/>
          </a:xfrm>
          <a:solidFill>
            <a:srgbClr val="000000"/>
          </a:solidFill>
        </p:spPr>
        <p:txBody>
          <a:bodyPr/>
          <a:lstStyle/>
          <a:p>
            <a:r>
              <a:rPr lang="en-US" altLang="en-US">
                <a:ea typeface="ＭＳ Ｐゴシック" panose="020B0600070205080204" pitchFamily="34" charset="-128"/>
              </a:rPr>
              <a:t>Cách Trở Thành Diễn Giả Thu Hút</a:t>
            </a:r>
          </a:p>
        </p:txBody>
      </p:sp>
      <p:sp>
        <p:nvSpPr>
          <p:cNvPr id="6" name="Content Placeholder 5">
            <a:extLst>
              <a:ext uri="{FF2B5EF4-FFF2-40B4-BE49-F238E27FC236}">
                <a16:creationId xmlns:a16="http://schemas.microsoft.com/office/drawing/2014/main" id="{2AD11471-EBE3-0B45-9DEE-F17A2F3E8B23}"/>
              </a:ext>
            </a:extLst>
          </p:cNvPr>
          <p:cNvSpPr>
            <a:spLocks noGrp="1"/>
          </p:cNvSpPr>
          <p:nvPr>
            <p:ph idx="1"/>
          </p:nvPr>
        </p:nvSpPr>
        <p:spPr>
          <a:xfrm>
            <a:off x="685800" y="1828800"/>
            <a:ext cx="8077200" cy="4267200"/>
          </a:xfrm>
        </p:spPr>
        <p:txBody>
          <a:bodyPr/>
          <a:lstStyle/>
          <a:p>
            <a:pPr marL="806450" indent="-806450">
              <a:buFont typeface="Arial" panose="020B0604020202020204" pitchFamily="34" charset="0"/>
              <a:buAutoNum type="arabicPeriod"/>
            </a:pPr>
            <a:r>
              <a:rPr lang="en-US" altLang="en-US" sz="4800">
                <a:latin typeface="Arial" panose="020B0604020202020204" pitchFamily="34" charset="0"/>
                <a:ea typeface="ＭＳ Ｐゴシック" panose="020B0600070205080204" pitchFamily="34" charset="-128"/>
                <a:cs typeface="Arial" panose="020B0604020202020204" pitchFamily="34" charset="0"/>
              </a:rPr>
              <a:t>Chú ý đến cách sử dụng ngôn ngữ </a:t>
            </a:r>
            <a:r>
              <a:rPr lang="en-US" altLang="en-US" sz="4800">
                <a:solidFill>
                  <a:srgbClr val="FFFF00"/>
                </a:solidFill>
                <a:latin typeface="Arial" panose="020B0604020202020204" pitchFamily="34" charset="0"/>
                <a:ea typeface="ＭＳ Ｐゴシック" panose="020B0600070205080204" pitchFamily="34" charset="-128"/>
                <a:cs typeface="Arial" panose="020B0604020202020204" pitchFamily="34" charset="0"/>
              </a:rPr>
              <a:t>của chính bạn</a:t>
            </a:r>
            <a:endParaRPr lang="en-US" altLang="en-US" sz="4800">
              <a:latin typeface="Arial" panose="020B0604020202020204" pitchFamily="34" charset="0"/>
              <a:ea typeface="ＭＳ Ｐゴシック" panose="020B0600070205080204" pitchFamily="34" charset="-128"/>
              <a:cs typeface="Arial" panose="020B0604020202020204" pitchFamily="34" charset="0"/>
            </a:endParaRPr>
          </a:p>
          <a:p>
            <a:pPr marL="806450" indent="-806450">
              <a:buFont typeface="Arial" panose="020B0604020202020204" pitchFamily="34" charset="0"/>
              <a:buAutoNum type="arabicPeriod"/>
            </a:pPr>
            <a:r>
              <a:rPr lang="en-US" altLang="en-US" sz="4800">
                <a:latin typeface="Arial" panose="020B0604020202020204" pitchFamily="34" charset="0"/>
                <a:ea typeface="ＭＳ Ｐゴシック" panose="020B0600070205080204" pitchFamily="34" charset="-128"/>
                <a:cs typeface="Arial" panose="020B0604020202020204" pitchFamily="34" charset="0"/>
              </a:rPr>
              <a:t>Học cách </a:t>
            </a:r>
            <a:r>
              <a:rPr lang="en-US" altLang="en-US" sz="4800">
                <a:solidFill>
                  <a:srgbClr val="FFFF00"/>
                </a:solidFill>
                <a:latin typeface="Arial" panose="020B0604020202020204" pitchFamily="34" charset="0"/>
                <a:ea typeface="ＭＳ Ｐゴシック" panose="020B0600070205080204" pitchFamily="34" charset="-128"/>
                <a:cs typeface="Arial" panose="020B0604020202020204" pitchFamily="34" charset="0"/>
              </a:rPr>
              <a:t>người khác  </a:t>
            </a:r>
            <a:r>
              <a:rPr lang="en-US" altLang="en-US" sz="4800">
                <a:latin typeface="Arial" panose="020B0604020202020204" pitchFamily="34" charset="0"/>
                <a:ea typeface="ＭＳ Ｐゴシック" panose="020B0600070205080204" pitchFamily="34" charset="-128"/>
                <a:cs typeface="Arial" panose="020B0604020202020204" pitchFamily="34" charset="0"/>
              </a:rPr>
              <a:t>dùng ngôn ngữ</a:t>
            </a:r>
          </a:p>
          <a:p>
            <a:pPr marL="806450" indent="-806450">
              <a:buFont typeface="Arial" panose="020B0604020202020204" pitchFamily="34" charset="0"/>
              <a:buAutoNum type="arabicPeriod"/>
            </a:pPr>
            <a:r>
              <a:rPr lang="en-US" altLang="en-US" sz="4800">
                <a:latin typeface="Arial" panose="020B0604020202020204" pitchFamily="34" charset="0"/>
                <a:ea typeface="ＭＳ Ｐゴシック" panose="020B0600070205080204" pitchFamily="34" charset="-128"/>
                <a:cs typeface="Arial" panose="020B0604020202020204" pitchFamily="34" charset="0"/>
              </a:rPr>
              <a:t>Đọc </a:t>
            </a:r>
            <a:r>
              <a:rPr lang="en-US" altLang="en-US" sz="4800">
                <a:solidFill>
                  <a:srgbClr val="FFFF00"/>
                </a:solidFill>
                <a:latin typeface="Arial" panose="020B0604020202020204" pitchFamily="34" charset="0"/>
                <a:ea typeface="ＭＳ Ｐゴシック" panose="020B0600070205080204" pitchFamily="34" charset="-128"/>
                <a:cs typeface="Arial" panose="020B0604020202020204" pitchFamily="34" charset="0"/>
              </a:rPr>
              <a:t>lớn</a:t>
            </a:r>
          </a:p>
        </p:txBody>
      </p:sp>
      <p:sp>
        <p:nvSpPr>
          <p:cNvPr id="57349" name="Text Box 4">
            <a:extLst>
              <a:ext uri="{FF2B5EF4-FFF2-40B4-BE49-F238E27FC236}">
                <a16:creationId xmlns:a16="http://schemas.microsoft.com/office/drawing/2014/main" id="{FB3E5C2B-68B2-AD4C-91E3-255BE44BA37A}"/>
              </a:ext>
            </a:extLst>
          </p:cNvPr>
          <p:cNvSpPr txBox="1">
            <a:spLocks noChangeArrowheads="1"/>
          </p:cNvSpPr>
          <p:nvPr/>
        </p:nvSpPr>
        <p:spPr bwMode="auto">
          <a:xfrm>
            <a:off x="8382000" y="76200"/>
            <a:ext cx="685800" cy="457200"/>
          </a:xfrm>
          <a:prstGeom prst="rect">
            <a:avLst/>
          </a:prstGeom>
          <a:solidFill>
            <a:srgbClr val="000000"/>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t>79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2" descr="ISCBG032">
            <a:extLst>
              <a:ext uri="{FF2B5EF4-FFF2-40B4-BE49-F238E27FC236}">
                <a16:creationId xmlns:a16="http://schemas.microsoft.com/office/drawing/2014/main" id="{BFF629A6-D3A5-E443-9F9F-B1AE99572AEE}"/>
              </a:ext>
            </a:extLst>
          </p:cNvPr>
          <p:cNvPicPr>
            <a:picLocks noChangeAspect="1" noChangeArrowheads="1"/>
          </p:cNvPicPr>
          <p:nvPr/>
        </p:nvPicPr>
        <p:blipFill>
          <a:blip r:embed="rId3">
            <a:lum bright="-72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4515" name="Text Box 3">
            <a:extLst>
              <a:ext uri="{FF2B5EF4-FFF2-40B4-BE49-F238E27FC236}">
                <a16:creationId xmlns:a16="http://schemas.microsoft.com/office/drawing/2014/main" id="{E7582414-6742-A940-A214-B72FE888FF5A}"/>
              </a:ext>
            </a:extLst>
          </p:cNvPr>
          <p:cNvSpPr txBox="1">
            <a:spLocks noChangeArrowheads="1"/>
          </p:cNvSpPr>
          <p:nvPr/>
        </p:nvSpPr>
        <p:spPr bwMode="auto">
          <a:xfrm>
            <a:off x="0" y="1600200"/>
            <a:ext cx="9144000" cy="39703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600" b="1" u="sng">
                <a:solidFill>
                  <a:schemeClr val="bg1"/>
                </a:solidFill>
                <a:cs typeface="Arial" panose="020B0604020202020204" pitchFamily="34" charset="0"/>
              </a:rPr>
              <a:t>Bốn lựa chọn:</a:t>
            </a:r>
            <a:endParaRPr lang="en-US" altLang="en-US" sz="3600" b="1">
              <a:solidFill>
                <a:schemeClr val="bg1"/>
              </a:solidFill>
              <a:cs typeface="Arial" panose="020B0604020202020204" pitchFamily="34" charset="0"/>
            </a:endParaRPr>
          </a:p>
          <a:p>
            <a:pPr eaLnBrk="1" hangingPunct="1">
              <a:spcBef>
                <a:spcPct val="50000"/>
              </a:spcBef>
              <a:buFontTx/>
              <a:buChar char="•"/>
            </a:pPr>
            <a:r>
              <a:rPr lang="en-US" altLang="en-US" sz="3600" b="1">
                <a:solidFill>
                  <a:schemeClr val="bg1"/>
                </a:solidFill>
                <a:cs typeface="Arial" panose="020B0604020202020204" pitchFamily="34" charset="0"/>
              </a:rPr>
              <a:t> Đem nó đến </a:t>
            </a:r>
            <a:r>
              <a:rPr lang="en-US" altLang="en-US" sz="3600" b="1">
                <a:solidFill>
                  <a:srgbClr val="FFFF00"/>
                </a:solidFill>
                <a:cs typeface="Arial" panose="020B0604020202020204" pitchFamily="34" charset="0"/>
              </a:rPr>
              <a:t>bục giảng</a:t>
            </a:r>
            <a:endParaRPr lang="en-US" altLang="en-US" sz="3600" b="1">
              <a:solidFill>
                <a:schemeClr val="bg1"/>
              </a:solidFill>
              <a:cs typeface="Arial" panose="020B0604020202020204" pitchFamily="34" charset="0"/>
            </a:endParaRPr>
          </a:p>
          <a:p>
            <a:pPr eaLnBrk="1" hangingPunct="1">
              <a:spcBef>
                <a:spcPct val="50000"/>
              </a:spcBef>
              <a:buFontTx/>
              <a:buChar char="•"/>
            </a:pPr>
            <a:r>
              <a:rPr lang="en-US" altLang="en-US" sz="3600" b="1">
                <a:solidFill>
                  <a:schemeClr val="bg1"/>
                </a:solidFill>
                <a:cs typeface="Arial" panose="020B0604020202020204" pitchFamily="34" charset="0"/>
              </a:rPr>
              <a:t> Thu gọn thành một trang </a:t>
            </a:r>
            <a:r>
              <a:rPr lang="en-US" altLang="en-US" sz="3600" b="1">
                <a:solidFill>
                  <a:srgbClr val="FFFF00"/>
                </a:solidFill>
                <a:cs typeface="Arial" panose="020B0604020202020204" pitchFamily="34" charset="0"/>
              </a:rPr>
              <a:t>bố cục</a:t>
            </a:r>
            <a:endParaRPr lang="en-US" altLang="en-US" sz="3600" b="1">
              <a:solidFill>
                <a:schemeClr val="bg1"/>
              </a:solidFill>
              <a:cs typeface="Arial" panose="020B0604020202020204" pitchFamily="34" charset="0"/>
            </a:endParaRPr>
          </a:p>
          <a:p>
            <a:pPr eaLnBrk="1" hangingPunct="1">
              <a:spcBef>
                <a:spcPct val="50000"/>
              </a:spcBef>
              <a:buFontTx/>
              <a:buChar char="•"/>
            </a:pPr>
            <a:r>
              <a:rPr lang="en-US" altLang="en-US" sz="3600" b="1">
                <a:solidFill>
                  <a:schemeClr val="bg1"/>
                </a:solidFill>
                <a:cs typeface="Arial" panose="020B0604020202020204" pitchFamily="34" charset="0"/>
              </a:rPr>
              <a:t> </a:t>
            </a:r>
            <a:r>
              <a:rPr lang="en-US" altLang="en-US" sz="3600" b="1">
                <a:solidFill>
                  <a:srgbClr val="FFFF00"/>
                </a:solidFill>
                <a:cs typeface="Arial" panose="020B0604020202020204" pitchFamily="34" charset="0"/>
              </a:rPr>
              <a:t>Ghi nhớ</a:t>
            </a:r>
            <a:r>
              <a:rPr lang="en-US" altLang="en-US" sz="3600" b="1">
                <a:solidFill>
                  <a:schemeClr val="bg1"/>
                </a:solidFill>
                <a:cs typeface="Arial" panose="020B0604020202020204" pitchFamily="34" charset="0"/>
              </a:rPr>
              <a:t> nó trước, rồi giảng từng lời. </a:t>
            </a:r>
          </a:p>
          <a:p>
            <a:pPr eaLnBrk="1" hangingPunct="1">
              <a:spcBef>
                <a:spcPct val="50000"/>
              </a:spcBef>
              <a:buFontTx/>
              <a:buChar char="•"/>
            </a:pPr>
            <a:r>
              <a:rPr lang="en-US" altLang="en-US" sz="3600" b="1">
                <a:solidFill>
                  <a:schemeClr val="bg1"/>
                </a:solidFill>
                <a:cs typeface="Arial" panose="020B0604020202020204" pitchFamily="34" charset="0"/>
              </a:rPr>
              <a:t>Giảng </a:t>
            </a:r>
            <a:r>
              <a:rPr lang="en-US" altLang="en-US" sz="3600" b="1">
                <a:solidFill>
                  <a:srgbClr val="FFFF00"/>
                </a:solidFill>
                <a:cs typeface="Arial" panose="020B0604020202020204" pitchFamily="34" charset="0"/>
              </a:rPr>
              <a:t>ứng khẩu</a:t>
            </a:r>
            <a:endParaRPr lang="en-US" altLang="en-US" sz="3600" b="1">
              <a:solidFill>
                <a:schemeClr val="bg1"/>
              </a:solidFill>
              <a:cs typeface="Arial" panose="020B0604020202020204" pitchFamily="34" charset="0"/>
            </a:endParaRPr>
          </a:p>
        </p:txBody>
      </p:sp>
      <p:sp>
        <p:nvSpPr>
          <p:cNvPr id="192515" name="Text Box 4">
            <a:extLst>
              <a:ext uri="{FF2B5EF4-FFF2-40B4-BE49-F238E27FC236}">
                <a16:creationId xmlns:a16="http://schemas.microsoft.com/office/drawing/2014/main" id="{578322EE-F439-C246-94F8-5A989C2A9DCF}"/>
              </a:ext>
            </a:extLst>
          </p:cNvPr>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rPr>
              <a:t>80</a:t>
            </a:r>
          </a:p>
        </p:txBody>
      </p:sp>
      <p:sp>
        <p:nvSpPr>
          <p:cNvPr id="192516" name="Rectangle 5">
            <a:extLst>
              <a:ext uri="{FF2B5EF4-FFF2-40B4-BE49-F238E27FC236}">
                <a16:creationId xmlns:a16="http://schemas.microsoft.com/office/drawing/2014/main" id="{E2DF2040-FEFF-E749-964A-2CD63BF4926C}"/>
              </a:ext>
            </a:extLst>
          </p:cNvPr>
          <p:cNvSpPr>
            <a:spLocks noGrp="1" noChangeArrowheads="1"/>
          </p:cNvSpPr>
          <p:nvPr>
            <p:ph type="title" idx="4294967295"/>
          </p:nvPr>
        </p:nvSpPr>
        <p:spPr>
          <a:xfrm>
            <a:off x="0" y="609600"/>
            <a:ext cx="9144000" cy="808038"/>
          </a:xfrm>
          <a:solidFill>
            <a:schemeClr val="accent1"/>
          </a:solidFill>
        </p:spPr>
        <p:txBody>
          <a:bodyPr/>
          <a:lstStyle/>
          <a:p>
            <a:pPr eaLnBrk="1" hangingPunct="1"/>
            <a:r>
              <a:rPr lang="en-US" altLang="en-US" sz="3600" b="1">
                <a:solidFill>
                  <a:srgbClr val="FF0000"/>
                </a:solidFill>
                <a:ea typeface="ＭＳ Ｐゴシック" panose="020B0600070205080204" pitchFamily="34" charset="-128"/>
              </a:rPr>
              <a:t>Điều Cần Làm Với Bài Giảng Từng Lời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344515">
                                            <p:txEl>
                                              <p:pRg st="0" end="0"/>
                                            </p:txEl>
                                          </p:spTgt>
                                        </p:tgtEl>
                                        <p:attrNameLst>
                                          <p:attrName>style.visibility</p:attrName>
                                        </p:attrNameLst>
                                      </p:cBhvr>
                                      <p:to>
                                        <p:strVal val="visible"/>
                                      </p:to>
                                    </p:set>
                                    <p:anim calcmode="lin" valueType="num">
                                      <p:cBhvr>
                                        <p:cTn id="7" dur="500" fill="hold"/>
                                        <p:tgtEl>
                                          <p:spTgt spid="13445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451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34451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34451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344515">
                                            <p:txEl>
                                              <p:pRg st="1" end="1"/>
                                            </p:txEl>
                                          </p:spTgt>
                                        </p:tgtEl>
                                        <p:attrNameLst>
                                          <p:attrName>style.visibility</p:attrName>
                                        </p:attrNameLst>
                                      </p:cBhvr>
                                      <p:to>
                                        <p:strVal val="visible"/>
                                      </p:to>
                                    </p:set>
                                    <p:anim calcmode="lin" valueType="num">
                                      <p:cBhvr>
                                        <p:cTn id="15" dur="500" fill="hold"/>
                                        <p:tgtEl>
                                          <p:spTgt spid="134451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34451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344515">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3445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344515">
                                            <p:txEl>
                                              <p:pRg st="2" end="2"/>
                                            </p:txEl>
                                          </p:spTgt>
                                        </p:tgtEl>
                                        <p:attrNameLst>
                                          <p:attrName>style.visibility</p:attrName>
                                        </p:attrNameLst>
                                      </p:cBhvr>
                                      <p:to>
                                        <p:strVal val="visible"/>
                                      </p:to>
                                    </p:set>
                                    <p:anim calcmode="lin" valueType="num">
                                      <p:cBhvr>
                                        <p:cTn id="23" dur="500" fill="hold"/>
                                        <p:tgtEl>
                                          <p:spTgt spid="134451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344515">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344515">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1344515">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344515">
                                            <p:txEl>
                                              <p:pRg st="3" end="3"/>
                                            </p:txEl>
                                          </p:spTgt>
                                        </p:tgtEl>
                                        <p:attrNameLst>
                                          <p:attrName>style.visibility</p:attrName>
                                        </p:attrNameLst>
                                      </p:cBhvr>
                                      <p:to>
                                        <p:strVal val="visible"/>
                                      </p:to>
                                    </p:set>
                                    <p:anim calcmode="lin" valueType="num">
                                      <p:cBhvr>
                                        <p:cTn id="31" dur="500" fill="hold"/>
                                        <p:tgtEl>
                                          <p:spTgt spid="134451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344515">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344515">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134451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344515">
                                            <p:txEl>
                                              <p:pRg st="4" end="4"/>
                                            </p:txEl>
                                          </p:spTgt>
                                        </p:tgtEl>
                                        <p:attrNameLst>
                                          <p:attrName>style.visibility</p:attrName>
                                        </p:attrNameLst>
                                      </p:cBhvr>
                                      <p:to>
                                        <p:strVal val="visible"/>
                                      </p:to>
                                    </p:set>
                                    <p:anim calcmode="lin" valueType="num">
                                      <p:cBhvr>
                                        <p:cTn id="39" dur="500" fill="hold"/>
                                        <p:tgtEl>
                                          <p:spTgt spid="134451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344515">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344515">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34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451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Picture 4" descr="MSSConviction">
            <a:extLst>
              <a:ext uri="{FF2B5EF4-FFF2-40B4-BE49-F238E27FC236}">
                <a16:creationId xmlns:a16="http://schemas.microsoft.com/office/drawing/2014/main" id="{F72A0A00-AAC5-1B40-B73F-EDABA8BE0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61" t="39798" r="54135" b="36543"/>
          <a:stretch>
            <a:fillRect/>
          </a:stretch>
        </p:blipFill>
        <p:spPr bwMode="auto">
          <a:xfrm rot="822437">
            <a:off x="349250" y="96838"/>
            <a:ext cx="59753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2" name="Rectangle 2">
            <a:extLst>
              <a:ext uri="{FF2B5EF4-FFF2-40B4-BE49-F238E27FC236}">
                <a16:creationId xmlns:a16="http://schemas.microsoft.com/office/drawing/2014/main" id="{395CF3E2-8C30-5742-9DC3-7B4D9A63601B}"/>
              </a:ext>
            </a:extLst>
          </p:cNvPr>
          <p:cNvSpPr>
            <a:spLocks noGrp="1" noChangeArrowheads="1"/>
          </p:cNvSpPr>
          <p:nvPr>
            <p:ph type="ctrTitle"/>
          </p:nvPr>
        </p:nvSpPr>
        <p:spPr>
          <a:xfrm>
            <a:off x="0" y="6019800"/>
            <a:ext cx="9144000" cy="838200"/>
          </a:xfrm>
          <a:solidFill>
            <a:schemeClr val="accent2"/>
          </a:solidFill>
        </p:spPr>
        <p:txBody>
          <a:bodyPr/>
          <a:lstStyle/>
          <a:p>
            <a:pPr eaLnBrk="1" hangingPunct="1"/>
            <a:r>
              <a:rPr lang="en-US" altLang="en-US" sz="3200" b="1">
                <a:solidFill>
                  <a:schemeClr val="bg1"/>
                </a:solidFill>
                <a:ea typeface="ＭＳ Ｐゴシック" panose="020B0600070205080204" pitchFamily="34" charset="-128"/>
              </a:rPr>
              <a:t>Không cần để bài giảng từng lời ức chế chúng ta trình bày sứ điệp. </a:t>
            </a:r>
            <a:endParaRPr lang="en-US" altLang="en-US" sz="5400">
              <a:solidFill>
                <a:schemeClr val="bg1"/>
              </a:solidFill>
              <a:ea typeface="ＭＳ Ｐゴシック" panose="020B0600070205080204" pitchFamily="34" charset="-128"/>
            </a:endParaRPr>
          </a:p>
        </p:txBody>
      </p:sp>
      <p:sp>
        <p:nvSpPr>
          <p:cNvPr id="1290246" name="AutoShape 6">
            <a:extLst>
              <a:ext uri="{FF2B5EF4-FFF2-40B4-BE49-F238E27FC236}">
                <a16:creationId xmlns:a16="http://schemas.microsoft.com/office/drawing/2014/main" id="{34485A9D-DDD5-8341-83CA-CF18F721F2B3}"/>
              </a:ext>
            </a:extLst>
          </p:cNvPr>
          <p:cNvSpPr>
            <a:spLocks noChangeArrowheads="1"/>
          </p:cNvSpPr>
          <p:nvPr/>
        </p:nvSpPr>
        <p:spPr bwMode="auto">
          <a:xfrm>
            <a:off x="3200400" y="0"/>
            <a:ext cx="5181600" cy="2438400"/>
          </a:xfrm>
          <a:prstGeom prst="wedgeRoundRectCallout">
            <a:avLst>
              <a:gd name="adj1" fmla="val -84528"/>
              <a:gd name="adj2" fmla="val 100259"/>
              <a:gd name="adj3" fmla="val 16667"/>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chemeClr val="tx2"/>
                </a:solidFill>
              </a:rPr>
              <a:t>Rất vui khi được nghe </a:t>
            </a:r>
            <a:br>
              <a:rPr lang="en-US" altLang="en-US" sz="3200" b="1">
                <a:solidFill>
                  <a:schemeClr val="tx2"/>
                </a:solidFill>
              </a:rPr>
            </a:br>
            <a:r>
              <a:rPr lang="en-US" altLang="en-US" sz="3200" b="1">
                <a:solidFill>
                  <a:schemeClr val="tx2"/>
                </a:solidFill>
              </a:rPr>
              <a:t>một bài giảng thể hiện </a:t>
            </a:r>
            <a:br>
              <a:rPr lang="en-US" altLang="en-US" sz="3200" b="1">
                <a:solidFill>
                  <a:schemeClr val="tx2"/>
                </a:solidFill>
              </a:rPr>
            </a:br>
            <a:r>
              <a:rPr lang="en-US" altLang="en-US" sz="3200" b="1">
                <a:solidFill>
                  <a:schemeClr val="tx2"/>
                </a:solidFill>
              </a:rPr>
              <a:t>sự nỗ lực tốt, </a:t>
            </a:r>
            <a:br>
              <a:rPr lang="en-US" altLang="en-US" sz="3200" b="1">
                <a:solidFill>
                  <a:schemeClr val="tx2"/>
                </a:solidFill>
              </a:rPr>
            </a:br>
            <a:r>
              <a:rPr lang="en-US" altLang="en-US" sz="3200" b="1">
                <a:solidFill>
                  <a:schemeClr val="tx2"/>
                </a:solidFill>
              </a:rPr>
              <a:t>thưa Mục sư!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90246"/>
                                        </p:tgtEl>
                                        <p:attrNameLst>
                                          <p:attrName>style.visibility</p:attrName>
                                        </p:attrNameLst>
                                      </p:cBhvr>
                                      <p:to>
                                        <p:strVal val="visible"/>
                                      </p:to>
                                    </p:set>
                                    <p:animEffect transition="in" filter="barn(inHorizontal)">
                                      <p:cBhvr>
                                        <p:cTn id="7" dur="500"/>
                                        <p:tgtEl>
                                          <p:spTgt spid="1290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90242"/>
                                        </p:tgtEl>
                                        <p:attrNameLst>
                                          <p:attrName>style.visibility</p:attrName>
                                        </p:attrNameLst>
                                      </p:cBhvr>
                                      <p:to>
                                        <p:strVal val="visible"/>
                                      </p:to>
                                    </p:set>
                                    <p:animEffect transition="in" filter="dissolve">
                                      <p:cBhvr>
                                        <p:cTn id="12" dur="500"/>
                                        <p:tgtEl>
                                          <p:spTgt spid="129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42" grpId="0" animBg="1"/>
      <p:bldP spid="12902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0A74974D-5C5B-E04D-8CC3-033FBF55F82C}"/>
              </a:ext>
            </a:extLst>
          </p:cNvPr>
          <p:cNvSpPr>
            <a:spLocks noGrp="1" noChangeArrowheads="1"/>
          </p:cNvSpPr>
          <p:nvPr>
            <p:ph type="ctrTitle"/>
          </p:nvPr>
        </p:nvSpPr>
        <p:spPr>
          <a:xfrm>
            <a:off x="838200" y="0"/>
            <a:ext cx="7391400" cy="1143000"/>
          </a:xfrm>
        </p:spPr>
        <p:txBody>
          <a:bodyPr/>
          <a:lstStyle/>
          <a:p>
            <a:pPr eaLnBrk="1" hangingPunct="1"/>
            <a:r>
              <a:rPr lang="en-US" altLang="en-US">
                <a:ea typeface="ＭＳ Ｐゴシック" panose="020B0600070205080204" pitchFamily="34" charset="-128"/>
              </a:rPr>
              <a:t>Diễn Giả &amp; Lượng Giá Viên</a:t>
            </a:r>
          </a:p>
        </p:txBody>
      </p:sp>
      <p:graphicFrame>
        <p:nvGraphicFramePr>
          <p:cNvPr id="134146" name="Object 2">
            <a:extLst>
              <a:ext uri="{FF2B5EF4-FFF2-40B4-BE49-F238E27FC236}">
                <a16:creationId xmlns:a16="http://schemas.microsoft.com/office/drawing/2014/main" id="{915B235D-76B8-5043-968F-62C68042B401}"/>
              </a:ext>
            </a:extLst>
          </p:cNvPr>
          <p:cNvGraphicFramePr>
            <a:graphicFrameLocks noChangeAspect="1"/>
          </p:cNvGraphicFramePr>
          <p:nvPr/>
        </p:nvGraphicFramePr>
        <p:xfrm>
          <a:off x="152400" y="1295400"/>
          <a:ext cx="8915400" cy="4506913"/>
        </p:xfrm>
        <a:graphic>
          <a:graphicData uri="http://schemas.openxmlformats.org/presentationml/2006/ole">
            <mc:AlternateContent xmlns:mc="http://schemas.openxmlformats.org/markup-compatibility/2006">
              <mc:Choice xmlns:v="urn:schemas-microsoft-com:vml" Requires="v">
                <p:oleObj spid="_x0000_s134149" name="Document" r:id="rId4" imgW="6197600" imgH="3124200" progId="Word.Document.8">
                  <p:embed/>
                </p:oleObj>
              </mc:Choice>
              <mc:Fallback>
                <p:oleObj name="Document" r:id="rId4" imgW="6197600" imgH="312420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295400"/>
                        <a:ext cx="8915400" cy="450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4147" name="Text Box 4">
            <a:extLst>
              <a:ext uri="{FF2B5EF4-FFF2-40B4-BE49-F238E27FC236}">
                <a16:creationId xmlns:a16="http://schemas.microsoft.com/office/drawing/2014/main" id="{87136C53-077C-A84E-8C60-20D1B6666399}"/>
              </a:ext>
            </a:extLst>
          </p:cNvPr>
          <p:cNvSpPr txBox="1">
            <a:spLocks noChangeArrowheads="1"/>
          </p:cNvSpPr>
          <p:nvPr/>
        </p:nvSpPr>
        <p:spPr bwMode="auto">
          <a:xfrm>
            <a:off x="8458200" y="152400"/>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latin typeface="Times New Roman" panose="02020603050405020304" pitchFamily="18" charset="0"/>
              </a:rPr>
              <a:t>viii</a:t>
            </a:r>
            <a:endParaRPr lang="en-US" altLang="en-US">
              <a:latin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a:extLst>
              <a:ext uri="{FF2B5EF4-FFF2-40B4-BE49-F238E27FC236}">
                <a16:creationId xmlns:a16="http://schemas.microsoft.com/office/drawing/2014/main" id="{11545058-4C31-F748-98BF-1485D03BA31E}"/>
              </a:ext>
            </a:extLst>
          </p:cNvPr>
          <p:cNvSpPr>
            <a:spLocks noGrp="1" noChangeArrowheads="1"/>
          </p:cNvSpPr>
          <p:nvPr>
            <p:ph type="ctrTitle"/>
          </p:nvPr>
        </p:nvSpPr>
        <p:spPr>
          <a:xfrm>
            <a:off x="838200" y="457200"/>
            <a:ext cx="7620000" cy="1828800"/>
          </a:xfrm>
        </p:spPr>
        <p:txBody>
          <a:bodyPr/>
          <a:lstStyle/>
          <a:p>
            <a:pPr eaLnBrk="1" hangingPunct="1"/>
            <a:r>
              <a:rPr lang="en-US" altLang="en-US">
                <a:solidFill>
                  <a:schemeClr val="bg1"/>
                </a:solidFill>
                <a:ea typeface="ＭＳ Ｐゴシック" panose="020B0600070205080204" pitchFamily="34" charset="-128"/>
              </a:rPr>
              <a:t>Phải chăng việc giảng mà không có bài ghi chép là không thể?</a:t>
            </a:r>
            <a:endParaRPr lang="en-US" altLang="en-US">
              <a:ea typeface="ＭＳ Ｐゴシック" panose="020B0600070205080204" pitchFamily="34" charset="-128"/>
            </a:endParaRPr>
          </a:p>
        </p:txBody>
      </p:sp>
      <p:pic>
        <p:nvPicPr>
          <p:cNvPr id="196610" name="Picture 4" descr="Skateramp">
            <a:extLst>
              <a:ext uri="{FF2B5EF4-FFF2-40B4-BE49-F238E27FC236}">
                <a16:creationId xmlns:a16="http://schemas.microsoft.com/office/drawing/2014/main" id="{AC27B926-B7F1-F848-916E-1856AAD23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514600"/>
            <a:ext cx="40370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a:extLst>
              <a:ext uri="{FF2B5EF4-FFF2-40B4-BE49-F238E27FC236}">
                <a16:creationId xmlns:a16="http://schemas.microsoft.com/office/drawing/2014/main" id="{13C65E6C-05D4-7744-BE8F-4A183FC54C26}"/>
              </a:ext>
            </a:extLst>
          </p:cNvPr>
          <p:cNvSpPr>
            <a:spLocks noGrp="1" noChangeArrowheads="1"/>
          </p:cNvSpPr>
          <p:nvPr>
            <p:ph type="title"/>
          </p:nvPr>
        </p:nvSpPr>
        <p:spPr>
          <a:xfrm>
            <a:off x="0" y="404813"/>
            <a:ext cx="9144000" cy="1143000"/>
          </a:xfrm>
          <a:effectLst>
            <a:outerShdw blurRad="63500" dist="25399" dir="2700000" algn="ctr" rotWithShape="0">
              <a:srgbClr val="000000">
                <a:alpha val="99962"/>
              </a:srgbClr>
            </a:outerShdw>
          </a:effectLst>
        </p:spPr>
        <p:txBody>
          <a:bodyPr/>
          <a:lstStyle/>
          <a:p>
            <a:pPr eaLnBrk="1" hangingPunct="1"/>
            <a:r>
              <a:rPr lang="en-US" altLang="en-US" b="1"/>
              <a:t>Tại sao giảng mà </a:t>
            </a:r>
            <a:br>
              <a:rPr lang="en-US" altLang="en-US" b="1"/>
            </a:br>
            <a:r>
              <a:rPr lang="en-US" altLang="en-US" b="1"/>
              <a:t>không cần bài ghi chép?</a:t>
            </a:r>
            <a:endParaRPr lang="en-US" altLang="en-US"/>
          </a:p>
        </p:txBody>
      </p:sp>
      <p:sp>
        <p:nvSpPr>
          <p:cNvPr id="1348611" name="Rectangle 3">
            <a:extLst>
              <a:ext uri="{FF2B5EF4-FFF2-40B4-BE49-F238E27FC236}">
                <a16:creationId xmlns:a16="http://schemas.microsoft.com/office/drawing/2014/main" id="{EE8E7E12-D3CC-0847-85E8-F666DAE74027}"/>
              </a:ext>
            </a:extLst>
          </p:cNvPr>
          <p:cNvSpPr>
            <a:spLocks noGrp="1" noChangeArrowheads="1"/>
          </p:cNvSpPr>
          <p:nvPr>
            <p:ph type="body" idx="1"/>
          </p:nvPr>
        </p:nvSpPr>
        <p:spPr>
          <a:xfrm>
            <a:off x="762000" y="1981200"/>
            <a:ext cx="8382000" cy="1981200"/>
          </a:xfrm>
        </p:spPr>
        <p:txBody>
          <a:bodyPr/>
          <a:lstStyle/>
          <a:p>
            <a:pPr eaLnBrk="1" hangingPunct="1"/>
            <a:r>
              <a:rPr lang="en-US" altLang="en-US" b="1"/>
              <a:t>Nó buộc bạn phải </a:t>
            </a:r>
            <a:r>
              <a:rPr lang="en-US" altLang="en-US" b="1">
                <a:solidFill>
                  <a:srgbClr val="FFFF00"/>
                </a:solidFill>
              </a:rPr>
              <a:t>biết</a:t>
            </a:r>
            <a:r>
              <a:rPr lang="en-US" altLang="en-US" b="1"/>
              <a:t> tài liệu của bạn</a:t>
            </a:r>
          </a:p>
          <a:p>
            <a:pPr eaLnBrk="1" hangingPunct="1"/>
            <a:r>
              <a:rPr lang="en-US" altLang="en-US" b="1"/>
              <a:t>Nó cho phép bạn giảng với </a:t>
            </a:r>
            <a:r>
              <a:rPr lang="en-US" altLang="en-US" b="1">
                <a:solidFill>
                  <a:srgbClr val="FFFF00"/>
                </a:solidFill>
              </a:rPr>
              <a:t>sự tự tin</a:t>
            </a:r>
            <a:endParaRPr lang="en-US" altLang="en-US" b="1"/>
          </a:p>
        </p:txBody>
      </p:sp>
      <p:sp>
        <p:nvSpPr>
          <p:cNvPr id="61444" name="Text Box 4">
            <a:extLst>
              <a:ext uri="{FF2B5EF4-FFF2-40B4-BE49-F238E27FC236}">
                <a16:creationId xmlns:a16="http://schemas.microsoft.com/office/drawing/2014/main" id="{68846590-2177-F840-A98B-9A245830932F}"/>
              </a:ext>
            </a:extLst>
          </p:cNvPr>
          <p:cNvSpPr txBox="1">
            <a:spLocks noChangeArrowheads="1"/>
          </p:cNvSpPr>
          <p:nvPr/>
        </p:nvSpPr>
        <p:spPr bwMode="auto">
          <a:xfrm>
            <a:off x="8518525" y="76200"/>
            <a:ext cx="52387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t>80</a:t>
            </a:r>
          </a:p>
        </p:txBody>
      </p:sp>
      <p:sp>
        <p:nvSpPr>
          <p:cNvPr id="1348613" name="Text Box 5">
            <a:extLst>
              <a:ext uri="{FF2B5EF4-FFF2-40B4-BE49-F238E27FC236}">
                <a16:creationId xmlns:a16="http://schemas.microsoft.com/office/drawing/2014/main" id="{C72BA73F-42A3-D542-B65B-72735DD733AC}"/>
              </a:ext>
            </a:extLst>
          </p:cNvPr>
          <p:cNvSpPr txBox="1">
            <a:spLocks noChangeArrowheads="1"/>
          </p:cNvSpPr>
          <p:nvPr/>
        </p:nvSpPr>
        <p:spPr bwMode="auto">
          <a:xfrm>
            <a:off x="635000" y="4208463"/>
            <a:ext cx="3216275" cy="2676525"/>
          </a:xfrm>
          <a:prstGeom prst="rect">
            <a:avLst/>
          </a:prstGeom>
          <a:solidFill>
            <a:srgbClr val="005C00"/>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Con trai của một diễn giả nó với con trai của một diễn giả khác,</a:t>
            </a:r>
          </a:p>
          <a:p>
            <a:r>
              <a:rPr lang="ja-JP" altLang="en-US"/>
              <a:t>“</a:t>
            </a:r>
            <a:r>
              <a:rPr lang="en-US" altLang="ja-JP"/>
              <a:t>Cha tôi rất thông minh. Ông ấy giảng mà không cần bản ghi chép!</a:t>
            </a:r>
            <a:r>
              <a:rPr lang="ja-JP" altLang="en-US"/>
              <a:t>”</a:t>
            </a:r>
            <a:endParaRPr lang="en-US" altLang="en-US"/>
          </a:p>
        </p:txBody>
      </p:sp>
      <p:sp>
        <p:nvSpPr>
          <p:cNvPr id="1348614" name="Text Box 6">
            <a:extLst>
              <a:ext uri="{FF2B5EF4-FFF2-40B4-BE49-F238E27FC236}">
                <a16:creationId xmlns:a16="http://schemas.microsoft.com/office/drawing/2014/main" id="{DFEB9862-D0FB-8F47-A3FE-27E455953234}"/>
              </a:ext>
            </a:extLst>
          </p:cNvPr>
          <p:cNvSpPr txBox="1">
            <a:spLocks noChangeArrowheads="1"/>
          </p:cNvSpPr>
          <p:nvPr/>
        </p:nvSpPr>
        <p:spPr bwMode="auto">
          <a:xfrm>
            <a:off x="5775325" y="4038600"/>
            <a:ext cx="3216275" cy="1938338"/>
          </a:xfrm>
          <a:prstGeom prst="rect">
            <a:avLst/>
          </a:prstGeom>
          <a:solidFill>
            <a:srgbClr val="005C00"/>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Bạn cậu trả lời,</a:t>
            </a:r>
          </a:p>
          <a:p>
            <a:r>
              <a:rPr lang="ja-JP" altLang="en-US"/>
              <a:t>“</a:t>
            </a:r>
            <a:r>
              <a:rPr lang="en-US" altLang="ja-JP"/>
              <a:t>Cha tôi còn thông minh hơn. Ông ấy giảng không cần suy nghĩ!</a:t>
            </a:r>
            <a:r>
              <a:rPr lang="ja-JP" altLang="en-US"/>
              <a:t>”</a:t>
            </a:r>
            <a:endParaRPr lang="en-US" altLang="en-US"/>
          </a:p>
        </p:txBody>
      </p:sp>
      <p:pic>
        <p:nvPicPr>
          <p:cNvPr id="1348615" name="Picture 7" descr="oth-stickman_point">
            <a:extLst>
              <a:ext uri="{FF2B5EF4-FFF2-40B4-BE49-F238E27FC236}">
                <a16:creationId xmlns:a16="http://schemas.microsoft.com/office/drawing/2014/main" id="{23AF98C3-B5A8-7E42-B12B-85AA70738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029200"/>
            <a:ext cx="1074738"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8617" name="Picture 9" descr="oth-stickman_point">
            <a:extLst>
              <a:ext uri="{FF2B5EF4-FFF2-40B4-BE49-F238E27FC236}">
                <a16:creationId xmlns:a16="http://schemas.microsoft.com/office/drawing/2014/main" id="{743C77C8-8C89-D048-987A-C4B637CDD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657600" y="5029200"/>
            <a:ext cx="1074738"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348611">
                                            <p:txEl>
                                              <p:pRg st="0" end="0"/>
                                            </p:txEl>
                                          </p:spTgt>
                                        </p:tgtEl>
                                        <p:attrNameLst>
                                          <p:attrName>style.visibility</p:attrName>
                                        </p:attrNameLst>
                                      </p:cBhvr>
                                      <p:to>
                                        <p:strVal val="visible"/>
                                      </p:to>
                                    </p:set>
                                    <p:anim calcmode="lin" valueType="num">
                                      <p:cBhvr>
                                        <p:cTn id="7" dur="500" fill="hold"/>
                                        <p:tgtEl>
                                          <p:spTgt spid="1348611">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348611">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348611">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348611">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34861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348611">
                                            <p:txEl>
                                              <p:pRg st="1" end="1"/>
                                            </p:txEl>
                                          </p:spTgt>
                                        </p:tgtEl>
                                        <p:attrNameLst>
                                          <p:attrName>style.visibility</p:attrName>
                                        </p:attrNameLst>
                                      </p:cBhvr>
                                      <p:to>
                                        <p:strVal val="visible"/>
                                      </p:to>
                                    </p:set>
                                    <p:anim calcmode="lin" valueType="num">
                                      <p:cBhvr>
                                        <p:cTn id="16" dur="500" fill="hold"/>
                                        <p:tgtEl>
                                          <p:spTgt spid="1348611">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1348611">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1348611">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1348611">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134861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348613"/>
                                        </p:tgtEl>
                                        <p:attrNameLst>
                                          <p:attrName>style.visibility</p:attrName>
                                        </p:attrNameLst>
                                      </p:cBhvr>
                                      <p:to>
                                        <p:strVal val="visible"/>
                                      </p:to>
                                    </p:set>
                                    <p:anim calcmode="lin" valueType="num">
                                      <p:cBhvr>
                                        <p:cTn id="25" dur="500" fill="hold"/>
                                        <p:tgtEl>
                                          <p:spTgt spid="1348613"/>
                                        </p:tgtEl>
                                        <p:attrNameLst>
                                          <p:attrName>ppt_w</p:attrName>
                                        </p:attrNameLst>
                                      </p:cBhvr>
                                      <p:tavLst>
                                        <p:tav tm="0">
                                          <p:val>
                                            <p:strVal val="#ppt_w*0.05"/>
                                          </p:val>
                                        </p:tav>
                                        <p:tav tm="100000">
                                          <p:val>
                                            <p:strVal val="#ppt_w"/>
                                          </p:val>
                                        </p:tav>
                                      </p:tavLst>
                                    </p:anim>
                                    <p:anim calcmode="lin" valueType="num">
                                      <p:cBhvr>
                                        <p:cTn id="26" dur="500" fill="hold"/>
                                        <p:tgtEl>
                                          <p:spTgt spid="1348613"/>
                                        </p:tgtEl>
                                        <p:attrNameLst>
                                          <p:attrName>ppt_h</p:attrName>
                                        </p:attrNameLst>
                                      </p:cBhvr>
                                      <p:tavLst>
                                        <p:tav tm="0">
                                          <p:val>
                                            <p:strVal val="#ppt_h"/>
                                          </p:val>
                                        </p:tav>
                                        <p:tav tm="100000">
                                          <p:val>
                                            <p:strVal val="#ppt_h"/>
                                          </p:val>
                                        </p:tav>
                                      </p:tavLst>
                                    </p:anim>
                                    <p:anim calcmode="lin" valueType="num">
                                      <p:cBhvr>
                                        <p:cTn id="27" dur="500" fill="hold"/>
                                        <p:tgtEl>
                                          <p:spTgt spid="1348613"/>
                                        </p:tgtEl>
                                        <p:attrNameLst>
                                          <p:attrName>ppt_x</p:attrName>
                                        </p:attrNameLst>
                                      </p:cBhvr>
                                      <p:tavLst>
                                        <p:tav tm="0">
                                          <p:val>
                                            <p:strVal val="#ppt_x-.2"/>
                                          </p:val>
                                        </p:tav>
                                        <p:tav tm="100000">
                                          <p:val>
                                            <p:strVal val="#ppt_x"/>
                                          </p:val>
                                        </p:tav>
                                      </p:tavLst>
                                    </p:anim>
                                    <p:anim calcmode="lin" valueType="num">
                                      <p:cBhvr>
                                        <p:cTn id="28" dur="500" fill="hold"/>
                                        <p:tgtEl>
                                          <p:spTgt spid="1348613"/>
                                        </p:tgtEl>
                                        <p:attrNameLst>
                                          <p:attrName>ppt_y</p:attrName>
                                        </p:attrNameLst>
                                      </p:cBhvr>
                                      <p:tavLst>
                                        <p:tav tm="0">
                                          <p:val>
                                            <p:strVal val="#ppt_y"/>
                                          </p:val>
                                        </p:tav>
                                        <p:tav tm="100000">
                                          <p:val>
                                            <p:strVal val="#ppt_y"/>
                                          </p:val>
                                        </p:tav>
                                      </p:tavLst>
                                    </p:anim>
                                    <p:animEffect transition="in" filter="fade">
                                      <p:cBhvr>
                                        <p:cTn id="29" dur="500"/>
                                        <p:tgtEl>
                                          <p:spTgt spid="1348613"/>
                                        </p:tgtEl>
                                      </p:cBhvr>
                                    </p:animEffect>
                                  </p:childTnLst>
                                </p:cTn>
                              </p:par>
                              <p:par>
                                <p:cTn id="30" presetID="54" presetClass="entr" presetSubtype="0" accel="100000" fill="hold" nodeType="withEffect">
                                  <p:stCondLst>
                                    <p:cond delay="0"/>
                                  </p:stCondLst>
                                  <p:childTnLst>
                                    <p:set>
                                      <p:cBhvr>
                                        <p:cTn id="31" dur="1" fill="hold">
                                          <p:stCondLst>
                                            <p:cond delay="0"/>
                                          </p:stCondLst>
                                        </p:cTn>
                                        <p:tgtEl>
                                          <p:spTgt spid="1348617"/>
                                        </p:tgtEl>
                                        <p:attrNameLst>
                                          <p:attrName>style.visibility</p:attrName>
                                        </p:attrNameLst>
                                      </p:cBhvr>
                                      <p:to>
                                        <p:strVal val="visible"/>
                                      </p:to>
                                    </p:set>
                                    <p:anim calcmode="lin" valueType="num">
                                      <p:cBhvr>
                                        <p:cTn id="32" dur="500" fill="hold"/>
                                        <p:tgtEl>
                                          <p:spTgt spid="1348617"/>
                                        </p:tgtEl>
                                        <p:attrNameLst>
                                          <p:attrName>ppt_w</p:attrName>
                                        </p:attrNameLst>
                                      </p:cBhvr>
                                      <p:tavLst>
                                        <p:tav tm="0">
                                          <p:val>
                                            <p:strVal val="#ppt_w*0.05"/>
                                          </p:val>
                                        </p:tav>
                                        <p:tav tm="100000">
                                          <p:val>
                                            <p:strVal val="#ppt_w"/>
                                          </p:val>
                                        </p:tav>
                                      </p:tavLst>
                                    </p:anim>
                                    <p:anim calcmode="lin" valueType="num">
                                      <p:cBhvr>
                                        <p:cTn id="33" dur="500" fill="hold"/>
                                        <p:tgtEl>
                                          <p:spTgt spid="1348617"/>
                                        </p:tgtEl>
                                        <p:attrNameLst>
                                          <p:attrName>ppt_h</p:attrName>
                                        </p:attrNameLst>
                                      </p:cBhvr>
                                      <p:tavLst>
                                        <p:tav tm="0">
                                          <p:val>
                                            <p:strVal val="#ppt_h"/>
                                          </p:val>
                                        </p:tav>
                                        <p:tav tm="100000">
                                          <p:val>
                                            <p:strVal val="#ppt_h"/>
                                          </p:val>
                                        </p:tav>
                                      </p:tavLst>
                                    </p:anim>
                                    <p:anim calcmode="lin" valueType="num">
                                      <p:cBhvr>
                                        <p:cTn id="34" dur="500" fill="hold"/>
                                        <p:tgtEl>
                                          <p:spTgt spid="1348617"/>
                                        </p:tgtEl>
                                        <p:attrNameLst>
                                          <p:attrName>ppt_x</p:attrName>
                                        </p:attrNameLst>
                                      </p:cBhvr>
                                      <p:tavLst>
                                        <p:tav tm="0">
                                          <p:val>
                                            <p:strVal val="#ppt_x-.2"/>
                                          </p:val>
                                        </p:tav>
                                        <p:tav tm="100000">
                                          <p:val>
                                            <p:strVal val="#ppt_x"/>
                                          </p:val>
                                        </p:tav>
                                      </p:tavLst>
                                    </p:anim>
                                    <p:anim calcmode="lin" valueType="num">
                                      <p:cBhvr>
                                        <p:cTn id="35" dur="500" fill="hold"/>
                                        <p:tgtEl>
                                          <p:spTgt spid="1348617"/>
                                        </p:tgtEl>
                                        <p:attrNameLst>
                                          <p:attrName>ppt_y</p:attrName>
                                        </p:attrNameLst>
                                      </p:cBhvr>
                                      <p:tavLst>
                                        <p:tav tm="0">
                                          <p:val>
                                            <p:strVal val="#ppt_y"/>
                                          </p:val>
                                        </p:tav>
                                        <p:tav tm="100000">
                                          <p:val>
                                            <p:strVal val="#ppt_y"/>
                                          </p:val>
                                        </p:tav>
                                      </p:tavLst>
                                    </p:anim>
                                    <p:animEffect transition="in" filter="fade">
                                      <p:cBhvr>
                                        <p:cTn id="36" dur="500"/>
                                        <p:tgtEl>
                                          <p:spTgt spid="134861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1348614"/>
                                        </p:tgtEl>
                                        <p:attrNameLst>
                                          <p:attrName>style.visibility</p:attrName>
                                        </p:attrNameLst>
                                      </p:cBhvr>
                                      <p:to>
                                        <p:strVal val="visible"/>
                                      </p:to>
                                    </p:set>
                                    <p:anim calcmode="lin" valueType="num">
                                      <p:cBhvr>
                                        <p:cTn id="41" dur="500" fill="hold"/>
                                        <p:tgtEl>
                                          <p:spTgt spid="1348614"/>
                                        </p:tgtEl>
                                        <p:attrNameLst>
                                          <p:attrName>ppt_w</p:attrName>
                                        </p:attrNameLst>
                                      </p:cBhvr>
                                      <p:tavLst>
                                        <p:tav tm="0">
                                          <p:val>
                                            <p:strVal val="#ppt_w*0.05"/>
                                          </p:val>
                                        </p:tav>
                                        <p:tav tm="100000">
                                          <p:val>
                                            <p:strVal val="#ppt_w"/>
                                          </p:val>
                                        </p:tav>
                                      </p:tavLst>
                                    </p:anim>
                                    <p:anim calcmode="lin" valueType="num">
                                      <p:cBhvr>
                                        <p:cTn id="42" dur="500" fill="hold"/>
                                        <p:tgtEl>
                                          <p:spTgt spid="1348614"/>
                                        </p:tgtEl>
                                        <p:attrNameLst>
                                          <p:attrName>ppt_h</p:attrName>
                                        </p:attrNameLst>
                                      </p:cBhvr>
                                      <p:tavLst>
                                        <p:tav tm="0">
                                          <p:val>
                                            <p:strVal val="#ppt_h"/>
                                          </p:val>
                                        </p:tav>
                                        <p:tav tm="100000">
                                          <p:val>
                                            <p:strVal val="#ppt_h"/>
                                          </p:val>
                                        </p:tav>
                                      </p:tavLst>
                                    </p:anim>
                                    <p:anim calcmode="lin" valueType="num">
                                      <p:cBhvr>
                                        <p:cTn id="43" dur="500" fill="hold"/>
                                        <p:tgtEl>
                                          <p:spTgt spid="1348614"/>
                                        </p:tgtEl>
                                        <p:attrNameLst>
                                          <p:attrName>ppt_x</p:attrName>
                                        </p:attrNameLst>
                                      </p:cBhvr>
                                      <p:tavLst>
                                        <p:tav tm="0">
                                          <p:val>
                                            <p:strVal val="#ppt_x-.2"/>
                                          </p:val>
                                        </p:tav>
                                        <p:tav tm="100000">
                                          <p:val>
                                            <p:strVal val="#ppt_x"/>
                                          </p:val>
                                        </p:tav>
                                      </p:tavLst>
                                    </p:anim>
                                    <p:anim calcmode="lin" valueType="num">
                                      <p:cBhvr>
                                        <p:cTn id="44" dur="500" fill="hold"/>
                                        <p:tgtEl>
                                          <p:spTgt spid="1348614"/>
                                        </p:tgtEl>
                                        <p:attrNameLst>
                                          <p:attrName>ppt_y</p:attrName>
                                        </p:attrNameLst>
                                      </p:cBhvr>
                                      <p:tavLst>
                                        <p:tav tm="0">
                                          <p:val>
                                            <p:strVal val="#ppt_y"/>
                                          </p:val>
                                        </p:tav>
                                        <p:tav tm="100000">
                                          <p:val>
                                            <p:strVal val="#ppt_y"/>
                                          </p:val>
                                        </p:tav>
                                      </p:tavLst>
                                    </p:anim>
                                    <p:animEffect transition="in" filter="fade">
                                      <p:cBhvr>
                                        <p:cTn id="45" dur="500"/>
                                        <p:tgtEl>
                                          <p:spTgt spid="1348614"/>
                                        </p:tgtEl>
                                      </p:cBhvr>
                                    </p:animEffect>
                                  </p:childTnLst>
                                </p:cTn>
                              </p:par>
                              <p:par>
                                <p:cTn id="46" presetID="54" presetClass="entr" presetSubtype="0" accel="100000" fill="hold" nodeType="withEffect">
                                  <p:stCondLst>
                                    <p:cond delay="0"/>
                                  </p:stCondLst>
                                  <p:childTnLst>
                                    <p:set>
                                      <p:cBhvr>
                                        <p:cTn id="47" dur="1" fill="hold">
                                          <p:stCondLst>
                                            <p:cond delay="0"/>
                                          </p:stCondLst>
                                        </p:cTn>
                                        <p:tgtEl>
                                          <p:spTgt spid="1348615"/>
                                        </p:tgtEl>
                                        <p:attrNameLst>
                                          <p:attrName>style.visibility</p:attrName>
                                        </p:attrNameLst>
                                      </p:cBhvr>
                                      <p:to>
                                        <p:strVal val="visible"/>
                                      </p:to>
                                    </p:set>
                                    <p:anim calcmode="lin" valueType="num">
                                      <p:cBhvr>
                                        <p:cTn id="48" dur="500" fill="hold"/>
                                        <p:tgtEl>
                                          <p:spTgt spid="1348615"/>
                                        </p:tgtEl>
                                        <p:attrNameLst>
                                          <p:attrName>ppt_w</p:attrName>
                                        </p:attrNameLst>
                                      </p:cBhvr>
                                      <p:tavLst>
                                        <p:tav tm="0">
                                          <p:val>
                                            <p:strVal val="#ppt_w*0.05"/>
                                          </p:val>
                                        </p:tav>
                                        <p:tav tm="100000">
                                          <p:val>
                                            <p:strVal val="#ppt_w"/>
                                          </p:val>
                                        </p:tav>
                                      </p:tavLst>
                                    </p:anim>
                                    <p:anim calcmode="lin" valueType="num">
                                      <p:cBhvr>
                                        <p:cTn id="49" dur="500" fill="hold"/>
                                        <p:tgtEl>
                                          <p:spTgt spid="1348615"/>
                                        </p:tgtEl>
                                        <p:attrNameLst>
                                          <p:attrName>ppt_h</p:attrName>
                                        </p:attrNameLst>
                                      </p:cBhvr>
                                      <p:tavLst>
                                        <p:tav tm="0">
                                          <p:val>
                                            <p:strVal val="#ppt_h"/>
                                          </p:val>
                                        </p:tav>
                                        <p:tav tm="100000">
                                          <p:val>
                                            <p:strVal val="#ppt_h"/>
                                          </p:val>
                                        </p:tav>
                                      </p:tavLst>
                                    </p:anim>
                                    <p:anim calcmode="lin" valueType="num">
                                      <p:cBhvr>
                                        <p:cTn id="50" dur="500" fill="hold"/>
                                        <p:tgtEl>
                                          <p:spTgt spid="1348615"/>
                                        </p:tgtEl>
                                        <p:attrNameLst>
                                          <p:attrName>ppt_x</p:attrName>
                                        </p:attrNameLst>
                                      </p:cBhvr>
                                      <p:tavLst>
                                        <p:tav tm="0">
                                          <p:val>
                                            <p:strVal val="#ppt_x-.2"/>
                                          </p:val>
                                        </p:tav>
                                        <p:tav tm="100000">
                                          <p:val>
                                            <p:strVal val="#ppt_x"/>
                                          </p:val>
                                        </p:tav>
                                      </p:tavLst>
                                    </p:anim>
                                    <p:anim calcmode="lin" valueType="num">
                                      <p:cBhvr>
                                        <p:cTn id="51" dur="500" fill="hold"/>
                                        <p:tgtEl>
                                          <p:spTgt spid="1348615"/>
                                        </p:tgtEl>
                                        <p:attrNameLst>
                                          <p:attrName>ppt_y</p:attrName>
                                        </p:attrNameLst>
                                      </p:cBhvr>
                                      <p:tavLst>
                                        <p:tav tm="0">
                                          <p:val>
                                            <p:strVal val="#ppt_y"/>
                                          </p:val>
                                        </p:tav>
                                        <p:tav tm="100000">
                                          <p:val>
                                            <p:strVal val="#ppt_y"/>
                                          </p:val>
                                        </p:tav>
                                      </p:tavLst>
                                    </p:anim>
                                    <p:animEffect transition="in" filter="fade">
                                      <p:cBhvr>
                                        <p:cTn id="52" dur="500"/>
                                        <p:tgtEl>
                                          <p:spTgt spid="1348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8611" grpId="0" build="p"/>
      <p:bldP spid="1348613" grpId="0" animBg="1"/>
      <p:bldP spid="13486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a:extLst>
              <a:ext uri="{FF2B5EF4-FFF2-40B4-BE49-F238E27FC236}">
                <a16:creationId xmlns:a16="http://schemas.microsoft.com/office/drawing/2014/main" id="{9FC6BFF5-0245-C249-A39D-E38E37F14CD5}"/>
              </a:ext>
            </a:extLst>
          </p:cNvPr>
          <p:cNvSpPr txBox="1">
            <a:spLocks noChangeArrowheads="1"/>
          </p:cNvSpPr>
          <p:nvPr/>
        </p:nvSpPr>
        <p:spPr bwMode="auto">
          <a:xfrm>
            <a:off x="8518525" y="76200"/>
            <a:ext cx="52387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t>80</a:t>
            </a:r>
          </a:p>
        </p:txBody>
      </p:sp>
      <p:sp>
        <p:nvSpPr>
          <p:cNvPr id="1346565" name="Rectangle 5">
            <a:extLst>
              <a:ext uri="{FF2B5EF4-FFF2-40B4-BE49-F238E27FC236}">
                <a16:creationId xmlns:a16="http://schemas.microsoft.com/office/drawing/2014/main" id="{64275106-3CC8-4542-8533-B33819AD0B10}"/>
              </a:ext>
            </a:extLst>
          </p:cNvPr>
          <p:cNvSpPr>
            <a:spLocks noChangeArrowheads="1"/>
          </p:cNvSpPr>
          <p:nvPr/>
        </p:nvSpPr>
        <p:spPr bwMode="auto">
          <a:xfrm>
            <a:off x="762000" y="1905000"/>
            <a:ext cx="792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Wingdings" pitchFamily="2" charset="2"/>
              <a:buChar char=""/>
            </a:pPr>
            <a:r>
              <a:rPr lang="en-US" altLang="en-US" sz="3200" b="1"/>
              <a:t>Nó buộc bạn phải </a:t>
            </a:r>
            <a:r>
              <a:rPr lang="en-US" altLang="en-US" sz="3200" b="1">
                <a:solidFill>
                  <a:srgbClr val="FFFF00"/>
                </a:solidFill>
              </a:rPr>
              <a:t>biết</a:t>
            </a:r>
            <a:r>
              <a:rPr lang="en-US" altLang="en-US" sz="3200" b="1"/>
              <a:t> tài liệu của bạn</a:t>
            </a:r>
          </a:p>
          <a:p>
            <a:pPr eaLnBrk="1" hangingPunct="1">
              <a:spcBef>
                <a:spcPct val="20000"/>
              </a:spcBef>
              <a:buFont typeface="Wingdings" pitchFamily="2" charset="2"/>
              <a:buChar char=""/>
            </a:pPr>
            <a:r>
              <a:rPr lang="en-US" altLang="en-US" sz="3200" b="1"/>
              <a:t>Nó cho phép bạn giảng với </a:t>
            </a:r>
            <a:r>
              <a:rPr lang="en-US" altLang="en-US" sz="3200" b="1">
                <a:solidFill>
                  <a:srgbClr val="FFFF00"/>
                </a:solidFill>
              </a:rPr>
              <a:t>sự tự tin</a:t>
            </a:r>
            <a:endParaRPr lang="en-US" altLang="en-US" sz="3200" b="1"/>
          </a:p>
          <a:p>
            <a:pPr eaLnBrk="1" hangingPunct="1">
              <a:spcBef>
                <a:spcPct val="20000"/>
              </a:spcBef>
              <a:buFont typeface="Wingdings" pitchFamily="2" charset="2"/>
              <a:buChar char=""/>
            </a:pPr>
            <a:r>
              <a:rPr lang="en-US" altLang="en-US" sz="3200" b="1">
                <a:latin typeface="Tahoma" panose="020B0604030504040204" pitchFamily="34" charset="0"/>
              </a:rPr>
              <a:t>Nó khiến bạn được tự do khi </a:t>
            </a:r>
            <a:r>
              <a:rPr lang="en-US" altLang="en-US" sz="3200" b="1">
                <a:solidFill>
                  <a:srgbClr val="FFFF00"/>
                </a:solidFill>
                <a:latin typeface="Tahoma" panose="020B0604030504040204" pitchFamily="34" charset="0"/>
              </a:rPr>
              <a:t>trình bày</a:t>
            </a:r>
            <a:endParaRPr lang="en-US" altLang="en-US" sz="3200" b="1">
              <a:latin typeface="Tahoma" panose="020B0604030504040204" pitchFamily="34" charset="0"/>
            </a:endParaRPr>
          </a:p>
          <a:p>
            <a:pPr eaLnBrk="1" hangingPunct="1">
              <a:spcBef>
                <a:spcPct val="20000"/>
              </a:spcBef>
              <a:buFont typeface="Wingdings" pitchFamily="2" charset="2"/>
              <a:buChar char=""/>
            </a:pPr>
            <a:r>
              <a:rPr lang="en-US" altLang="en-US" sz="3200" b="1">
                <a:latin typeface="Tahoma" panose="020B0604030504040204" pitchFamily="34" charset="0"/>
              </a:rPr>
              <a:t>Nó giúp bạn giảng </a:t>
            </a:r>
            <a:r>
              <a:rPr lang="en-US" altLang="en-US" sz="3200" b="1">
                <a:solidFill>
                  <a:srgbClr val="FFFF00"/>
                </a:solidFill>
                <a:latin typeface="Tahoma" panose="020B0604030504040204" pitchFamily="34" charset="0"/>
              </a:rPr>
              <a:t>tự nhiên </a:t>
            </a:r>
            <a:r>
              <a:rPr lang="en-US" altLang="en-US" sz="3200" b="1">
                <a:latin typeface="Tahoma" panose="020B0604030504040204" pitchFamily="34" charset="0"/>
              </a:rPr>
              <a:t>hơn</a:t>
            </a:r>
          </a:p>
        </p:txBody>
      </p:sp>
      <p:sp>
        <p:nvSpPr>
          <p:cNvPr id="6" name="Rectangle 2">
            <a:extLst>
              <a:ext uri="{FF2B5EF4-FFF2-40B4-BE49-F238E27FC236}">
                <a16:creationId xmlns:a16="http://schemas.microsoft.com/office/drawing/2014/main" id="{F98799F6-0103-8C4E-A30D-E1F6936CFBDF}"/>
              </a:ext>
            </a:extLst>
          </p:cNvPr>
          <p:cNvSpPr>
            <a:spLocks noGrp="1" noChangeArrowheads="1"/>
          </p:cNvSpPr>
          <p:nvPr>
            <p:ph type="title"/>
          </p:nvPr>
        </p:nvSpPr>
        <p:spPr>
          <a:xfrm>
            <a:off x="0" y="404813"/>
            <a:ext cx="9144000" cy="1143000"/>
          </a:xfrm>
          <a:effectLst>
            <a:outerShdw blurRad="63500" dist="25399" dir="2700000" algn="ctr" rotWithShape="0">
              <a:srgbClr val="000000">
                <a:alpha val="99962"/>
              </a:srgbClr>
            </a:outerShdw>
          </a:effectLst>
        </p:spPr>
        <p:txBody>
          <a:bodyPr/>
          <a:lstStyle/>
          <a:p>
            <a:pPr eaLnBrk="1" hangingPunct="1"/>
            <a:r>
              <a:rPr lang="en-US" altLang="en-US" b="1"/>
              <a:t>Tại sao giảng mà </a:t>
            </a:r>
            <a:br>
              <a:rPr lang="en-US" altLang="en-US" b="1"/>
            </a:br>
            <a:r>
              <a:rPr lang="en-US" altLang="en-US" b="1"/>
              <a:t>không cần bài ghi chép?</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346565">
                                            <p:txEl>
                                              <p:pRg st="2" end="2"/>
                                            </p:txEl>
                                          </p:spTgt>
                                        </p:tgtEl>
                                        <p:attrNameLst>
                                          <p:attrName>style.visibility</p:attrName>
                                        </p:attrNameLst>
                                      </p:cBhvr>
                                      <p:to>
                                        <p:strVal val="visible"/>
                                      </p:to>
                                    </p:set>
                                    <p:anim calcmode="lin" valueType="num">
                                      <p:cBhvr>
                                        <p:cTn id="7" dur="500" fill="hold"/>
                                        <p:tgtEl>
                                          <p:spTgt spid="1346565">
                                            <p:txEl>
                                              <p:pRg st="2" end="2"/>
                                            </p:txEl>
                                          </p:spTgt>
                                        </p:tgtEl>
                                        <p:attrNameLst>
                                          <p:attrName>ppt_w</p:attrName>
                                        </p:attrNameLst>
                                      </p:cBhvr>
                                      <p:tavLst>
                                        <p:tav tm="0">
                                          <p:val>
                                            <p:strVal val="#ppt_w*0.05"/>
                                          </p:val>
                                        </p:tav>
                                        <p:tav tm="100000">
                                          <p:val>
                                            <p:strVal val="#ppt_w"/>
                                          </p:val>
                                        </p:tav>
                                      </p:tavLst>
                                    </p:anim>
                                    <p:anim calcmode="lin" valueType="num">
                                      <p:cBhvr>
                                        <p:cTn id="8" dur="500" fill="hold"/>
                                        <p:tgtEl>
                                          <p:spTgt spid="1346565">
                                            <p:txEl>
                                              <p:pRg st="2" end="2"/>
                                            </p:txEl>
                                          </p:spTgt>
                                        </p:tgtEl>
                                        <p:attrNameLst>
                                          <p:attrName>ppt_h</p:attrName>
                                        </p:attrNameLst>
                                      </p:cBhvr>
                                      <p:tavLst>
                                        <p:tav tm="0">
                                          <p:val>
                                            <p:strVal val="#ppt_h"/>
                                          </p:val>
                                        </p:tav>
                                        <p:tav tm="100000">
                                          <p:val>
                                            <p:strVal val="#ppt_h"/>
                                          </p:val>
                                        </p:tav>
                                      </p:tavLst>
                                    </p:anim>
                                    <p:anim calcmode="lin" valueType="num">
                                      <p:cBhvr>
                                        <p:cTn id="9" dur="500" fill="hold"/>
                                        <p:tgtEl>
                                          <p:spTgt spid="1346565">
                                            <p:txEl>
                                              <p:pRg st="2" end="2"/>
                                            </p:txEl>
                                          </p:spTgt>
                                        </p:tgtEl>
                                        <p:attrNameLst>
                                          <p:attrName>ppt_x</p:attrName>
                                        </p:attrNameLst>
                                      </p:cBhvr>
                                      <p:tavLst>
                                        <p:tav tm="0">
                                          <p:val>
                                            <p:strVal val="#ppt_x-.2"/>
                                          </p:val>
                                        </p:tav>
                                        <p:tav tm="100000">
                                          <p:val>
                                            <p:strVal val="#ppt_x"/>
                                          </p:val>
                                        </p:tav>
                                      </p:tavLst>
                                    </p:anim>
                                    <p:anim calcmode="lin" valueType="num">
                                      <p:cBhvr>
                                        <p:cTn id="10" dur="500" fill="hold"/>
                                        <p:tgtEl>
                                          <p:spTgt spid="1346565">
                                            <p:txEl>
                                              <p:pRg st="2" end="2"/>
                                            </p:txEl>
                                          </p:spTgt>
                                        </p:tgtEl>
                                        <p:attrNameLst>
                                          <p:attrName>ppt_y</p:attrName>
                                        </p:attrNameLst>
                                      </p:cBhvr>
                                      <p:tavLst>
                                        <p:tav tm="0">
                                          <p:val>
                                            <p:strVal val="#ppt_y"/>
                                          </p:val>
                                        </p:tav>
                                        <p:tav tm="100000">
                                          <p:val>
                                            <p:strVal val="#ppt_y"/>
                                          </p:val>
                                        </p:tav>
                                      </p:tavLst>
                                    </p:anim>
                                    <p:animEffect transition="in" filter="fade">
                                      <p:cBhvr>
                                        <p:cTn id="11" dur="500"/>
                                        <p:tgtEl>
                                          <p:spTgt spid="1346565">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346565">
                                            <p:txEl>
                                              <p:pRg st="3" end="3"/>
                                            </p:txEl>
                                          </p:spTgt>
                                        </p:tgtEl>
                                        <p:attrNameLst>
                                          <p:attrName>style.visibility</p:attrName>
                                        </p:attrNameLst>
                                      </p:cBhvr>
                                      <p:to>
                                        <p:strVal val="visible"/>
                                      </p:to>
                                    </p:set>
                                    <p:anim calcmode="lin" valueType="num">
                                      <p:cBhvr>
                                        <p:cTn id="16" dur="500" fill="hold"/>
                                        <p:tgtEl>
                                          <p:spTgt spid="1346565">
                                            <p:txEl>
                                              <p:pRg st="3" end="3"/>
                                            </p:txEl>
                                          </p:spTgt>
                                        </p:tgtEl>
                                        <p:attrNameLst>
                                          <p:attrName>ppt_w</p:attrName>
                                        </p:attrNameLst>
                                      </p:cBhvr>
                                      <p:tavLst>
                                        <p:tav tm="0">
                                          <p:val>
                                            <p:strVal val="#ppt_w*0.05"/>
                                          </p:val>
                                        </p:tav>
                                        <p:tav tm="100000">
                                          <p:val>
                                            <p:strVal val="#ppt_w"/>
                                          </p:val>
                                        </p:tav>
                                      </p:tavLst>
                                    </p:anim>
                                    <p:anim calcmode="lin" valueType="num">
                                      <p:cBhvr>
                                        <p:cTn id="17" dur="500" fill="hold"/>
                                        <p:tgtEl>
                                          <p:spTgt spid="1346565">
                                            <p:txEl>
                                              <p:pRg st="3" end="3"/>
                                            </p:txEl>
                                          </p:spTgt>
                                        </p:tgtEl>
                                        <p:attrNameLst>
                                          <p:attrName>ppt_h</p:attrName>
                                        </p:attrNameLst>
                                      </p:cBhvr>
                                      <p:tavLst>
                                        <p:tav tm="0">
                                          <p:val>
                                            <p:strVal val="#ppt_h"/>
                                          </p:val>
                                        </p:tav>
                                        <p:tav tm="100000">
                                          <p:val>
                                            <p:strVal val="#ppt_h"/>
                                          </p:val>
                                        </p:tav>
                                      </p:tavLst>
                                    </p:anim>
                                    <p:anim calcmode="lin" valueType="num">
                                      <p:cBhvr>
                                        <p:cTn id="18" dur="500" fill="hold"/>
                                        <p:tgtEl>
                                          <p:spTgt spid="1346565">
                                            <p:txEl>
                                              <p:pRg st="3" end="3"/>
                                            </p:txEl>
                                          </p:spTgt>
                                        </p:tgtEl>
                                        <p:attrNameLst>
                                          <p:attrName>ppt_x</p:attrName>
                                        </p:attrNameLst>
                                      </p:cBhvr>
                                      <p:tavLst>
                                        <p:tav tm="0">
                                          <p:val>
                                            <p:strVal val="#ppt_x-.2"/>
                                          </p:val>
                                        </p:tav>
                                        <p:tav tm="100000">
                                          <p:val>
                                            <p:strVal val="#ppt_x"/>
                                          </p:val>
                                        </p:tav>
                                      </p:tavLst>
                                    </p:anim>
                                    <p:anim calcmode="lin" valueType="num">
                                      <p:cBhvr>
                                        <p:cTn id="19" dur="500" fill="hold"/>
                                        <p:tgtEl>
                                          <p:spTgt spid="1346565">
                                            <p:txEl>
                                              <p:pRg st="3" end="3"/>
                                            </p:txEl>
                                          </p:spTgt>
                                        </p:tgtEl>
                                        <p:attrNameLst>
                                          <p:attrName>ppt_y</p:attrName>
                                        </p:attrNameLst>
                                      </p:cBhvr>
                                      <p:tavLst>
                                        <p:tav tm="0">
                                          <p:val>
                                            <p:strVal val="#ppt_y"/>
                                          </p:val>
                                        </p:tav>
                                        <p:tav tm="100000">
                                          <p:val>
                                            <p:strVal val="#ppt_y"/>
                                          </p:val>
                                        </p:tav>
                                      </p:tavLst>
                                    </p:anim>
                                    <p:animEffect transition="in" filter="fade">
                                      <p:cBhvr>
                                        <p:cTn id="20" dur="500"/>
                                        <p:tgtEl>
                                          <p:spTgt spid="13465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656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a:extLst>
              <a:ext uri="{FF2B5EF4-FFF2-40B4-BE49-F238E27FC236}">
                <a16:creationId xmlns:a16="http://schemas.microsoft.com/office/drawing/2014/main" id="{A5E66888-AFEA-0D4F-BFCC-CDA1C5F7F702}"/>
              </a:ext>
            </a:extLst>
          </p:cNvPr>
          <p:cNvSpPr>
            <a:spLocks noGrp="1" noChangeArrowheads="1"/>
          </p:cNvSpPr>
          <p:nvPr>
            <p:ph type="ctrTitle"/>
          </p:nvPr>
        </p:nvSpPr>
        <p:spPr>
          <a:xfrm>
            <a:off x="685800" y="838200"/>
            <a:ext cx="7772400" cy="990600"/>
          </a:xfrm>
          <a:extLst/>
        </p:spPr>
        <p:txBody>
          <a:bodyPr/>
          <a:lstStyle/>
          <a:p>
            <a:pPr>
              <a:defRPr/>
            </a:pPr>
            <a:r>
              <a:rPr lang="en-US" b="1" dirty="0">
                <a:ea typeface="+mj-ea"/>
                <a:cs typeface="+mj-cs"/>
              </a:rPr>
              <a:t>Sao </a:t>
            </a:r>
            <a:r>
              <a:rPr lang="en-US" b="1" dirty="0" err="1">
                <a:ea typeface="+mj-ea"/>
                <a:cs typeface="+mj-cs"/>
              </a:rPr>
              <a:t>Phải</a:t>
            </a:r>
            <a:r>
              <a:rPr lang="en-US" b="1" dirty="0">
                <a:ea typeface="+mj-ea"/>
                <a:cs typeface="+mj-cs"/>
              </a:rPr>
              <a:t> </a:t>
            </a:r>
            <a:r>
              <a:rPr lang="en-US" b="1" dirty="0" err="1">
                <a:ea typeface="+mj-ea"/>
                <a:cs typeface="+mj-cs"/>
              </a:rPr>
              <a:t>Thực</a:t>
            </a:r>
            <a:r>
              <a:rPr lang="en-US" b="1" dirty="0">
                <a:ea typeface="+mj-ea"/>
                <a:cs typeface="+mj-cs"/>
              </a:rPr>
              <a:t> </a:t>
            </a:r>
            <a:r>
              <a:rPr lang="en-US" b="1" dirty="0" err="1">
                <a:ea typeface="+mj-ea"/>
                <a:cs typeface="+mj-cs"/>
              </a:rPr>
              <a:t>Tập</a:t>
            </a:r>
            <a:r>
              <a:rPr lang="en-US" b="1" dirty="0">
                <a:ea typeface="+mj-ea"/>
                <a:cs typeface="+mj-cs"/>
              </a:rPr>
              <a:t> </a:t>
            </a:r>
            <a:r>
              <a:rPr lang="en-US" b="1" dirty="0" err="1">
                <a:ea typeface="+mj-ea"/>
                <a:cs typeface="+mj-cs"/>
              </a:rPr>
              <a:t>Giảng</a:t>
            </a:r>
            <a:r>
              <a:rPr lang="en-US" b="1" dirty="0">
                <a:ea typeface="+mj-ea"/>
                <a:cs typeface="+mj-cs"/>
              </a:rPr>
              <a:t>?</a:t>
            </a:r>
          </a:p>
        </p:txBody>
      </p:sp>
      <p:sp>
        <p:nvSpPr>
          <p:cNvPr id="63491" name="Rectangle 4">
            <a:extLst>
              <a:ext uri="{FF2B5EF4-FFF2-40B4-BE49-F238E27FC236}">
                <a16:creationId xmlns:a16="http://schemas.microsoft.com/office/drawing/2014/main" id="{5E76DD1B-D92F-6A46-8C9E-609859EED617}"/>
              </a:ext>
            </a:extLst>
          </p:cNvPr>
          <p:cNvSpPr>
            <a:spLocks noChangeArrowheads="1"/>
          </p:cNvSpPr>
          <p:nvPr/>
        </p:nvSpPr>
        <p:spPr bwMode="auto">
          <a:xfrm>
            <a:off x="8458200" y="76200"/>
            <a:ext cx="488950" cy="4572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defRPr/>
            </a:pPr>
            <a:r>
              <a:rPr lang="en-US" b="1">
                <a:latin typeface="Times New Roman" charset="0"/>
                <a:ea typeface="ＭＳ Ｐゴシック" charset="0"/>
                <a:cs typeface="ＭＳ Ｐゴシック" charset="0"/>
              </a:rPr>
              <a:t>80</a:t>
            </a:r>
            <a:endParaRPr lang="en-US">
              <a:latin typeface="Times New Roman" charset="0"/>
              <a:ea typeface="ＭＳ Ｐゴシック" charset="0"/>
              <a:cs typeface="ＭＳ Ｐゴシック" charset="0"/>
            </a:endParaRPr>
          </a:p>
        </p:txBody>
      </p:sp>
      <p:sp>
        <p:nvSpPr>
          <p:cNvPr id="1354757" name="Rectangle 5">
            <a:extLst>
              <a:ext uri="{FF2B5EF4-FFF2-40B4-BE49-F238E27FC236}">
                <a16:creationId xmlns:a16="http://schemas.microsoft.com/office/drawing/2014/main" id="{F21CFFFF-ABE9-1248-A916-1313024C25C8}"/>
              </a:ext>
            </a:extLst>
          </p:cNvPr>
          <p:cNvSpPr>
            <a:spLocks noChangeArrowheads="1"/>
          </p:cNvSpPr>
          <p:nvPr/>
        </p:nvSpPr>
        <p:spPr bwMode="auto">
          <a:xfrm>
            <a:off x="838200" y="24384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09600" indent="-609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20000"/>
              </a:spcBef>
              <a:buSzPct val="80000"/>
              <a:buFont typeface="Arial" panose="020B0604020202020204" pitchFamily="34" charset="0"/>
              <a:buNone/>
            </a:pPr>
            <a:r>
              <a:rPr lang="en-US" altLang="en-US" sz="4000" b="1" i="1">
                <a:cs typeface="Arial" panose="020B0604020202020204" pitchFamily="34" charset="0"/>
              </a:rPr>
              <a:t>Thực tập giúp bạn…</a:t>
            </a:r>
          </a:p>
          <a:p>
            <a:pPr>
              <a:lnSpc>
                <a:spcPct val="90000"/>
              </a:lnSpc>
              <a:spcBef>
                <a:spcPct val="20000"/>
              </a:spcBef>
              <a:buSzPct val="80000"/>
              <a:buFont typeface="Arial" panose="020B0604020202020204" pitchFamily="34" charset="0"/>
              <a:buAutoNum type="alphaUcPeriod"/>
            </a:pPr>
            <a:r>
              <a:rPr lang="en-US" altLang="en-US" sz="4000" b="1" i="1">
                <a:solidFill>
                  <a:srgbClr val="FFFF00"/>
                </a:solidFill>
                <a:cs typeface="Arial" panose="020B0604020202020204" pitchFamily="34" charset="0"/>
              </a:rPr>
              <a:t>Biết</a:t>
            </a:r>
            <a:r>
              <a:rPr lang="en-US" altLang="en-US" sz="4000" b="1" i="1">
                <a:cs typeface="Arial" panose="020B0604020202020204" pitchFamily="34" charset="0"/>
              </a:rPr>
              <a:t> rõ bài giảng</a:t>
            </a:r>
          </a:p>
          <a:p>
            <a:pPr>
              <a:lnSpc>
                <a:spcPct val="90000"/>
              </a:lnSpc>
              <a:spcBef>
                <a:spcPct val="20000"/>
              </a:spcBef>
              <a:buSzPct val="80000"/>
              <a:buFont typeface="Arial" panose="020B0604020202020204" pitchFamily="34" charset="0"/>
              <a:buAutoNum type="alphaUcPeriod"/>
            </a:pPr>
            <a:r>
              <a:rPr lang="en-US" altLang="en-US" sz="4000" b="1" i="1">
                <a:solidFill>
                  <a:srgbClr val="FFFF00"/>
                </a:solidFill>
                <a:cs typeface="Arial" panose="020B0604020202020204" pitchFamily="34" charset="0"/>
              </a:rPr>
              <a:t>Truyền đạt</a:t>
            </a:r>
            <a:r>
              <a:rPr lang="en-US" altLang="en-US" sz="4000" b="1" i="1">
                <a:cs typeface="Arial" panose="020B0604020202020204" pitchFamily="34" charset="0"/>
              </a:rPr>
              <a:t> bài giảng tốt</a:t>
            </a:r>
          </a:p>
          <a:p>
            <a:pPr>
              <a:lnSpc>
                <a:spcPct val="90000"/>
              </a:lnSpc>
              <a:spcBef>
                <a:spcPct val="20000"/>
              </a:spcBef>
              <a:buSzPct val="80000"/>
              <a:buFont typeface="Arial" panose="020B0604020202020204" pitchFamily="34" charset="0"/>
              <a:buAutoNum type="alphaUcPeriod"/>
            </a:pPr>
            <a:endParaRPr lang="en-US" altLang="en-US" sz="4000" b="1" i="1">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54757">
                                            <p:txEl>
                                              <p:pRg st="2" end="2"/>
                                            </p:txEl>
                                          </p:spTgt>
                                        </p:tgtEl>
                                        <p:attrNameLst>
                                          <p:attrName>style.visibility</p:attrName>
                                        </p:attrNameLst>
                                      </p:cBhvr>
                                      <p:to>
                                        <p:strVal val="visible"/>
                                      </p:to>
                                    </p:set>
                                    <p:anim calcmode="lin" valueType="num">
                                      <p:cBhvr>
                                        <p:cTn id="7" dur="500" decel="50000" fill="hold">
                                          <p:stCondLst>
                                            <p:cond delay="0"/>
                                          </p:stCondLst>
                                        </p:cTn>
                                        <p:tgtEl>
                                          <p:spTgt spid="1354757">
                                            <p:txEl>
                                              <p:pRg st="2" end="2"/>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54757">
                                            <p:txEl>
                                              <p:pRg st="2" end="2"/>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54757">
                                            <p:txEl>
                                              <p:pRg st="2" end="2"/>
                                            </p:txEl>
                                          </p:spTgt>
                                        </p:tgtEl>
                                        <p:attrNameLst>
                                          <p:attrName>ppt_w</p:attrName>
                                        </p:attrNameLst>
                                      </p:cBhvr>
                                      <p:tavLst>
                                        <p:tav tm="0">
                                          <p:val>
                                            <p:strVal val="#ppt_w*.05"/>
                                          </p:val>
                                        </p:tav>
                                        <p:tav tm="100000">
                                          <p:val>
                                            <p:strVal val="#ppt_w"/>
                                          </p:val>
                                        </p:tav>
                                      </p:tavLst>
                                    </p:anim>
                                    <p:anim calcmode="lin" valueType="num">
                                      <p:cBhvr>
                                        <p:cTn id="10" dur="1000" fill="hold"/>
                                        <p:tgtEl>
                                          <p:spTgt spid="1354757">
                                            <p:txEl>
                                              <p:pRg st="2" end="2"/>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54757">
                                            <p:txEl>
                                              <p:pRg st="2" end="2"/>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54757">
                                            <p:txEl>
                                              <p:pRg st="2" end="2"/>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54757">
                                            <p:txEl>
                                              <p:pRg st="2" end="2"/>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547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475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4" descr="DeliveryHonestFeedback">
            <a:extLst>
              <a:ext uri="{FF2B5EF4-FFF2-40B4-BE49-F238E27FC236}">
                <a16:creationId xmlns:a16="http://schemas.microsoft.com/office/drawing/2014/main" id="{8D340E68-3000-154C-AF80-B516CEC91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702" r="8621" b="52052"/>
          <a:stretch>
            <a:fillRect/>
          </a:stretch>
        </p:blipFill>
        <p:spPr bwMode="auto">
          <a:xfrm>
            <a:off x="0" y="-76200"/>
            <a:ext cx="8001000"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2" name="Rectangle 2">
            <a:extLst>
              <a:ext uri="{FF2B5EF4-FFF2-40B4-BE49-F238E27FC236}">
                <a16:creationId xmlns:a16="http://schemas.microsoft.com/office/drawing/2014/main" id="{977FBD7E-81DD-8644-A1B8-D9B5FBD8B267}"/>
              </a:ext>
            </a:extLst>
          </p:cNvPr>
          <p:cNvSpPr>
            <a:spLocks noGrp="1" noChangeArrowheads="1"/>
          </p:cNvSpPr>
          <p:nvPr>
            <p:ph type="ctrTitle"/>
          </p:nvPr>
        </p:nvSpPr>
        <p:spPr>
          <a:xfrm rot="16200000">
            <a:off x="5219700" y="2933700"/>
            <a:ext cx="6781800" cy="1066800"/>
          </a:xfrm>
          <a:noFill/>
        </p:spPr>
        <p:txBody>
          <a:bodyPr/>
          <a:lstStyle/>
          <a:p>
            <a:pPr eaLnBrk="1" hangingPunct="1"/>
            <a:r>
              <a:rPr lang="en-US" altLang="en-US" b="1">
                <a:solidFill>
                  <a:srgbClr val="FFFF00"/>
                </a:solidFill>
                <a:ea typeface="ＭＳ Ｐゴシック" panose="020B0600070205080204" pitchFamily="34" charset="-128"/>
              </a:rPr>
              <a:t>Xử Lý Với Sự Chân Thật</a:t>
            </a:r>
            <a:endParaRPr lang="en-US" altLang="en-US" sz="4000">
              <a:solidFill>
                <a:schemeClr val="bg1"/>
              </a:solidFill>
              <a:ea typeface="ＭＳ Ｐゴシック" panose="020B0600070205080204" pitchFamily="34" charset="-128"/>
            </a:endParaRPr>
          </a:p>
        </p:txBody>
      </p:sp>
      <p:sp>
        <p:nvSpPr>
          <p:cNvPr id="204803" name="Rectangle 6">
            <a:extLst>
              <a:ext uri="{FF2B5EF4-FFF2-40B4-BE49-F238E27FC236}">
                <a16:creationId xmlns:a16="http://schemas.microsoft.com/office/drawing/2014/main" id="{E76EEF2E-65D3-9245-B106-AE1DA6EC9B51}"/>
              </a:ext>
            </a:extLst>
          </p:cNvPr>
          <p:cNvSpPr>
            <a:spLocks noGrp="1" noChangeArrowheads="1"/>
          </p:cNvSpPr>
          <p:nvPr>
            <p:ph type="subTitle" idx="1"/>
          </p:nvPr>
        </p:nvSpPr>
        <p:spPr>
          <a:xfrm>
            <a:off x="-180975" y="6308725"/>
            <a:ext cx="8181975" cy="396875"/>
          </a:xfrm>
          <a:solidFill>
            <a:schemeClr val="bg1"/>
          </a:solidFill>
        </p:spPr>
        <p:txBody>
          <a:bodyPr/>
          <a:lstStyle/>
          <a:p>
            <a:pPr eaLnBrk="1" hangingPunct="1"/>
            <a:r>
              <a:rPr lang="ja-JP" altLang="en-US" sz="2400" b="1">
                <a:ea typeface="ＭＳ Ｐゴシック" panose="020B0600070205080204" pitchFamily="34" charset="-128"/>
              </a:rPr>
              <a:t>“</a:t>
            </a:r>
            <a:r>
              <a:rPr lang="en-US" altLang="ja-JP" sz="2400" b="1">
                <a:ea typeface="ＭＳ Ｐゴシック" panose="020B0600070205080204" pitchFamily="34" charset="-128"/>
              </a:rPr>
              <a:t>Được rồi, tôi thu lại ý đó. Bài giảng không hề tệ!</a:t>
            </a:r>
            <a:r>
              <a:rPr lang="ja-JP" altLang="en-US" sz="2400" b="1">
                <a:ea typeface="ＭＳ Ｐゴシック" panose="020B0600070205080204" pitchFamily="34" charset="-128"/>
              </a:rPr>
              <a:t>”</a:t>
            </a:r>
            <a:endParaRPr lang="en-US" altLang="en-US" sz="2400" b="1">
              <a:ea typeface="ＭＳ Ｐゴシック" panose="020B0600070205080204" pitchFamily="34"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a:extLst>
              <a:ext uri="{FF2B5EF4-FFF2-40B4-BE49-F238E27FC236}">
                <a16:creationId xmlns:a16="http://schemas.microsoft.com/office/drawing/2014/main" id="{D16DD3C4-612C-D84A-8280-8177667F72FD}"/>
              </a:ext>
            </a:extLst>
          </p:cNvPr>
          <p:cNvSpPr>
            <a:spLocks noChangeArrowheads="1"/>
          </p:cNvSpPr>
          <p:nvPr/>
        </p:nvSpPr>
        <p:spPr bwMode="auto">
          <a:xfrm>
            <a:off x="8458200" y="76200"/>
            <a:ext cx="488950" cy="4572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defRPr/>
            </a:pPr>
            <a:r>
              <a:rPr lang="en-US" b="1">
                <a:latin typeface="Times New Roman" charset="0"/>
                <a:ea typeface="ＭＳ Ｐゴシック" charset="0"/>
                <a:cs typeface="ＭＳ Ｐゴシック" charset="0"/>
              </a:rPr>
              <a:t>80</a:t>
            </a:r>
            <a:endParaRPr lang="en-US">
              <a:latin typeface="Times New Roman" charset="0"/>
              <a:ea typeface="ＭＳ Ｐゴシック" charset="0"/>
              <a:cs typeface="ＭＳ Ｐゴシック" charset="0"/>
            </a:endParaRPr>
          </a:p>
        </p:txBody>
      </p:sp>
      <p:sp>
        <p:nvSpPr>
          <p:cNvPr id="1356805" name="Rectangle 5">
            <a:extLst>
              <a:ext uri="{FF2B5EF4-FFF2-40B4-BE49-F238E27FC236}">
                <a16:creationId xmlns:a16="http://schemas.microsoft.com/office/drawing/2014/main" id="{B52A2F53-5A3A-A04A-B6AF-0C2392936E58}"/>
              </a:ext>
            </a:extLst>
          </p:cNvPr>
          <p:cNvSpPr>
            <a:spLocks noChangeArrowheads="1"/>
          </p:cNvSpPr>
          <p:nvPr/>
        </p:nvSpPr>
        <p:spPr bwMode="auto">
          <a:xfrm>
            <a:off x="762000" y="24384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09600" indent="-609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20000"/>
              </a:spcBef>
              <a:buSzPct val="80000"/>
              <a:buFont typeface="Arial" panose="020B0604020202020204" pitchFamily="34" charset="0"/>
              <a:buNone/>
            </a:pPr>
            <a:r>
              <a:rPr lang="en-US" altLang="en-US" sz="4000" b="1" i="1">
                <a:cs typeface="Arial" panose="020B0604020202020204" pitchFamily="34" charset="0"/>
              </a:rPr>
              <a:t>Thực tập giúp bạn có thể…</a:t>
            </a:r>
          </a:p>
          <a:p>
            <a:pPr>
              <a:lnSpc>
                <a:spcPct val="90000"/>
              </a:lnSpc>
              <a:spcBef>
                <a:spcPct val="20000"/>
              </a:spcBef>
              <a:buSzPct val="80000"/>
              <a:buFont typeface="Arial" panose="020B0604020202020204" pitchFamily="34" charset="0"/>
              <a:buAutoNum type="alphaUcPeriod"/>
            </a:pPr>
            <a:r>
              <a:rPr lang="en-US" altLang="en-US" sz="4000" b="1" i="1">
                <a:solidFill>
                  <a:srgbClr val="FFFF00"/>
                </a:solidFill>
                <a:cs typeface="Arial" panose="020B0604020202020204" pitchFamily="34" charset="0"/>
              </a:rPr>
              <a:t>Biết</a:t>
            </a:r>
            <a:r>
              <a:rPr lang="en-US" altLang="en-US" sz="4000" b="1" i="1">
                <a:cs typeface="Arial" panose="020B0604020202020204" pitchFamily="34" charset="0"/>
              </a:rPr>
              <a:t> bài giảng tốt</a:t>
            </a:r>
          </a:p>
          <a:p>
            <a:pPr>
              <a:lnSpc>
                <a:spcPct val="90000"/>
              </a:lnSpc>
              <a:spcBef>
                <a:spcPct val="20000"/>
              </a:spcBef>
              <a:buSzPct val="80000"/>
              <a:buFont typeface="Arial" panose="020B0604020202020204" pitchFamily="34" charset="0"/>
              <a:buAutoNum type="alphaUcPeriod"/>
            </a:pPr>
            <a:r>
              <a:rPr lang="en-US" altLang="en-US" sz="4000" b="1" i="1">
                <a:solidFill>
                  <a:srgbClr val="FFFF00"/>
                </a:solidFill>
                <a:cs typeface="Arial" panose="020B0604020202020204" pitchFamily="34" charset="0"/>
              </a:rPr>
              <a:t>Truyền đạt</a:t>
            </a:r>
            <a:r>
              <a:rPr lang="en-US" altLang="en-US" sz="4000" b="1" i="1">
                <a:cs typeface="Arial" panose="020B0604020202020204" pitchFamily="34" charset="0"/>
              </a:rPr>
              <a:t> bài giảng tốt</a:t>
            </a:r>
          </a:p>
          <a:p>
            <a:pPr>
              <a:lnSpc>
                <a:spcPct val="90000"/>
              </a:lnSpc>
              <a:spcBef>
                <a:spcPct val="20000"/>
              </a:spcBef>
              <a:buSzPct val="80000"/>
              <a:buFont typeface="Arial" panose="020B0604020202020204" pitchFamily="34" charset="0"/>
              <a:buAutoNum type="alphaUcPeriod"/>
            </a:pPr>
            <a:r>
              <a:rPr lang="en-US" altLang="en-US" sz="4000" b="1" i="1">
                <a:solidFill>
                  <a:srgbClr val="FFFF00"/>
                </a:solidFill>
                <a:cs typeface="Arial" panose="020B0604020202020204" pitchFamily="34" charset="0"/>
              </a:rPr>
              <a:t>Cắt bỏ </a:t>
            </a:r>
            <a:r>
              <a:rPr lang="en-US" altLang="en-US" sz="4000" b="1" i="1">
                <a:cs typeface="Arial" panose="020B0604020202020204" pitchFamily="34" charset="0"/>
              </a:rPr>
              <a:t>điều không cần thiết để tiết kiệm thời gian</a:t>
            </a:r>
          </a:p>
        </p:txBody>
      </p:sp>
      <p:sp>
        <p:nvSpPr>
          <p:cNvPr id="6" name="Rectangle 2">
            <a:extLst>
              <a:ext uri="{FF2B5EF4-FFF2-40B4-BE49-F238E27FC236}">
                <a16:creationId xmlns:a16="http://schemas.microsoft.com/office/drawing/2014/main" id="{24AA887D-526E-BA40-AFCD-FA540BA95D71}"/>
              </a:ext>
            </a:extLst>
          </p:cNvPr>
          <p:cNvSpPr>
            <a:spLocks noGrp="1" noChangeArrowheads="1"/>
          </p:cNvSpPr>
          <p:nvPr>
            <p:ph type="ctrTitle"/>
          </p:nvPr>
        </p:nvSpPr>
        <p:spPr>
          <a:xfrm>
            <a:off x="685800" y="838200"/>
            <a:ext cx="7772400" cy="990600"/>
          </a:xfrm>
          <a:extLst/>
        </p:spPr>
        <p:txBody>
          <a:bodyPr/>
          <a:lstStyle/>
          <a:p>
            <a:pPr>
              <a:defRPr/>
            </a:pPr>
            <a:r>
              <a:rPr lang="en-US" b="1" dirty="0">
                <a:ea typeface="+mj-ea"/>
                <a:cs typeface="+mj-cs"/>
              </a:rPr>
              <a:t>Sao </a:t>
            </a:r>
            <a:r>
              <a:rPr lang="en-US" b="1" dirty="0" err="1">
                <a:ea typeface="+mj-ea"/>
                <a:cs typeface="+mj-cs"/>
              </a:rPr>
              <a:t>Phải</a:t>
            </a:r>
            <a:r>
              <a:rPr lang="en-US" b="1" dirty="0">
                <a:ea typeface="+mj-ea"/>
                <a:cs typeface="+mj-cs"/>
              </a:rPr>
              <a:t> </a:t>
            </a:r>
            <a:r>
              <a:rPr lang="en-US" b="1" dirty="0" err="1">
                <a:ea typeface="+mj-ea"/>
                <a:cs typeface="+mj-cs"/>
              </a:rPr>
              <a:t>Thực</a:t>
            </a:r>
            <a:r>
              <a:rPr lang="en-US" b="1" dirty="0">
                <a:ea typeface="+mj-ea"/>
                <a:cs typeface="+mj-cs"/>
              </a:rPr>
              <a:t> </a:t>
            </a:r>
            <a:r>
              <a:rPr lang="en-US" b="1" dirty="0" err="1">
                <a:ea typeface="+mj-ea"/>
                <a:cs typeface="+mj-cs"/>
              </a:rPr>
              <a:t>Tập</a:t>
            </a:r>
            <a:r>
              <a:rPr lang="en-US" b="1" dirty="0">
                <a:ea typeface="+mj-ea"/>
                <a:cs typeface="+mj-cs"/>
              </a:rPr>
              <a:t> </a:t>
            </a:r>
            <a:r>
              <a:rPr lang="en-US" b="1" dirty="0" err="1">
                <a:ea typeface="+mj-ea"/>
                <a:cs typeface="+mj-cs"/>
              </a:rPr>
              <a:t>Giảng</a:t>
            </a:r>
            <a:r>
              <a:rPr lang="en-US" b="1" dirty="0">
                <a:ea typeface="+mj-ea"/>
                <a:cs typeface="+mj-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56805">
                                            <p:txEl>
                                              <p:pRg st="3" end="3"/>
                                            </p:txEl>
                                          </p:spTgt>
                                        </p:tgtEl>
                                        <p:attrNameLst>
                                          <p:attrName>style.visibility</p:attrName>
                                        </p:attrNameLst>
                                      </p:cBhvr>
                                      <p:to>
                                        <p:strVal val="visible"/>
                                      </p:to>
                                    </p:set>
                                    <p:anim calcmode="lin" valueType="num">
                                      <p:cBhvr>
                                        <p:cTn id="7" dur="500" decel="50000" fill="hold">
                                          <p:stCondLst>
                                            <p:cond delay="0"/>
                                          </p:stCondLst>
                                        </p:cTn>
                                        <p:tgtEl>
                                          <p:spTgt spid="1356805">
                                            <p:txEl>
                                              <p:pRg st="3" end="3"/>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56805">
                                            <p:txEl>
                                              <p:pRg st="3" end="3"/>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56805">
                                            <p:txEl>
                                              <p:pRg st="3" end="3"/>
                                            </p:txEl>
                                          </p:spTgt>
                                        </p:tgtEl>
                                        <p:attrNameLst>
                                          <p:attrName>ppt_w</p:attrName>
                                        </p:attrNameLst>
                                      </p:cBhvr>
                                      <p:tavLst>
                                        <p:tav tm="0">
                                          <p:val>
                                            <p:strVal val="#ppt_w*.05"/>
                                          </p:val>
                                        </p:tav>
                                        <p:tav tm="100000">
                                          <p:val>
                                            <p:strVal val="#ppt_w"/>
                                          </p:val>
                                        </p:tav>
                                      </p:tavLst>
                                    </p:anim>
                                    <p:anim calcmode="lin" valueType="num">
                                      <p:cBhvr>
                                        <p:cTn id="10" dur="1000" fill="hold"/>
                                        <p:tgtEl>
                                          <p:spTgt spid="1356805">
                                            <p:txEl>
                                              <p:pRg st="3" end="3"/>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56805">
                                            <p:txEl>
                                              <p:pRg st="3" end="3"/>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56805">
                                            <p:txEl>
                                              <p:pRg st="3" end="3"/>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56805">
                                            <p:txEl>
                                              <p:pRg st="3" end="3"/>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568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680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a:extLst>
              <a:ext uri="{FF2B5EF4-FFF2-40B4-BE49-F238E27FC236}">
                <a16:creationId xmlns:a16="http://schemas.microsoft.com/office/drawing/2014/main" id="{2EE5BDF9-0A41-784A-AAB8-E013E8FB62E1}"/>
              </a:ext>
            </a:extLst>
          </p:cNvPr>
          <p:cNvSpPr>
            <a:spLocks noGrp="1" noChangeArrowheads="1"/>
          </p:cNvSpPr>
          <p:nvPr>
            <p:ph type="ctrTitle"/>
          </p:nvPr>
        </p:nvSpPr>
        <p:spPr>
          <a:xfrm>
            <a:off x="6553200" y="1295400"/>
            <a:ext cx="2438400" cy="4648200"/>
          </a:xfrm>
          <a:noFill/>
        </p:spPr>
        <p:txBody>
          <a:bodyPr/>
          <a:lstStyle/>
          <a:p>
            <a:pPr eaLnBrk="1" hangingPunct="1"/>
            <a:r>
              <a:rPr lang="en-US" altLang="en-US" b="1">
                <a:solidFill>
                  <a:schemeClr val="bg1"/>
                </a:solidFill>
                <a:ea typeface="ＭＳ Ｐゴシック" panose="020B0600070205080204" pitchFamily="34" charset="-128"/>
              </a:rPr>
              <a:t>Điều họ </a:t>
            </a:r>
            <a:r>
              <a:rPr lang="en-US" altLang="en-US" b="1" i="1">
                <a:solidFill>
                  <a:srgbClr val="FFFF00"/>
                </a:solidFill>
                <a:ea typeface="ＭＳ Ｐゴシック" panose="020B0600070205080204" pitchFamily="34" charset="-128"/>
              </a:rPr>
              <a:t>cảm nhận</a:t>
            </a:r>
            <a:r>
              <a:rPr lang="en-US" altLang="en-US" b="1">
                <a:solidFill>
                  <a:srgbClr val="FFFF00"/>
                </a:solidFill>
                <a:ea typeface="ＭＳ Ｐゴシック" panose="020B0600070205080204" pitchFamily="34" charset="-128"/>
              </a:rPr>
              <a:t> </a:t>
            </a:r>
            <a:r>
              <a:rPr lang="en-US" altLang="en-US" b="1">
                <a:solidFill>
                  <a:schemeClr val="bg1"/>
                </a:solidFill>
                <a:ea typeface="ＭＳ Ｐゴシック" panose="020B0600070205080204" pitchFamily="34" charset="-128"/>
              </a:rPr>
              <a:t>về độ dài của bài giảng có ý nghĩa</a:t>
            </a:r>
            <a:endParaRPr lang="en-US" altLang="en-US" sz="5400">
              <a:solidFill>
                <a:schemeClr val="bg1"/>
              </a:solidFill>
              <a:ea typeface="ＭＳ Ｐゴシック" panose="020B0600070205080204" pitchFamily="34" charset="-128"/>
            </a:endParaRPr>
          </a:p>
        </p:txBody>
      </p:sp>
      <p:pic>
        <p:nvPicPr>
          <p:cNvPr id="208898" name="Picture 3" descr="MSSTimeLimit">
            <a:extLst>
              <a:ext uri="{FF2B5EF4-FFF2-40B4-BE49-F238E27FC236}">
                <a16:creationId xmlns:a16="http://schemas.microsoft.com/office/drawing/2014/main" id="{11772175-3660-0D4D-BAF0-2E6F37EB7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880" t="2267" r="18059" b="44867"/>
          <a:stretch>
            <a:fillRect/>
          </a:stretch>
        </p:blipFill>
        <p:spPr bwMode="auto">
          <a:xfrm>
            <a:off x="-38100" y="-533400"/>
            <a:ext cx="6529388"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99" name="Rectangle 5">
            <a:extLst>
              <a:ext uri="{FF2B5EF4-FFF2-40B4-BE49-F238E27FC236}">
                <a16:creationId xmlns:a16="http://schemas.microsoft.com/office/drawing/2014/main" id="{44FE0D7F-6EA4-754C-9622-79A60AA0396A}"/>
              </a:ext>
            </a:extLst>
          </p:cNvPr>
          <p:cNvSpPr>
            <a:spLocks noChangeArrowheads="1"/>
          </p:cNvSpPr>
          <p:nvPr/>
        </p:nvSpPr>
        <p:spPr bwMode="auto">
          <a:xfrm>
            <a:off x="-76200" y="6324600"/>
            <a:ext cx="65532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8900" name="Text Box 4">
            <a:extLst>
              <a:ext uri="{FF2B5EF4-FFF2-40B4-BE49-F238E27FC236}">
                <a16:creationId xmlns:a16="http://schemas.microsoft.com/office/drawing/2014/main" id="{F32B53D7-295E-5749-839B-94B345B12C18}"/>
              </a:ext>
            </a:extLst>
          </p:cNvPr>
          <p:cNvSpPr txBox="1">
            <a:spLocks noChangeArrowheads="1"/>
          </p:cNvSpPr>
          <p:nvPr/>
        </p:nvSpPr>
        <p:spPr bwMode="auto">
          <a:xfrm>
            <a:off x="-152400" y="6176963"/>
            <a:ext cx="655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ja-JP" altLang="en-US" sz="2000" b="1" i="1"/>
              <a:t>“</a:t>
            </a:r>
            <a:r>
              <a:rPr lang="en-US" altLang="ja-JP" sz="2000" b="1" i="1"/>
              <a:t>Phải chăng chỉ tại tôi, hay những bài giảng của ổng ngày càng dài hơn?</a:t>
            </a:r>
            <a:r>
              <a:rPr lang="ja-JP" altLang="en-US" sz="2000" b="1" i="1"/>
              <a:t>”</a:t>
            </a:r>
            <a:endParaRPr lang="en-US" altLang="en-US" sz="2000" b="1" i="1"/>
          </a:p>
        </p:txBody>
      </p:sp>
      <p:sp>
        <p:nvSpPr>
          <p:cNvPr id="208901" name="Freeform 7">
            <a:extLst>
              <a:ext uri="{FF2B5EF4-FFF2-40B4-BE49-F238E27FC236}">
                <a16:creationId xmlns:a16="http://schemas.microsoft.com/office/drawing/2014/main" id="{C7535CD3-3D85-D047-8D13-BC20A77B5B74}"/>
              </a:ext>
            </a:extLst>
          </p:cNvPr>
          <p:cNvSpPr>
            <a:spLocks/>
          </p:cNvSpPr>
          <p:nvPr/>
        </p:nvSpPr>
        <p:spPr bwMode="auto">
          <a:xfrm>
            <a:off x="4987925" y="2527300"/>
            <a:ext cx="344488" cy="995363"/>
          </a:xfrm>
          <a:custGeom>
            <a:avLst/>
            <a:gdLst>
              <a:gd name="T0" fmla="*/ 0 w 217"/>
              <a:gd name="T1" fmla="*/ 0 h 627"/>
              <a:gd name="T2" fmla="*/ 2147483647 w 217"/>
              <a:gd name="T3" fmla="*/ 2147483647 h 627"/>
              <a:gd name="T4" fmla="*/ 2147483647 w 217"/>
              <a:gd name="T5" fmla="*/ 2147483647 h 627"/>
              <a:gd name="T6" fmla="*/ 2147483647 w 217"/>
              <a:gd name="T7" fmla="*/ 2147483647 h 627"/>
              <a:gd name="T8" fmla="*/ 2147483647 w 217"/>
              <a:gd name="T9" fmla="*/ 2147483647 h 627"/>
              <a:gd name="T10" fmla="*/ 2147483647 w 217"/>
              <a:gd name="T11" fmla="*/ 2147483647 h 627"/>
              <a:gd name="T12" fmla="*/ 2147483647 w 217"/>
              <a:gd name="T13" fmla="*/ 2147483647 h 627"/>
              <a:gd name="T14" fmla="*/ 2147483647 w 217"/>
              <a:gd name="T15" fmla="*/ 2147483647 h 627"/>
              <a:gd name="T16" fmla="*/ 0 60000 65536"/>
              <a:gd name="T17" fmla="*/ 0 60000 65536"/>
              <a:gd name="T18" fmla="*/ 0 60000 65536"/>
              <a:gd name="T19" fmla="*/ 0 60000 65536"/>
              <a:gd name="T20" fmla="*/ 0 60000 65536"/>
              <a:gd name="T21" fmla="*/ 0 60000 65536"/>
              <a:gd name="T22" fmla="*/ 0 60000 65536"/>
              <a:gd name="T23" fmla="*/ 0 60000 65536"/>
              <a:gd name="T24" fmla="*/ 0 w 217"/>
              <a:gd name="T25" fmla="*/ 0 h 627"/>
              <a:gd name="T26" fmla="*/ 217 w 217"/>
              <a:gd name="T27" fmla="*/ 627 h 6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7" h="627">
                <a:moveTo>
                  <a:pt x="0" y="0"/>
                </a:moveTo>
                <a:cubicBezTo>
                  <a:pt x="33" y="21"/>
                  <a:pt x="57" y="52"/>
                  <a:pt x="91" y="74"/>
                </a:cubicBezTo>
                <a:cubicBezTo>
                  <a:pt x="108" y="100"/>
                  <a:pt x="130" y="121"/>
                  <a:pt x="149" y="148"/>
                </a:cubicBezTo>
                <a:cubicBezTo>
                  <a:pt x="154" y="164"/>
                  <a:pt x="159" y="181"/>
                  <a:pt x="165" y="198"/>
                </a:cubicBezTo>
                <a:cubicBezTo>
                  <a:pt x="170" y="214"/>
                  <a:pt x="182" y="247"/>
                  <a:pt x="182" y="247"/>
                </a:cubicBezTo>
                <a:cubicBezTo>
                  <a:pt x="187" y="291"/>
                  <a:pt x="182" y="337"/>
                  <a:pt x="198" y="379"/>
                </a:cubicBezTo>
                <a:cubicBezTo>
                  <a:pt x="199" y="382"/>
                  <a:pt x="214" y="424"/>
                  <a:pt x="215" y="429"/>
                </a:cubicBezTo>
                <a:cubicBezTo>
                  <a:pt x="217" y="494"/>
                  <a:pt x="215" y="561"/>
                  <a:pt x="215" y="62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8902" name="Freeform 8">
            <a:extLst>
              <a:ext uri="{FF2B5EF4-FFF2-40B4-BE49-F238E27FC236}">
                <a16:creationId xmlns:a16="http://schemas.microsoft.com/office/drawing/2014/main" id="{CC52B45C-2846-544C-8291-E21440E598BC}"/>
              </a:ext>
            </a:extLst>
          </p:cNvPr>
          <p:cNvSpPr>
            <a:spLocks/>
          </p:cNvSpPr>
          <p:nvPr/>
        </p:nvSpPr>
        <p:spPr bwMode="auto">
          <a:xfrm>
            <a:off x="5181600" y="2438400"/>
            <a:ext cx="344488" cy="995363"/>
          </a:xfrm>
          <a:custGeom>
            <a:avLst/>
            <a:gdLst>
              <a:gd name="T0" fmla="*/ 0 w 217"/>
              <a:gd name="T1" fmla="*/ 0 h 627"/>
              <a:gd name="T2" fmla="*/ 2147483647 w 217"/>
              <a:gd name="T3" fmla="*/ 2147483647 h 627"/>
              <a:gd name="T4" fmla="*/ 2147483647 w 217"/>
              <a:gd name="T5" fmla="*/ 2147483647 h 627"/>
              <a:gd name="T6" fmla="*/ 2147483647 w 217"/>
              <a:gd name="T7" fmla="*/ 2147483647 h 627"/>
              <a:gd name="T8" fmla="*/ 2147483647 w 217"/>
              <a:gd name="T9" fmla="*/ 2147483647 h 627"/>
              <a:gd name="T10" fmla="*/ 2147483647 w 217"/>
              <a:gd name="T11" fmla="*/ 2147483647 h 627"/>
              <a:gd name="T12" fmla="*/ 2147483647 w 217"/>
              <a:gd name="T13" fmla="*/ 2147483647 h 627"/>
              <a:gd name="T14" fmla="*/ 2147483647 w 217"/>
              <a:gd name="T15" fmla="*/ 2147483647 h 627"/>
              <a:gd name="T16" fmla="*/ 0 60000 65536"/>
              <a:gd name="T17" fmla="*/ 0 60000 65536"/>
              <a:gd name="T18" fmla="*/ 0 60000 65536"/>
              <a:gd name="T19" fmla="*/ 0 60000 65536"/>
              <a:gd name="T20" fmla="*/ 0 60000 65536"/>
              <a:gd name="T21" fmla="*/ 0 60000 65536"/>
              <a:gd name="T22" fmla="*/ 0 60000 65536"/>
              <a:gd name="T23" fmla="*/ 0 60000 65536"/>
              <a:gd name="T24" fmla="*/ 0 w 217"/>
              <a:gd name="T25" fmla="*/ 0 h 627"/>
              <a:gd name="T26" fmla="*/ 217 w 217"/>
              <a:gd name="T27" fmla="*/ 627 h 6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7" h="627">
                <a:moveTo>
                  <a:pt x="0" y="0"/>
                </a:moveTo>
                <a:cubicBezTo>
                  <a:pt x="33" y="21"/>
                  <a:pt x="57" y="52"/>
                  <a:pt x="91" y="74"/>
                </a:cubicBezTo>
                <a:cubicBezTo>
                  <a:pt x="108" y="100"/>
                  <a:pt x="130" y="121"/>
                  <a:pt x="149" y="148"/>
                </a:cubicBezTo>
                <a:cubicBezTo>
                  <a:pt x="154" y="164"/>
                  <a:pt x="159" y="181"/>
                  <a:pt x="165" y="198"/>
                </a:cubicBezTo>
                <a:cubicBezTo>
                  <a:pt x="170" y="214"/>
                  <a:pt x="182" y="247"/>
                  <a:pt x="182" y="247"/>
                </a:cubicBezTo>
                <a:cubicBezTo>
                  <a:pt x="187" y="291"/>
                  <a:pt x="182" y="337"/>
                  <a:pt x="198" y="379"/>
                </a:cubicBezTo>
                <a:cubicBezTo>
                  <a:pt x="199" y="382"/>
                  <a:pt x="214" y="424"/>
                  <a:pt x="215" y="429"/>
                </a:cubicBezTo>
                <a:cubicBezTo>
                  <a:pt x="217" y="494"/>
                  <a:pt x="215" y="561"/>
                  <a:pt x="215" y="62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8903" name="Freeform 9">
            <a:extLst>
              <a:ext uri="{FF2B5EF4-FFF2-40B4-BE49-F238E27FC236}">
                <a16:creationId xmlns:a16="http://schemas.microsoft.com/office/drawing/2014/main" id="{36398923-EF84-E941-ABCA-78144A540F32}"/>
              </a:ext>
            </a:extLst>
          </p:cNvPr>
          <p:cNvSpPr>
            <a:spLocks/>
          </p:cNvSpPr>
          <p:nvPr/>
        </p:nvSpPr>
        <p:spPr bwMode="auto">
          <a:xfrm>
            <a:off x="5257800" y="2209800"/>
            <a:ext cx="457200" cy="1371600"/>
          </a:xfrm>
          <a:custGeom>
            <a:avLst/>
            <a:gdLst>
              <a:gd name="T0" fmla="*/ 0 w 217"/>
              <a:gd name="T1" fmla="*/ 0 h 627"/>
              <a:gd name="T2" fmla="*/ 2147483647 w 217"/>
              <a:gd name="T3" fmla="*/ 2147483647 h 627"/>
              <a:gd name="T4" fmla="*/ 2147483647 w 217"/>
              <a:gd name="T5" fmla="*/ 2147483647 h 627"/>
              <a:gd name="T6" fmla="*/ 2147483647 w 217"/>
              <a:gd name="T7" fmla="*/ 2147483647 h 627"/>
              <a:gd name="T8" fmla="*/ 2147483647 w 217"/>
              <a:gd name="T9" fmla="*/ 2147483647 h 627"/>
              <a:gd name="T10" fmla="*/ 2147483647 w 217"/>
              <a:gd name="T11" fmla="*/ 2147483647 h 627"/>
              <a:gd name="T12" fmla="*/ 2147483647 w 217"/>
              <a:gd name="T13" fmla="*/ 2147483647 h 627"/>
              <a:gd name="T14" fmla="*/ 2147483647 w 217"/>
              <a:gd name="T15" fmla="*/ 2147483647 h 627"/>
              <a:gd name="T16" fmla="*/ 0 60000 65536"/>
              <a:gd name="T17" fmla="*/ 0 60000 65536"/>
              <a:gd name="T18" fmla="*/ 0 60000 65536"/>
              <a:gd name="T19" fmla="*/ 0 60000 65536"/>
              <a:gd name="T20" fmla="*/ 0 60000 65536"/>
              <a:gd name="T21" fmla="*/ 0 60000 65536"/>
              <a:gd name="T22" fmla="*/ 0 60000 65536"/>
              <a:gd name="T23" fmla="*/ 0 60000 65536"/>
              <a:gd name="T24" fmla="*/ 0 w 217"/>
              <a:gd name="T25" fmla="*/ 0 h 627"/>
              <a:gd name="T26" fmla="*/ 217 w 217"/>
              <a:gd name="T27" fmla="*/ 627 h 6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7" h="627">
                <a:moveTo>
                  <a:pt x="0" y="0"/>
                </a:moveTo>
                <a:cubicBezTo>
                  <a:pt x="33" y="21"/>
                  <a:pt x="57" y="52"/>
                  <a:pt x="91" y="74"/>
                </a:cubicBezTo>
                <a:cubicBezTo>
                  <a:pt x="108" y="100"/>
                  <a:pt x="130" y="121"/>
                  <a:pt x="149" y="148"/>
                </a:cubicBezTo>
                <a:cubicBezTo>
                  <a:pt x="154" y="164"/>
                  <a:pt x="159" y="181"/>
                  <a:pt x="165" y="198"/>
                </a:cubicBezTo>
                <a:cubicBezTo>
                  <a:pt x="170" y="214"/>
                  <a:pt x="182" y="247"/>
                  <a:pt x="182" y="247"/>
                </a:cubicBezTo>
                <a:cubicBezTo>
                  <a:pt x="187" y="291"/>
                  <a:pt x="182" y="337"/>
                  <a:pt x="198" y="379"/>
                </a:cubicBezTo>
                <a:cubicBezTo>
                  <a:pt x="199" y="382"/>
                  <a:pt x="214" y="424"/>
                  <a:pt x="215" y="429"/>
                </a:cubicBezTo>
                <a:cubicBezTo>
                  <a:pt x="217" y="494"/>
                  <a:pt x="215" y="561"/>
                  <a:pt x="215" y="62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8904" name="Freeform 10">
            <a:extLst>
              <a:ext uri="{FF2B5EF4-FFF2-40B4-BE49-F238E27FC236}">
                <a16:creationId xmlns:a16="http://schemas.microsoft.com/office/drawing/2014/main" id="{5B13C503-9FCE-3C48-8914-59A4F28D1E2A}"/>
              </a:ext>
            </a:extLst>
          </p:cNvPr>
          <p:cNvSpPr>
            <a:spLocks/>
          </p:cNvSpPr>
          <p:nvPr/>
        </p:nvSpPr>
        <p:spPr bwMode="auto">
          <a:xfrm>
            <a:off x="4987925" y="2305050"/>
            <a:ext cx="366713" cy="601663"/>
          </a:xfrm>
          <a:custGeom>
            <a:avLst/>
            <a:gdLst>
              <a:gd name="T0" fmla="*/ 0 w 231"/>
              <a:gd name="T1" fmla="*/ 2147483647 h 379"/>
              <a:gd name="T2" fmla="*/ 2147483647 w 231"/>
              <a:gd name="T3" fmla="*/ 2147483647 h 379"/>
              <a:gd name="T4" fmla="*/ 2147483647 w 231"/>
              <a:gd name="T5" fmla="*/ 2147483647 h 379"/>
              <a:gd name="T6" fmla="*/ 2147483647 w 231"/>
              <a:gd name="T7" fmla="*/ 0 h 379"/>
              <a:gd name="T8" fmla="*/ 0 60000 65536"/>
              <a:gd name="T9" fmla="*/ 0 60000 65536"/>
              <a:gd name="T10" fmla="*/ 0 60000 65536"/>
              <a:gd name="T11" fmla="*/ 0 60000 65536"/>
              <a:gd name="T12" fmla="*/ 0 w 231"/>
              <a:gd name="T13" fmla="*/ 0 h 379"/>
              <a:gd name="T14" fmla="*/ 231 w 231"/>
              <a:gd name="T15" fmla="*/ 379 h 379"/>
            </a:gdLst>
            <a:ahLst/>
            <a:cxnLst>
              <a:cxn ang="T8">
                <a:pos x="T0" y="T1"/>
              </a:cxn>
              <a:cxn ang="T9">
                <a:pos x="T2" y="T3"/>
              </a:cxn>
              <a:cxn ang="T10">
                <a:pos x="T4" y="T5"/>
              </a:cxn>
              <a:cxn ang="T11">
                <a:pos x="T6" y="T7"/>
              </a:cxn>
            </a:cxnLst>
            <a:rect l="T12" t="T13" r="T14" b="T15"/>
            <a:pathLst>
              <a:path w="231" h="379">
                <a:moveTo>
                  <a:pt x="0" y="379"/>
                </a:moveTo>
                <a:cubicBezTo>
                  <a:pt x="7" y="338"/>
                  <a:pt x="19" y="300"/>
                  <a:pt x="50" y="272"/>
                </a:cubicBezTo>
                <a:cubicBezTo>
                  <a:pt x="63" y="217"/>
                  <a:pt x="115" y="131"/>
                  <a:pt x="165" y="99"/>
                </a:cubicBezTo>
                <a:cubicBezTo>
                  <a:pt x="178" y="60"/>
                  <a:pt x="202" y="28"/>
                  <a:pt x="231"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8905" name="Freeform 11">
            <a:extLst>
              <a:ext uri="{FF2B5EF4-FFF2-40B4-BE49-F238E27FC236}">
                <a16:creationId xmlns:a16="http://schemas.microsoft.com/office/drawing/2014/main" id="{AD7B50E0-204A-9347-815A-E22254FFF56D}"/>
              </a:ext>
            </a:extLst>
          </p:cNvPr>
          <p:cNvSpPr>
            <a:spLocks/>
          </p:cNvSpPr>
          <p:nvPr/>
        </p:nvSpPr>
        <p:spPr bwMode="auto">
          <a:xfrm>
            <a:off x="5029200" y="2438400"/>
            <a:ext cx="366713" cy="601663"/>
          </a:xfrm>
          <a:custGeom>
            <a:avLst/>
            <a:gdLst>
              <a:gd name="T0" fmla="*/ 0 w 231"/>
              <a:gd name="T1" fmla="*/ 2147483647 h 379"/>
              <a:gd name="T2" fmla="*/ 2147483647 w 231"/>
              <a:gd name="T3" fmla="*/ 2147483647 h 379"/>
              <a:gd name="T4" fmla="*/ 2147483647 w 231"/>
              <a:gd name="T5" fmla="*/ 2147483647 h 379"/>
              <a:gd name="T6" fmla="*/ 2147483647 w 231"/>
              <a:gd name="T7" fmla="*/ 0 h 379"/>
              <a:gd name="T8" fmla="*/ 0 60000 65536"/>
              <a:gd name="T9" fmla="*/ 0 60000 65536"/>
              <a:gd name="T10" fmla="*/ 0 60000 65536"/>
              <a:gd name="T11" fmla="*/ 0 60000 65536"/>
              <a:gd name="T12" fmla="*/ 0 w 231"/>
              <a:gd name="T13" fmla="*/ 0 h 379"/>
              <a:gd name="T14" fmla="*/ 231 w 231"/>
              <a:gd name="T15" fmla="*/ 379 h 379"/>
            </a:gdLst>
            <a:ahLst/>
            <a:cxnLst>
              <a:cxn ang="T8">
                <a:pos x="T0" y="T1"/>
              </a:cxn>
              <a:cxn ang="T9">
                <a:pos x="T2" y="T3"/>
              </a:cxn>
              <a:cxn ang="T10">
                <a:pos x="T4" y="T5"/>
              </a:cxn>
              <a:cxn ang="T11">
                <a:pos x="T6" y="T7"/>
              </a:cxn>
            </a:cxnLst>
            <a:rect l="T12" t="T13" r="T14" b="T15"/>
            <a:pathLst>
              <a:path w="231" h="379">
                <a:moveTo>
                  <a:pt x="0" y="379"/>
                </a:moveTo>
                <a:cubicBezTo>
                  <a:pt x="7" y="338"/>
                  <a:pt x="19" y="300"/>
                  <a:pt x="50" y="272"/>
                </a:cubicBezTo>
                <a:cubicBezTo>
                  <a:pt x="63" y="217"/>
                  <a:pt x="115" y="131"/>
                  <a:pt x="165" y="99"/>
                </a:cubicBezTo>
                <a:cubicBezTo>
                  <a:pt x="178" y="60"/>
                  <a:pt x="202" y="28"/>
                  <a:pt x="231"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8906" name="Freeform 12">
            <a:extLst>
              <a:ext uri="{FF2B5EF4-FFF2-40B4-BE49-F238E27FC236}">
                <a16:creationId xmlns:a16="http://schemas.microsoft.com/office/drawing/2014/main" id="{066EB50A-80A0-0D49-AA1F-C1FDB2E4E971}"/>
              </a:ext>
            </a:extLst>
          </p:cNvPr>
          <p:cNvSpPr>
            <a:spLocks/>
          </p:cNvSpPr>
          <p:nvPr/>
        </p:nvSpPr>
        <p:spPr bwMode="auto">
          <a:xfrm>
            <a:off x="5105400" y="2514600"/>
            <a:ext cx="366713" cy="601663"/>
          </a:xfrm>
          <a:custGeom>
            <a:avLst/>
            <a:gdLst>
              <a:gd name="T0" fmla="*/ 0 w 231"/>
              <a:gd name="T1" fmla="*/ 2147483647 h 379"/>
              <a:gd name="T2" fmla="*/ 2147483647 w 231"/>
              <a:gd name="T3" fmla="*/ 2147483647 h 379"/>
              <a:gd name="T4" fmla="*/ 2147483647 w 231"/>
              <a:gd name="T5" fmla="*/ 2147483647 h 379"/>
              <a:gd name="T6" fmla="*/ 2147483647 w 231"/>
              <a:gd name="T7" fmla="*/ 0 h 379"/>
              <a:gd name="T8" fmla="*/ 0 60000 65536"/>
              <a:gd name="T9" fmla="*/ 0 60000 65536"/>
              <a:gd name="T10" fmla="*/ 0 60000 65536"/>
              <a:gd name="T11" fmla="*/ 0 60000 65536"/>
              <a:gd name="T12" fmla="*/ 0 w 231"/>
              <a:gd name="T13" fmla="*/ 0 h 379"/>
              <a:gd name="T14" fmla="*/ 231 w 231"/>
              <a:gd name="T15" fmla="*/ 379 h 379"/>
            </a:gdLst>
            <a:ahLst/>
            <a:cxnLst>
              <a:cxn ang="T8">
                <a:pos x="T0" y="T1"/>
              </a:cxn>
              <a:cxn ang="T9">
                <a:pos x="T2" y="T3"/>
              </a:cxn>
              <a:cxn ang="T10">
                <a:pos x="T4" y="T5"/>
              </a:cxn>
              <a:cxn ang="T11">
                <a:pos x="T6" y="T7"/>
              </a:cxn>
            </a:cxnLst>
            <a:rect l="T12" t="T13" r="T14" b="T15"/>
            <a:pathLst>
              <a:path w="231" h="379">
                <a:moveTo>
                  <a:pt x="0" y="379"/>
                </a:moveTo>
                <a:cubicBezTo>
                  <a:pt x="7" y="338"/>
                  <a:pt x="19" y="300"/>
                  <a:pt x="50" y="272"/>
                </a:cubicBezTo>
                <a:cubicBezTo>
                  <a:pt x="63" y="217"/>
                  <a:pt x="115" y="131"/>
                  <a:pt x="165" y="99"/>
                </a:cubicBezTo>
                <a:cubicBezTo>
                  <a:pt x="178" y="60"/>
                  <a:pt x="202" y="28"/>
                  <a:pt x="231"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8907" name="Freeform 14">
            <a:extLst>
              <a:ext uri="{FF2B5EF4-FFF2-40B4-BE49-F238E27FC236}">
                <a16:creationId xmlns:a16="http://schemas.microsoft.com/office/drawing/2014/main" id="{8B9CE17A-25E7-CE4A-A156-4B82C5BBE53C}"/>
              </a:ext>
            </a:extLst>
          </p:cNvPr>
          <p:cNvSpPr>
            <a:spLocks/>
          </p:cNvSpPr>
          <p:nvPr/>
        </p:nvSpPr>
        <p:spPr bwMode="auto">
          <a:xfrm>
            <a:off x="5105400" y="2667000"/>
            <a:ext cx="457200" cy="677863"/>
          </a:xfrm>
          <a:custGeom>
            <a:avLst/>
            <a:gdLst>
              <a:gd name="T0" fmla="*/ 0 w 231"/>
              <a:gd name="T1" fmla="*/ 2147483647 h 379"/>
              <a:gd name="T2" fmla="*/ 2147483647 w 231"/>
              <a:gd name="T3" fmla="*/ 2147483647 h 379"/>
              <a:gd name="T4" fmla="*/ 2147483647 w 231"/>
              <a:gd name="T5" fmla="*/ 2147483647 h 379"/>
              <a:gd name="T6" fmla="*/ 2147483647 w 231"/>
              <a:gd name="T7" fmla="*/ 0 h 379"/>
              <a:gd name="T8" fmla="*/ 0 60000 65536"/>
              <a:gd name="T9" fmla="*/ 0 60000 65536"/>
              <a:gd name="T10" fmla="*/ 0 60000 65536"/>
              <a:gd name="T11" fmla="*/ 0 60000 65536"/>
              <a:gd name="T12" fmla="*/ 0 w 231"/>
              <a:gd name="T13" fmla="*/ 0 h 379"/>
              <a:gd name="T14" fmla="*/ 231 w 231"/>
              <a:gd name="T15" fmla="*/ 379 h 379"/>
            </a:gdLst>
            <a:ahLst/>
            <a:cxnLst>
              <a:cxn ang="T8">
                <a:pos x="T0" y="T1"/>
              </a:cxn>
              <a:cxn ang="T9">
                <a:pos x="T2" y="T3"/>
              </a:cxn>
              <a:cxn ang="T10">
                <a:pos x="T4" y="T5"/>
              </a:cxn>
              <a:cxn ang="T11">
                <a:pos x="T6" y="T7"/>
              </a:cxn>
            </a:cxnLst>
            <a:rect l="T12" t="T13" r="T14" b="T15"/>
            <a:pathLst>
              <a:path w="231" h="379">
                <a:moveTo>
                  <a:pt x="0" y="379"/>
                </a:moveTo>
                <a:cubicBezTo>
                  <a:pt x="7" y="338"/>
                  <a:pt x="19" y="300"/>
                  <a:pt x="50" y="272"/>
                </a:cubicBezTo>
                <a:cubicBezTo>
                  <a:pt x="63" y="217"/>
                  <a:pt x="115" y="131"/>
                  <a:pt x="165" y="99"/>
                </a:cubicBezTo>
                <a:cubicBezTo>
                  <a:pt x="178" y="60"/>
                  <a:pt x="202" y="28"/>
                  <a:pt x="231"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8908" name="Freeform 15">
            <a:extLst>
              <a:ext uri="{FF2B5EF4-FFF2-40B4-BE49-F238E27FC236}">
                <a16:creationId xmlns:a16="http://schemas.microsoft.com/office/drawing/2014/main" id="{AB2FE708-6E86-874E-80E2-DDDAC9BD2E9B}"/>
              </a:ext>
            </a:extLst>
          </p:cNvPr>
          <p:cNvSpPr>
            <a:spLocks/>
          </p:cNvSpPr>
          <p:nvPr/>
        </p:nvSpPr>
        <p:spPr bwMode="auto">
          <a:xfrm>
            <a:off x="5181600" y="2819400"/>
            <a:ext cx="457200" cy="677863"/>
          </a:xfrm>
          <a:custGeom>
            <a:avLst/>
            <a:gdLst>
              <a:gd name="T0" fmla="*/ 0 w 231"/>
              <a:gd name="T1" fmla="*/ 2147483647 h 379"/>
              <a:gd name="T2" fmla="*/ 2147483647 w 231"/>
              <a:gd name="T3" fmla="*/ 2147483647 h 379"/>
              <a:gd name="T4" fmla="*/ 2147483647 w 231"/>
              <a:gd name="T5" fmla="*/ 2147483647 h 379"/>
              <a:gd name="T6" fmla="*/ 2147483647 w 231"/>
              <a:gd name="T7" fmla="*/ 0 h 379"/>
              <a:gd name="T8" fmla="*/ 0 60000 65536"/>
              <a:gd name="T9" fmla="*/ 0 60000 65536"/>
              <a:gd name="T10" fmla="*/ 0 60000 65536"/>
              <a:gd name="T11" fmla="*/ 0 60000 65536"/>
              <a:gd name="T12" fmla="*/ 0 w 231"/>
              <a:gd name="T13" fmla="*/ 0 h 379"/>
              <a:gd name="T14" fmla="*/ 231 w 231"/>
              <a:gd name="T15" fmla="*/ 379 h 379"/>
            </a:gdLst>
            <a:ahLst/>
            <a:cxnLst>
              <a:cxn ang="T8">
                <a:pos x="T0" y="T1"/>
              </a:cxn>
              <a:cxn ang="T9">
                <a:pos x="T2" y="T3"/>
              </a:cxn>
              <a:cxn ang="T10">
                <a:pos x="T4" y="T5"/>
              </a:cxn>
              <a:cxn ang="T11">
                <a:pos x="T6" y="T7"/>
              </a:cxn>
            </a:cxnLst>
            <a:rect l="T12" t="T13" r="T14" b="T15"/>
            <a:pathLst>
              <a:path w="231" h="379">
                <a:moveTo>
                  <a:pt x="0" y="379"/>
                </a:moveTo>
                <a:cubicBezTo>
                  <a:pt x="7" y="338"/>
                  <a:pt x="19" y="300"/>
                  <a:pt x="50" y="272"/>
                </a:cubicBezTo>
                <a:cubicBezTo>
                  <a:pt x="63" y="217"/>
                  <a:pt x="115" y="131"/>
                  <a:pt x="165" y="99"/>
                </a:cubicBezTo>
                <a:cubicBezTo>
                  <a:pt x="178" y="60"/>
                  <a:pt x="202" y="28"/>
                  <a:pt x="231"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8909" name="Freeform 16">
            <a:extLst>
              <a:ext uri="{FF2B5EF4-FFF2-40B4-BE49-F238E27FC236}">
                <a16:creationId xmlns:a16="http://schemas.microsoft.com/office/drawing/2014/main" id="{19AB8157-F93C-074E-B1A0-4DCAB0CE7649}"/>
              </a:ext>
            </a:extLst>
          </p:cNvPr>
          <p:cNvSpPr>
            <a:spLocks/>
          </p:cNvSpPr>
          <p:nvPr/>
        </p:nvSpPr>
        <p:spPr bwMode="auto">
          <a:xfrm>
            <a:off x="5181600" y="2971800"/>
            <a:ext cx="457200" cy="677863"/>
          </a:xfrm>
          <a:custGeom>
            <a:avLst/>
            <a:gdLst>
              <a:gd name="T0" fmla="*/ 0 w 231"/>
              <a:gd name="T1" fmla="*/ 2147483647 h 379"/>
              <a:gd name="T2" fmla="*/ 2147483647 w 231"/>
              <a:gd name="T3" fmla="*/ 2147483647 h 379"/>
              <a:gd name="T4" fmla="*/ 2147483647 w 231"/>
              <a:gd name="T5" fmla="*/ 2147483647 h 379"/>
              <a:gd name="T6" fmla="*/ 2147483647 w 231"/>
              <a:gd name="T7" fmla="*/ 0 h 379"/>
              <a:gd name="T8" fmla="*/ 0 60000 65536"/>
              <a:gd name="T9" fmla="*/ 0 60000 65536"/>
              <a:gd name="T10" fmla="*/ 0 60000 65536"/>
              <a:gd name="T11" fmla="*/ 0 60000 65536"/>
              <a:gd name="T12" fmla="*/ 0 w 231"/>
              <a:gd name="T13" fmla="*/ 0 h 379"/>
              <a:gd name="T14" fmla="*/ 231 w 231"/>
              <a:gd name="T15" fmla="*/ 379 h 379"/>
            </a:gdLst>
            <a:ahLst/>
            <a:cxnLst>
              <a:cxn ang="T8">
                <a:pos x="T0" y="T1"/>
              </a:cxn>
              <a:cxn ang="T9">
                <a:pos x="T2" y="T3"/>
              </a:cxn>
              <a:cxn ang="T10">
                <a:pos x="T4" y="T5"/>
              </a:cxn>
              <a:cxn ang="T11">
                <a:pos x="T6" y="T7"/>
              </a:cxn>
            </a:cxnLst>
            <a:rect l="T12" t="T13" r="T14" b="T15"/>
            <a:pathLst>
              <a:path w="231" h="379">
                <a:moveTo>
                  <a:pt x="0" y="379"/>
                </a:moveTo>
                <a:cubicBezTo>
                  <a:pt x="7" y="338"/>
                  <a:pt x="19" y="300"/>
                  <a:pt x="50" y="272"/>
                </a:cubicBezTo>
                <a:cubicBezTo>
                  <a:pt x="63" y="217"/>
                  <a:pt x="115" y="131"/>
                  <a:pt x="165" y="99"/>
                </a:cubicBezTo>
                <a:cubicBezTo>
                  <a:pt x="178" y="60"/>
                  <a:pt x="202" y="28"/>
                  <a:pt x="231"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3" name="Rectangle 3">
            <a:extLst>
              <a:ext uri="{FF2B5EF4-FFF2-40B4-BE49-F238E27FC236}">
                <a16:creationId xmlns:a16="http://schemas.microsoft.com/office/drawing/2014/main" id="{EE8E9218-1E9A-EC48-8F55-714AE2430A12}"/>
              </a:ext>
            </a:extLst>
          </p:cNvPr>
          <p:cNvSpPr>
            <a:spLocks noChangeArrowheads="1"/>
          </p:cNvSpPr>
          <p:nvPr/>
        </p:nvSpPr>
        <p:spPr bwMode="auto">
          <a:xfrm>
            <a:off x="0" y="0"/>
            <a:ext cx="9144000" cy="6858000"/>
          </a:xfrm>
          <a:prstGeom prst="rect">
            <a:avLst/>
          </a:prstGeom>
          <a:gradFill rotWithShape="0">
            <a:gsLst>
              <a:gs pos="0">
                <a:schemeClr val="accent2">
                  <a:gamma/>
                  <a:shade val="46275"/>
                  <a:invGamma/>
                  <a:alpha val="12000"/>
                </a:schemeClr>
              </a:gs>
              <a:gs pos="100000">
                <a:schemeClr val="accent2">
                  <a:alpha val="39000"/>
                </a:schemeClr>
              </a:gs>
            </a:gsLst>
            <a:lin ang="5400000" scaled="1"/>
          </a:gradFill>
          <a:ln w="9525">
            <a:noFill/>
            <a:miter lim="800000"/>
            <a:headEnd/>
            <a:tailEnd/>
          </a:ln>
        </p:spPr>
        <p:txBody>
          <a:bodyPr wrap="none" anchor="ctr"/>
          <a:lstStyle/>
          <a:p>
            <a:pPr>
              <a:defRPr/>
            </a:pPr>
            <a:endParaRPr lang="en-US">
              <a:latin typeface="Arial" charset="0"/>
              <a:ea typeface="ＭＳ Ｐゴシック" charset="-128"/>
              <a:cs typeface="ＭＳ Ｐゴシック" charset="-128"/>
            </a:endParaRPr>
          </a:p>
        </p:txBody>
      </p:sp>
      <p:sp>
        <p:nvSpPr>
          <p:cNvPr id="210947" name="Rectangle 4">
            <a:extLst>
              <a:ext uri="{FF2B5EF4-FFF2-40B4-BE49-F238E27FC236}">
                <a16:creationId xmlns:a16="http://schemas.microsoft.com/office/drawing/2014/main" id="{25DBA538-5656-0F4B-B6BE-13942840A2AF}"/>
              </a:ext>
            </a:extLst>
          </p:cNvPr>
          <p:cNvSpPr>
            <a:spLocks noGrp="1" noChangeArrowheads="1"/>
          </p:cNvSpPr>
          <p:nvPr>
            <p:ph type="ctrTitle"/>
          </p:nvPr>
        </p:nvSpPr>
        <p:spPr>
          <a:xfrm>
            <a:off x="381000" y="533400"/>
            <a:ext cx="8382000" cy="1143000"/>
          </a:xfrm>
        </p:spPr>
        <p:txBody>
          <a:bodyPr/>
          <a:lstStyle/>
          <a:p>
            <a:pPr eaLnBrk="1" hangingPunct="1"/>
            <a:r>
              <a:rPr lang="en-US" altLang="en-US" sz="4800" b="1">
                <a:solidFill>
                  <a:schemeClr val="accent2"/>
                </a:solidFill>
                <a:ea typeface="ＭＳ Ｐゴシック" panose="020B0600070205080204" pitchFamily="34" charset="-128"/>
              </a:rPr>
              <a:t>Cách Thực Tập Giảng</a:t>
            </a:r>
            <a:endParaRPr lang="en-US" altLang="en-US" sz="6000" b="1">
              <a:solidFill>
                <a:schemeClr val="bg1"/>
              </a:solidFill>
              <a:ea typeface="ＭＳ Ｐゴシック" panose="020B0600070205080204" pitchFamily="34" charset="-128"/>
            </a:endParaRPr>
          </a:p>
        </p:txBody>
      </p:sp>
      <p:sp>
        <p:nvSpPr>
          <p:cNvPr id="686085" name="Rectangle 5">
            <a:extLst>
              <a:ext uri="{FF2B5EF4-FFF2-40B4-BE49-F238E27FC236}">
                <a16:creationId xmlns:a16="http://schemas.microsoft.com/office/drawing/2014/main" id="{C3CF5452-6ABA-D44E-B2DE-EFBCF5247066}"/>
              </a:ext>
            </a:extLst>
          </p:cNvPr>
          <p:cNvSpPr>
            <a:spLocks noChangeArrowheads="1"/>
          </p:cNvSpPr>
          <p:nvPr/>
        </p:nvSpPr>
        <p:spPr bwMode="auto">
          <a:xfrm>
            <a:off x="2076450" y="1981200"/>
            <a:ext cx="1524000" cy="4572000"/>
          </a:xfrm>
          <a:prstGeom prst="rect">
            <a:avLst/>
          </a:prstGeom>
          <a:solidFill>
            <a:srgbClr val="0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3200" b="1" u="sng">
                <a:solidFill>
                  <a:schemeClr val="bg1"/>
                </a:solidFill>
              </a:rPr>
              <a:t>NĂM</a:t>
            </a:r>
            <a:endParaRPr lang="en-US" altLang="en-US" sz="3200" b="1">
              <a:solidFill>
                <a:schemeClr val="bg1"/>
              </a:solidFill>
            </a:endParaRPr>
          </a:p>
          <a:p>
            <a:pPr algn="ctr" eaLnBrk="1" hangingPunct="1">
              <a:spcBef>
                <a:spcPct val="20000"/>
              </a:spcBef>
            </a:pPr>
            <a:r>
              <a:rPr lang="en-US" altLang="en-US" sz="2800" b="1">
                <a:solidFill>
                  <a:schemeClr val="bg1"/>
                </a:solidFill>
              </a:rPr>
              <a:t>Đọc lớn 2 lần</a:t>
            </a:r>
          </a:p>
          <a:p>
            <a:pPr eaLnBrk="1" hangingPunct="1">
              <a:spcBef>
                <a:spcPct val="20000"/>
              </a:spcBef>
            </a:pPr>
            <a:endParaRPr lang="en-US" altLang="en-US" sz="2800" b="1">
              <a:solidFill>
                <a:schemeClr val="bg1"/>
              </a:solidFill>
            </a:endParaRPr>
          </a:p>
          <a:p>
            <a:pPr eaLnBrk="1" hangingPunct="1">
              <a:spcBef>
                <a:spcPct val="20000"/>
              </a:spcBef>
            </a:pPr>
            <a:endParaRPr lang="en-US" altLang="en-US" sz="2800" b="1">
              <a:solidFill>
                <a:schemeClr val="bg1"/>
              </a:solidFill>
            </a:endParaRPr>
          </a:p>
          <a:p>
            <a:pPr eaLnBrk="1" hangingPunct="1">
              <a:spcBef>
                <a:spcPct val="20000"/>
              </a:spcBef>
            </a:pPr>
            <a:endParaRPr lang="en-US" altLang="en-US" sz="3200" b="1">
              <a:solidFill>
                <a:schemeClr val="bg1"/>
              </a:solidFill>
            </a:endParaRPr>
          </a:p>
          <a:p>
            <a:pPr eaLnBrk="1" hangingPunct="1">
              <a:spcBef>
                <a:spcPct val="20000"/>
              </a:spcBef>
            </a:pPr>
            <a:r>
              <a:rPr lang="en-US" altLang="en-US" sz="2800" b="1">
                <a:solidFill>
                  <a:schemeClr val="bg1"/>
                </a:solidFill>
              </a:rPr>
              <a:t>3 ngày trước</a:t>
            </a:r>
          </a:p>
        </p:txBody>
      </p:sp>
      <p:sp>
        <p:nvSpPr>
          <p:cNvPr id="686086" name="Rectangle 6">
            <a:extLst>
              <a:ext uri="{FF2B5EF4-FFF2-40B4-BE49-F238E27FC236}">
                <a16:creationId xmlns:a16="http://schemas.microsoft.com/office/drawing/2014/main" id="{B4657281-9E00-3842-A388-A7F8C1BCA7E5}"/>
              </a:ext>
            </a:extLst>
          </p:cNvPr>
          <p:cNvSpPr>
            <a:spLocks noChangeArrowheads="1"/>
          </p:cNvSpPr>
          <p:nvPr/>
        </p:nvSpPr>
        <p:spPr bwMode="auto">
          <a:xfrm>
            <a:off x="3848100" y="1981200"/>
            <a:ext cx="1524000" cy="4572000"/>
          </a:xfrm>
          <a:prstGeom prst="rect">
            <a:avLst/>
          </a:prstGeom>
          <a:solidFill>
            <a:srgbClr val="0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3200" b="1" u="sng">
                <a:solidFill>
                  <a:schemeClr val="bg1"/>
                </a:solidFill>
              </a:rPr>
              <a:t>SÁU</a:t>
            </a:r>
            <a:endParaRPr lang="en-US" altLang="en-US" sz="3200" b="1">
              <a:solidFill>
                <a:schemeClr val="bg1"/>
              </a:solidFill>
            </a:endParaRPr>
          </a:p>
          <a:p>
            <a:pPr algn="ctr" eaLnBrk="1" hangingPunct="1">
              <a:spcBef>
                <a:spcPct val="20000"/>
              </a:spcBef>
            </a:pPr>
            <a:r>
              <a:rPr lang="en-US" altLang="en-US" sz="2800" b="1">
                <a:solidFill>
                  <a:schemeClr val="bg1"/>
                </a:solidFill>
              </a:rPr>
              <a:t>Giảng hai lần, có liếc nhìn bài</a:t>
            </a:r>
          </a:p>
          <a:p>
            <a:pPr eaLnBrk="1" hangingPunct="1">
              <a:spcBef>
                <a:spcPct val="20000"/>
              </a:spcBef>
            </a:pPr>
            <a:endParaRPr lang="en-US" altLang="en-US" sz="2800" b="1">
              <a:solidFill>
                <a:schemeClr val="bg1"/>
              </a:solidFill>
            </a:endParaRPr>
          </a:p>
          <a:p>
            <a:pPr algn="ctr" eaLnBrk="1" hangingPunct="1">
              <a:spcBef>
                <a:spcPct val="20000"/>
              </a:spcBef>
            </a:pPr>
            <a:r>
              <a:rPr lang="en-US" altLang="en-US" sz="2800" b="1">
                <a:solidFill>
                  <a:schemeClr val="bg1"/>
                </a:solidFill>
              </a:rPr>
              <a:t>2 ngày trước</a:t>
            </a:r>
          </a:p>
        </p:txBody>
      </p:sp>
      <p:sp>
        <p:nvSpPr>
          <p:cNvPr id="686087" name="Rectangle 7">
            <a:extLst>
              <a:ext uri="{FF2B5EF4-FFF2-40B4-BE49-F238E27FC236}">
                <a16:creationId xmlns:a16="http://schemas.microsoft.com/office/drawing/2014/main" id="{AEFFABE4-EB4B-0B49-B118-889FD52525D3}"/>
              </a:ext>
            </a:extLst>
          </p:cNvPr>
          <p:cNvSpPr>
            <a:spLocks noChangeArrowheads="1"/>
          </p:cNvSpPr>
          <p:nvPr/>
        </p:nvSpPr>
        <p:spPr bwMode="auto">
          <a:xfrm>
            <a:off x="5619750" y="1981200"/>
            <a:ext cx="1524000" cy="4572000"/>
          </a:xfrm>
          <a:prstGeom prst="rect">
            <a:avLst/>
          </a:prstGeom>
          <a:solidFill>
            <a:srgbClr val="0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3200" b="1" u="sng">
                <a:solidFill>
                  <a:schemeClr val="bg1"/>
                </a:solidFill>
              </a:rPr>
              <a:t>BẢY</a:t>
            </a:r>
            <a:endParaRPr lang="en-US" altLang="en-US" sz="3200" b="1">
              <a:solidFill>
                <a:schemeClr val="bg1"/>
              </a:solidFill>
            </a:endParaRPr>
          </a:p>
          <a:p>
            <a:pPr algn="ctr" eaLnBrk="1" hangingPunct="1">
              <a:spcBef>
                <a:spcPct val="20000"/>
              </a:spcBef>
            </a:pPr>
            <a:r>
              <a:rPr lang="en-US" altLang="en-US" sz="2800" b="1">
                <a:solidFill>
                  <a:schemeClr val="bg1"/>
                </a:solidFill>
              </a:rPr>
              <a:t>Giảng 2 lần, không liếc nhìn bài</a:t>
            </a:r>
          </a:p>
          <a:p>
            <a:pPr algn="ctr" eaLnBrk="1" hangingPunct="1">
              <a:spcBef>
                <a:spcPct val="20000"/>
              </a:spcBef>
            </a:pPr>
            <a:endParaRPr lang="en-US" altLang="en-US" sz="2800" b="1">
              <a:solidFill>
                <a:schemeClr val="bg1"/>
              </a:solidFill>
            </a:endParaRPr>
          </a:p>
          <a:p>
            <a:pPr algn="ctr" eaLnBrk="1" hangingPunct="1">
              <a:spcBef>
                <a:spcPct val="20000"/>
              </a:spcBef>
            </a:pPr>
            <a:r>
              <a:rPr lang="en-US" altLang="en-US" sz="2800" b="1">
                <a:solidFill>
                  <a:schemeClr val="bg1"/>
                </a:solidFill>
              </a:rPr>
              <a:t>1 ngày trước</a:t>
            </a:r>
          </a:p>
        </p:txBody>
      </p:sp>
      <p:sp>
        <p:nvSpPr>
          <p:cNvPr id="686089" name="Rectangle 9">
            <a:extLst>
              <a:ext uri="{FF2B5EF4-FFF2-40B4-BE49-F238E27FC236}">
                <a16:creationId xmlns:a16="http://schemas.microsoft.com/office/drawing/2014/main" id="{1430AD3B-9AB0-364D-8076-D9C7AC5752B2}"/>
              </a:ext>
            </a:extLst>
          </p:cNvPr>
          <p:cNvSpPr>
            <a:spLocks noChangeArrowheads="1"/>
          </p:cNvSpPr>
          <p:nvPr/>
        </p:nvSpPr>
        <p:spPr bwMode="auto">
          <a:xfrm>
            <a:off x="7391400" y="1981200"/>
            <a:ext cx="1524000" cy="4572000"/>
          </a:xfrm>
          <a:prstGeom prst="rect">
            <a:avLst/>
          </a:prstGeom>
          <a:solidFill>
            <a:srgbClr val="0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3200" b="1" u="sng">
                <a:solidFill>
                  <a:schemeClr val="bg1"/>
                </a:solidFill>
              </a:rPr>
              <a:t>CN</a:t>
            </a:r>
            <a:endParaRPr lang="en-US" altLang="en-US" sz="3200" b="1">
              <a:solidFill>
                <a:schemeClr val="bg1"/>
              </a:solidFill>
            </a:endParaRPr>
          </a:p>
          <a:p>
            <a:pPr algn="ctr" eaLnBrk="1" hangingPunct="1">
              <a:spcBef>
                <a:spcPct val="20000"/>
              </a:spcBef>
            </a:pPr>
            <a:r>
              <a:rPr lang="en-US" altLang="en-US" sz="2800" b="1">
                <a:solidFill>
                  <a:schemeClr val="bg1"/>
                </a:solidFill>
              </a:rPr>
              <a:t>Giảng thêm 1-2 lần nữa</a:t>
            </a:r>
          </a:p>
          <a:p>
            <a:pPr algn="ctr" eaLnBrk="1" hangingPunct="1">
              <a:spcBef>
                <a:spcPct val="20000"/>
              </a:spcBef>
            </a:pPr>
            <a:endParaRPr lang="en-US" altLang="en-US" sz="2800" b="1">
              <a:solidFill>
                <a:schemeClr val="bg1"/>
              </a:solidFill>
            </a:endParaRPr>
          </a:p>
          <a:p>
            <a:pPr algn="ctr" eaLnBrk="1" hangingPunct="1">
              <a:spcBef>
                <a:spcPct val="20000"/>
              </a:spcBef>
            </a:pPr>
            <a:endParaRPr lang="en-US" altLang="en-US" sz="2800" b="1">
              <a:solidFill>
                <a:schemeClr val="bg1"/>
              </a:solidFill>
            </a:endParaRPr>
          </a:p>
          <a:p>
            <a:pPr algn="ctr" eaLnBrk="1" hangingPunct="1">
              <a:spcBef>
                <a:spcPct val="20000"/>
              </a:spcBef>
            </a:pPr>
            <a:endParaRPr lang="en-US" altLang="en-US" sz="2800" b="1">
              <a:solidFill>
                <a:schemeClr val="bg1"/>
              </a:solidFill>
            </a:endParaRPr>
          </a:p>
          <a:p>
            <a:pPr algn="ctr" eaLnBrk="1" hangingPunct="1">
              <a:spcBef>
                <a:spcPct val="20000"/>
              </a:spcBef>
            </a:pPr>
            <a:r>
              <a:rPr lang="en-US" altLang="en-US" sz="2800" b="1">
                <a:solidFill>
                  <a:schemeClr val="bg1"/>
                </a:solidFill>
              </a:rPr>
              <a:t>Sáng</a:t>
            </a:r>
            <a:endParaRPr lang="en-US" altLang="en-US" sz="3200" b="1">
              <a:solidFill>
                <a:schemeClr val="bg1"/>
              </a:solidFill>
            </a:endParaRPr>
          </a:p>
        </p:txBody>
      </p:sp>
      <p:sp>
        <p:nvSpPr>
          <p:cNvPr id="67592" name="Rectangle 10">
            <a:extLst>
              <a:ext uri="{FF2B5EF4-FFF2-40B4-BE49-F238E27FC236}">
                <a16:creationId xmlns:a16="http://schemas.microsoft.com/office/drawing/2014/main" id="{F38DEA2C-E65C-6243-9CCB-254D91E9E888}"/>
              </a:ext>
            </a:extLst>
          </p:cNvPr>
          <p:cNvSpPr>
            <a:spLocks noChangeArrowheads="1"/>
          </p:cNvSpPr>
          <p:nvPr/>
        </p:nvSpPr>
        <p:spPr bwMode="auto">
          <a:xfrm>
            <a:off x="8458200" y="76200"/>
            <a:ext cx="488950" cy="457200"/>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defRPr/>
            </a:pPr>
            <a:r>
              <a:rPr lang="en-US" b="1">
                <a:latin typeface="Times New Roman" charset="0"/>
                <a:ea typeface="ＭＳ Ｐゴシック" charset="0"/>
                <a:cs typeface="ＭＳ Ｐゴシック" charset="0"/>
              </a:rPr>
              <a:t>80</a:t>
            </a:r>
            <a:endParaRPr lang="en-US">
              <a:latin typeface="Times New Roman" charset="0"/>
              <a:ea typeface="ＭＳ Ｐゴシック" charset="0"/>
              <a:cs typeface="ＭＳ Ｐゴシック" charset="0"/>
            </a:endParaRPr>
          </a:p>
        </p:txBody>
      </p:sp>
      <p:sp>
        <p:nvSpPr>
          <p:cNvPr id="686091" name="Rectangle 11">
            <a:extLst>
              <a:ext uri="{FF2B5EF4-FFF2-40B4-BE49-F238E27FC236}">
                <a16:creationId xmlns:a16="http://schemas.microsoft.com/office/drawing/2014/main" id="{24C1D9BA-A0C3-0B4C-866C-ABD5965D6C55}"/>
              </a:ext>
            </a:extLst>
          </p:cNvPr>
          <p:cNvSpPr>
            <a:spLocks noChangeArrowheads="1"/>
          </p:cNvSpPr>
          <p:nvPr/>
        </p:nvSpPr>
        <p:spPr bwMode="auto">
          <a:xfrm>
            <a:off x="304800" y="1981200"/>
            <a:ext cx="1524000" cy="4572000"/>
          </a:xfrm>
          <a:prstGeom prst="rect">
            <a:avLst/>
          </a:prstGeom>
          <a:solidFill>
            <a:srgbClr val="0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3200" b="1" u="sng">
                <a:solidFill>
                  <a:schemeClr val="bg1"/>
                </a:solidFill>
              </a:rPr>
              <a:t>TƯ</a:t>
            </a:r>
            <a:endParaRPr lang="en-US" altLang="en-US" sz="3200" b="1">
              <a:solidFill>
                <a:schemeClr val="bg1"/>
              </a:solidFill>
            </a:endParaRPr>
          </a:p>
          <a:p>
            <a:pPr algn="ctr" eaLnBrk="1" hangingPunct="1">
              <a:spcBef>
                <a:spcPct val="20000"/>
              </a:spcBef>
            </a:pPr>
            <a:r>
              <a:rPr lang="en-US" altLang="en-US" sz="2800" b="1">
                <a:solidFill>
                  <a:schemeClr val="bg1"/>
                </a:solidFill>
              </a:rPr>
              <a:t>Hoàn thành BG</a:t>
            </a:r>
          </a:p>
          <a:p>
            <a:pPr eaLnBrk="1" hangingPunct="1">
              <a:spcBef>
                <a:spcPct val="20000"/>
              </a:spcBef>
            </a:pPr>
            <a:endParaRPr lang="en-US" altLang="en-US" sz="2800" b="1">
              <a:solidFill>
                <a:schemeClr val="bg1"/>
              </a:solidFill>
            </a:endParaRPr>
          </a:p>
          <a:p>
            <a:pPr eaLnBrk="1" hangingPunct="1">
              <a:spcBef>
                <a:spcPct val="20000"/>
              </a:spcBef>
            </a:pPr>
            <a:endParaRPr lang="en-US" altLang="en-US" sz="2800" b="1">
              <a:solidFill>
                <a:schemeClr val="bg1"/>
              </a:solidFill>
            </a:endParaRPr>
          </a:p>
          <a:p>
            <a:pPr eaLnBrk="1" hangingPunct="1">
              <a:spcBef>
                <a:spcPct val="20000"/>
              </a:spcBef>
            </a:pPr>
            <a:r>
              <a:rPr lang="en-US" altLang="en-US" sz="2800" b="1">
                <a:solidFill>
                  <a:schemeClr val="bg1"/>
                </a:solidFill>
              </a:rPr>
              <a:t>4 ngày trước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60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0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609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0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0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60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6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5" grpId="0" animBg="1"/>
      <p:bldP spid="686086" grpId="0" animBg="1"/>
      <p:bldP spid="686087" grpId="0" animBg="1"/>
      <p:bldP spid="686089" grpId="0" animBg="1"/>
      <p:bldP spid="686091"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86083" name="Rectangle 3">
            <a:extLst>
              <a:ext uri="{FF2B5EF4-FFF2-40B4-BE49-F238E27FC236}">
                <a16:creationId xmlns:a16="http://schemas.microsoft.com/office/drawing/2014/main" id="{10BCEA99-1867-2C4A-A3EE-2A28A239C672}"/>
              </a:ext>
            </a:extLst>
          </p:cNvPr>
          <p:cNvSpPr>
            <a:spLocks noChangeArrowheads="1"/>
          </p:cNvSpPr>
          <p:nvPr/>
        </p:nvSpPr>
        <p:spPr bwMode="auto">
          <a:xfrm>
            <a:off x="0" y="-242888"/>
            <a:ext cx="9144000" cy="6858001"/>
          </a:xfrm>
          <a:prstGeom prst="rect">
            <a:avLst/>
          </a:prstGeom>
          <a:gradFill rotWithShape="0">
            <a:gsLst>
              <a:gs pos="0">
                <a:schemeClr val="accent2">
                  <a:gamma/>
                  <a:shade val="46275"/>
                  <a:invGamma/>
                  <a:alpha val="12000"/>
                </a:schemeClr>
              </a:gs>
              <a:gs pos="100000">
                <a:schemeClr val="accent2">
                  <a:alpha val="39000"/>
                </a:schemeClr>
              </a:gs>
            </a:gsLst>
            <a:lin ang="5400000" scaled="1"/>
          </a:gradFill>
          <a:ln w="9525">
            <a:noFill/>
            <a:miter lim="800000"/>
            <a:headEnd/>
            <a:tailEnd/>
          </a:ln>
        </p:spPr>
        <p:txBody>
          <a:bodyPr wrap="none" anchor="ctr"/>
          <a:lstStyle/>
          <a:p>
            <a:pPr>
              <a:defRPr/>
            </a:pPr>
            <a:endParaRPr lang="en-US">
              <a:solidFill>
                <a:srgbClr val="000000"/>
              </a:solidFill>
              <a:latin typeface="Arial" charset="0"/>
              <a:ea typeface="ＭＳ Ｐゴシック" charset="-128"/>
              <a:cs typeface="ＭＳ Ｐゴシック" charset="-128"/>
            </a:endParaRPr>
          </a:p>
        </p:txBody>
      </p:sp>
      <p:sp>
        <p:nvSpPr>
          <p:cNvPr id="212995" name="Rectangle 4">
            <a:extLst>
              <a:ext uri="{FF2B5EF4-FFF2-40B4-BE49-F238E27FC236}">
                <a16:creationId xmlns:a16="http://schemas.microsoft.com/office/drawing/2014/main" id="{7F8AEFC5-ED10-E642-AF46-B0D826217035}"/>
              </a:ext>
            </a:extLst>
          </p:cNvPr>
          <p:cNvSpPr>
            <a:spLocks noGrp="1" noChangeArrowheads="1"/>
          </p:cNvSpPr>
          <p:nvPr>
            <p:ph type="ctrTitle"/>
          </p:nvPr>
        </p:nvSpPr>
        <p:spPr>
          <a:xfrm>
            <a:off x="381000" y="333375"/>
            <a:ext cx="8382000" cy="950913"/>
          </a:xfrm>
        </p:spPr>
        <p:txBody>
          <a:bodyPr/>
          <a:lstStyle/>
          <a:p>
            <a:pPr eaLnBrk="1" hangingPunct="1"/>
            <a:r>
              <a:rPr lang="en-US" altLang="en-US" sz="4800" b="1">
                <a:solidFill>
                  <a:schemeClr val="accent2"/>
                </a:solidFill>
                <a:ea typeface="ＭＳ Ｐゴシック" panose="020B0600070205080204" pitchFamily="34" charset="-128"/>
              </a:rPr>
              <a:t>Cách Thực Tập Giảng</a:t>
            </a:r>
            <a:endParaRPr lang="en-US" altLang="en-US" sz="6000" b="1" i="1">
              <a:solidFill>
                <a:schemeClr val="bg1"/>
              </a:solidFill>
              <a:ea typeface="ＭＳ Ｐゴシック" panose="020B0600070205080204" pitchFamily="34" charset="-128"/>
            </a:endParaRPr>
          </a:p>
        </p:txBody>
      </p:sp>
      <p:sp>
        <p:nvSpPr>
          <p:cNvPr id="212996" name="Rectangle 5">
            <a:extLst>
              <a:ext uri="{FF2B5EF4-FFF2-40B4-BE49-F238E27FC236}">
                <a16:creationId xmlns:a16="http://schemas.microsoft.com/office/drawing/2014/main" id="{CD7735AC-3BF5-644C-AC8E-14681DD1299B}"/>
              </a:ext>
            </a:extLst>
          </p:cNvPr>
          <p:cNvSpPr>
            <a:spLocks noChangeArrowheads="1"/>
          </p:cNvSpPr>
          <p:nvPr/>
        </p:nvSpPr>
        <p:spPr bwMode="auto">
          <a:xfrm>
            <a:off x="2076450" y="1981200"/>
            <a:ext cx="1524000" cy="4572000"/>
          </a:xfrm>
          <a:prstGeom prst="rect">
            <a:avLst/>
          </a:prstGeom>
          <a:solidFill>
            <a:srgbClr val="0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3200" b="1" u="sng">
                <a:solidFill>
                  <a:srgbClr val="FFFFFF"/>
                </a:solidFill>
              </a:rPr>
              <a:t>Thứ 2</a:t>
            </a:r>
            <a:endParaRPr lang="en-US" altLang="en-US" sz="3200" b="1">
              <a:solidFill>
                <a:srgbClr val="FFFFFF"/>
              </a:solidFill>
            </a:endParaRPr>
          </a:p>
          <a:p>
            <a:pPr algn="ctr" eaLnBrk="1" hangingPunct="1">
              <a:spcBef>
                <a:spcPct val="20000"/>
              </a:spcBef>
            </a:pPr>
            <a:r>
              <a:rPr lang="en-US" altLang="en-US" sz="2800" b="1">
                <a:solidFill>
                  <a:schemeClr val="bg1"/>
                </a:solidFill>
              </a:rPr>
              <a:t>Đọc lớn 2 lần</a:t>
            </a:r>
          </a:p>
          <a:p>
            <a:pPr eaLnBrk="1" hangingPunct="1">
              <a:spcBef>
                <a:spcPct val="20000"/>
              </a:spcBef>
            </a:pPr>
            <a:endParaRPr lang="en-US" altLang="en-US" sz="2800" b="1">
              <a:solidFill>
                <a:srgbClr val="FFFFFF"/>
              </a:solidFill>
            </a:endParaRPr>
          </a:p>
          <a:p>
            <a:pPr eaLnBrk="1" hangingPunct="1">
              <a:spcBef>
                <a:spcPct val="20000"/>
              </a:spcBef>
            </a:pPr>
            <a:endParaRPr lang="en-US" altLang="en-US" sz="2800" b="1">
              <a:solidFill>
                <a:srgbClr val="FFFFFF"/>
              </a:solidFill>
            </a:endParaRPr>
          </a:p>
          <a:p>
            <a:pPr eaLnBrk="1" hangingPunct="1">
              <a:spcBef>
                <a:spcPct val="20000"/>
              </a:spcBef>
            </a:pPr>
            <a:endParaRPr lang="en-US" altLang="en-US" sz="3200" b="1">
              <a:solidFill>
                <a:srgbClr val="FFFFFF"/>
              </a:solidFill>
            </a:endParaRPr>
          </a:p>
          <a:p>
            <a:pPr eaLnBrk="1" hangingPunct="1">
              <a:spcBef>
                <a:spcPct val="20000"/>
              </a:spcBef>
            </a:pPr>
            <a:r>
              <a:rPr lang="en-US" altLang="en-US" sz="2800" b="1">
                <a:solidFill>
                  <a:schemeClr val="bg1"/>
                </a:solidFill>
              </a:rPr>
              <a:t>3 ngày trước</a:t>
            </a:r>
          </a:p>
        </p:txBody>
      </p:sp>
      <p:sp>
        <p:nvSpPr>
          <p:cNvPr id="212997" name="Rectangle 6">
            <a:extLst>
              <a:ext uri="{FF2B5EF4-FFF2-40B4-BE49-F238E27FC236}">
                <a16:creationId xmlns:a16="http://schemas.microsoft.com/office/drawing/2014/main" id="{919A2BE8-5E3F-0740-945C-F3BC49B99838}"/>
              </a:ext>
            </a:extLst>
          </p:cNvPr>
          <p:cNvSpPr>
            <a:spLocks noChangeArrowheads="1"/>
          </p:cNvSpPr>
          <p:nvPr/>
        </p:nvSpPr>
        <p:spPr bwMode="auto">
          <a:xfrm>
            <a:off x="3848100" y="1981200"/>
            <a:ext cx="1524000" cy="4572000"/>
          </a:xfrm>
          <a:prstGeom prst="rect">
            <a:avLst/>
          </a:prstGeom>
          <a:solidFill>
            <a:srgbClr val="0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3200" b="1" u="sng">
                <a:solidFill>
                  <a:srgbClr val="FFFFFF"/>
                </a:solidFill>
              </a:rPr>
              <a:t>Thứ 3</a:t>
            </a:r>
            <a:endParaRPr lang="en-US" altLang="en-US" sz="3200" b="1">
              <a:solidFill>
                <a:srgbClr val="FFFFFF"/>
              </a:solidFill>
            </a:endParaRPr>
          </a:p>
          <a:p>
            <a:pPr algn="ctr" eaLnBrk="1" hangingPunct="1">
              <a:spcBef>
                <a:spcPct val="20000"/>
              </a:spcBef>
            </a:pPr>
            <a:r>
              <a:rPr lang="en-US" altLang="en-US" sz="2800" b="1">
                <a:solidFill>
                  <a:schemeClr val="bg1"/>
                </a:solidFill>
              </a:rPr>
              <a:t>Giảng hai lần, có liếc nhìn bài</a:t>
            </a:r>
          </a:p>
          <a:p>
            <a:pPr eaLnBrk="1" hangingPunct="1">
              <a:spcBef>
                <a:spcPct val="20000"/>
              </a:spcBef>
            </a:pPr>
            <a:endParaRPr lang="en-US" altLang="en-US" sz="2800" b="1">
              <a:solidFill>
                <a:schemeClr val="bg1"/>
              </a:solidFill>
            </a:endParaRPr>
          </a:p>
          <a:p>
            <a:pPr algn="ctr" eaLnBrk="1" hangingPunct="1">
              <a:spcBef>
                <a:spcPct val="20000"/>
              </a:spcBef>
            </a:pPr>
            <a:r>
              <a:rPr lang="en-US" altLang="en-US" sz="2800" b="1">
                <a:solidFill>
                  <a:schemeClr val="bg1"/>
                </a:solidFill>
              </a:rPr>
              <a:t>2 ngày trước</a:t>
            </a:r>
          </a:p>
        </p:txBody>
      </p:sp>
      <p:sp>
        <p:nvSpPr>
          <p:cNvPr id="212998" name="Rectangle 7">
            <a:extLst>
              <a:ext uri="{FF2B5EF4-FFF2-40B4-BE49-F238E27FC236}">
                <a16:creationId xmlns:a16="http://schemas.microsoft.com/office/drawing/2014/main" id="{00A8CEEB-F6B5-5E46-92CB-FA26346868A5}"/>
              </a:ext>
            </a:extLst>
          </p:cNvPr>
          <p:cNvSpPr>
            <a:spLocks noChangeArrowheads="1"/>
          </p:cNvSpPr>
          <p:nvPr/>
        </p:nvSpPr>
        <p:spPr bwMode="auto">
          <a:xfrm>
            <a:off x="5619750" y="1981200"/>
            <a:ext cx="1524000" cy="4572000"/>
          </a:xfrm>
          <a:prstGeom prst="rect">
            <a:avLst/>
          </a:prstGeom>
          <a:solidFill>
            <a:srgbClr val="0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3200" b="1" u="sng">
                <a:solidFill>
                  <a:srgbClr val="FFFFFF"/>
                </a:solidFill>
              </a:rPr>
              <a:t>Thứ 4</a:t>
            </a:r>
            <a:endParaRPr lang="en-US" altLang="en-US" sz="3200" b="1">
              <a:solidFill>
                <a:srgbClr val="FFFFFF"/>
              </a:solidFill>
            </a:endParaRPr>
          </a:p>
          <a:p>
            <a:pPr algn="ctr" eaLnBrk="1" hangingPunct="1">
              <a:spcBef>
                <a:spcPct val="20000"/>
              </a:spcBef>
            </a:pPr>
            <a:r>
              <a:rPr lang="en-US" altLang="en-US" sz="2800" b="1">
                <a:solidFill>
                  <a:schemeClr val="bg1"/>
                </a:solidFill>
              </a:rPr>
              <a:t>Giảng 2 lần, không liếc nhìn bài</a:t>
            </a:r>
          </a:p>
          <a:p>
            <a:pPr algn="ctr" eaLnBrk="1" hangingPunct="1">
              <a:spcBef>
                <a:spcPct val="20000"/>
              </a:spcBef>
            </a:pPr>
            <a:endParaRPr lang="en-US" altLang="en-US" sz="2800" b="1">
              <a:solidFill>
                <a:schemeClr val="bg1"/>
              </a:solidFill>
            </a:endParaRPr>
          </a:p>
          <a:p>
            <a:pPr algn="ctr" eaLnBrk="1" hangingPunct="1">
              <a:spcBef>
                <a:spcPct val="20000"/>
              </a:spcBef>
            </a:pPr>
            <a:r>
              <a:rPr lang="en-US" altLang="en-US" sz="2800" b="1">
                <a:solidFill>
                  <a:schemeClr val="bg1"/>
                </a:solidFill>
              </a:rPr>
              <a:t>1 ngày trước</a:t>
            </a:r>
          </a:p>
        </p:txBody>
      </p:sp>
      <p:sp>
        <p:nvSpPr>
          <p:cNvPr id="212999" name="Rectangle 9">
            <a:extLst>
              <a:ext uri="{FF2B5EF4-FFF2-40B4-BE49-F238E27FC236}">
                <a16:creationId xmlns:a16="http://schemas.microsoft.com/office/drawing/2014/main" id="{7CF26F8B-ED7F-A74C-9F26-C5EC157E7FBC}"/>
              </a:ext>
            </a:extLst>
          </p:cNvPr>
          <p:cNvSpPr>
            <a:spLocks noChangeArrowheads="1"/>
          </p:cNvSpPr>
          <p:nvPr/>
        </p:nvSpPr>
        <p:spPr bwMode="auto">
          <a:xfrm>
            <a:off x="7391400" y="1981200"/>
            <a:ext cx="1524000" cy="4572000"/>
          </a:xfrm>
          <a:prstGeom prst="rect">
            <a:avLst/>
          </a:prstGeom>
          <a:solidFill>
            <a:srgbClr val="0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3200" b="1" u="sng">
                <a:solidFill>
                  <a:srgbClr val="FFFFFF"/>
                </a:solidFill>
              </a:rPr>
              <a:t>Thứ 5</a:t>
            </a:r>
            <a:endParaRPr lang="en-US" altLang="en-US" sz="3200" b="1">
              <a:solidFill>
                <a:srgbClr val="FFFFFF"/>
              </a:solidFill>
            </a:endParaRPr>
          </a:p>
          <a:p>
            <a:pPr algn="ctr" eaLnBrk="1" hangingPunct="1">
              <a:spcBef>
                <a:spcPct val="20000"/>
              </a:spcBef>
            </a:pPr>
            <a:r>
              <a:rPr lang="en-US" altLang="en-US" sz="2800" b="1">
                <a:solidFill>
                  <a:schemeClr val="bg1"/>
                </a:solidFill>
              </a:rPr>
              <a:t>Giảng thêm 1-2 lần nữa</a:t>
            </a:r>
          </a:p>
          <a:p>
            <a:pPr algn="ctr" eaLnBrk="1" hangingPunct="1">
              <a:spcBef>
                <a:spcPct val="20000"/>
              </a:spcBef>
            </a:pPr>
            <a:endParaRPr lang="en-US" altLang="en-US" sz="2800" b="1">
              <a:solidFill>
                <a:schemeClr val="bg1"/>
              </a:solidFill>
            </a:endParaRPr>
          </a:p>
          <a:p>
            <a:pPr algn="ctr" eaLnBrk="1" hangingPunct="1">
              <a:spcBef>
                <a:spcPct val="20000"/>
              </a:spcBef>
            </a:pPr>
            <a:endParaRPr lang="en-US" altLang="en-US" sz="2800" b="1">
              <a:solidFill>
                <a:schemeClr val="bg1"/>
              </a:solidFill>
            </a:endParaRPr>
          </a:p>
          <a:p>
            <a:pPr algn="ctr" eaLnBrk="1" hangingPunct="1">
              <a:spcBef>
                <a:spcPct val="20000"/>
              </a:spcBef>
            </a:pPr>
            <a:endParaRPr lang="en-US" altLang="en-US" sz="2800" b="1">
              <a:solidFill>
                <a:schemeClr val="bg1"/>
              </a:solidFill>
            </a:endParaRPr>
          </a:p>
          <a:p>
            <a:pPr algn="ctr" eaLnBrk="1" hangingPunct="1">
              <a:spcBef>
                <a:spcPct val="20000"/>
              </a:spcBef>
            </a:pPr>
            <a:r>
              <a:rPr lang="en-US" altLang="en-US" sz="2800" b="1">
                <a:solidFill>
                  <a:schemeClr val="bg1"/>
                </a:solidFill>
              </a:rPr>
              <a:t>Sáng</a:t>
            </a:r>
            <a:endParaRPr lang="en-US" altLang="en-US" sz="3200" b="1">
              <a:solidFill>
                <a:srgbClr val="FFFFFF"/>
              </a:solidFill>
            </a:endParaRPr>
          </a:p>
        </p:txBody>
      </p:sp>
      <p:sp>
        <p:nvSpPr>
          <p:cNvPr id="213000" name="Rectangle 10">
            <a:extLst>
              <a:ext uri="{FF2B5EF4-FFF2-40B4-BE49-F238E27FC236}">
                <a16:creationId xmlns:a16="http://schemas.microsoft.com/office/drawing/2014/main" id="{3912B845-BAEE-6744-9FEF-C247137C302A}"/>
              </a:ext>
            </a:extLst>
          </p:cNvPr>
          <p:cNvSpPr>
            <a:spLocks noChangeArrowheads="1"/>
          </p:cNvSpPr>
          <p:nvPr/>
        </p:nvSpPr>
        <p:spPr bwMode="auto">
          <a:xfrm>
            <a:off x="8458200" y="76200"/>
            <a:ext cx="527050" cy="461963"/>
          </a:xfrm>
          <a:prstGeom prst="rect">
            <a:avLst/>
          </a:prstGeom>
          <a:noFill/>
          <a:ln>
            <a:noFill/>
          </a:ln>
          <a:effectLst>
            <a:outerShdw dist="35921"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000000"/>
                </a:solidFill>
                <a:cs typeface="Arial" panose="020B0604020202020204" pitchFamily="34" charset="0"/>
              </a:rPr>
              <a:t>80</a:t>
            </a:r>
            <a:endParaRPr lang="en-US" altLang="en-US">
              <a:solidFill>
                <a:srgbClr val="000000"/>
              </a:solidFill>
              <a:cs typeface="Arial" panose="020B0604020202020204" pitchFamily="34" charset="0"/>
            </a:endParaRPr>
          </a:p>
        </p:txBody>
      </p:sp>
      <p:sp>
        <p:nvSpPr>
          <p:cNvPr id="213001" name="Rectangle 11">
            <a:extLst>
              <a:ext uri="{FF2B5EF4-FFF2-40B4-BE49-F238E27FC236}">
                <a16:creationId xmlns:a16="http://schemas.microsoft.com/office/drawing/2014/main" id="{FE23933E-5FA1-6946-A21B-61E48EEADDC5}"/>
              </a:ext>
            </a:extLst>
          </p:cNvPr>
          <p:cNvSpPr>
            <a:spLocks noChangeArrowheads="1"/>
          </p:cNvSpPr>
          <p:nvPr/>
        </p:nvSpPr>
        <p:spPr bwMode="auto">
          <a:xfrm>
            <a:off x="304800" y="1981200"/>
            <a:ext cx="1524000" cy="4572000"/>
          </a:xfrm>
          <a:prstGeom prst="rect">
            <a:avLst/>
          </a:prstGeom>
          <a:solidFill>
            <a:srgbClr val="0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3200" b="1" u="sng">
                <a:solidFill>
                  <a:srgbClr val="FFFFFF"/>
                </a:solidFill>
              </a:rPr>
              <a:t>Chúa Nhật</a:t>
            </a:r>
            <a:endParaRPr lang="en-US" altLang="en-US" sz="3200" b="1">
              <a:solidFill>
                <a:srgbClr val="FFFFFF"/>
              </a:solidFill>
            </a:endParaRPr>
          </a:p>
          <a:p>
            <a:pPr algn="ctr" eaLnBrk="1" hangingPunct="1">
              <a:spcBef>
                <a:spcPct val="20000"/>
              </a:spcBef>
            </a:pPr>
            <a:r>
              <a:rPr lang="en-US" altLang="en-US" sz="2800" b="1">
                <a:solidFill>
                  <a:srgbClr val="FFFFFF"/>
                </a:solidFill>
              </a:rPr>
              <a:t>Hoàn tất MSS</a:t>
            </a:r>
          </a:p>
          <a:p>
            <a:pPr eaLnBrk="1" hangingPunct="1">
              <a:spcBef>
                <a:spcPct val="20000"/>
              </a:spcBef>
            </a:pPr>
            <a:endParaRPr lang="en-US" altLang="en-US" sz="2800" b="1">
              <a:solidFill>
                <a:srgbClr val="FFFFFF"/>
              </a:solidFill>
            </a:endParaRPr>
          </a:p>
          <a:p>
            <a:pPr eaLnBrk="1" hangingPunct="1">
              <a:spcBef>
                <a:spcPct val="20000"/>
              </a:spcBef>
            </a:pPr>
            <a:endParaRPr lang="en-US" altLang="en-US" sz="2800" b="1">
              <a:solidFill>
                <a:srgbClr val="FFFFFF"/>
              </a:solidFill>
            </a:endParaRPr>
          </a:p>
          <a:p>
            <a:pPr eaLnBrk="1" hangingPunct="1">
              <a:spcBef>
                <a:spcPct val="20000"/>
              </a:spcBef>
            </a:pPr>
            <a:r>
              <a:rPr lang="en-US" altLang="en-US" sz="2800" b="1">
                <a:solidFill>
                  <a:srgbClr val="FFFFFF"/>
                </a:solidFill>
              </a:rPr>
              <a:t>4 Ngày trước</a:t>
            </a:r>
          </a:p>
        </p:txBody>
      </p:sp>
      <p:sp>
        <p:nvSpPr>
          <p:cNvPr id="213002" name="Rectangle 4">
            <a:extLst>
              <a:ext uri="{FF2B5EF4-FFF2-40B4-BE49-F238E27FC236}">
                <a16:creationId xmlns:a16="http://schemas.microsoft.com/office/drawing/2014/main" id="{401CF3FA-8BB7-654B-9C9C-98E6DD784B39}"/>
              </a:ext>
            </a:extLst>
          </p:cNvPr>
          <p:cNvSpPr txBox="1">
            <a:spLocks noChangeArrowheads="1"/>
          </p:cNvSpPr>
          <p:nvPr/>
        </p:nvSpPr>
        <p:spPr bwMode="auto">
          <a:xfrm>
            <a:off x="395288" y="981075"/>
            <a:ext cx="83820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800" b="1" i="1">
                <a:solidFill>
                  <a:srgbClr val="333399"/>
                </a:solidFill>
              </a:rPr>
              <a:t>Cho sứ điệp </a:t>
            </a:r>
            <a:r>
              <a:rPr lang="en-US" altLang="en-US" sz="4800" b="1" i="1">
                <a:solidFill>
                  <a:srgbClr val="C00000"/>
                </a:solidFill>
              </a:rPr>
              <a:t>ngày thứ 5</a:t>
            </a:r>
            <a:endParaRPr lang="en-US" altLang="en-US" sz="6000" b="1" i="1">
              <a:solidFill>
                <a:srgbClr val="C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86083" name="Rectangle 3">
            <a:extLst>
              <a:ext uri="{FF2B5EF4-FFF2-40B4-BE49-F238E27FC236}">
                <a16:creationId xmlns:a16="http://schemas.microsoft.com/office/drawing/2014/main" id="{06C5B8C3-7C4C-9946-84E8-6E8660F2C793}"/>
              </a:ext>
            </a:extLst>
          </p:cNvPr>
          <p:cNvSpPr>
            <a:spLocks noChangeArrowheads="1"/>
          </p:cNvSpPr>
          <p:nvPr/>
        </p:nvSpPr>
        <p:spPr bwMode="auto">
          <a:xfrm>
            <a:off x="0" y="-242888"/>
            <a:ext cx="9144000" cy="6858001"/>
          </a:xfrm>
          <a:prstGeom prst="rect">
            <a:avLst/>
          </a:prstGeom>
          <a:gradFill rotWithShape="0">
            <a:gsLst>
              <a:gs pos="0">
                <a:schemeClr val="accent2">
                  <a:gamma/>
                  <a:shade val="46275"/>
                  <a:invGamma/>
                  <a:alpha val="12000"/>
                </a:schemeClr>
              </a:gs>
              <a:gs pos="100000">
                <a:schemeClr val="accent2">
                  <a:alpha val="39000"/>
                </a:schemeClr>
              </a:gs>
            </a:gsLst>
            <a:lin ang="5400000" scaled="1"/>
          </a:gradFill>
          <a:ln w="9525">
            <a:noFill/>
            <a:miter lim="800000"/>
            <a:headEnd/>
            <a:tailEnd/>
          </a:ln>
        </p:spPr>
        <p:txBody>
          <a:bodyPr wrap="none" anchor="ctr"/>
          <a:lstStyle/>
          <a:p>
            <a:pPr>
              <a:defRPr/>
            </a:pPr>
            <a:endParaRPr lang="en-US">
              <a:solidFill>
                <a:srgbClr val="000000"/>
              </a:solidFill>
              <a:latin typeface="Arial" charset="0"/>
              <a:ea typeface="ＭＳ Ｐゴシック" charset="-128"/>
              <a:cs typeface="ＭＳ Ｐゴシック" charset="-128"/>
            </a:endParaRPr>
          </a:p>
        </p:txBody>
      </p:sp>
      <p:sp>
        <p:nvSpPr>
          <p:cNvPr id="215043" name="Rectangle 5">
            <a:extLst>
              <a:ext uri="{FF2B5EF4-FFF2-40B4-BE49-F238E27FC236}">
                <a16:creationId xmlns:a16="http://schemas.microsoft.com/office/drawing/2014/main" id="{33DD19CD-8DB3-7A4D-88D4-1229A09CAA35}"/>
              </a:ext>
            </a:extLst>
          </p:cNvPr>
          <p:cNvSpPr>
            <a:spLocks noChangeArrowheads="1"/>
          </p:cNvSpPr>
          <p:nvPr/>
        </p:nvSpPr>
        <p:spPr bwMode="auto">
          <a:xfrm>
            <a:off x="2076450" y="1981200"/>
            <a:ext cx="1524000" cy="4572000"/>
          </a:xfrm>
          <a:prstGeom prst="rect">
            <a:avLst/>
          </a:prstGeom>
          <a:solidFill>
            <a:srgbClr val="0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3200" b="1" u="sng">
                <a:solidFill>
                  <a:srgbClr val="FFFFFF"/>
                </a:solidFill>
              </a:rPr>
              <a:t>Thứ 3</a:t>
            </a:r>
            <a:endParaRPr lang="en-US" altLang="en-US" sz="3200" b="1">
              <a:solidFill>
                <a:srgbClr val="FFFFFF"/>
              </a:solidFill>
            </a:endParaRPr>
          </a:p>
          <a:p>
            <a:pPr algn="ctr" eaLnBrk="1" hangingPunct="1">
              <a:spcBef>
                <a:spcPct val="20000"/>
              </a:spcBef>
            </a:pPr>
            <a:r>
              <a:rPr lang="en-US" altLang="en-US" sz="2800" b="1">
                <a:solidFill>
                  <a:schemeClr val="bg1"/>
                </a:solidFill>
              </a:rPr>
              <a:t>Đọc lớn 2 lần</a:t>
            </a:r>
          </a:p>
          <a:p>
            <a:pPr eaLnBrk="1" hangingPunct="1">
              <a:spcBef>
                <a:spcPct val="20000"/>
              </a:spcBef>
            </a:pPr>
            <a:endParaRPr lang="en-US" altLang="en-US" sz="2800" b="1">
              <a:solidFill>
                <a:srgbClr val="FFFFFF"/>
              </a:solidFill>
            </a:endParaRPr>
          </a:p>
          <a:p>
            <a:pPr eaLnBrk="1" hangingPunct="1">
              <a:spcBef>
                <a:spcPct val="20000"/>
              </a:spcBef>
            </a:pPr>
            <a:endParaRPr lang="en-US" altLang="en-US" sz="2800" b="1">
              <a:solidFill>
                <a:srgbClr val="FFFFFF"/>
              </a:solidFill>
            </a:endParaRPr>
          </a:p>
          <a:p>
            <a:pPr eaLnBrk="1" hangingPunct="1">
              <a:spcBef>
                <a:spcPct val="20000"/>
              </a:spcBef>
            </a:pPr>
            <a:endParaRPr lang="en-US" altLang="en-US" sz="3200" b="1">
              <a:solidFill>
                <a:srgbClr val="FFFFFF"/>
              </a:solidFill>
            </a:endParaRPr>
          </a:p>
          <a:p>
            <a:pPr eaLnBrk="1" hangingPunct="1">
              <a:spcBef>
                <a:spcPct val="20000"/>
              </a:spcBef>
            </a:pPr>
            <a:r>
              <a:rPr lang="en-US" altLang="en-US" sz="2800" b="1">
                <a:solidFill>
                  <a:schemeClr val="bg1"/>
                </a:solidFill>
              </a:rPr>
              <a:t>3 ngày trước</a:t>
            </a:r>
          </a:p>
        </p:txBody>
      </p:sp>
      <p:sp>
        <p:nvSpPr>
          <p:cNvPr id="215044" name="Rectangle 6">
            <a:extLst>
              <a:ext uri="{FF2B5EF4-FFF2-40B4-BE49-F238E27FC236}">
                <a16:creationId xmlns:a16="http://schemas.microsoft.com/office/drawing/2014/main" id="{C317F665-D787-8047-8A81-AC0CDF7236E8}"/>
              </a:ext>
            </a:extLst>
          </p:cNvPr>
          <p:cNvSpPr>
            <a:spLocks noChangeArrowheads="1"/>
          </p:cNvSpPr>
          <p:nvPr/>
        </p:nvSpPr>
        <p:spPr bwMode="auto">
          <a:xfrm>
            <a:off x="3848100" y="1981200"/>
            <a:ext cx="1524000" cy="4572000"/>
          </a:xfrm>
          <a:prstGeom prst="rect">
            <a:avLst/>
          </a:prstGeom>
          <a:solidFill>
            <a:srgbClr val="0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3200" b="1" u="sng">
                <a:solidFill>
                  <a:srgbClr val="FFFFFF"/>
                </a:solidFill>
              </a:rPr>
              <a:t>Thứ 4</a:t>
            </a:r>
            <a:endParaRPr lang="en-US" altLang="en-US" sz="3200" b="1">
              <a:solidFill>
                <a:srgbClr val="FFFFFF"/>
              </a:solidFill>
            </a:endParaRPr>
          </a:p>
          <a:p>
            <a:pPr algn="ctr" eaLnBrk="1" hangingPunct="1">
              <a:spcBef>
                <a:spcPct val="20000"/>
              </a:spcBef>
            </a:pPr>
            <a:r>
              <a:rPr lang="en-US" altLang="en-US" sz="2800" b="1">
                <a:solidFill>
                  <a:schemeClr val="bg1"/>
                </a:solidFill>
              </a:rPr>
              <a:t>Giảng hai lần, có liếc nhìn bài</a:t>
            </a:r>
          </a:p>
          <a:p>
            <a:pPr eaLnBrk="1" hangingPunct="1">
              <a:spcBef>
                <a:spcPct val="20000"/>
              </a:spcBef>
            </a:pPr>
            <a:endParaRPr lang="en-US" altLang="en-US" sz="2800" b="1">
              <a:solidFill>
                <a:schemeClr val="bg1"/>
              </a:solidFill>
            </a:endParaRPr>
          </a:p>
          <a:p>
            <a:pPr algn="ctr" eaLnBrk="1" hangingPunct="1">
              <a:spcBef>
                <a:spcPct val="20000"/>
              </a:spcBef>
            </a:pPr>
            <a:r>
              <a:rPr lang="en-US" altLang="en-US" sz="2800" b="1">
                <a:solidFill>
                  <a:schemeClr val="bg1"/>
                </a:solidFill>
              </a:rPr>
              <a:t>2 ngày trước</a:t>
            </a:r>
          </a:p>
        </p:txBody>
      </p:sp>
      <p:sp>
        <p:nvSpPr>
          <p:cNvPr id="215045" name="Rectangle 7">
            <a:extLst>
              <a:ext uri="{FF2B5EF4-FFF2-40B4-BE49-F238E27FC236}">
                <a16:creationId xmlns:a16="http://schemas.microsoft.com/office/drawing/2014/main" id="{F2678422-10E9-DE44-B05B-7AF2365B85F6}"/>
              </a:ext>
            </a:extLst>
          </p:cNvPr>
          <p:cNvSpPr>
            <a:spLocks noChangeArrowheads="1"/>
          </p:cNvSpPr>
          <p:nvPr/>
        </p:nvSpPr>
        <p:spPr bwMode="auto">
          <a:xfrm>
            <a:off x="5619750" y="1981200"/>
            <a:ext cx="1524000" cy="4572000"/>
          </a:xfrm>
          <a:prstGeom prst="rect">
            <a:avLst/>
          </a:prstGeom>
          <a:solidFill>
            <a:srgbClr val="0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3200" b="1" u="sng">
                <a:solidFill>
                  <a:srgbClr val="FFFFFF"/>
                </a:solidFill>
              </a:rPr>
              <a:t>Thứ 5</a:t>
            </a:r>
            <a:endParaRPr lang="en-US" altLang="en-US" sz="3200" b="1">
              <a:solidFill>
                <a:srgbClr val="FFFFFF"/>
              </a:solidFill>
            </a:endParaRPr>
          </a:p>
          <a:p>
            <a:pPr algn="ctr" eaLnBrk="1" hangingPunct="1">
              <a:spcBef>
                <a:spcPct val="20000"/>
              </a:spcBef>
            </a:pPr>
            <a:r>
              <a:rPr lang="en-US" altLang="en-US" sz="2800" b="1">
                <a:solidFill>
                  <a:schemeClr val="bg1"/>
                </a:solidFill>
              </a:rPr>
              <a:t>Giảng 2 lần, không liếc nhìn bài</a:t>
            </a:r>
          </a:p>
          <a:p>
            <a:pPr algn="ctr" eaLnBrk="1" hangingPunct="1">
              <a:spcBef>
                <a:spcPct val="20000"/>
              </a:spcBef>
            </a:pPr>
            <a:endParaRPr lang="en-US" altLang="en-US" sz="2800" b="1">
              <a:solidFill>
                <a:schemeClr val="bg1"/>
              </a:solidFill>
            </a:endParaRPr>
          </a:p>
          <a:p>
            <a:pPr algn="ctr" eaLnBrk="1" hangingPunct="1">
              <a:spcBef>
                <a:spcPct val="20000"/>
              </a:spcBef>
            </a:pPr>
            <a:r>
              <a:rPr lang="en-US" altLang="en-US" sz="2800" b="1">
                <a:solidFill>
                  <a:schemeClr val="bg1"/>
                </a:solidFill>
              </a:rPr>
              <a:t>1 ngày trước</a:t>
            </a:r>
          </a:p>
        </p:txBody>
      </p:sp>
      <p:sp>
        <p:nvSpPr>
          <p:cNvPr id="215046" name="Rectangle 9">
            <a:extLst>
              <a:ext uri="{FF2B5EF4-FFF2-40B4-BE49-F238E27FC236}">
                <a16:creationId xmlns:a16="http://schemas.microsoft.com/office/drawing/2014/main" id="{36EA3200-150D-D549-9043-09700FCBFC2B}"/>
              </a:ext>
            </a:extLst>
          </p:cNvPr>
          <p:cNvSpPr>
            <a:spLocks noChangeArrowheads="1"/>
          </p:cNvSpPr>
          <p:nvPr/>
        </p:nvSpPr>
        <p:spPr bwMode="auto">
          <a:xfrm>
            <a:off x="7391400" y="1981200"/>
            <a:ext cx="1524000" cy="4572000"/>
          </a:xfrm>
          <a:prstGeom prst="rect">
            <a:avLst/>
          </a:prstGeom>
          <a:solidFill>
            <a:srgbClr val="0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3200" b="1" u="sng">
                <a:solidFill>
                  <a:srgbClr val="FFFFFF"/>
                </a:solidFill>
              </a:rPr>
              <a:t>Thứ 6</a:t>
            </a:r>
            <a:endParaRPr lang="en-US" altLang="en-US" sz="3200" b="1">
              <a:solidFill>
                <a:srgbClr val="FFFFFF"/>
              </a:solidFill>
            </a:endParaRPr>
          </a:p>
          <a:p>
            <a:pPr algn="ctr" eaLnBrk="1" hangingPunct="1">
              <a:spcBef>
                <a:spcPct val="20000"/>
              </a:spcBef>
            </a:pPr>
            <a:r>
              <a:rPr lang="en-US" altLang="en-US" sz="2800" b="1">
                <a:solidFill>
                  <a:schemeClr val="bg1"/>
                </a:solidFill>
              </a:rPr>
              <a:t>Giảng thêm 1-2 lần nữa</a:t>
            </a:r>
          </a:p>
          <a:p>
            <a:pPr algn="ctr" eaLnBrk="1" hangingPunct="1">
              <a:spcBef>
                <a:spcPct val="20000"/>
              </a:spcBef>
            </a:pPr>
            <a:endParaRPr lang="en-US" altLang="en-US" sz="2800" b="1">
              <a:solidFill>
                <a:schemeClr val="bg1"/>
              </a:solidFill>
            </a:endParaRPr>
          </a:p>
          <a:p>
            <a:pPr algn="ctr" eaLnBrk="1" hangingPunct="1">
              <a:spcBef>
                <a:spcPct val="20000"/>
              </a:spcBef>
            </a:pPr>
            <a:endParaRPr lang="en-US" altLang="en-US" sz="2800" b="1">
              <a:solidFill>
                <a:schemeClr val="bg1"/>
              </a:solidFill>
            </a:endParaRPr>
          </a:p>
          <a:p>
            <a:pPr algn="ctr" eaLnBrk="1" hangingPunct="1">
              <a:spcBef>
                <a:spcPct val="20000"/>
              </a:spcBef>
            </a:pPr>
            <a:endParaRPr lang="en-US" altLang="en-US" sz="2800" b="1">
              <a:solidFill>
                <a:schemeClr val="bg1"/>
              </a:solidFill>
            </a:endParaRPr>
          </a:p>
          <a:p>
            <a:pPr algn="ctr" eaLnBrk="1" hangingPunct="1">
              <a:spcBef>
                <a:spcPct val="20000"/>
              </a:spcBef>
            </a:pPr>
            <a:r>
              <a:rPr lang="en-US" altLang="en-US" sz="2800" b="1">
                <a:solidFill>
                  <a:schemeClr val="bg1"/>
                </a:solidFill>
              </a:rPr>
              <a:t>Sáng</a:t>
            </a:r>
            <a:endParaRPr lang="en-US" altLang="en-US" sz="3200" b="1">
              <a:solidFill>
                <a:srgbClr val="FFFFFF"/>
              </a:solidFill>
            </a:endParaRPr>
          </a:p>
        </p:txBody>
      </p:sp>
      <p:sp>
        <p:nvSpPr>
          <p:cNvPr id="215047" name="Rectangle 10">
            <a:extLst>
              <a:ext uri="{FF2B5EF4-FFF2-40B4-BE49-F238E27FC236}">
                <a16:creationId xmlns:a16="http://schemas.microsoft.com/office/drawing/2014/main" id="{F71F7AE5-7BB0-FD45-B507-BD7EC7E3B9A4}"/>
              </a:ext>
            </a:extLst>
          </p:cNvPr>
          <p:cNvSpPr>
            <a:spLocks noChangeArrowheads="1"/>
          </p:cNvSpPr>
          <p:nvPr/>
        </p:nvSpPr>
        <p:spPr bwMode="auto">
          <a:xfrm>
            <a:off x="8458200" y="76200"/>
            <a:ext cx="527050" cy="461963"/>
          </a:xfrm>
          <a:prstGeom prst="rect">
            <a:avLst/>
          </a:prstGeom>
          <a:noFill/>
          <a:ln>
            <a:noFill/>
          </a:ln>
          <a:effectLst>
            <a:outerShdw dist="35921"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000000"/>
                </a:solidFill>
                <a:cs typeface="Arial" panose="020B0604020202020204" pitchFamily="34" charset="0"/>
              </a:rPr>
              <a:t>80</a:t>
            </a:r>
            <a:endParaRPr lang="en-US" altLang="en-US">
              <a:solidFill>
                <a:srgbClr val="000000"/>
              </a:solidFill>
              <a:cs typeface="Arial" panose="020B0604020202020204" pitchFamily="34" charset="0"/>
            </a:endParaRPr>
          </a:p>
        </p:txBody>
      </p:sp>
      <p:sp>
        <p:nvSpPr>
          <p:cNvPr id="215048" name="Rectangle 11">
            <a:extLst>
              <a:ext uri="{FF2B5EF4-FFF2-40B4-BE49-F238E27FC236}">
                <a16:creationId xmlns:a16="http://schemas.microsoft.com/office/drawing/2014/main" id="{EF5F3777-81F2-4147-BD9F-5A132973A3FC}"/>
              </a:ext>
            </a:extLst>
          </p:cNvPr>
          <p:cNvSpPr>
            <a:spLocks noChangeArrowheads="1"/>
          </p:cNvSpPr>
          <p:nvPr/>
        </p:nvSpPr>
        <p:spPr bwMode="auto">
          <a:xfrm>
            <a:off x="304800" y="1981200"/>
            <a:ext cx="1524000" cy="4572000"/>
          </a:xfrm>
          <a:prstGeom prst="rect">
            <a:avLst/>
          </a:prstGeom>
          <a:solidFill>
            <a:srgbClr val="0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3200" b="1" u="sng">
                <a:solidFill>
                  <a:srgbClr val="FFFFFF"/>
                </a:solidFill>
              </a:rPr>
              <a:t>Thứ 2</a:t>
            </a:r>
            <a:endParaRPr lang="en-US" altLang="en-US" sz="3200" b="1">
              <a:solidFill>
                <a:srgbClr val="FFFFFF"/>
              </a:solidFill>
            </a:endParaRPr>
          </a:p>
          <a:p>
            <a:pPr algn="ctr" eaLnBrk="1" hangingPunct="1">
              <a:spcBef>
                <a:spcPct val="20000"/>
              </a:spcBef>
            </a:pPr>
            <a:r>
              <a:rPr lang="en-US" altLang="en-US" sz="2800" b="1">
                <a:solidFill>
                  <a:srgbClr val="FFFFFF"/>
                </a:solidFill>
              </a:rPr>
              <a:t>Hoàn tất MSS</a:t>
            </a:r>
          </a:p>
          <a:p>
            <a:pPr eaLnBrk="1" hangingPunct="1">
              <a:spcBef>
                <a:spcPct val="20000"/>
              </a:spcBef>
            </a:pPr>
            <a:endParaRPr lang="en-US" altLang="en-US" sz="2800" b="1">
              <a:solidFill>
                <a:srgbClr val="FFFFFF"/>
              </a:solidFill>
            </a:endParaRPr>
          </a:p>
          <a:p>
            <a:pPr eaLnBrk="1" hangingPunct="1">
              <a:spcBef>
                <a:spcPct val="20000"/>
              </a:spcBef>
            </a:pPr>
            <a:endParaRPr lang="en-US" altLang="en-US" sz="2800" b="1">
              <a:solidFill>
                <a:srgbClr val="FFFFFF"/>
              </a:solidFill>
            </a:endParaRPr>
          </a:p>
          <a:p>
            <a:pPr eaLnBrk="1" hangingPunct="1">
              <a:spcBef>
                <a:spcPct val="20000"/>
              </a:spcBef>
            </a:pPr>
            <a:r>
              <a:rPr lang="en-US" altLang="en-US" sz="2800" b="1">
                <a:solidFill>
                  <a:srgbClr val="FFFFFF"/>
                </a:solidFill>
              </a:rPr>
              <a:t>4 Ngày trước</a:t>
            </a:r>
          </a:p>
        </p:txBody>
      </p:sp>
      <p:sp>
        <p:nvSpPr>
          <p:cNvPr id="215049" name="Rectangle 4">
            <a:extLst>
              <a:ext uri="{FF2B5EF4-FFF2-40B4-BE49-F238E27FC236}">
                <a16:creationId xmlns:a16="http://schemas.microsoft.com/office/drawing/2014/main" id="{38EFC3C0-0CF6-FC45-86C2-713E460505DE}"/>
              </a:ext>
            </a:extLst>
          </p:cNvPr>
          <p:cNvSpPr>
            <a:spLocks noGrp="1" noChangeArrowheads="1"/>
          </p:cNvSpPr>
          <p:nvPr>
            <p:ph type="ctrTitle"/>
          </p:nvPr>
        </p:nvSpPr>
        <p:spPr>
          <a:xfrm>
            <a:off x="381000" y="333375"/>
            <a:ext cx="8382000" cy="950913"/>
          </a:xfrm>
        </p:spPr>
        <p:txBody>
          <a:bodyPr/>
          <a:lstStyle/>
          <a:p>
            <a:pPr eaLnBrk="1" hangingPunct="1"/>
            <a:r>
              <a:rPr lang="en-US" altLang="en-US" sz="4800" b="1">
                <a:solidFill>
                  <a:schemeClr val="accent2"/>
                </a:solidFill>
                <a:ea typeface="ＭＳ Ｐゴシック" panose="020B0600070205080204" pitchFamily="34" charset="-128"/>
              </a:rPr>
              <a:t>Cách Thực Tập Giảng</a:t>
            </a:r>
            <a:endParaRPr lang="en-US" altLang="en-US" sz="6000" b="1" i="1">
              <a:solidFill>
                <a:schemeClr val="bg1"/>
              </a:solidFill>
              <a:ea typeface="ＭＳ Ｐゴシック" panose="020B0600070205080204" pitchFamily="34" charset="-128"/>
            </a:endParaRPr>
          </a:p>
        </p:txBody>
      </p:sp>
      <p:sp>
        <p:nvSpPr>
          <p:cNvPr id="215050" name="Rectangle 4">
            <a:extLst>
              <a:ext uri="{FF2B5EF4-FFF2-40B4-BE49-F238E27FC236}">
                <a16:creationId xmlns:a16="http://schemas.microsoft.com/office/drawing/2014/main" id="{204B9A3F-BBD3-3844-B15E-1C9865959F7D}"/>
              </a:ext>
            </a:extLst>
          </p:cNvPr>
          <p:cNvSpPr txBox="1">
            <a:spLocks noChangeArrowheads="1"/>
          </p:cNvSpPr>
          <p:nvPr/>
        </p:nvSpPr>
        <p:spPr bwMode="auto">
          <a:xfrm>
            <a:off x="395288" y="981075"/>
            <a:ext cx="83820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800" b="1" i="1">
                <a:solidFill>
                  <a:srgbClr val="333399"/>
                </a:solidFill>
              </a:rPr>
              <a:t>Cho sứ điệp </a:t>
            </a:r>
            <a:r>
              <a:rPr lang="en-US" altLang="en-US" sz="4800" b="1" i="1">
                <a:solidFill>
                  <a:srgbClr val="C00000"/>
                </a:solidFill>
              </a:rPr>
              <a:t>ngày thứ 6</a:t>
            </a:r>
            <a:endParaRPr lang="en-US" altLang="en-US" sz="6000" b="1" i="1">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a:extLst>
              <a:ext uri="{FF2B5EF4-FFF2-40B4-BE49-F238E27FC236}">
                <a16:creationId xmlns:a16="http://schemas.microsoft.com/office/drawing/2014/main" id="{4F10F930-53C4-994D-B080-B5B23E964C77}"/>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136194" name="Picture 1">
            <a:extLst>
              <a:ext uri="{FF2B5EF4-FFF2-40B4-BE49-F238E27FC236}">
                <a16:creationId xmlns:a16="http://schemas.microsoft.com/office/drawing/2014/main" id="{D5238649-EB01-BF47-9BF7-CFA7AF63D0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08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a:extLst>
              <a:ext uri="{FF2B5EF4-FFF2-40B4-BE49-F238E27FC236}">
                <a16:creationId xmlns:a16="http://schemas.microsoft.com/office/drawing/2014/main" id="{CCF2C18C-ACE8-CF46-8B14-A8B4B60489BD}"/>
              </a:ext>
            </a:extLst>
          </p:cNvPr>
          <p:cNvSpPr>
            <a:spLocks noGrp="1" noChangeArrowheads="1"/>
          </p:cNvSpPr>
          <p:nvPr>
            <p:ph type="title" idx="4294967295"/>
          </p:nvPr>
        </p:nvSpPr>
        <p:spPr>
          <a:xfrm>
            <a:off x="457200" y="0"/>
            <a:ext cx="7924800" cy="21336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defRPr/>
            </a:pPr>
            <a:r>
              <a:rPr lang="en-US" sz="6600" b="1" dirty="0" err="1">
                <a:solidFill>
                  <a:schemeClr val="bg1"/>
                </a:solidFill>
                <a:effectLst>
                  <a:glow rad="165100">
                    <a:schemeClr val="tx1"/>
                  </a:glow>
                </a:effectLst>
                <a:ea typeface="ＭＳ Ｐゴシック" charset="0"/>
                <a:cs typeface="ＭＳ Ｐゴシック" charset="0"/>
              </a:rPr>
              <a:t>Viết</a:t>
            </a:r>
            <a:r>
              <a:rPr lang="en-US" sz="6600" b="1" dirty="0">
                <a:solidFill>
                  <a:schemeClr val="bg1"/>
                </a:solidFill>
                <a:effectLst>
                  <a:glow rad="165100">
                    <a:schemeClr val="tx1"/>
                  </a:glow>
                </a:effectLst>
                <a:ea typeface="ＭＳ Ｐゴシック" charset="0"/>
                <a:cs typeface="ＭＳ Ｐゴシック" charset="0"/>
              </a:rPr>
              <a:t> </a:t>
            </a:r>
            <a:r>
              <a:rPr lang="en-US" sz="6600" b="1" dirty="0" err="1">
                <a:solidFill>
                  <a:schemeClr val="bg1"/>
                </a:solidFill>
                <a:effectLst>
                  <a:glow rad="165100">
                    <a:schemeClr val="tx1"/>
                  </a:glow>
                </a:effectLst>
                <a:ea typeface="ＭＳ Ｐゴシック" charset="0"/>
                <a:cs typeface="ＭＳ Ｐゴシック" charset="0"/>
              </a:rPr>
              <a:t>Bài</a:t>
            </a:r>
            <a:r>
              <a:rPr lang="en-US" sz="6600" b="1" dirty="0">
                <a:solidFill>
                  <a:schemeClr val="bg1"/>
                </a:solidFill>
                <a:effectLst>
                  <a:glow rad="165100">
                    <a:schemeClr val="tx1"/>
                  </a:glow>
                </a:effectLst>
                <a:ea typeface="ＭＳ Ｐゴシック" charset="0"/>
                <a:cs typeface="ＭＳ Ｐゴシック" charset="0"/>
              </a:rPr>
              <a:t> </a:t>
            </a:r>
            <a:r>
              <a:rPr lang="en-US" sz="6600" b="1" dirty="0" err="1">
                <a:solidFill>
                  <a:schemeClr val="bg1"/>
                </a:solidFill>
                <a:effectLst>
                  <a:glow rad="165100">
                    <a:schemeClr val="tx1"/>
                  </a:glow>
                </a:effectLst>
                <a:ea typeface="ＭＳ Ｐゴシック" charset="0"/>
                <a:cs typeface="ＭＳ Ｐゴシック" charset="0"/>
              </a:rPr>
              <a:t>Giảng</a:t>
            </a:r>
            <a:r>
              <a:rPr lang="en-US" sz="6600" b="1" dirty="0">
                <a:solidFill>
                  <a:schemeClr val="bg1"/>
                </a:solidFill>
                <a:effectLst>
                  <a:glow rad="165100">
                    <a:schemeClr val="tx1"/>
                  </a:glow>
                </a:effectLst>
                <a:ea typeface="ＭＳ Ｐゴシック" charset="0"/>
                <a:cs typeface="ＭＳ Ｐゴシック" charset="0"/>
              </a:rPr>
              <a:t> </a:t>
            </a:r>
            <a:r>
              <a:rPr lang="en-US" sz="6600" b="1" dirty="0" err="1">
                <a:solidFill>
                  <a:schemeClr val="bg1"/>
                </a:solidFill>
                <a:effectLst>
                  <a:glow rad="165100">
                    <a:schemeClr val="tx1"/>
                  </a:glow>
                </a:effectLst>
                <a:ea typeface="ＭＳ Ｐゴシック" charset="0"/>
                <a:cs typeface="ＭＳ Ｐゴシック" charset="0"/>
              </a:rPr>
              <a:t>Thành</a:t>
            </a:r>
            <a:r>
              <a:rPr lang="en-US" sz="6600" b="1" dirty="0">
                <a:solidFill>
                  <a:schemeClr val="bg1"/>
                </a:solidFill>
                <a:effectLst>
                  <a:glow rad="165100">
                    <a:schemeClr val="tx1"/>
                  </a:glow>
                </a:effectLst>
                <a:ea typeface="ＭＳ Ｐゴシック" charset="0"/>
                <a:cs typeface="ＭＳ Ｐゴシック" charset="0"/>
              </a:rPr>
              <a:t> </a:t>
            </a:r>
            <a:r>
              <a:rPr lang="en-US" sz="6600" b="1" dirty="0" err="1">
                <a:solidFill>
                  <a:schemeClr val="bg1"/>
                </a:solidFill>
                <a:effectLst>
                  <a:glow rad="165100">
                    <a:schemeClr val="tx1"/>
                  </a:glow>
                </a:effectLst>
                <a:ea typeface="ＭＳ Ｐゴシック" charset="0"/>
                <a:cs typeface="ＭＳ Ｐゴシック" charset="0"/>
              </a:rPr>
              <a:t>Lời</a:t>
            </a:r>
            <a:endParaRPr lang="en-US" b="1" dirty="0">
              <a:solidFill>
                <a:schemeClr val="bg1"/>
              </a:solidFill>
              <a:effectLst>
                <a:glow rad="165100">
                  <a:schemeClr val="tx1"/>
                </a:glow>
              </a:effectLst>
              <a:ea typeface="ＭＳ Ｐゴシック" charset="0"/>
              <a:cs typeface="ＭＳ Ｐゴシック" charset="0"/>
            </a:endParaRPr>
          </a:p>
        </p:txBody>
      </p:sp>
    </p:spTree>
  </p:cSld>
  <p:clrMapOvr>
    <a:masterClrMapping/>
  </p:clrMapOvr>
  <p:transition spd="med">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FB32676F-41F7-5B4A-8F30-D2E7EACA4D77}"/>
              </a:ext>
            </a:extLst>
          </p:cNvPr>
          <p:cNvSpPr>
            <a:spLocks noGrp="1" noChangeArrowheads="1"/>
          </p:cNvSpPr>
          <p:nvPr>
            <p:ph type="title"/>
          </p:nvPr>
        </p:nvSpPr>
        <p:spPr>
          <a:xfrm>
            <a:off x="457200" y="381000"/>
            <a:ext cx="8229600" cy="762000"/>
          </a:xfrm>
          <a:solidFill>
            <a:srgbClr val="000000"/>
          </a:solidFill>
        </p:spPr>
        <p:txBody>
          <a:bodyPr/>
          <a:lstStyle/>
          <a:p>
            <a:pPr eaLnBrk="1" hangingPunct="1"/>
            <a:r>
              <a:rPr lang="en-US" altLang="en-US" b="1">
                <a:ea typeface="ＭＳ Ｐゴシック" panose="020B0600070205080204" pitchFamily="34" charset="-128"/>
              </a:rPr>
              <a:t>Tóm Tắt</a:t>
            </a:r>
            <a:endParaRPr lang="en-US" altLang="en-US">
              <a:ea typeface="ＭＳ Ｐゴシック" panose="020B0600070205080204" pitchFamily="34" charset="-128"/>
            </a:endParaRPr>
          </a:p>
        </p:txBody>
      </p:sp>
      <p:sp>
        <p:nvSpPr>
          <p:cNvPr id="68611" name="Rectangle 4">
            <a:extLst>
              <a:ext uri="{FF2B5EF4-FFF2-40B4-BE49-F238E27FC236}">
                <a16:creationId xmlns:a16="http://schemas.microsoft.com/office/drawing/2014/main" id="{4B5AB959-A5AD-5344-B608-918C18F961A9}"/>
              </a:ext>
            </a:extLst>
          </p:cNvPr>
          <p:cNvSpPr>
            <a:spLocks noChangeArrowheads="1"/>
          </p:cNvSpPr>
          <p:nvPr/>
        </p:nvSpPr>
        <p:spPr bwMode="auto">
          <a:xfrm>
            <a:off x="8458200" y="76200"/>
            <a:ext cx="488950" cy="457200"/>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defRPr/>
            </a:pPr>
            <a:r>
              <a:rPr lang="en-US" b="1">
                <a:latin typeface="Times New Roman" charset="0"/>
                <a:ea typeface="ＭＳ Ｐゴシック" charset="0"/>
                <a:cs typeface="ＭＳ Ｐゴシック" charset="0"/>
              </a:rPr>
              <a:t>80</a:t>
            </a:r>
            <a:endParaRPr lang="en-US">
              <a:latin typeface="Times New Roman" charset="0"/>
              <a:ea typeface="ＭＳ Ｐゴシック" charset="0"/>
              <a:cs typeface="ＭＳ Ｐゴシック" charset="0"/>
            </a:endParaRPr>
          </a:p>
        </p:txBody>
      </p:sp>
      <p:sp>
        <p:nvSpPr>
          <p:cNvPr id="119813" name="Text Box 5">
            <a:extLst>
              <a:ext uri="{FF2B5EF4-FFF2-40B4-BE49-F238E27FC236}">
                <a16:creationId xmlns:a16="http://schemas.microsoft.com/office/drawing/2014/main" id="{B0D49A5A-5D5F-6E42-9666-02E44D27DBB6}"/>
              </a:ext>
            </a:extLst>
          </p:cNvPr>
          <p:cNvSpPr txBox="1">
            <a:spLocks noChangeArrowheads="1"/>
          </p:cNvSpPr>
          <p:nvPr/>
        </p:nvSpPr>
        <p:spPr bwMode="auto">
          <a:xfrm>
            <a:off x="0" y="6461125"/>
            <a:ext cx="9144000" cy="396875"/>
          </a:xfrm>
          <a:prstGeom prst="rect">
            <a:avLst/>
          </a:prstGeom>
          <a:solidFill>
            <a:srgbClr val="000000"/>
          </a:solidFill>
          <a:ln w="9525">
            <a:no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000" b="1">
                <a:effectLst>
                  <a:outerShdw blurRad="38100" dist="38100" dir="2700000" algn="tl">
                    <a:srgbClr val="003366"/>
                  </a:outerShdw>
                </a:effectLst>
                <a:cs typeface="Arial" panose="020B0604020202020204" pitchFamily="34" charset="0"/>
              </a:rPr>
              <a:t>John Stott, </a:t>
            </a:r>
            <a:r>
              <a:rPr lang="en-US" altLang="en-US" sz="2000" b="1" i="1">
                <a:effectLst>
                  <a:outerShdw blurRad="38100" dist="38100" dir="2700000" algn="tl">
                    <a:srgbClr val="003366"/>
                  </a:outerShdw>
                </a:effectLst>
                <a:cs typeface="Arial" panose="020B0604020202020204" pitchFamily="34" charset="0"/>
              </a:rPr>
              <a:t>Between Two Worlds, </a:t>
            </a:r>
            <a:r>
              <a:rPr lang="en-US" altLang="en-US" sz="2000" b="1">
                <a:effectLst>
                  <a:outerShdw blurRad="38100" dist="38100" dir="2700000" algn="tl">
                    <a:srgbClr val="003366"/>
                  </a:outerShdw>
                </a:effectLst>
                <a:cs typeface="Arial" panose="020B0604020202020204" pitchFamily="34" charset="0"/>
              </a:rPr>
              <a:t>255, 258</a:t>
            </a:r>
          </a:p>
        </p:txBody>
      </p:sp>
      <p:sp>
        <p:nvSpPr>
          <p:cNvPr id="119814" name="Rectangle 6">
            <a:extLst>
              <a:ext uri="{FF2B5EF4-FFF2-40B4-BE49-F238E27FC236}">
                <a16:creationId xmlns:a16="http://schemas.microsoft.com/office/drawing/2014/main" id="{83021C33-67EC-4746-A293-C4A322F14EE9}"/>
              </a:ext>
            </a:extLst>
          </p:cNvPr>
          <p:cNvSpPr>
            <a:spLocks noChangeArrowheads="1"/>
          </p:cNvSpPr>
          <p:nvPr/>
        </p:nvSpPr>
        <p:spPr bwMode="auto">
          <a:xfrm>
            <a:off x="457200" y="1143000"/>
            <a:ext cx="8229600" cy="5257800"/>
          </a:xfrm>
          <a:prstGeom prst="rect">
            <a:avLst/>
          </a:prstGeom>
          <a:gradFill rotWithShape="0">
            <a:gsLst>
              <a:gs pos="0">
                <a:srgbClr val="00182F"/>
              </a:gs>
              <a:gs pos="100000">
                <a:schemeClr val="bg2"/>
              </a:gs>
            </a:gsLst>
            <a:path path="shape">
              <a:fillToRect l="50000" t="50000" r="50000" b="50000"/>
            </a:path>
          </a:gradFill>
          <a:ln>
            <a:noFill/>
          </a:ln>
          <a:effectLst>
            <a:prstShdw prst="shdw17" dist="17961" dir="13500000">
              <a:srgbClr val="000000">
                <a:alpha val="75000"/>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buClr>
                <a:schemeClr val="hlink"/>
              </a:buClr>
              <a:buSzPct val="65000"/>
              <a:buFont typeface="Wingdings" pitchFamily="2" charset="2"/>
              <a:buChar char="n"/>
            </a:pPr>
            <a:r>
              <a:rPr lang="ja-JP" altLang="en-US" sz="2800" b="1">
                <a:effectLst>
                  <a:outerShdw blurRad="38100" dist="38100" dir="2700000" algn="tl">
                    <a:srgbClr val="000000"/>
                  </a:outerShdw>
                </a:effectLst>
              </a:rPr>
              <a:t>“</a:t>
            </a:r>
            <a:r>
              <a:rPr lang="en-US" altLang="ja-JP" sz="2800" b="1">
                <a:effectLst>
                  <a:outerShdw blurRad="38100" dist="38100" dir="2700000" algn="tl">
                    <a:srgbClr val="000000"/>
                  </a:outerShdw>
                </a:effectLst>
              </a:rPr>
              <a:t>Dường như chỉ có một cách kết hợp sự chính xác của ngôn ngữ với sự trình bày tức thời, và đó là để chúng ta viết bài giảng trong khi nghiên cứu nhưng khước từ đọc nó từ bục giảng.</a:t>
            </a:r>
            <a:r>
              <a:rPr lang="ja-JP" altLang="en-US" sz="2800" b="1">
                <a:effectLst>
                  <a:outerShdw blurRad="38100" dist="38100" dir="2700000" algn="tl">
                    <a:srgbClr val="000000"/>
                  </a:outerShdw>
                </a:effectLst>
              </a:rPr>
              <a:t>”</a:t>
            </a:r>
            <a:endParaRPr lang="en-US" altLang="ja-JP" sz="2800" b="1">
              <a:effectLst>
                <a:outerShdw blurRad="38100" dist="38100" dir="2700000" algn="tl">
                  <a:srgbClr val="000000"/>
                </a:outerShdw>
              </a:effectLst>
            </a:endParaRPr>
          </a:p>
          <a:p>
            <a:pPr eaLnBrk="1" hangingPunct="1">
              <a:lnSpc>
                <a:spcPct val="90000"/>
              </a:lnSpc>
              <a:spcBef>
                <a:spcPct val="20000"/>
              </a:spcBef>
              <a:buClr>
                <a:schemeClr val="hlink"/>
              </a:buClr>
              <a:buSzPct val="65000"/>
              <a:buFont typeface="Wingdings" pitchFamily="2" charset="2"/>
              <a:buChar char="n"/>
            </a:pPr>
            <a:r>
              <a:rPr lang="ja-JP" altLang="en-US" sz="2800" b="1">
                <a:effectLst>
                  <a:outerShdw blurRad="38100" dist="38100" dir="2700000" algn="tl">
                    <a:srgbClr val="000000"/>
                  </a:outerShdw>
                </a:effectLst>
              </a:rPr>
              <a:t>“</a:t>
            </a:r>
            <a:r>
              <a:rPr lang="en-US" altLang="ja-JP" sz="2800" b="1">
                <a:effectLst>
                  <a:outerShdw blurRad="38100" dist="38100" dir="2700000" algn="tl">
                    <a:srgbClr val="000000"/>
                  </a:outerShdw>
                </a:effectLst>
              </a:rPr>
              <a:t>Toàn bộ quá trình chuẩn bị bài giảng từ đầu đến cuối được tóm tắt một cách đáng ngưỡng mộ bởi một diễn giả Mỹ da đen, rằng:</a:t>
            </a:r>
            <a:br>
              <a:rPr lang="en-US" altLang="ja-JP" sz="2800" b="1">
                <a:effectLst>
                  <a:outerShdw blurRad="38100" dist="38100" dir="2700000" algn="tl">
                    <a:srgbClr val="000000"/>
                  </a:outerShdw>
                </a:effectLst>
              </a:rPr>
            </a:br>
            <a:r>
              <a:rPr lang="en-US" altLang="ja-JP" sz="2800" b="1">
                <a:effectLst>
                  <a:outerShdw blurRad="38100" dist="38100" dir="2700000" algn="tl">
                    <a:srgbClr val="000000"/>
                  </a:outerShdw>
                </a:effectLst>
              </a:rPr>
              <a:t>	</a:t>
            </a:r>
            <a:r>
              <a:rPr lang="ja-JP" altLang="en-US" sz="2800" b="1">
                <a:effectLst>
                  <a:outerShdw blurRad="38100" dist="38100" dir="2700000" algn="tl">
                    <a:srgbClr val="000000"/>
                  </a:outerShdw>
                </a:effectLst>
              </a:rPr>
              <a:t>‘</a:t>
            </a:r>
            <a:r>
              <a:rPr lang="en-US" altLang="ja-JP" sz="2800" b="1">
                <a:effectLst>
                  <a:outerShdw blurRad="38100" dist="38100" dir="2700000" algn="tl">
                    <a:srgbClr val="000000"/>
                  </a:outerShdw>
                </a:effectLst>
              </a:rPr>
              <a:t>Trước tiên, chính tôi tự </a:t>
            </a:r>
            <a:r>
              <a:rPr lang="en-US" altLang="ja-JP" sz="2800" b="1">
                <a:solidFill>
                  <a:srgbClr val="FFFF00"/>
                </a:solidFill>
                <a:effectLst>
                  <a:outerShdw blurRad="38100" dist="38100" dir="2700000" algn="tl">
                    <a:srgbClr val="000000"/>
                  </a:outerShdw>
                </a:effectLst>
              </a:rPr>
              <a:t>đọc toàn bộ</a:t>
            </a:r>
            <a:r>
              <a:rPr lang="en-US" altLang="ja-JP" sz="2800" b="1">
                <a:effectLst>
                  <a:outerShdw blurRad="38100" dist="38100" dir="2700000" algn="tl">
                    <a:srgbClr val="000000"/>
                  </a:outerShdw>
                </a:effectLst>
              </a:rPr>
              <a:t>, </a:t>
            </a:r>
            <a:br>
              <a:rPr lang="en-US" altLang="ja-JP" sz="2800" b="1">
                <a:effectLst>
                  <a:outerShdw blurRad="38100" dist="38100" dir="2700000" algn="tl">
                    <a:srgbClr val="000000"/>
                  </a:outerShdw>
                </a:effectLst>
              </a:rPr>
            </a:br>
            <a:r>
              <a:rPr lang="en-US" altLang="ja-JP" sz="2800" b="1">
                <a:effectLst>
                  <a:outerShdw blurRad="38100" dist="38100" dir="2700000" algn="tl">
                    <a:srgbClr val="000000"/>
                  </a:outerShdw>
                </a:effectLst>
              </a:rPr>
              <a:t>	kế đó, chính tôi suy </a:t>
            </a:r>
            <a:r>
              <a:rPr lang="en-US" altLang="ja-JP" sz="2800" b="1">
                <a:solidFill>
                  <a:srgbClr val="FFFF00"/>
                </a:solidFill>
                <a:effectLst>
                  <a:outerShdw blurRad="38100" dist="38100" dir="2700000" algn="tl">
                    <a:srgbClr val="000000"/>
                  </a:outerShdw>
                </a:effectLst>
              </a:rPr>
              <a:t>nghĩ rõ ràng</a:t>
            </a:r>
            <a:r>
              <a:rPr lang="en-US" altLang="ja-JP" sz="2800" b="1">
                <a:effectLst>
                  <a:outerShdw blurRad="38100" dist="38100" dir="2700000" algn="tl">
                    <a:srgbClr val="000000"/>
                  </a:outerShdw>
                </a:effectLst>
              </a:rPr>
              <a:t>, </a:t>
            </a:r>
            <a:br>
              <a:rPr lang="en-US" altLang="ja-JP" sz="2800" b="1">
                <a:effectLst>
                  <a:outerShdw blurRad="38100" dist="38100" dir="2700000" algn="tl">
                    <a:srgbClr val="000000"/>
                  </a:outerShdw>
                </a:effectLst>
              </a:rPr>
            </a:br>
            <a:r>
              <a:rPr lang="en-US" altLang="ja-JP" sz="2800" b="1">
                <a:effectLst>
                  <a:outerShdw blurRad="38100" dist="38100" dir="2700000" algn="tl">
                    <a:srgbClr val="000000"/>
                  </a:outerShdw>
                </a:effectLst>
              </a:rPr>
              <a:t>	kế, chính tôi </a:t>
            </a:r>
            <a:r>
              <a:rPr lang="en-US" altLang="ja-JP" sz="2800" b="1">
                <a:solidFill>
                  <a:srgbClr val="FFFF00"/>
                </a:solidFill>
                <a:effectLst>
                  <a:outerShdw blurRad="38100" dist="38100" dir="2700000" algn="tl">
                    <a:srgbClr val="000000"/>
                  </a:outerShdw>
                </a:effectLst>
              </a:rPr>
              <a:t>cầu nguyện</a:t>
            </a:r>
            <a:r>
              <a:rPr lang="en-US" altLang="ja-JP" sz="2800" b="1">
                <a:effectLst>
                  <a:outerShdw blurRad="38100" dist="38100" dir="2700000" algn="tl">
                    <a:srgbClr val="000000"/>
                  </a:outerShdw>
                </a:effectLst>
              </a:rPr>
              <a:t> sự </a:t>
            </a:r>
            <a:r>
              <a:rPr lang="en-US" altLang="ja-JP" sz="2800" b="1">
                <a:solidFill>
                  <a:srgbClr val="FFFF00"/>
                </a:solidFill>
                <a:effectLst>
                  <a:outerShdw blurRad="38100" dist="38100" dir="2700000" algn="tl">
                    <a:srgbClr val="000000"/>
                  </a:outerShdw>
                </a:effectLst>
              </a:rPr>
              <a:t>nóng cháy</a:t>
            </a:r>
            <a:r>
              <a:rPr lang="en-US" altLang="ja-JP" sz="2800" b="1">
                <a:effectLst>
                  <a:outerShdw blurRad="38100" dist="38100" dir="2700000" algn="tl">
                    <a:srgbClr val="000000"/>
                  </a:outerShdw>
                </a:effectLst>
              </a:rPr>
              <a:t>, </a:t>
            </a:r>
            <a:br>
              <a:rPr lang="en-US" altLang="ja-JP" sz="2800" b="1">
                <a:effectLst>
                  <a:outerShdw blurRad="38100" dist="38100" dir="2700000" algn="tl">
                    <a:srgbClr val="000000"/>
                  </a:outerShdw>
                </a:effectLst>
              </a:rPr>
            </a:br>
            <a:r>
              <a:rPr lang="en-US" altLang="ja-JP" sz="2800" b="1">
                <a:effectLst>
                  <a:outerShdw blurRad="38100" dist="38100" dir="2700000" algn="tl">
                    <a:srgbClr val="000000"/>
                  </a:outerShdw>
                </a:effectLst>
              </a:rPr>
              <a:t>	và kế, tôi </a:t>
            </a:r>
            <a:r>
              <a:rPr lang="en-US" altLang="ja-JP" sz="2800" b="1">
                <a:solidFill>
                  <a:srgbClr val="FFFF00"/>
                </a:solidFill>
                <a:effectLst>
                  <a:outerShdw blurRad="38100" dist="38100" dir="2700000" algn="tl">
                    <a:srgbClr val="000000"/>
                  </a:outerShdw>
                </a:effectLst>
              </a:rPr>
              <a:t>thả lỏng (trình bày tự do)</a:t>
            </a:r>
            <a:r>
              <a:rPr lang="en-US" altLang="ja-JP" sz="2800" b="1">
                <a:effectLst>
                  <a:outerShdw blurRad="38100" dist="38100" dir="2700000" algn="tl">
                    <a:srgbClr val="000000"/>
                  </a:outerShdw>
                </a:effectLst>
              </a:rPr>
              <a:t>.</a:t>
            </a:r>
            <a:r>
              <a:rPr lang="ja-JP" altLang="en-US" sz="2800" b="1">
                <a:effectLst>
                  <a:outerShdw blurRad="38100" dist="38100" dir="2700000" algn="tl">
                    <a:srgbClr val="000000"/>
                  </a:outerShdw>
                </a:effectLst>
              </a:rPr>
              <a:t>’”</a:t>
            </a:r>
            <a:endParaRPr lang="en-US" altLang="en-US" sz="2800" b="1">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119814">
                                            <p:bg/>
                                          </p:spTgt>
                                        </p:tgtEl>
                                        <p:attrNameLst>
                                          <p:attrName>style.visibility</p:attrName>
                                        </p:attrNameLst>
                                      </p:cBhvr>
                                      <p:to>
                                        <p:strVal val="visible"/>
                                      </p:to>
                                    </p:set>
                                    <p:animEffect transition="in" filter="fade">
                                      <p:cBhvr>
                                        <p:cTn id="7" dur="2000"/>
                                        <p:tgtEl>
                                          <p:spTgt spid="119814">
                                            <p:bg/>
                                          </p:spTgt>
                                        </p:tgtEl>
                                      </p:cBhvr>
                                    </p:animEffect>
                                    <p:anim calcmode="lin" valueType="num">
                                      <p:cBhvr>
                                        <p:cTn id="8" dur="2000" fill="hold"/>
                                        <p:tgtEl>
                                          <p:spTgt spid="119814">
                                            <p:bg/>
                                          </p:spTgt>
                                        </p:tgtEl>
                                        <p:attrNameLst>
                                          <p:attrName>ppt_w</p:attrName>
                                        </p:attrNameLst>
                                      </p:cBhvr>
                                      <p:tavLst>
                                        <p:tav tm="0" fmla="#ppt_w*sin(2.5*pi*$)">
                                          <p:val>
                                            <p:fltVal val="0"/>
                                          </p:val>
                                        </p:tav>
                                        <p:tav tm="100000">
                                          <p:val>
                                            <p:fltVal val="1"/>
                                          </p:val>
                                        </p:tav>
                                      </p:tavLst>
                                    </p:anim>
                                    <p:anim calcmode="lin" valueType="num">
                                      <p:cBhvr>
                                        <p:cTn id="9" dur="2000" fill="hold"/>
                                        <p:tgtEl>
                                          <p:spTgt spid="119814">
                                            <p:bg/>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19814">
                                            <p:txEl>
                                              <p:pRg st="0" end="0"/>
                                            </p:txEl>
                                          </p:spTgt>
                                        </p:tgtEl>
                                        <p:attrNameLst>
                                          <p:attrName>style.visibility</p:attrName>
                                        </p:attrNameLst>
                                      </p:cBhvr>
                                      <p:to>
                                        <p:strVal val="visible"/>
                                      </p:to>
                                    </p:set>
                                    <p:animEffect transition="in" filter="fade">
                                      <p:cBhvr>
                                        <p:cTn id="12" dur="2000"/>
                                        <p:tgtEl>
                                          <p:spTgt spid="119814">
                                            <p:txEl>
                                              <p:pRg st="0" end="0"/>
                                            </p:txEl>
                                          </p:spTgt>
                                        </p:tgtEl>
                                      </p:cBhvr>
                                    </p:animEffect>
                                    <p:anim calcmode="lin" valueType="num">
                                      <p:cBhvr>
                                        <p:cTn id="13" dur="2000" fill="hold"/>
                                        <p:tgtEl>
                                          <p:spTgt spid="119814">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198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19814">
                                            <p:txEl>
                                              <p:pRg st="1" end="1"/>
                                            </p:txEl>
                                          </p:spTgt>
                                        </p:tgtEl>
                                        <p:attrNameLst>
                                          <p:attrName>style.visibility</p:attrName>
                                        </p:attrNameLst>
                                      </p:cBhvr>
                                      <p:to>
                                        <p:strVal val="visible"/>
                                      </p:to>
                                    </p:set>
                                    <p:animEffect transition="in" filter="fade">
                                      <p:cBhvr>
                                        <p:cTn id="19" dur="2000"/>
                                        <p:tgtEl>
                                          <p:spTgt spid="119814">
                                            <p:txEl>
                                              <p:pRg st="1" end="1"/>
                                            </p:txEl>
                                          </p:spTgt>
                                        </p:tgtEl>
                                      </p:cBhvr>
                                    </p:animEffect>
                                    <p:anim calcmode="lin" valueType="num">
                                      <p:cBhvr>
                                        <p:cTn id="20" dur="2000" fill="hold"/>
                                        <p:tgtEl>
                                          <p:spTgt spid="119814">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11981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a:extLst>
              <a:ext uri="{FF2B5EF4-FFF2-40B4-BE49-F238E27FC236}">
                <a16:creationId xmlns:a16="http://schemas.microsoft.com/office/drawing/2014/main" id="{911F750C-79E3-C34D-9123-0CF3088499EF}"/>
              </a:ext>
            </a:extLst>
          </p:cNvPr>
          <p:cNvSpPr>
            <a:spLocks noChangeArrowheads="1"/>
          </p:cNvSpPr>
          <p:nvPr/>
        </p:nvSpPr>
        <p:spPr bwMode="auto">
          <a:xfrm>
            <a:off x="0" y="0"/>
            <a:ext cx="9144000" cy="6858000"/>
          </a:xfrm>
          <a:prstGeom prst="rect">
            <a:avLst/>
          </a:prstGeom>
          <a:gradFill rotWithShape="0">
            <a:gsLst>
              <a:gs pos="0">
                <a:schemeClr val="accent2"/>
              </a:gs>
              <a:gs pos="100000">
                <a:srgbClr val="3366FF"/>
              </a:gs>
            </a:gsLst>
            <a:lin ang="540000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1497091" name="Rectangle 3">
            <a:extLst>
              <a:ext uri="{FF2B5EF4-FFF2-40B4-BE49-F238E27FC236}">
                <a16:creationId xmlns:a16="http://schemas.microsoft.com/office/drawing/2014/main" id="{7F8E19F8-CC04-724B-9760-1353F48DB0A0}"/>
              </a:ext>
            </a:extLst>
          </p:cNvPr>
          <p:cNvSpPr>
            <a:spLocks noChangeArrowheads="1"/>
          </p:cNvSpPr>
          <p:nvPr/>
        </p:nvSpPr>
        <p:spPr bwMode="auto">
          <a:xfrm>
            <a:off x="0" y="0"/>
            <a:ext cx="4572000" cy="3429000"/>
          </a:xfrm>
          <a:prstGeom prst="rect">
            <a:avLst/>
          </a:prstGeom>
          <a:gradFill rotWithShape="0">
            <a:gsLst>
              <a:gs pos="0">
                <a:schemeClr val="accent1"/>
              </a:gs>
              <a:gs pos="100000">
                <a:schemeClr val="accent1">
                  <a:gamma/>
                  <a:shade val="46275"/>
                  <a:invGamma/>
                </a:schemeClr>
              </a:gs>
            </a:gsLst>
            <a:path path="shape">
              <a:fillToRect l="50000" t="50000" r="50000" b="50000"/>
            </a:path>
          </a:gradFill>
          <a:ln w="12700">
            <a:solidFill>
              <a:schemeClr val="tx1"/>
            </a:solidFill>
            <a:miter lim="800000"/>
            <a:headEnd/>
            <a:tailEnd/>
          </a:ln>
          <a:effectLst/>
        </p:spPr>
        <p:txBody>
          <a:bodyPr wrap="none" anchor="ctr"/>
          <a:lstStyle/>
          <a:p>
            <a:pPr>
              <a:defRPr/>
            </a:pPr>
            <a:endParaRPr lang="en-US">
              <a:solidFill>
                <a:srgbClr val="000000"/>
              </a:solidFill>
              <a:latin typeface="Arial"/>
              <a:ea typeface="ＭＳ Ｐゴシック" charset="-128"/>
              <a:cs typeface="Arial"/>
            </a:endParaRPr>
          </a:p>
        </p:txBody>
      </p:sp>
      <p:sp>
        <p:nvSpPr>
          <p:cNvPr id="1497092" name="Text Box 4">
            <a:extLst>
              <a:ext uri="{FF2B5EF4-FFF2-40B4-BE49-F238E27FC236}">
                <a16:creationId xmlns:a16="http://schemas.microsoft.com/office/drawing/2014/main" id="{B120DA95-84EF-C340-B322-899BF3407288}"/>
              </a:ext>
            </a:extLst>
          </p:cNvPr>
          <p:cNvSpPr txBox="1">
            <a:spLocks noChangeArrowheads="1"/>
          </p:cNvSpPr>
          <p:nvPr/>
        </p:nvSpPr>
        <p:spPr bwMode="auto">
          <a:xfrm>
            <a:off x="1181100" y="1203325"/>
            <a:ext cx="19050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4000" b="1">
                <a:solidFill>
                  <a:srgbClr val="FFFFFF"/>
                </a:solidFill>
                <a:cs typeface="Arial" panose="020B0604020202020204" pitchFamily="34" charset="0"/>
              </a:rPr>
              <a:t>Đúng</a:t>
            </a:r>
          </a:p>
        </p:txBody>
      </p:sp>
      <p:sp>
        <p:nvSpPr>
          <p:cNvPr id="1497093" name="Rectangle 5">
            <a:extLst>
              <a:ext uri="{FF2B5EF4-FFF2-40B4-BE49-F238E27FC236}">
                <a16:creationId xmlns:a16="http://schemas.microsoft.com/office/drawing/2014/main" id="{AB7D3443-868E-BE4D-8FD7-0B6402D6FDEA}"/>
              </a:ext>
            </a:extLst>
          </p:cNvPr>
          <p:cNvSpPr>
            <a:spLocks noChangeArrowheads="1"/>
          </p:cNvSpPr>
          <p:nvPr/>
        </p:nvSpPr>
        <p:spPr bwMode="auto">
          <a:xfrm>
            <a:off x="4572000" y="0"/>
            <a:ext cx="4572000" cy="3429000"/>
          </a:xfrm>
          <a:prstGeom prst="rect">
            <a:avLst/>
          </a:prstGeom>
          <a:gradFill rotWithShape="0">
            <a:gsLst>
              <a:gs pos="0">
                <a:srgbClr val="B50069"/>
              </a:gs>
              <a:gs pos="100000">
                <a:srgbClr val="540031"/>
              </a:gs>
            </a:gsLst>
            <a:path path="shape">
              <a:fillToRect l="50000" t="50000" r="50000" b="50000"/>
            </a:path>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000">
              <a:solidFill>
                <a:srgbClr val="B50069"/>
              </a:solidFill>
              <a:cs typeface="Arial" panose="020B0604020202020204" pitchFamily="34" charset="0"/>
            </a:endParaRPr>
          </a:p>
        </p:txBody>
      </p:sp>
      <p:sp>
        <p:nvSpPr>
          <p:cNvPr id="1497094" name="Rectangle 6">
            <a:extLst>
              <a:ext uri="{FF2B5EF4-FFF2-40B4-BE49-F238E27FC236}">
                <a16:creationId xmlns:a16="http://schemas.microsoft.com/office/drawing/2014/main" id="{FABF9F0D-B450-6742-9C46-21DBDBA68BBF}"/>
              </a:ext>
            </a:extLst>
          </p:cNvPr>
          <p:cNvSpPr>
            <a:spLocks noChangeArrowheads="1"/>
          </p:cNvSpPr>
          <p:nvPr/>
        </p:nvSpPr>
        <p:spPr bwMode="auto">
          <a:xfrm>
            <a:off x="4572000" y="3429000"/>
            <a:ext cx="4572000" cy="3429000"/>
          </a:xfrm>
          <a:prstGeom prst="rect">
            <a:avLst/>
          </a:prstGeom>
          <a:gradFill rotWithShape="0">
            <a:gsLst>
              <a:gs pos="0">
                <a:srgbClr val="500093"/>
              </a:gs>
              <a:gs pos="100000">
                <a:srgbClr val="250044"/>
              </a:gs>
            </a:gsLst>
            <a:path path="shape">
              <a:fillToRect l="50000" t="50000" r="50000" b="50000"/>
            </a:path>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000">
              <a:solidFill>
                <a:srgbClr val="B50069"/>
              </a:solidFill>
              <a:cs typeface="Arial" panose="020B0604020202020204" pitchFamily="34" charset="0"/>
            </a:endParaRPr>
          </a:p>
        </p:txBody>
      </p:sp>
      <p:sp>
        <p:nvSpPr>
          <p:cNvPr id="1497095" name="Rectangle 7">
            <a:extLst>
              <a:ext uri="{FF2B5EF4-FFF2-40B4-BE49-F238E27FC236}">
                <a16:creationId xmlns:a16="http://schemas.microsoft.com/office/drawing/2014/main" id="{DCEAA9D4-6C53-6945-BF62-12CE3F413FFF}"/>
              </a:ext>
            </a:extLst>
          </p:cNvPr>
          <p:cNvSpPr>
            <a:spLocks noChangeArrowheads="1"/>
          </p:cNvSpPr>
          <p:nvPr/>
        </p:nvSpPr>
        <p:spPr bwMode="auto">
          <a:xfrm>
            <a:off x="0" y="3429000"/>
            <a:ext cx="4572000" cy="3429000"/>
          </a:xfrm>
          <a:prstGeom prst="rect">
            <a:avLst/>
          </a:prstGeom>
          <a:gradFill rotWithShape="0">
            <a:gsLst>
              <a:gs pos="0">
                <a:srgbClr val="FF0000"/>
              </a:gs>
              <a:gs pos="100000">
                <a:srgbClr val="760000"/>
              </a:gs>
            </a:gsLst>
            <a:path path="shape">
              <a:fillToRect l="50000" t="50000" r="50000" b="50000"/>
            </a:path>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000">
              <a:solidFill>
                <a:srgbClr val="FF0000"/>
              </a:solidFill>
              <a:cs typeface="Arial" panose="020B0604020202020204" pitchFamily="34" charset="0"/>
            </a:endParaRPr>
          </a:p>
        </p:txBody>
      </p:sp>
      <p:sp>
        <p:nvSpPr>
          <p:cNvPr id="1497096" name="Text Box 8">
            <a:extLst>
              <a:ext uri="{FF2B5EF4-FFF2-40B4-BE49-F238E27FC236}">
                <a16:creationId xmlns:a16="http://schemas.microsoft.com/office/drawing/2014/main" id="{D8A2CC22-DBDD-144C-8EB3-6CBA45269529}"/>
              </a:ext>
            </a:extLst>
          </p:cNvPr>
          <p:cNvSpPr txBox="1">
            <a:spLocks noChangeArrowheads="1"/>
          </p:cNvSpPr>
          <p:nvPr/>
        </p:nvSpPr>
        <p:spPr bwMode="auto">
          <a:xfrm>
            <a:off x="762000" y="4876800"/>
            <a:ext cx="27432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4000" b="1">
                <a:solidFill>
                  <a:srgbClr val="FFFFFF"/>
                </a:solidFill>
                <a:cs typeface="Arial" panose="020B0604020202020204" pitchFamily="34" charset="0"/>
              </a:rPr>
              <a:t>Rõ ràng</a:t>
            </a:r>
          </a:p>
        </p:txBody>
      </p:sp>
      <p:sp>
        <p:nvSpPr>
          <p:cNvPr id="1497097" name="Text Box 9">
            <a:extLst>
              <a:ext uri="{FF2B5EF4-FFF2-40B4-BE49-F238E27FC236}">
                <a16:creationId xmlns:a16="http://schemas.microsoft.com/office/drawing/2014/main" id="{76A5BC62-8536-8B42-B768-8A5F39A24148}"/>
              </a:ext>
            </a:extLst>
          </p:cNvPr>
          <p:cNvSpPr txBox="1">
            <a:spLocks noChangeArrowheads="1"/>
          </p:cNvSpPr>
          <p:nvPr/>
        </p:nvSpPr>
        <p:spPr bwMode="auto">
          <a:xfrm>
            <a:off x="4991100" y="1203325"/>
            <a:ext cx="3619500" cy="708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4000" b="1">
                <a:solidFill>
                  <a:srgbClr val="FFFFFF"/>
                </a:solidFill>
                <a:cs typeface="Arial" panose="020B0604020202020204" pitchFamily="34" charset="0"/>
              </a:rPr>
              <a:t>Thú vị</a:t>
            </a:r>
          </a:p>
        </p:txBody>
      </p:sp>
      <p:sp>
        <p:nvSpPr>
          <p:cNvPr id="1497098" name="Text Box 10">
            <a:extLst>
              <a:ext uri="{FF2B5EF4-FFF2-40B4-BE49-F238E27FC236}">
                <a16:creationId xmlns:a16="http://schemas.microsoft.com/office/drawing/2014/main" id="{21AD548A-5A3B-064D-B7F7-1A08DC4B1EF8}"/>
              </a:ext>
            </a:extLst>
          </p:cNvPr>
          <p:cNvSpPr txBox="1">
            <a:spLocks noChangeArrowheads="1"/>
          </p:cNvSpPr>
          <p:nvPr/>
        </p:nvSpPr>
        <p:spPr bwMode="auto">
          <a:xfrm>
            <a:off x="5524500" y="4876800"/>
            <a:ext cx="27432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4000" b="1">
                <a:solidFill>
                  <a:srgbClr val="FFFFFF"/>
                </a:solidFill>
                <a:cs typeface="Arial" panose="020B0604020202020204" pitchFamily="34" charset="0"/>
              </a:rPr>
              <a:t>Có liên hệ</a:t>
            </a:r>
          </a:p>
        </p:txBody>
      </p:sp>
      <p:sp>
        <p:nvSpPr>
          <p:cNvPr id="1497099" name="Rectangle 11">
            <a:extLst>
              <a:ext uri="{FF2B5EF4-FFF2-40B4-BE49-F238E27FC236}">
                <a16:creationId xmlns:a16="http://schemas.microsoft.com/office/drawing/2014/main" id="{682DEC64-0776-2F47-865F-098CA228DB18}"/>
              </a:ext>
            </a:extLst>
          </p:cNvPr>
          <p:cNvSpPr>
            <a:spLocks noGrp="1" noChangeArrowheads="1"/>
          </p:cNvSpPr>
          <p:nvPr>
            <p:ph type="title" idx="4294967295"/>
          </p:nvPr>
        </p:nvSpPr>
        <p:spPr>
          <a:xfrm>
            <a:off x="1676400" y="2635250"/>
            <a:ext cx="5867400" cy="2308225"/>
          </a:xfrm>
          <a:solidFill>
            <a:schemeClr val="tx1"/>
          </a:solidFill>
          <a:effectLst>
            <a:outerShdw blurRad="63500" dist="38099" dir="2700000" algn="ctr" rotWithShape="0">
              <a:schemeClr val="tx1">
                <a:alpha val="74997"/>
              </a:schemeClr>
            </a:outerShdw>
          </a:effectLst>
        </p:spPr>
        <p:txBody>
          <a:bodyPr anchor="t">
            <a:spAutoFit/>
          </a:bodyPr>
          <a:lstStyle/>
          <a:p>
            <a:pPr eaLnBrk="1" hangingPunct="1">
              <a:spcBef>
                <a:spcPct val="50000"/>
              </a:spcBef>
            </a:pPr>
            <a:r>
              <a:rPr lang="en-US" altLang="en-US" sz="4800" b="1">
                <a:solidFill>
                  <a:schemeClr val="bg1"/>
                </a:solidFill>
                <a:ea typeface="ＭＳ Ｐゴシック" panose="020B0600070205080204" pitchFamily="34" charset="-128"/>
                <a:cs typeface="Arial" panose="020B0604020202020204" pitchFamily="34" charset="0"/>
              </a:rPr>
              <a:t>Bốn Mục Tiêu:</a:t>
            </a:r>
            <a:br>
              <a:rPr lang="en-US" altLang="en-US" sz="4800" b="1">
                <a:solidFill>
                  <a:schemeClr val="bg1"/>
                </a:solidFill>
                <a:ea typeface="ＭＳ Ｐゴシック" panose="020B0600070205080204" pitchFamily="34" charset="-128"/>
                <a:cs typeface="Arial" panose="020B0604020202020204" pitchFamily="34" charset="0"/>
              </a:rPr>
            </a:br>
            <a:r>
              <a:rPr lang="en-US" altLang="en-US" sz="4800" b="1">
                <a:solidFill>
                  <a:schemeClr val="bg1"/>
                </a:solidFill>
                <a:ea typeface="ＭＳ Ｐゴシック" panose="020B0600070205080204" pitchFamily="34" charset="-128"/>
                <a:cs typeface="Arial" panose="020B0604020202020204" pitchFamily="34" charset="0"/>
              </a:rPr>
              <a:t>Một Bài giảng phải…</a:t>
            </a:r>
          </a:p>
        </p:txBody>
      </p:sp>
      <p:sp>
        <p:nvSpPr>
          <p:cNvPr id="69644" name="Text Box 12">
            <a:extLst>
              <a:ext uri="{FF2B5EF4-FFF2-40B4-BE49-F238E27FC236}">
                <a16:creationId xmlns:a16="http://schemas.microsoft.com/office/drawing/2014/main" id="{05AADAE0-53A2-A148-BCB0-EA268864C2D5}"/>
              </a:ext>
            </a:extLst>
          </p:cNvPr>
          <p:cNvSpPr txBox="1">
            <a:spLocks noChangeArrowheads="1"/>
          </p:cNvSpPr>
          <p:nvPr/>
        </p:nvSpPr>
        <p:spPr bwMode="auto">
          <a:xfrm>
            <a:off x="8534400" y="76200"/>
            <a:ext cx="52387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FFFFF"/>
                </a:solidFill>
                <a:cs typeface="Arial" charset="0"/>
              </a:rPr>
              <a:t>25</a:t>
            </a:r>
            <a:endParaRPr lang="en-US" sz="1000">
              <a:solidFill>
                <a:srgbClr val="FFFFFF"/>
              </a:solidFill>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7091"/>
                                        </p:tgtEl>
                                        <p:attrNameLst>
                                          <p:attrName>style.visibility</p:attrName>
                                        </p:attrNameLst>
                                      </p:cBhvr>
                                      <p:to>
                                        <p:strVal val="visible"/>
                                      </p:to>
                                    </p:set>
                                    <p:animEffect transition="in" filter="dissolve">
                                      <p:cBhvr>
                                        <p:cTn id="7" dur="500"/>
                                        <p:tgtEl>
                                          <p:spTgt spid="1497091"/>
                                        </p:tgtEl>
                                      </p:cBhvr>
                                    </p:animEffect>
                                  </p:childTnLst>
                                </p:cTn>
                              </p:par>
                            </p:childTnLst>
                          </p:cTn>
                        </p:par>
                        <p:par>
                          <p:cTn id="8" fill="hold" nodeType="afterGroup">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1497092"/>
                                        </p:tgtEl>
                                        <p:attrNameLst>
                                          <p:attrName>style.visibility</p:attrName>
                                        </p:attrNameLst>
                                      </p:cBhvr>
                                      <p:to>
                                        <p:strVal val="visible"/>
                                      </p:to>
                                    </p:set>
                                    <p:animEffect transition="in" filter="fade">
                                      <p:cBhvr>
                                        <p:cTn id="11" dur="2000"/>
                                        <p:tgtEl>
                                          <p:spTgt spid="1497092"/>
                                        </p:tgtEl>
                                      </p:cBhvr>
                                    </p:animEffect>
                                    <p:anim calcmode="lin" valueType="num">
                                      <p:cBhvr>
                                        <p:cTn id="12" dur="2000" fill="hold"/>
                                        <p:tgtEl>
                                          <p:spTgt spid="1497092"/>
                                        </p:tgtEl>
                                        <p:attrNameLst>
                                          <p:attrName>style.rotation</p:attrName>
                                        </p:attrNameLst>
                                      </p:cBhvr>
                                      <p:tavLst>
                                        <p:tav tm="0">
                                          <p:val>
                                            <p:fltVal val="720"/>
                                          </p:val>
                                        </p:tav>
                                        <p:tav tm="100000">
                                          <p:val>
                                            <p:fltVal val="0"/>
                                          </p:val>
                                        </p:tav>
                                      </p:tavLst>
                                    </p:anim>
                                    <p:anim calcmode="lin" valueType="num">
                                      <p:cBhvr>
                                        <p:cTn id="13" dur="2000" fill="hold"/>
                                        <p:tgtEl>
                                          <p:spTgt spid="1497092"/>
                                        </p:tgtEl>
                                        <p:attrNameLst>
                                          <p:attrName>ppt_h</p:attrName>
                                        </p:attrNameLst>
                                      </p:cBhvr>
                                      <p:tavLst>
                                        <p:tav tm="0">
                                          <p:val>
                                            <p:fltVal val="0"/>
                                          </p:val>
                                        </p:tav>
                                        <p:tav tm="100000">
                                          <p:val>
                                            <p:strVal val="#ppt_h"/>
                                          </p:val>
                                        </p:tav>
                                      </p:tavLst>
                                    </p:anim>
                                    <p:anim calcmode="lin" valueType="num">
                                      <p:cBhvr>
                                        <p:cTn id="14" dur="2000" fill="hold"/>
                                        <p:tgtEl>
                                          <p:spTgt spid="1497092"/>
                                        </p:tgtEl>
                                        <p:attrNameLst>
                                          <p:attrName>ppt_w</p:attrName>
                                        </p:attrNameLst>
                                      </p:cBhvr>
                                      <p:tavLst>
                                        <p:tav tm="0">
                                          <p:val>
                                            <p:fltVal val="0"/>
                                          </p:val>
                                        </p:tav>
                                        <p:tav tm="100000">
                                          <p:val>
                                            <p:strVal val="#ppt_w"/>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497093"/>
                                        </p:tgtEl>
                                        <p:attrNameLst>
                                          <p:attrName>style.visibility</p:attrName>
                                        </p:attrNameLst>
                                      </p:cBhvr>
                                      <p:to>
                                        <p:strVal val="visible"/>
                                      </p:to>
                                    </p:set>
                                    <p:animEffect transition="in" filter="dissolve">
                                      <p:cBhvr>
                                        <p:cTn id="19" dur="500"/>
                                        <p:tgtEl>
                                          <p:spTgt spid="1497093"/>
                                        </p:tgtEl>
                                      </p:cBhvr>
                                    </p:animEffect>
                                  </p:childTnLst>
                                </p:cTn>
                              </p:par>
                            </p:childTnLst>
                          </p:cTn>
                        </p:par>
                        <p:par>
                          <p:cTn id="20" fill="hold" nodeType="afterGroup">
                            <p:stCondLst>
                              <p:cond delay="500"/>
                            </p:stCondLst>
                            <p:childTnLst>
                              <p:par>
                                <p:cTn id="21" presetID="35" presetClass="entr" presetSubtype="0" fill="hold" grpId="0" nodeType="afterEffect">
                                  <p:stCondLst>
                                    <p:cond delay="0"/>
                                  </p:stCondLst>
                                  <p:childTnLst>
                                    <p:set>
                                      <p:cBhvr>
                                        <p:cTn id="22" dur="1" fill="hold">
                                          <p:stCondLst>
                                            <p:cond delay="0"/>
                                          </p:stCondLst>
                                        </p:cTn>
                                        <p:tgtEl>
                                          <p:spTgt spid="1497097"/>
                                        </p:tgtEl>
                                        <p:attrNameLst>
                                          <p:attrName>style.visibility</p:attrName>
                                        </p:attrNameLst>
                                      </p:cBhvr>
                                      <p:to>
                                        <p:strVal val="visible"/>
                                      </p:to>
                                    </p:set>
                                    <p:animEffect transition="in" filter="fade">
                                      <p:cBhvr>
                                        <p:cTn id="23" dur="2000"/>
                                        <p:tgtEl>
                                          <p:spTgt spid="1497097"/>
                                        </p:tgtEl>
                                      </p:cBhvr>
                                    </p:animEffect>
                                    <p:anim calcmode="lin" valueType="num">
                                      <p:cBhvr>
                                        <p:cTn id="24" dur="2000" fill="hold"/>
                                        <p:tgtEl>
                                          <p:spTgt spid="1497097"/>
                                        </p:tgtEl>
                                        <p:attrNameLst>
                                          <p:attrName>style.rotation</p:attrName>
                                        </p:attrNameLst>
                                      </p:cBhvr>
                                      <p:tavLst>
                                        <p:tav tm="0">
                                          <p:val>
                                            <p:fltVal val="720"/>
                                          </p:val>
                                        </p:tav>
                                        <p:tav tm="100000">
                                          <p:val>
                                            <p:fltVal val="0"/>
                                          </p:val>
                                        </p:tav>
                                      </p:tavLst>
                                    </p:anim>
                                    <p:anim calcmode="lin" valueType="num">
                                      <p:cBhvr>
                                        <p:cTn id="25" dur="2000" fill="hold"/>
                                        <p:tgtEl>
                                          <p:spTgt spid="1497097"/>
                                        </p:tgtEl>
                                        <p:attrNameLst>
                                          <p:attrName>ppt_h</p:attrName>
                                        </p:attrNameLst>
                                      </p:cBhvr>
                                      <p:tavLst>
                                        <p:tav tm="0">
                                          <p:val>
                                            <p:fltVal val="0"/>
                                          </p:val>
                                        </p:tav>
                                        <p:tav tm="100000">
                                          <p:val>
                                            <p:strVal val="#ppt_h"/>
                                          </p:val>
                                        </p:tav>
                                      </p:tavLst>
                                    </p:anim>
                                    <p:anim calcmode="lin" valueType="num">
                                      <p:cBhvr>
                                        <p:cTn id="26" dur="2000" fill="hold"/>
                                        <p:tgtEl>
                                          <p:spTgt spid="1497097"/>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497095"/>
                                        </p:tgtEl>
                                        <p:attrNameLst>
                                          <p:attrName>style.visibility</p:attrName>
                                        </p:attrNameLst>
                                      </p:cBhvr>
                                      <p:to>
                                        <p:strVal val="visible"/>
                                      </p:to>
                                    </p:set>
                                    <p:animEffect transition="in" filter="dissolve">
                                      <p:cBhvr>
                                        <p:cTn id="31" dur="500"/>
                                        <p:tgtEl>
                                          <p:spTgt spid="1497095"/>
                                        </p:tgtEl>
                                      </p:cBhvr>
                                    </p:animEffect>
                                  </p:childTnLst>
                                </p:cTn>
                              </p:par>
                            </p:childTnLst>
                          </p:cTn>
                        </p:par>
                        <p:par>
                          <p:cTn id="32" fill="hold" nodeType="afterGroup">
                            <p:stCondLst>
                              <p:cond delay="500"/>
                            </p:stCondLst>
                            <p:childTnLst>
                              <p:par>
                                <p:cTn id="33" presetID="35" presetClass="entr" presetSubtype="0" fill="hold" grpId="0" nodeType="afterEffect">
                                  <p:stCondLst>
                                    <p:cond delay="0"/>
                                  </p:stCondLst>
                                  <p:childTnLst>
                                    <p:set>
                                      <p:cBhvr>
                                        <p:cTn id="34" dur="1" fill="hold">
                                          <p:stCondLst>
                                            <p:cond delay="0"/>
                                          </p:stCondLst>
                                        </p:cTn>
                                        <p:tgtEl>
                                          <p:spTgt spid="1497096"/>
                                        </p:tgtEl>
                                        <p:attrNameLst>
                                          <p:attrName>style.visibility</p:attrName>
                                        </p:attrNameLst>
                                      </p:cBhvr>
                                      <p:to>
                                        <p:strVal val="visible"/>
                                      </p:to>
                                    </p:set>
                                    <p:animEffect transition="in" filter="fade">
                                      <p:cBhvr>
                                        <p:cTn id="35" dur="2000"/>
                                        <p:tgtEl>
                                          <p:spTgt spid="1497096"/>
                                        </p:tgtEl>
                                      </p:cBhvr>
                                    </p:animEffect>
                                    <p:anim calcmode="lin" valueType="num">
                                      <p:cBhvr>
                                        <p:cTn id="36" dur="2000" fill="hold"/>
                                        <p:tgtEl>
                                          <p:spTgt spid="1497096"/>
                                        </p:tgtEl>
                                        <p:attrNameLst>
                                          <p:attrName>style.rotation</p:attrName>
                                        </p:attrNameLst>
                                      </p:cBhvr>
                                      <p:tavLst>
                                        <p:tav tm="0">
                                          <p:val>
                                            <p:fltVal val="720"/>
                                          </p:val>
                                        </p:tav>
                                        <p:tav tm="100000">
                                          <p:val>
                                            <p:fltVal val="0"/>
                                          </p:val>
                                        </p:tav>
                                      </p:tavLst>
                                    </p:anim>
                                    <p:anim calcmode="lin" valueType="num">
                                      <p:cBhvr>
                                        <p:cTn id="37" dur="2000" fill="hold"/>
                                        <p:tgtEl>
                                          <p:spTgt spid="1497096"/>
                                        </p:tgtEl>
                                        <p:attrNameLst>
                                          <p:attrName>ppt_h</p:attrName>
                                        </p:attrNameLst>
                                      </p:cBhvr>
                                      <p:tavLst>
                                        <p:tav tm="0">
                                          <p:val>
                                            <p:fltVal val="0"/>
                                          </p:val>
                                        </p:tav>
                                        <p:tav tm="100000">
                                          <p:val>
                                            <p:strVal val="#ppt_h"/>
                                          </p:val>
                                        </p:tav>
                                      </p:tavLst>
                                    </p:anim>
                                    <p:anim calcmode="lin" valueType="num">
                                      <p:cBhvr>
                                        <p:cTn id="38" dur="2000" fill="hold"/>
                                        <p:tgtEl>
                                          <p:spTgt spid="1497096"/>
                                        </p:tgtEl>
                                        <p:attrNameLst>
                                          <p:attrName>ppt_w</p:attrName>
                                        </p:attrNameLst>
                                      </p:cBhvr>
                                      <p:tavLst>
                                        <p:tav tm="0">
                                          <p:val>
                                            <p:fltVal val="0"/>
                                          </p:val>
                                        </p:tav>
                                        <p:tav tm="100000">
                                          <p:val>
                                            <p:strVal val="#ppt_w"/>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497094"/>
                                        </p:tgtEl>
                                        <p:attrNameLst>
                                          <p:attrName>style.visibility</p:attrName>
                                        </p:attrNameLst>
                                      </p:cBhvr>
                                      <p:to>
                                        <p:strVal val="visible"/>
                                      </p:to>
                                    </p:set>
                                    <p:animEffect transition="in" filter="dissolve">
                                      <p:cBhvr>
                                        <p:cTn id="43" dur="500"/>
                                        <p:tgtEl>
                                          <p:spTgt spid="1497094"/>
                                        </p:tgtEl>
                                      </p:cBhvr>
                                    </p:animEffect>
                                  </p:childTnLst>
                                </p:cTn>
                              </p:par>
                            </p:childTnLst>
                          </p:cTn>
                        </p:par>
                        <p:par>
                          <p:cTn id="44" fill="hold" nodeType="afterGroup">
                            <p:stCondLst>
                              <p:cond delay="500"/>
                            </p:stCondLst>
                            <p:childTnLst>
                              <p:par>
                                <p:cTn id="45" presetID="35" presetClass="entr" presetSubtype="0" fill="hold" grpId="0" nodeType="afterEffect">
                                  <p:stCondLst>
                                    <p:cond delay="0"/>
                                  </p:stCondLst>
                                  <p:childTnLst>
                                    <p:set>
                                      <p:cBhvr>
                                        <p:cTn id="46" dur="1" fill="hold">
                                          <p:stCondLst>
                                            <p:cond delay="0"/>
                                          </p:stCondLst>
                                        </p:cTn>
                                        <p:tgtEl>
                                          <p:spTgt spid="1497098"/>
                                        </p:tgtEl>
                                        <p:attrNameLst>
                                          <p:attrName>style.visibility</p:attrName>
                                        </p:attrNameLst>
                                      </p:cBhvr>
                                      <p:to>
                                        <p:strVal val="visible"/>
                                      </p:to>
                                    </p:set>
                                    <p:animEffect transition="in" filter="fade">
                                      <p:cBhvr>
                                        <p:cTn id="47" dur="2000"/>
                                        <p:tgtEl>
                                          <p:spTgt spid="1497098"/>
                                        </p:tgtEl>
                                      </p:cBhvr>
                                    </p:animEffect>
                                    <p:anim calcmode="lin" valueType="num">
                                      <p:cBhvr>
                                        <p:cTn id="48" dur="2000" fill="hold"/>
                                        <p:tgtEl>
                                          <p:spTgt spid="1497098"/>
                                        </p:tgtEl>
                                        <p:attrNameLst>
                                          <p:attrName>style.rotation</p:attrName>
                                        </p:attrNameLst>
                                      </p:cBhvr>
                                      <p:tavLst>
                                        <p:tav tm="0">
                                          <p:val>
                                            <p:fltVal val="720"/>
                                          </p:val>
                                        </p:tav>
                                        <p:tav tm="100000">
                                          <p:val>
                                            <p:fltVal val="0"/>
                                          </p:val>
                                        </p:tav>
                                      </p:tavLst>
                                    </p:anim>
                                    <p:anim calcmode="lin" valueType="num">
                                      <p:cBhvr>
                                        <p:cTn id="49" dur="2000" fill="hold"/>
                                        <p:tgtEl>
                                          <p:spTgt spid="1497098"/>
                                        </p:tgtEl>
                                        <p:attrNameLst>
                                          <p:attrName>ppt_h</p:attrName>
                                        </p:attrNameLst>
                                      </p:cBhvr>
                                      <p:tavLst>
                                        <p:tav tm="0">
                                          <p:val>
                                            <p:fltVal val="0"/>
                                          </p:val>
                                        </p:tav>
                                        <p:tav tm="100000">
                                          <p:val>
                                            <p:strVal val="#ppt_h"/>
                                          </p:val>
                                        </p:tav>
                                      </p:tavLst>
                                    </p:anim>
                                    <p:anim calcmode="lin" valueType="num">
                                      <p:cBhvr>
                                        <p:cTn id="50" dur="2000" fill="hold"/>
                                        <p:tgtEl>
                                          <p:spTgt spid="149709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7091" grpId="0" animBg="1"/>
      <p:bldP spid="1497092" grpId="0"/>
      <p:bldP spid="1497093" grpId="0" animBg="1"/>
      <p:bldP spid="1497094" grpId="0" animBg="1"/>
      <p:bldP spid="1497095" grpId="0" animBg="1"/>
      <p:bldP spid="1497096" grpId="0"/>
      <p:bldP spid="1497097" grpId="0"/>
      <p:bldP spid="1497098"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3C40EDE-BBC2-474A-B3AF-6FB4A092F686}"/>
              </a:ext>
            </a:extLst>
          </p:cNvPr>
          <p:cNvSpPr>
            <a:spLocks noGrp="1" noChangeArrowheads="1"/>
          </p:cNvSpPr>
          <p:nvPr>
            <p:ph type="ctrTitle"/>
          </p:nvPr>
        </p:nvSpPr>
        <p:spPr>
          <a:xfrm>
            <a:off x="990600" y="609600"/>
            <a:ext cx="70104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3200">
                <a:ea typeface="+mj-ea"/>
                <a:cs typeface="+mj-cs"/>
              </a:rPr>
              <a:t>Quá trình </a:t>
            </a:r>
            <a:r>
              <a:rPr lang="en-US" sz="3200" i="1">
                <a:ea typeface="+mj-ea"/>
                <a:cs typeface="+mj-cs"/>
              </a:rPr>
              <a:t>Chuẩn bị bài giảng giải kinh</a:t>
            </a:r>
            <a:endParaRPr lang="en-US" sz="3200">
              <a:ea typeface="+mj-ea"/>
              <a:cs typeface="+mj-cs"/>
            </a:endParaRPr>
          </a:p>
        </p:txBody>
      </p:sp>
      <p:sp>
        <p:nvSpPr>
          <p:cNvPr id="221187" name="Rectangle 3">
            <a:extLst>
              <a:ext uri="{FF2B5EF4-FFF2-40B4-BE49-F238E27FC236}">
                <a16:creationId xmlns:a16="http://schemas.microsoft.com/office/drawing/2014/main" id="{FF5B41AC-1823-3645-9749-6E34FAC1E912}"/>
              </a:ext>
            </a:extLst>
          </p:cNvPr>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useBgFill="1">
        <p:nvSpPr>
          <p:cNvPr id="4100" name="Rectangle 4">
            <a:extLst>
              <a:ext uri="{FF2B5EF4-FFF2-40B4-BE49-F238E27FC236}">
                <a16:creationId xmlns:a16="http://schemas.microsoft.com/office/drawing/2014/main" id="{5697FDC7-06B3-AA4D-B2CB-89E22E0DAB71}"/>
              </a:ext>
            </a:extLst>
          </p:cNvPr>
          <p:cNvSpPr>
            <a:spLocks noChangeArrowheads="1"/>
          </p:cNvSpPr>
          <p:nvPr/>
        </p:nvSpPr>
        <p:spPr bwMode="auto">
          <a:xfrm>
            <a:off x="1057275" y="1447800"/>
            <a:ext cx="7016750" cy="304800"/>
          </a:xfrm>
          <a:prstGeom prst="rect">
            <a:avLst/>
          </a:prstGeom>
          <a:ln w="12700">
            <a:noFill/>
            <a:miter lim="800000"/>
            <a:headEnd/>
            <a:tailEnd/>
          </a:ln>
          <a:effectLst/>
        </p:spPr>
        <p:txBody>
          <a:bodyPr lIns="90487" tIns="44450" rIns="90487" bIns="44450" anchor="ctr"/>
          <a:lstStyle/>
          <a:p>
            <a:pPr algn="ctr">
              <a:defRPr/>
            </a:pPr>
            <a:r>
              <a:rPr lang="en-US" sz="1800" b="1" dirty="0" err="1">
                <a:solidFill>
                  <a:srgbClr val="FFFF00"/>
                </a:solidFill>
                <a:effectLst>
                  <a:outerShdw blurRad="38100" dist="38100" dir="2700000" algn="tl">
                    <a:srgbClr val="000000"/>
                  </a:outerShdw>
                </a:effectLst>
                <a:latin typeface="Times" pitchFamily="18" charset="0"/>
              </a:rPr>
              <a:t>Dựa</a:t>
            </a:r>
            <a:r>
              <a:rPr lang="en-US" sz="1800" b="1" dirty="0">
                <a:solidFill>
                  <a:srgbClr val="FFFF00"/>
                </a:solidFill>
                <a:effectLst>
                  <a:outerShdw blurRad="38100" dist="38100" dir="2700000" algn="tl">
                    <a:srgbClr val="000000"/>
                  </a:outerShdw>
                </a:effectLst>
                <a:latin typeface="Times" pitchFamily="18" charset="0"/>
              </a:rPr>
              <a:t> </a:t>
            </a:r>
            <a:r>
              <a:rPr lang="en-US" sz="1800" b="1" dirty="0" err="1">
                <a:solidFill>
                  <a:srgbClr val="FFFF00"/>
                </a:solidFill>
                <a:effectLst>
                  <a:outerShdw blurRad="38100" dist="38100" dir="2700000" algn="tl">
                    <a:srgbClr val="000000"/>
                  </a:outerShdw>
                </a:effectLst>
                <a:latin typeface="Times" pitchFamily="18" charset="0"/>
              </a:rPr>
              <a:t>theo</a:t>
            </a:r>
            <a:r>
              <a:rPr lang="en-US" sz="1800" b="1" dirty="0">
                <a:solidFill>
                  <a:srgbClr val="FFFF00"/>
                </a:solidFill>
                <a:effectLst>
                  <a:outerShdw blurRad="38100" dist="38100" dir="2700000" algn="tl">
                    <a:srgbClr val="000000"/>
                  </a:outerShdw>
                </a:effectLst>
                <a:latin typeface="Times" pitchFamily="18" charset="0"/>
              </a:rPr>
              <a:t> </a:t>
            </a:r>
            <a:r>
              <a:rPr lang="en-US" sz="1600" b="1" i="1" dirty="0">
                <a:solidFill>
                  <a:srgbClr val="FFFF00"/>
                </a:solidFill>
                <a:effectLst>
                  <a:outerShdw blurRad="38100" dist="38100" dir="2700000" algn="tl">
                    <a:srgbClr val="000000"/>
                  </a:outerShdw>
                </a:effectLst>
              </a:rPr>
              <a:t>Preparing Expository Sermons </a:t>
            </a:r>
            <a:r>
              <a:rPr lang="en-US" sz="1600" b="1" dirty="0" err="1">
                <a:solidFill>
                  <a:srgbClr val="FFFF00"/>
                </a:solidFill>
                <a:effectLst>
                  <a:outerShdw blurRad="38100" dist="38100" dir="2700000" algn="tl">
                    <a:srgbClr val="000000"/>
                  </a:outerShdw>
                </a:effectLst>
              </a:rPr>
              <a:t>của</a:t>
            </a:r>
            <a:r>
              <a:rPr lang="en-US" sz="1600" b="1" i="1" dirty="0">
                <a:solidFill>
                  <a:srgbClr val="FFFF00"/>
                </a:solidFill>
                <a:effectLst>
                  <a:outerShdw blurRad="38100" dist="38100" dir="2700000" algn="tl">
                    <a:srgbClr val="000000"/>
                  </a:outerShdw>
                </a:effectLst>
              </a:rPr>
              <a:t> </a:t>
            </a:r>
            <a:r>
              <a:rPr lang="en-US" sz="1800" b="1" dirty="0">
                <a:solidFill>
                  <a:srgbClr val="FFFF00"/>
                </a:solidFill>
                <a:effectLst>
                  <a:outerShdw blurRad="38100" dist="38100" dir="2700000" algn="tl">
                    <a:srgbClr val="000000"/>
                  </a:outerShdw>
                </a:effectLst>
                <a:latin typeface="Times" pitchFamily="18" charset="0"/>
              </a:rPr>
              <a:t>Ramesh Richard </a:t>
            </a:r>
            <a:endParaRPr lang="en-US" sz="1800" b="1" i="1" dirty="0">
              <a:solidFill>
                <a:srgbClr val="FFFF00"/>
              </a:solidFill>
              <a:effectLst>
                <a:outerShdw blurRad="38100" dist="38100" dir="2700000" algn="tl">
                  <a:srgbClr val="000000"/>
                </a:outerShdw>
              </a:effectLst>
              <a:latin typeface="Times" pitchFamily="18" charset="0"/>
            </a:endParaRPr>
          </a:p>
        </p:txBody>
      </p:sp>
      <p:sp>
        <p:nvSpPr>
          <p:cNvPr id="4101" name="Rectangle 5">
            <a:extLst>
              <a:ext uri="{FF2B5EF4-FFF2-40B4-BE49-F238E27FC236}">
                <a16:creationId xmlns:a16="http://schemas.microsoft.com/office/drawing/2014/main" id="{1317CBC4-0610-BB45-B759-11A6A9742389}"/>
              </a:ext>
            </a:extLst>
          </p:cNvPr>
          <p:cNvSpPr>
            <a:spLocks noChangeArrowheads="1"/>
          </p:cNvSpPr>
          <p:nvPr/>
        </p:nvSpPr>
        <p:spPr bwMode="auto">
          <a:xfrm>
            <a:off x="1835150" y="5157788"/>
            <a:ext cx="1809750"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Nghiên cứu</a:t>
            </a:r>
          </a:p>
        </p:txBody>
      </p:sp>
      <p:sp>
        <p:nvSpPr>
          <p:cNvPr id="221190" name="Rectangle 6">
            <a:extLst>
              <a:ext uri="{FF2B5EF4-FFF2-40B4-BE49-F238E27FC236}">
                <a16:creationId xmlns:a16="http://schemas.microsoft.com/office/drawing/2014/main" id="{AA469F50-497A-DB4E-BCB7-D6994191B866}"/>
              </a:ext>
            </a:extLst>
          </p:cNvPr>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221191" name="Rectangle 7">
            <a:extLst>
              <a:ext uri="{FF2B5EF4-FFF2-40B4-BE49-F238E27FC236}">
                <a16:creationId xmlns:a16="http://schemas.microsoft.com/office/drawing/2014/main" id="{05626484-8363-664F-AD86-63E044D978ED}"/>
              </a:ext>
            </a:extLst>
          </p:cNvPr>
          <p:cNvSpPr>
            <a:spLocks noChangeArrowheads="1"/>
          </p:cNvSpPr>
          <p:nvPr/>
        </p:nvSpPr>
        <p:spPr bwMode="auto">
          <a:xfrm>
            <a:off x="5651500" y="42926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221192" name="Rectangle 8">
            <a:extLst>
              <a:ext uri="{FF2B5EF4-FFF2-40B4-BE49-F238E27FC236}">
                <a16:creationId xmlns:a16="http://schemas.microsoft.com/office/drawing/2014/main" id="{09AABB81-FD80-3249-83F0-FD50FDCC5293}"/>
              </a:ext>
            </a:extLst>
          </p:cNvPr>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05" name="Rectangle 9">
            <a:extLst>
              <a:ext uri="{FF2B5EF4-FFF2-40B4-BE49-F238E27FC236}">
                <a16:creationId xmlns:a16="http://schemas.microsoft.com/office/drawing/2014/main" id="{4C44BC7A-9D4C-FB4E-839A-1A03E8626F82}"/>
              </a:ext>
            </a:extLst>
          </p:cNvPr>
          <p:cNvSpPr>
            <a:spLocks noChangeArrowheads="1"/>
          </p:cNvSpPr>
          <p:nvPr/>
        </p:nvSpPr>
        <p:spPr bwMode="auto">
          <a:xfrm>
            <a:off x="2124075" y="4437063"/>
            <a:ext cx="1357313"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Cấu trúc</a:t>
            </a:r>
          </a:p>
        </p:txBody>
      </p:sp>
      <p:sp>
        <p:nvSpPr>
          <p:cNvPr id="4106" name="Rectangle 10">
            <a:extLst>
              <a:ext uri="{FF2B5EF4-FFF2-40B4-BE49-F238E27FC236}">
                <a16:creationId xmlns:a16="http://schemas.microsoft.com/office/drawing/2014/main" id="{3BB6DF66-64C5-9940-AF91-C81DBC648626}"/>
              </a:ext>
            </a:extLst>
          </p:cNvPr>
          <p:cNvSpPr>
            <a:spLocks noChangeArrowheads="1"/>
          </p:cNvSpPr>
          <p:nvPr/>
        </p:nvSpPr>
        <p:spPr bwMode="auto">
          <a:xfrm>
            <a:off x="5929313" y="5181600"/>
            <a:ext cx="1044575"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Giảng</a:t>
            </a:r>
          </a:p>
        </p:txBody>
      </p:sp>
      <p:sp>
        <p:nvSpPr>
          <p:cNvPr id="4107" name="Rectangle 11">
            <a:extLst>
              <a:ext uri="{FF2B5EF4-FFF2-40B4-BE49-F238E27FC236}">
                <a16:creationId xmlns:a16="http://schemas.microsoft.com/office/drawing/2014/main" id="{CB9AF6F3-DCB2-DF48-9D6D-D68B591C8CF7}"/>
              </a:ext>
            </a:extLst>
          </p:cNvPr>
          <p:cNvSpPr>
            <a:spLocks noChangeArrowheads="1"/>
          </p:cNvSpPr>
          <p:nvPr/>
        </p:nvSpPr>
        <p:spPr bwMode="auto">
          <a:xfrm>
            <a:off x="5638800" y="4419600"/>
            <a:ext cx="1357313"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Cấu trúc</a:t>
            </a:r>
          </a:p>
        </p:txBody>
      </p:sp>
      <p:sp>
        <p:nvSpPr>
          <p:cNvPr id="221196" name="Rectangle 12">
            <a:extLst>
              <a:ext uri="{FF2B5EF4-FFF2-40B4-BE49-F238E27FC236}">
                <a16:creationId xmlns:a16="http://schemas.microsoft.com/office/drawing/2014/main" id="{A1263FEB-DC13-CE40-A3D6-B491076966E7}"/>
              </a:ext>
            </a:extLst>
          </p:cNvPr>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09" name="Rectangle 13">
            <a:extLst>
              <a:ext uri="{FF2B5EF4-FFF2-40B4-BE49-F238E27FC236}">
                <a16:creationId xmlns:a16="http://schemas.microsoft.com/office/drawing/2014/main" id="{363070B6-BA10-7B40-9C30-37C52616EDA6}"/>
              </a:ext>
            </a:extLst>
          </p:cNvPr>
          <p:cNvSpPr>
            <a:spLocks noChangeArrowheads="1"/>
          </p:cNvSpPr>
          <p:nvPr/>
        </p:nvSpPr>
        <p:spPr bwMode="auto">
          <a:xfrm>
            <a:off x="2438400" y="3643313"/>
            <a:ext cx="882650" cy="458787"/>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YGK</a:t>
            </a:r>
          </a:p>
        </p:txBody>
      </p:sp>
      <p:sp>
        <p:nvSpPr>
          <p:cNvPr id="221198" name="Rectangle 14">
            <a:extLst>
              <a:ext uri="{FF2B5EF4-FFF2-40B4-BE49-F238E27FC236}">
                <a16:creationId xmlns:a16="http://schemas.microsoft.com/office/drawing/2014/main" id="{75382253-011B-254E-AB84-4F7E1D482557}"/>
              </a:ext>
            </a:extLst>
          </p:cNvPr>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221199" name="Rectangle 15">
            <a:extLst>
              <a:ext uri="{FF2B5EF4-FFF2-40B4-BE49-F238E27FC236}">
                <a16:creationId xmlns:a16="http://schemas.microsoft.com/office/drawing/2014/main" id="{BE0EB681-916B-274F-9D5E-7B82C22FBBDF}"/>
              </a:ext>
            </a:extLst>
          </p:cNvPr>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12" name="Rectangle 16">
            <a:extLst>
              <a:ext uri="{FF2B5EF4-FFF2-40B4-BE49-F238E27FC236}">
                <a16:creationId xmlns:a16="http://schemas.microsoft.com/office/drawing/2014/main" id="{E27B5F99-0DD2-8F48-9B1E-5F54D3916F5C}"/>
              </a:ext>
            </a:extLst>
          </p:cNvPr>
          <p:cNvSpPr>
            <a:spLocks noChangeArrowheads="1"/>
          </p:cNvSpPr>
          <p:nvPr/>
        </p:nvSpPr>
        <p:spPr bwMode="auto">
          <a:xfrm>
            <a:off x="5940425" y="3644900"/>
            <a:ext cx="849313" cy="458788"/>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YBG</a:t>
            </a:r>
          </a:p>
        </p:txBody>
      </p:sp>
      <p:sp>
        <p:nvSpPr>
          <p:cNvPr id="4113" name="Rectangle 17">
            <a:extLst>
              <a:ext uri="{FF2B5EF4-FFF2-40B4-BE49-F238E27FC236}">
                <a16:creationId xmlns:a16="http://schemas.microsoft.com/office/drawing/2014/main" id="{53ADDF8D-6B27-4C4E-BB75-1F7C260F8D65}"/>
              </a:ext>
            </a:extLst>
          </p:cNvPr>
          <p:cNvSpPr>
            <a:spLocks noChangeArrowheads="1"/>
          </p:cNvSpPr>
          <p:nvPr/>
        </p:nvSpPr>
        <p:spPr bwMode="auto">
          <a:xfrm>
            <a:off x="3429000" y="2805113"/>
            <a:ext cx="2625725"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Cây cầu mục đích</a:t>
            </a:r>
          </a:p>
        </p:txBody>
      </p:sp>
      <p:sp>
        <p:nvSpPr>
          <p:cNvPr id="4114" name="Rectangle 18">
            <a:extLst>
              <a:ext uri="{FF2B5EF4-FFF2-40B4-BE49-F238E27FC236}">
                <a16:creationId xmlns:a16="http://schemas.microsoft.com/office/drawing/2014/main" id="{08A1A3CC-2510-C048-9F54-A622AE8F0F4D}"/>
              </a:ext>
            </a:extLst>
          </p:cNvPr>
          <p:cNvSpPr>
            <a:spLocks noChangeArrowheads="1"/>
          </p:cNvSpPr>
          <p:nvPr/>
        </p:nvSpPr>
        <p:spPr bwMode="auto">
          <a:xfrm>
            <a:off x="4313238" y="2420938"/>
            <a:ext cx="660400" cy="393700"/>
          </a:xfrm>
          <a:prstGeom prst="rect">
            <a:avLst/>
          </a:prstGeom>
          <a:noFill/>
          <a:ln w="12700">
            <a:noFill/>
            <a:miter lim="800000"/>
            <a:headEnd/>
            <a:tailEnd/>
          </a:ln>
          <a:effectLst/>
        </p:spPr>
        <p:txBody>
          <a:bodyPr wrap="none"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a:rPr>
              <a:t>Não</a:t>
            </a:r>
            <a:endParaRPr lang="en-US" b="1" i="1" dirty="0">
              <a:solidFill>
                <a:srgbClr val="FDE3BA"/>
              </a:solidFill>
              <a:effectLst>
                <a:outerShdw blurRad="38100" dist="38100" dir="2700000" algn="tl">
                  <a:srgbClr val="000000"/>
                </a:outerShdw>
              </a:effectLst>
              <a:latin typeface="Book Antiqua"/>
            </a:endParaRPr>
          </a:p>
        </p:txBody>
      </p:sp>
      <p:sp>
        <p:nvSpPr>
          <p:cNvPr id="4115" name="Rectangle 19">
            <a:extLst>
              <a:ext uri="{FF2B5EF4-FFF2-40B4-BE49-F238E27FC236}">
                <a16:creationId xmlns:a16="http://schemas.microsoft.com/office/drawing/2014/main" id="{4B34C949-7F62-CD4D-AEDC-D6C0AA5FD342}"/>
              </a:ext>
            </a:extLst>
          </p:cNvPr>
          <p:cNvSpPr>
            <a:spLocks noChangeArrowheads="1"/>
          </p:cNvSpPr>
          <p:nvPr/>
        </p:nvSpPr>
        <p:spPr bwMode="auto">
          <a:xfrm>
            <a:off x="4102100" y="3708400"/>
            <a:ext cx="10795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a:rPr>
              <a:t>Tim</a:t>
            </a:r>
            <a:endParaRPr lang="en-US" b="1" i="1">
              <a:solidFill>
                <a:srgbClr val="FDE3BA"/>
              </a:solidFill>
              <a:effectLst>
                <a:outerShdw blurRad="38100" dist="38100" dir="2700000" algn="tl">
                  <a:srgbClr val="000000"/>
                </a:outerShdw>
              </a:effectLst>
              <a:latin typeface="Book Antiqua"/>
            </a:endParaRPr>
          </a:p>
        </p:txBody>
      </p:sp>
      <p:sp>
        <p:nvSpPr>
          <p:cNvPr id="4116" name="Rectangle 20">
            <a:extLst>
              <a:ext uri="{FF2B5EF4-FFF2-40B4-BE49-F238E27FC236}">
                <a16:creationId xmlns:a16="http://schemas.microsoft.com/office/drawing/2014/main" id="{F06735A8-262C-0F46-AA57-0C18AB61103B}"/>
              </a:ext>
            </a:extLst>
          </p:cNvPr>
          <p:cNvSpPr>
            <a:spLocks noChangeArrowheads="1"/>
          </p:cNvSpPr>
          <p:nvPr/>
        </p:nvSpPr>
        <p:spPr bwMode="auto">
          <a:xfrm>
            <a:off x="3949700" y="4470400"/>
            <a:ext cx="13843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a:rPr>
              <a:t>Bộ xương</a:t>
            </a:r>
            <a:endParaRPr lang="en-US" b="1" i="1">
              <a:solidFill>
                <a:srgbClr val="FDE3BA"/>
              </a:solidFill>
              <a:effectLst>
                <a:outerShdw blurRad="38100" dist="38100" dir="2700000" algn="tl">
                  <a:srgbClr val="000000"/>
                </a:outerShdw>
              </a:effectLst>
              <a:latin typeface="Book Antiqua"/>
            </a:endParaRPr>
          </a:p>
        </p:txBody>
      </p:sp>
      <p:sp>
        <p:nvSpPr>
          <p:cNvPr id="4117" name="Rectangle 21">
            <a:extLst>
              <a:ext uri="{FF2B5EF4-FFF2-40B4-BE49-F238E27FC236}">
                <a16:creationId xmlns:a16="http://schemas.microsoft.com/office/drawing/2014/main" id="{AA825E3F-B226-3645-AE3F-5B5E88280AF3}"/>
              </a:ext>
            </a:extLst>
          </p:cNvPr>
          <p:cNvSpPr>
            <a:spLocks noChangeArrowheads="1"/>
          </p:cNvSpPr>
          <p:nvPr/>
        </p:nvSpPr>
        <p:spPr bwMode="auto">
          <a:xfrm>
            <a:off x="4178300" y="5232400"/>
            <a:ext cx="9271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a:rPr>
              <a:t>Thịt</a:t>
            </a:r>
            <a:endParaRPr lang="en-US" b="1" i="1" dirty="0">
              <a:solidFill>
                <a:srgbClr val="FDE3BA"/>
              </a:solidFill>
              <a:effectLst>
                <a:outerShdw blurRad="38100" dist="38100" dir="2700000" algn="tl">
                  <a:srgbClr val="000000"/>
                </a:outerShdw>
              </a:effectLst>
              <a:latin typeface="Book Antiqua"/>
            </a:endParaRPr>
          </a:p>
        </p:txBody>
      </p:sp>
      <p:sp>
        <p:nvSpPr>
          <p:cNvPr id="221206" name="AutoShape 22">
            <a:extLst>
              <a:ext uri="{FF2B5EF4-FFF2-40B4-BE49-F238E27FC236}">
                <a16:creationId xmlns:a16="http://schemas.microsoft.com/office/drawing/2014/main" id="{979EA3EA-1D5E-C044-9CC6-442D0C3E760F}"/>
              </a:ext>
            </a:extLst>
          </p:cNvPr>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221207" name="AutoShape 23">
            <a:extLst>
              <a:ext uri="{FF2B5EF4-FFF2-40B4-BE49-F238E27FC236}">
                <a16:creationId xmlns:a16="http://schemas.microsoft.com/office/drawing/2014/main" id="{3B6E53BB-AFAC-9040-B13A-56F6A7D3A2A5}"/>
              </a:ext>
            </a:extLst>
          </p:cNvPr>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221208" name="AutoShape 24">
            <a:extLst>
              <a:ext uri="{FF2B5EF4-FFF2-40B4-BE49-F238E27FC236}">
                <a16:creationId xmlns:a16="http://schemas.microsoft.com/office/drawing/2014/main" id="{08159838-6134-5C42-939E-586792AFF4AE}"/>
              </a:ext>
            </a:extLst>
          </p:cNvPr>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221209" name="AutoShape 25">
            <a:extLst>
              <a:ext uri="{FF2B5EF4-FFF2-40B4-BE49-F238E27FC236}">
                <a16:creationId xmlns:a16="http://schemas.microsoft.com/office/drawing/2014/main" id="{C4163D36-3B21-5444-8FF2-9885578B6DE8}"/>
              </a:ext>
            </a:extLst>
          </p:cNvPr>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221210" name="AutoShape 26">
            <a:extLst>
              <a:ext uri="{FF2B5EF4-FFF2-40B4-BE49-F238E27FC236}">
                <a16:creationId xmlns:a16="http://schemas.microsoft.com/office/drawing/2014/main" id="{C5ED1380-BEFB-4848-BE94-591A1BFBCEBF}"/>
              </a:ext>
            </a:extLst>
          </p:cNvPr>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221211" name="AutoShape 27">
            <a:extLst>
              <a:ext uri="{FF2B5EF4-FFF2-40B4-BE49-F238E27FC236}">
                <a16:creationId xmlns:a16="http://schemas.microsoft.com/office/drawing/2014/main" id="{85238AE3-B5E6-1C46-BD53-8151F4CB9B5F}"/>
              </a:ext>
            </a:extLst>
          </p:cNvPr>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24" name="Rectangle 28">
            <a:extLst>
              <a:ext uri="{FF2B5EF4-FFF2-40B4-BE49-F238E27FC236}">
                <a16:creationId xmlns:a16="http://schemas.microsoft.com/office/drawing/2014/main" id="{5847FB79-0067-8645-B750-24534F9AD168}"/>
              </a:ext>
            </a:extLst>
          </p:cNvPr>
          <p:cNvSpPr>
            <a:spLocks noChangeArrowheads="1"/>
          </p:cNvSpPr>
          <p:nvPr/>
        </p:nvSpPr>
        <p:spPr bwMode="auto">
          <a:xfrm>
            <a:off x="1331913" y="1844675"/>
            <a:ext cx="2079625" cy="454025"/>
          </a:xfrm>
          <a:prstGeom prst="rect">
            <a:avLst/>
          </a:prstGeom>
          <a:solidFill>
            <a:schemeClr val="bg1"/>
          </a:solidFill>
          <a:ln>
            <a:noFill/>
          </a:ln>
          <a:effectLst>
            <a:prstShdw prst="shdw17" dist="17961" dir="2700000">
              <a:srgbClr val="00003D"/>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D49FFF"/>
                </a:solidFill>
                <a:effectLst>
                  <a:outerShdw blurRad="38100" dist="38100" dir="2700000" algn="tl">
                    <a:srgbClr val="000000"/>
                  </a:outerShdw>
                </a:effectLst>
                <a:latin typeface="Hobo" charset="0"/>
              </a:rPr>
              <a:t>KINH THÁNH</a:t>
            </a:r>
          </a:p>
        </p:txBody>
      </p:sp>
      <p:sp>
        <p:nvSpPr>
          <p:cNvPr id="4125" name="Rectangle 29">
            <a:extLst>
              <a:ext uri="{FF2B5EF4-FFF2-40B4-BE49-F238E27FC236}">
                <a16:creationId xmlns:a16="http://schemas.microsoft.com/office/drawing/2014/main" id="{311DA87E-2A5B-9441-B3C1-F8CDFF6973A9}"/>
              </a:ext>
            </a:extLst>
          </p:cNvPr>
          <p:cNvSpPr>
            <a:spLocks noChangeArrowheads="1"/>
          </p:cNvSpPr>
          <p:nvPr/>
        </p:nvSpPr>
        <p:spPr bwMode="auto">
          <a:xfrm>
            <a:off x="5770563" y="1773238"/>
            <a:ext cx="1789112" cy="454025"/>
          </a:xfrm>
          <a:prstGeom prst="rect">
            <a:avLst/>
          </a:prstGeom>
          <a:solidFill>
            <a:schemeClr val="bg1"/>
          </a:solidFill>
          <a:ln>
            <a:noFill/>
          </a:ln>
          <a:effectLst>
            <a:prstShdw prst="shdw17" dist="17961" dir="2700000">
              <a:srgbClr val="00003D"/>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D49FFF"/>
                </a:solidFill>
                <a:effectLst>
                  <a:outerShdw blurRad="38100" dist="38100" dir="2700000" algn="tl">
                    <a:srgbClr val="000000"/>
                  </a:outerShdw>
                </a:effectLst>
                <a:latin typeface="Hobo" charset="0"/>
              </a:rPr>
              <a:t>BÀI GIẢNG</a:t>
            </a:r>
          </a:p>
        </p:txBody>
      </p:sp>
      <p:sp>
        <p:nvSpPr>
          <p:cNvPr id="4126" name="Rectangle 30">
            <a:extLst>
              <a:ext uri="{FF2B5EF4-FFF2-40B4-BE49-F238E27FC236}">
                <a16:creationId xmlns:a16="http://schemas.microsoft.com/office/drawing/2014/main" id="{FD9775E3-109A-DD42-81CE-43ED94B95E94}"/>
              </a:ext>
            </a:extLst>
          </p:cNvPr>
          <p:cNvSpPr>
            <a:spLocks noChangeArrowheads="1"/>
          </p:cNvSpPr>
          <p:nvPr/>
        </p:nvSpPr>
        <p:spPr bwMode="auto">
          <a:xfrm>
            <a:off x="519113" y="5486400"/>
            <a:ext cx="1058862"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1 Chọn KT</a:t>
            </a:r>
          </a:p>
        </p:txBody>
      </p:sp>
      <p:sp>
        <p:nvSpPr>
          <p:cNvPr id="4127" name="Rectangle 31">
            <a:extLst>
              <a:ext uri="{FF2B5EF4-FFF2-40B4-BE49-F238E27FC236}">
                <a16:creationId xmlns:a16="http://schemas.microsoft.com/office/drawing/2014/main" id="{3921DCF4-415A-9041-98FA-3F18D8FA8E18}"/>
              </a:ext>
            </a:extLst>
          </p:cNvPr>
          <p:cNvSpPr>
            <a:spLocks noChangeArrowheads="1"/>
          </p:cNvSpPr>
          <p:nvPr/>
        </p:nvSpPr>
        <p:spPr bwMode="auto">
          <a:xfrm>
            <a:off x="519113" y="5181600"/>
            <a:ext cx="1076325"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2 Phân tích</a:t>
            </a:r>
          </a:p>
        </p:txBody>
      </p:sp>
      <p:sp>
        <p:nvSpPr>
          <p:cNvPr id="4128" name="Rectangle 32">
            <a:extLst>
              <a:ext uri="{FF2B5EF4-FFF2-40B4-BE49-F238E27FC236}">
                <a16:creationId xmlns:a16="http://schemas.microsoft.com/office/drawing/2014/main" id="{872DA382-65AB-FF4F-A7DE-8BF8B8A2EDC4}"/>
              </a:ext>
            </a:extLst>
          </p:cNvPr>
          <p:cNvSpPr>
            <a:spLocks noChangeArrowheads="1"/>
          </p:cNvSpPr>
          <p:nvPr/>
        </p:nvSpPr>
        <p:spPr bwMode="auto">
          <a:xfrm>
            <a:off x="595313" y="4443413"/>
            <a:ext cx="1020762" cy="51435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3.1 Bố cục </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giải kinh</a:t>
            </a:r>
          </a:p>
        </p:txBody>
      </p:sp>
      <p:sp>
        <p:nvSpPr>
          <p:cNvPr id="4129" name="Rectangle 33">
            <a:extLst>
              <a:ext uri="{FF2B5EF4-FFF2-40B4-BE49-F238E27FC236}">
                <a16:creationId xmlns:a16="http://schemas.microsoft.com/office/drawing/2014/main" id="{E1804EA1-CA4A-9A42-9F49-F8FA504E0465}"/>
              </a:ext>
            </a:extLst>
          </p:cNvPr>
          <p:cNvSpPr>
            <a:spLocks noChangeArrowheads="1"/>
          </p:cNvSpPr>
          <p:nvPr/>
        </p:nvSpPr>
        <p:spPr bwMode="auto">
          <a:xfrm>
            <a:off x="671513" y="3757613"/>
            <a:ext cx="1343025"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3.2 Ý giải kinh</a:t>
            </a:r>
          </a:p>
        </p:txBody>
      </p:sp>
      <p:sp>
        <p:nvSpPr>
          <p:cNvPr id="4130" name="Rectangle 34">
            <a:extLst>
              <a:ext uri="{FF2B5EF4-FFF2-40B4-BE49-F238E27FC236}">
                <a16:creationId xmlns:a16="http://schemas.microsoft.com/office/drawing/2014/main" id="{F45CBE9E-61A5-8441-994D-69EC8231B644}"/>
              </a:ext>
            </a:extLst>
          </p:cNvPr>
          <p:cNvSpPr>
            <a:spLocks noChangeArrowheads="1"/>
          </p:cNvSpPr>
          <p:nvPr/>
        </p:nvSpPr>
        <p:spPr bwMode="auto">
          <a:xfrm>
            <a:off x="1295400" y="2730500"/>
            <a:ext cx="1490663" cy="520700"/>
          </a:xfrm>
          <a:prstGeom prst="rect">
            <a:avLst/>
          </a:prstGeom>
          <a:noFill/>
          <a:ln w="12700">
            <a:noFill/>
            <a:miter lim="800000"/>
            <a:headEnd/>
            <a:tailEnd/>
          </a:ln>
          <a:effectLst/>
        </p:spPr>
        <p:txBody>
          <a:bodyPr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4   Ba câu hỏi triển khai</a:t>
            </a:r>
          </a:p>
        </p:txBody>
      </p:sp>
      <p:sp>
        <p:nvSpPr>
          <p:cNvPr id="4131" name="Rectangle 35">
            <a:extLst>
              <a:ext uri="{FF2B5EF4-FFF2-40B4-BE49-F238E27FC236}">
                <a16:creationId xmlns:a16="http://schemas.microsoft.com/office/drawing/2014/main" id="{3E01F4CB-70E5-EB43-B102-EB3E1D3DF795}"/>
              </a:ext>
            </a:extLst>
          </p:cNvPr>
          <p:cNvSpPr>
            <a:spLocks noChangeArrowheads="1"/>
          </p:cNvSpPr>
          <p:nvPr/>
        </p:nvSpPr>
        <p:spPr bwMode="auto">
          <a:xfrm>
            <a:off x="2916238" y="2116138"/>
            <a:ext cx="3598862" cy="304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5 Điều chúng ta mong độc giả sẽ đáp ứng</a:t>
            </a:r>
          </a:p>
        </p:txBody>
      </p:sp>
      <p:sp>
        <p:nvSpPr>
          <p:cNvPr id="4132" name="Rectangle 36">
            <a:extLst>
              <a:ext uri="{FF2B5EF4-FFF2-40B4-BE49-F238E27FC236}">
                <a16:creationId xmlns:a16="http://schemas.microsoft.com/office/drawing/2014/main" id="{15773202-64F6-5848-84F8-34949E0F05CF}"/>
              </a:ext>
            </a:extLst>
          </p:cNvPr>
          <p:cNvSpPr>
            <a:spLocks noChangeArrowheads="1"/>
          </p:cNvSpPr>
          <p:nvPr/>
        </p:nvSpPr>
        <p:spPr bwMode="auto">
          <a:xfrm>
            <a:off x="6843713" y="3757613"/>
            <a:ext cx="1230312"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6 Ý bài giảng</a:t>
            </a:r>
          </a:p>
        </p:txBody>
      </p:sp>
      <p:sp>
        <p:nvSpPr>
          <p:cNvPr id="4133" name="Rectangle 37">
            <a:extLst>
              <a:ext uri="{FF2B5EF4-FFF2-40B4-BE49-F238E27FC236}">
                <a16:creationId xmlns:a16="http://schemas.microsoft.com/office/drawing/2014/main" id="{F60351DE-10B6-0947-8239-B704DE504762}"/>
              </a:ext>
            </a:extLst>
          </p:cNvPr>
          <p:cNvSpPr>
            <a:spLocks noChangeArrowheads="1"/>
          </p:cNvSpPr>
          <p:nvPr/>
        </p:nvSpPr>
        <p:spPr bwMode="auto">
          <a:xfrm>
            <a:off x="7019925" y="4149725"/>
            <a:ext cx="1639888" cy="939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7 Bố cục bài giảng</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8 Công bố</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9 Dẫn nhập/</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 Kết luậnl</a:t>
            </a:r>
          </a:p>
        </p:txBody>
      </p:sp>
      <p:sp>
        <p:nvSpPr>
          <p:cNvPr id="4134" name="Rectangle 38">
            <a:extLst>
              <a:ext uri="{FF2B5EF4-FFF2-40B4-BE49-F238E27FC236}">
                <a16:creationId xmlns:a16="http://schemas.microsoft.com/office/drawing/2014/main" id="{CBC10D79-943D-AE40-BCA3-05902D98F59A}"/>
              </a:ext>
            </a:extLst>
          </p:cNvPr>
          <p:cNvSpPr>
            <a:spLocks noChangeArrowheads="1"/>
          </p:cNvSpPr>
          <p:nvPr/>
        </p:nvSpPr>
        <p:spPr bwMode="auto">
          <a:xfrm>
            <a:off x="7377113" y="5281613"/>
            <a:ext cx="939800" cy="51435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10 Viết &amp;</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     Giảng</a:t>
            </a:r>
          </a:p>
        </p:txBody>
      </p:sp>
      <p:sp>
        <p:nvSpPr>
          <p:cNvPr id="4135" name="Rectangle 39">
            <a:extLst>
              <a:ext uri="{FF2B5EF4-FFF2-40B4-BE49-F238E27FC236}">
                <a16:creationId xmlns:a16="http://schemas.microsoft.com/office/drawing/2014/main" id="{DCDDBD5E-26A8-CF42-AF07-0A13D1C19F19}"/>
              </a:ext>
            </a:extLst>
          </p:cNvPr>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a:defRPr/>
            </a:pPr>
            <a:r>
              <a:rPr lang="en-US" sz="1400" b="1" dirty="0" err="1">
                <a:solidFill>
                  <a:srgbClr val="FFFFFF"/>
                </a:solidFill>
                <a:effectLst>
                  <a:outerShdw blurRad="38100" dist="38100" dir="2700000" algn="tl">
                    <a:srgbClr val="000000"/>
                  </a:outerShdw>
                </a:effectLst>
                <a:latin typeface="Book Antiqua"/>
              </a:rPr>
              <a:t>Chư</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trắng</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cho</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thấy</a:t>
            </a:r>
            <a:r>
              <a:rPr lang="en-US" sz="1400" b="1" dirty="0">
                <a:solidFill>
                  <a:srgbClr val="FFFFFF"/>
                </a:solidFill>
                <a:effectLst>
                  <a:outerShdw blurRad="38100" dist="38100" dir="2700000" algn="tl">
                    <a:srgbClr val="000000"/>
                  </a:outerShdw>
                </a:effectLst>
                <a:latin typeface="Book Antiqua"/>
              </a:rPr>
              <a:t> 10 </a:t>
            </a:r>
            <a:r>
              <a:rPr lang="en-US" sz="1400" b="1" dirty="0" err="1">
                <a:solidFill>
                  <a:srgbClr val="FFFFFF"/>
                </a:solidFill>
                <a:effectLst>
                  <a:outerShdw blurRad="38100" dist="38100" dir="2700000" algn="tl">
                    <a:srgbClr val="000000"/>
                  </a:outerShdw>
                </a:effectLst>
                <a:latin typeface="Book Antiqua"/>
              </a:rPr>
              <a:t>bước</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theo</a:t>
            </a:r>
            <a:r>
              <a:rPr lang="en-US" sz="1400" b="1" dirty="0">
                <a:solidFill>
                  <a:srgbClr val="FFFFFF"/>
                </a:solidFill>
                <a:effectLst>
                  <a:outerShdw blurRad="38100" dist="38100" dir="2700000" algn="tl">
                    <a:srgbClr val="000000"/>
                  </a:outerShdw>
                </a:effectLst>
                <a:latin typeface="Book Antiqua"/>
              </a:rPr>
              <a:t>  Haddon Robinson, </a:t>
            </a:r>
            <a:r>
              <a:rPr lang="en-US" sz="1400" b="1" i="1" dirty="0">
                <a:solidFill>
                  <a:srgbClr val="FFFFFF"/>
                </a:solidFill>
                <a:effectLst>
                  <a:outerShdw blurRad="38100" dist="38100" dir="2700000" algn="tl">
                    <a:srgbClr val="000000"/>
                  </a:outerShdw>
                </a:effectLst>
                <a:latin typeface="Book Antiqua"/>
              </a:rPr>
              <a:t>Biblical Preaching</a:t>
            </a:r>
            <a:endParaRPr lang="en-US" sz="1400" b="1" dirty="0">
              <a:solidFill>
                <a:srgbClr val="FFFFFF"/>
              </a:solidFill>
              <a:effectLst>
                <a:outerShdw blurRad="38100" dist="38100" dir="2700000" algn="tl">
                  <a:srgbClr val="000000"/>
                </a:outerShdw>
              </a:effectLst>
              <a:latin typeface="Book Antiqua"/>
            </a:endParaRPr>
          </a:p>
        </p:txBody>
      </p:sp>
      <p:sp>
        <p:nvSpPr>
          <p:cNvPr id="221224" name="Text Box 41">
            <a:extLst>
              <a:ext uri="{FF2B5EF4-FFF2-40B4-BE49-F238E27FC236}">
                <a16:creationId xmlns:a16="http://schemas.microsoft.com/office/drawing/2014/main" id="{7C6D18A9-491D-FA49-9A7B-D11FAC51F51F}"/>
              </a:ext>
            </a:extLst>
          </p:cNvPr>
          <p:cNvSpPr txBox="1">
            <a:spLocks noChangeArrowheads="1"/>
          </p:cNvSpPr>
          <p:nvPr/>
        </p:nvSpPr>
        <p:spPr bwMode="auto">
          <a:xfrm>
            <a:off x="5064125" y="6521450"/>
            <a:ext cx="4079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66"/>
                </a:solidFill>
              </a:rPr>
              <a:t>Dr Rick Griffith, Singapore Bible College</a:t>
            </a:r>
          </a:p>
        </p:txBody>
      </p:sp>
      <p:sp>
        <p:nvSpPr>
          <p:cNvPr id="43" name="Oval 41">
            <a:extLst>
              <a:ext uri="{FF2B5EF4-FFF2-40B4-BE49-F238E27FC236}">
                <a16:creationId xmlns:a16="http://schemas.microsoft.com/office/drawing/2014/main" id="{CEDDB96F-74B0-8B49-BDD5-9CB18177BE37}"/>
              </a:ext>
            </a:extLst>
          </p:cNvPr>
          <p:cNvSpPr>
            <a:spLocks noChangeArrowheads="1"/>
          </p:cNvSpPr>
          <p:nvPr/>
        </p:nvSpPr>
        <p:spPr bwMode="auto">
          <a:xfrm>
            <a:off x="5029200" y="5029200"/>
            <a:ext cx="3675063" cy="958850"/>
          </a:xfrm>
          <a:prstGeom prst="ellipse">
            <a:avLst/>
          </a:prstGeom>
          <a:noFill/>
          <a:ln w="76200">
            <a:solidFill>
              <a:srgbClr val="FF050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ppt_x</p:attrName>
                                        </p:attrNameLst>
                                      </p:cBhvr>
                                      <p:tavLst>
                                        <p:tav tm="0">
                                          <p:val>
                                            <p:strVal val="#ppt_x-.2"/>
                                          </p:val>
                                        </p:tav>
                                        <p:tav tm="100000">
                                          <p:val>
                                            <p:strVal val="#ppt_x"/>
                                          </p:val>
                                        </p:tav>
                                      </p:tavLst>
                                    </p:anim>
                                    <p:anim calcmode="lin" valueType="num">
                                      <p:cBhvr>
                                        <p:cTn id="8"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a:extLst>
              <a:ext uri="{FF2B5EF4-FFF2-40B4-BE49-F238E27FC236}">
                <a16:creationId xmlns:a16="http://schemas.microsoft.com/office/drawing/2014/main" id="{705D8CB1-ACB6-8440-A1C7-D632DE6E5AC7}"/>
              </a:ext>
            </a:extLst>
          </p:cNvPr>
          <p:cNvSpPr>
            <a:spLocks noGrp="1" noChangeArrowheads="1"/>
          </p:cNvSpPr>
          <p:nvPr>
            <p:ph type="title"/>
          </p:nvPr>
        </p:nvSpPr>
        <p:spPr>
          <a:xfrm>
            <a:off x="0" y="-609600"/>
            <a:ext cx="1905000" cy="792163"/>
          </a:xfrm>
          <a:noFill/>
        </p:spPr>
        <p:txBody>
          <a:bodyPr/>
          <a:lstStyle/>
          <a:p>
            <a:pPr eaLnBrk="1" hangingPunct="1"/>
            <a:r>
              <a:rPr lang="en-US" altLang="en-US" b="1">
                <a:solidFill>
                  <a:schemeClr val="tx1"/>
                </a:solidFill>
                <a:ea typeface="ＭＳ Ｐゴシック" panose="020B0600070205080204" pitchFamily="34" charset="-128"/>
              </a:rPr>
              <a:t>Black</a:t>
            </a:r>
            <a:endParaRPr lang="en-US" altLang="en-US">
              <a:solidFill>
                <a:schemeClr val="bg1"/>
              </a:solidFill>
              <a:ea typeface="ＭＳ Ｐゴシック" panose="020B0600070205080204" pitchFamily="34" charset="-12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a:t>Tân</a:t>
            </a:r>
            <a:r>
              <a:rPr lang="en-US" sz="2800" b="1" dirty="0"/>
              <a:t> </a:t>
            </a:r>
            <a:r>
              <a:rPr lang="en-US" sz="2800" b="1" dirty="0" err="1"/>
              <a:t>Ước</a:t>
            </a:r>
            <a:r>
              <a:rPr lang="en-US" sz="2800" b="1" dirty="0"/>
              <a:t> </a:t>
            </a:r>
            <a:r>
              <a:rPr lang="en-US" sz="2800" b="1" dirty="0" err="1"/>
              <a:t>Lược</a:t>
            </a:r>
            <a:r>
              <a:rPr lang="en-US" sz="2800" b="1" dirty="0"/>
              <a:t> </a:t>
            </a:r>
            <a:r>
              <a:rPr lang="en-US" sz="2800" b="1" dirty="0" err="1"/>
              <a:t>Khảo</a:t>
            </a:r>
            <a:r>
              <a:rPr lang="en-US" sz="2800" b="1" dirty="0"/>
              <a:t>—</a:t>
            </a:r>
            <a:r>
              <a:rPr lang="en-US" sz="2800" b="1" dirty="0" err="1">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Tải</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Về</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Tài</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Liệu</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Nghiên</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Cứu</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Kinh</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Thánh</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1242954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a:extLst>
              <a:ext uri="{FF2B5EF4-FFF2-40B4-BE49-F238E27FC236}">
                <a16:creationId xmlns:a16="http://schemas.microsoft.com/office/drawing/2014/main" id="{489ACC65-EB4D-5549-8E40-B4AE2CBA80CB}"/>
              </a:ext>
            </a:extLst>
          </p:cNvPr>
          <p:cNvSpPr>
            <a:spLocks noGrp="1" noChangeArrowheads="1"/>
          </p:cNvSpPr>
          <p:nvPr>
            <p:ph type="ctrTitle"/>
          </p:nvPr>
        </p:nvSpPr>
        <p:spPr>
          <a:xfrm>
            <a:off x="230188" y="1524000"/>
            <a:ext cx="5899150" cy="1143000"/>
          </a:xfrm>
        </p:spPr>
        <p:txBody>
          <a:bodyPr/>
          <a:lstStyle/>
          <a:p>
            <a:pPr marL="915988" indent="-915988" eaLnBrk="1" hangingPunct="1">
              <a:buClr>
                <a:schemeClr val="tx1"/>
              </a:buClr>
              <a:buSzPct val="80000"/>
              <a:buFont typeface="Wingdings" pitchFamily="2" charset="2"/>
              <a:buNone/>
            </a:pPr>
            <a:r>
              <a:rPr lang="en-US" altLang="en-US" sz="4000" i="0">
                <a:solidFill>
                  <a:schemeClr val="tx1"/>
                </a:solidFill>
                <a:latin typeface="Arial" panose="020B0604020202020204" pitchFamily="34" charset="0"/>
                <a:ea typeface="ＭＳ Ｐゴシック" panose="020B0600070205080204" pitchFamily="34" charset="-128"/>
                <a:cs typeface="Arial" panose="020B0604020202020204" pitchFamily="34" charset="0"/>
              </a:rPr>
              <a:t>Q:	Bài giảng từng lời là gì?</a:t>
            </a:r>
          </a:p>
        </p:txBody>
      </p:sp>
      <p:sp>
        <p:nvSpPr>
          <p:cNvPr id="138242" name="Rectangle 3">
            <a:extLst>
              <a:ext uri="{FF2B5EF4-FFF2-40B4-BE49-F238E27FC236}">
                <a16:creationId xmlns:a16="http://schemas.microsoft.com/office/drawing/2014/main" id="{732FABE6-0EFA-AD41-B975-DC12BB5BBFD0}"/>
              </a:ext>
            </a:extLst>
          </p:cNvPr>
          <p:cNvSpPr>
            <a:spLocks noGrp="1" noChangeArrowheads="1"/>
          </p:cNvSpPr>
          <p:nvPr>
            <p:ph type="subTitle" idx="1"/>
          </p:nvPr>
        </p:nvSpPr>
        <p:spPr>
          <a:xfrm>
            <a:off x="228600" y="3505200"/>
            <a:ext cx="5943600" cy="1752600"/>
          </a:xfrm>
        </p:spPr>
        <p:txBody>
          <a:bodyPr/>
          <a:lstStyle/>
          <a:p>
            <a:pPr marL="915988" indent="-915988" eaLnBrk="1" hangingPunct="1">
              <a:buFont typeface="Wingdings" pitchFamily="2" charset="2"/>
              <a:buNone/>
            </a:pPr>
            <a:r>
              <a:rPr lang="en-US" altLang="en-US" sz="4000" b="1">
                <a:ea typeface="ＭＳ Ｐゴシック" panose="020B0600070205080204" pitchFamily="34" charset="-128"/>
                <a:cs typeface="Arial" panose="020B0604020202020204" pitchFamily="34" charset="0"/>
              </a:rPr>
              <a:t>A:	Viết bài giảng của bạn xuống từng chữ một</a:t>
            </a:r>
          </a:p>
        </p:txBody>
      </p:sp>
      <p:sp>
        <p:nvSpPr>
          <p:cNvPr id="138243" name="Text Box 4">
            <a:extLst>
              <a:ext uri="{FF2B5EF4-FFF2-40B4-BE49-F238E27FC236}">
                <a16:creationId xmlns:a16="http://schemas.microsoft.com/office/drawing/2014/main" id="{65DB67F5-00FA-3D47-9D27-58240769C953}"/>
              </a:ext>
            </a:extLst>
          </p:cNvPr>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tx2"/>
                </a:solidFill>
                <a:cs typeface="Arial" panose="020B0604020202020204" pitchFamily="34" charset="0"/>
              </a:rPr>
              <a:t>78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a:extLst>
              <a:ext uri="{FF2B5EF4-FFF2-40B4-BE49-F238E27FC236}">
                <a16:creationId xmlns:a16="http://schemas.microsoft.com/office/drawing/2014/main" id="{E610E70A-5C7C-4046-BA16-62D68B09A294}"/>
              </a:ext>
            </a:extLst>
          </p:cNvPr>
          <p:cNvSpPr>
            <a:spLocks noGrp="1" noChangeArrowheads="1"/>
          </p:cNvSpPr>
          <p:nvPr>
            <p:ph type="ctrTitle"/>
          </p:nvPr>
        </p:nvSpPr>
        <p:spPr>
          <a:xfrm>
            <a:off x="5067300" y="762000"/>
            <a:ext cx="3505200" cy="2667000"/>
          </a:xfrm>
        </p:spPr>
        <p:txBody>
          <a:bodyPr/>
          <a:lstStyle/>
          <a:p>
            <a:pPr eaLnBrk="1" hangingPunct="1"/>
            <a:r>
              <a:rPr lang="en-US" altLang="en-US">
                <a:solidFill>
                  <a:schemeClr val="accent1"/>
                </a:solidFill>
                <a:ea typeface="ＭＳ Ｐゴシック" panose="020B0600070205080204" pitchFamily="34" charset="-128"/>
              </a:rPr>
              <a:t>Đây là một cuốn sách truyền thống về bài giảng từng lời</a:t>
            </a:r>
          </a:p>
        </p:txBody>
      </p:sp>
      <p:sp>
        <p:nvSpPr>
          <p:cNvPr id="140290" name="Rectangle 3">
            <a:extLst>
              <a:ext uri="{FF2B5EF4-FFF2-40B4-BE49-F238E27FC236}">
                <a16:creationId xmlns:a16="http://schemas.microsoft.com/office/drawing/2014/main" id="{94F1819E-D757-A746-8DAA-23BBCCCE71F4}"/>
              </a:ext>
            </a:extLst>
          </p:cNvPr>
          <p:cNvSpPr>
            <a:spLocks noGrp="1" noChangeArrowheads="1"/>
          </p:cNvSpPr>
          <p:nvPr>
            <p:ph type="subTitle" idx="1"/>
          </p:nvPr>
        </p:nvSpPr>
        <p:spPr>
          <a:xfrm>
            <a:off x="4876800" y="4191000"/>
            <a:ext cx="3886200" cy="2362200"/>
          </a:xfrm>
        </p:spPr>
        <p:txBody>
          <a:bodyPr/>
          <a:lstStyle/>
          <a:p>
            <a:pPr eaLnBrk="1" hangingPunct="1"/>
            <a:r>
              <a:rPr lang="ja-JP" altLang="en-US" sz="2800" i="1">
                <a:solidFill>
                  <a:schemeClr val="accent1"/>
                </a:solidFill>
                <a:ea typeface="ＭＳ Ｐゴシック" panose="020B0600070205080204" pitchFamily="34" charset="-128"/>
              </a:rPr>
              <a:t>“</a:t>
            </a:r>
            <a:r>
              <a:rPr lang="en-US" altLang="ja-JP" sz="2800" i="1">
                <a:solidFill>
                  <a:schemeClr val="accent1"/>
                </a:solidFill>
                <a:ea typeface="ＭＳ Ｐゴシック" panose="020B0600070205080204" pitchFamily="34" charset="-128"/>
              </a:rPr>
              <a:t>Nghiên cứu tình huống cám dỗ</a:t>
            </a:r>
            <a:r>
              <a:rPr lang="ja-JP" altLang="en-US" sz="2800" i="1">
                <a:solidFill>
                  <a:schemeClr val="accent1"/>
                </a:solidFill>
                <a:ea typeface="ＭＳ Ｐゴシック" panose="020B0600070205080204" pitchFamily="34" charset="-128"/>
              </a:rPr>
              <a:t>”</a:t>
            </a:r>
            <a:r>
              <a:rPr lang="en-US" altLang="ja-JP" sz="2800" i="1">
                <a:solidFill>
                  <a:schemeClr val="accent1"/>
                </a:solidFill>
                <a:ea typeface="ＭＳ Ｐゴシック" panose="020B0600070205080204" pitchFamily="34" charset="-128"/>
              </a:rPr>
              <a:t> cho chúng ta bản nguyên văn của Robinson</a:t>
            </a:r>
            <a:endParaRPr lang="en-US" altLang="en-US" sz="2800" i="1">
              <a:solidFill>
                <a:schemeClr val="accent1"/>
              </a:solidFill>
              <a:ea typeface="ＭＳ Ｐゴシック" panose="020B0600070205080204" pitchFamily="34" charset="-128"/>
            </a:endParaRPr>
          </a:p>
        </p:txBody>
      </p:sp>
      <p:pic>
        <p:nvPicPr>
          <p:cNvPr id="140291" name="Picture 4" descr="BiblicalSermonsBook">
            <a:extLst>
              <a:ext uri="{FF2B5EF4-FFF2-40B4-BE49-F238E27FC236}">
                <a16:creationId xmlns:a16="http://schemas.microsoft.com/office/drawing/2014/main" id="{DFD0142D-B4AA-0448-9C0D-9E428F38F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093" t="713" r="14717" b="21626"/>
          <a:stretch>
            <a:fillRect/>
          </a:stretch>
        </p:blipFill>
        <p:spPr bwMode="auto">
          <a:xfrm>
            <a:off x="0" y="0"/>
            <a:ext cx="456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E968574-AAF7-604F-8727-DC7B9804F587}"/>
              </a:ext>
            </a:extLst>
          </p:cNvPr>
          <p:cNvSpPr>
            <a:spLocks noGrp="1" noChangeArrowheads="1"/>
          </p:cNvSpPr>
          <p:nvPr>
            <p:ph type="ctrTitle"/>
          </p:nvPr>
        </p:nvSpPr>
        <p:spPr>
          <a:xfrm>
            <a:off x="990600" y="609600"/>
            <a:ext cx="70104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3200">
                <a:ea typeface="+mj-ea"/>
                <a:cs typeface="+mj-cs"/>
              </a:rPr>
              <a:t>Quá trình </a:t>
            </a:r>
            <a:r>
              <a:rPr lang="en-US" sz="3200" i="1">
                <a:ea typeface="+mj-ea"/>
                <a:cs typeface="+mj-cs"/>
              </a:rPr>
              <a:t>Chuẩn bị bài giảng giải kinh</a:t>
            </a:r>
            <a:endParaRPr lang="en-US" sz="3200">
              <a:ea typeface="+mj-ea"/>
              <a:cs typeface="+mj-cs"/>
            </a:endParaRPr>
          </a:p>
        </p:txBody>
      </p:sp>
      <p:sp>
        <p:nvSpPr>
          <p:cNvPr id="142339" name="Rectangle 3">
            <a:extLst>
              <a:ext uri="{FF2B5EF4-FFF2-40B4-BE49-F238E27FC236}">
                <a16:creationId xmlns:a16="http://schemas.microsoft.com/office/drawing/2014/main" id="{F2B3ADFD-30CB-2946-9DFC-CA5C7A45535F}"/>
              </a:ext>
            </a:extLst>
          </p:cNvPr>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useBgFill="1">
        <p:nvSpPr>
          <p:cNvPr id="4100" name="Rectangle 4">
            <a:extLst>
              <a:ext uri="{FF2B5EF4-FFF2-40B4-BE49-F238E27FC236}">
                <a16:creationId xmlns:a16="http://schemas.microsoft.com/office/drawing/2014/main" id="{7493198D-A584-6746-B52C-10C8AD9198C5}"/>
              </a:ext>
            </a:extLst>
          </p:cNvPr>
          <p:cNvSpPr>
            <a:spLocks noChangeArrowheads="1"/>
          </p:cNvSpPr>
          <p:nvPr/>
        </p:nvSpPr>
        <p:spPr bwMode="auto">
          <a:xfrm>
            <a:off x="1057275" y="1447800"/>
            <a:ext cx="7016750" cy="304800"/>
          </a:xfrm>
          <a:prstGeom prst="rect">
            <a:avLst/>
          </a:prstGeom>
          <a:ln w="12700">
            <a:noFill/>
            <a:miter lim="800000"/>
            <a:headEnd/>
            <a:tailEnd/>
          </a:ln>
          <a:effectLst/>
        </p:spPr>
        <p:txBody>
          <a:bodyPr lIns="90487" tIns="44450" rIns="90487" bIns="44450" anchor="ctr"/>
          <a:lstStyle/>
          <a:p>
            <a:pPr algn="ctr">
              <a:defRPr/>
            </a:pPr>
            <a:r>
              <a:rPr lang="en-US" sz="1800" b="1" dirty="0" err="1">
                <a:solidFill>
                  <a:srgbClr val="FFFF00"/>
                </a:solidFill>
                <a:effectLst>
                  <a:outerShdw blurRad="38100" dist="38100" dir="2700000" algn="tl">
                    <a:srgbClr val="000000"/>
                  </a:outerShdw>
                </a:effectLst>
                <a:latin typeface="Times" pitchFamily="18" charset="0"/>
              </a:rPr>
              <a:t>Dựa</a:t>
            </a:r>
            <a:r>
              <a:rPr lang="en-US" sz="1800" b="1" dirty="0">
                <a:solidFill>
                  <a:srgbClr val="FFFF00"/>
                </a:solidFill>
                <a:effectLst>
                  <a:outerShdw blurRad="38100" dist="38100" dir="2700000" algn="tl">
                    <a:srgbClr val="000000"/>
                  </a:outerShdw>
                </a:effectLst>
                <a:latin typeface="Times" pitchFamily="18" charset="0"/>
              </a:rPr>
              <a:t> </a:t>
            </a:r>
            <a:r>
              <a:rPr lang="en-US" sz="1800" b="1" dirty="0" err="1">
                <a:solidFill>
                  <a:srgbClr val="FFFF00"/>
                </a:solidFill>
                <a:effectLst>
                  <a:outerShdw blurRad="38100" dist="38100" dir="2700000" algn="tl">
                    <a:srgbClr val="000000"/>
                  </a:outerShdw>
                </a:effectLst>
                <a:latin typeface="Times" pitchFamily="18" charset="0"/>
              </a:rPr>
              <a:t>theo</a:t>
            </a:r>
            <a:r>
              <a:rPr lang="en-US" sz="1800" b="1" dirty="0">
                <a:solidFill>
                  <a:srgbClr val="FFFF00"/>
                </a:solidFill>
                <a:effectLst>
                  <a:outerShdw blurRad="38100" dist="38100" dir="2700000" algn="tl">
                    <a:srgbClr val="000000"/>
                  </a:outerShdw>
                </a:effectLst>
                <a:latin typeface="Times" pitchFamily="18" charset="0"/>
              </a:rPr>
              <a:t> </a:t>
            </a:r>
            <a:r>
              <a:rPr lang="en-US" sz="1600" b="1" i="1" dirty="0">
                <a:solidFill>
                  <a:srgbClr val="FFFF00"/>
                </a:solidFill>
                <a:effectLst>
                  <a:outerShdw blurRad="38100" dist="38100" dir="2700000" algn="tl">
                    <a:srgbClr val="000000"/>
                  </a:outerShdw>
                </a:effectLst>
              </a:rPr>
              <a:t>Preparing Expository Sermons </a:t>
            </a:r>
            <a:r>
              <a:rPr lang="en-US" sz="1600" b="1" dirty="0" err="1">
                <a:solidFill>
                  <a:srgbClr val="FFFF00"/>
                </a:solidFill>
                <a:effectLst>
                  <a:outerShdw blurRad="38100" dist="38100" dir="2700000" algn="tl">
                    <a:srgbClr val="000000"/>
                  </a:outerShdw>
                </a:effectLst>
              </a:rPr>
              <a:t>của</a:t>
            </a:r>
            <a:r>
              <a:rPr lang="en-US" sz="1600" b="1" i="1" dirty="0">
                <a:solidFill>
                  <a:srgbClr val="FFFF00"/>
                </a:solidFill>
                <a:effectLst>
                  <a:outerShdw blurRad="38100" dist="38100" dir="2700000" algn="tl">
                    <a:srgbClr val="000000"/>
                  </a:outerShdw>
                </a:effectLst>
              </a:rPr>
              <a:t> </a:t>
            </a:r>
            <a:r>
              <a:rPr lang="en-US" sz="1800" b="1" dirty="0">
                <a:solidFill>
                  <a:srgbClr val="FFFF00"/>
                </a:solidFill>
                <a:effectLst>
                  <a:outerShdw blurRad="38100" dist="38100" dir="2700000" algn="tl">
                    <a:srgbClr val="000000"/>
                  </a:outerShdw>
                </a:effectLst>
                <a:latin typeface="Times" pitchFamily="18" charset="0"/>
              </a:rPr>
              <a:t>Ramesh Richard </a:t>
            </a:r>
            <a:endParaRPr lang="en-US" sz="1800" b="1" i="1" dirty="0">
              <a:solidFill>
                <a:srgbClr val="FFFF00"/>
              </a:solidFill>
              <a:effectLst>
                <a:outerShdw blurRad="38100" dist="38100" dir="2700000" algn="tl">
                  <a:srgbClr val="000000"/>
                </a:outerShdw>
              </a:effectLst>
              <a:latin typeface="Times" pitchFamily="18" charset="0"/>
            </a:endParaRPr>
          </a:p>
        </p:txBody>
      </p:sp>
      <p:sp>
        <p:nvSpPr>
          <p:cNvPr id="4101" name="Rectangle 5">
            <a:extLst>
              <a:ext uri="{FF2B5EF4-FFF2-40B4-BE49-F238E27FC236}">
                <a16:creationId xmlns:a16="http://schemas.microsoft.com/office/drawing/2014/main" id="{C2D0F7FB-AD5F-F549-AB74-D5306D69BEF4}"/>
              </a:ext>
            </a:extLst>
          </p:cNvPr>
          <p:cNvSpPr>
            <a:spLocks noChangeArrowheads="1"/>
          </p:cNvSpPr>
          <p:nvPr/>
        </p:nvSpPr>
        <p:spPr bwMode="auto">
          <a:xfrm>
            <a:off x="1835150" y="5157788"/>
            <a:ext cx="1809750"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Nghiên cứu</a:t>
            </a:r>
          </a:p>
        </p:txBody>
      </p:sp>
      <p:sp>
        <p:nvSpPr>
          <p:cNvPr id="142342" name="Rectangle 6">
            <a:extLst>
              <a:ext uri="{FF2B5EF4-FFF2-40B4-BE49-F238E27FC236}">
                <a16:creationId xmlns:a16="http://schemas.microsoft.com/office/drawing/2014/main" id="{F9BEC976-1952-B545-A327-6AD77591C348}"/>
              </a:ext>
            </a:extLst>
          </p:cNvPr>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42343" name="Rectangle 7">
            <a:extLst>
              <a:ext uri="{FF2B5EF4-FFF2-40B4-BE49-F238E27FC236}">
                <a16:creationId xmlns:a16="http://schemas.microsoft.com/office/drawing/2014/main" id="{4E7EF864-910C-654C-A5BB-39E00E5BCB3A}"/>
              </a:ext>
            </a:extLst>
          </p:cNvPr>
          <p:cNvSpPr>
            <a:spLocks noChangeArrowheads="1"/>
          </p:cNvSpPr>
          <p:nvPr/>
        </p:nvSpPr>
        <p:spPr bwMode="auto">
          <a:xfrm>
            <a:off x="5651500" y="42926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42344" name="Rectangle 8">
            <a:extLst>
              <a:ext uri="{FF2B5EF4-FFF2-40B4-BE49-F238E27FC236}">
                <a16:creationId xmlns:a16="http://schemas.microsoft.com/office/drawing/2014/main" id="{F4296CC7-96FD-A747-BCFF-11AD55BE1AD3}"/>
              </a:ext>
            </a:extLst>
          </p:cNvPr>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05" name="Rectangle 9">
            <a:extLst>
              <a:ext uri="{FF2B5EF4-FFF2-40B4-BE49-F238E27FC236}">
                <a16:creationId xmlns:a16="http://schemas.microsoft.com/office/drawing/2014/main" id="{EF2234BA-DE0B-E94E-A835-26ADE609F1BE}"/>
              </a:ext>
            </a:extLst>
          </p:cNvPr>
          <p:cNvSpPr>
            <a:spLocks noChangeArrowheads="1"/>
          </p:cNvSpPr>
          <p:nvPr/>
        </p:nvSpPr>
        <p:spPr bwMode="auto">
          <a:xfrm>
            <a:off x="2124075" y="4437063"/>
            <a:ext cx="1357313"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Cấu trúc</a:t>
            </a:r>
          </a:p>
        </p:txBody>
      </p:sp>
      <p:sp>
        <p:nvSpPr>
          <p:cNvPr id="4106" name="Rectangle 10">
            <a:extLst>
              <a:ext uri="{FF2B5EF4-FFF2-40B4-BE49-F238E27FC236}">
                <a16:creationId xmlns:a16="http://schemas.microsoft.com/office/drawing/2014/main" id="{496C13BD-71D4-3B45-9E1A-0299CFB6943A}"/>
              </a:ext>
            </a:extLst>
          </p:cNvPr>
          <p:cNvSpPr>
            <a:spLocks noChangeArrowheads="1"/>
          </p:cNvSpPr>
          <p:nvPr/>
        </p:nvSpPr>
        <p:spPr bwMode="auto">
          <a:xfrm>
            <a:off x="5929313" y="5181600"/>
            <a:ext cx="1044575"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Giảng</a:t>
            </a:r>
          </a:p>
        </p:txBody>
      </p:sp>
      <p:sp>
        <p:nvSpPr>
          <p:cNvPr id="4107" name="Rectangle 11">
            <a:extLst>
              <a:ext uri="{FF2B5EF4-FFF2-40B4-BE49-F238E27FC236}">
                <a16:creationId xmlns:a16="http://schemas.microsoft.com/office/drawing/2014/main" id="{32B4A8D5-6144-D24E-A5D0-E8C3B2C8F502}"/>
              </a:ext>
            </a:extLst>
          </p:cNvPr>
          <p:cNvSpPr>
            <a:spLocks noChangeArrowheads="1"/>
          </p:cNvSpPr>
          <p:nvPr/>
        </p:nvSpPr>
        <p:spPr bwMode="auto">
          <a:xfrm>
            <a:off x="5638800" y="4419600"/>
            <a:ext cx="1357313"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Cấu trúc</a:t>
            </a:r>
          </a:p>
        </p:txBody>
      </p:sp>
      <p:sp>
        <p:nvSpPr>
          <p:cNvPr id="142348" name="Rectangle 12">
            <a:extLst>
              <a:ext uri="{FF2B5EF4-FFF2-40B4-BE49-F238E27FC236}">
                <a16:creationId xmlns:a16="http://schemas.microsoft.com/office/drawing/2014/main" id="{46CE53FA-4707-A948-B609-FE790F15BE34}"/>
              </a:ext>
            </a:extLst>
          </p:cNvPr>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09" name="Rectangle 13">
            <a:extLst>
              <a:ext uri="{FF2B5EF4-FFF2-40B4-BE49-F238E27FC236}">
                <a16:creationId xmlns:a16="http://schemas.microsoft.com/office/drawing/2014/main" id="{E80B954F-B2D0-114D-BF23-F9627512195C}"/>
              </a:ext>
            </a:extLst>
          </p:cNvPr>
          <p:cNvSpPr>
            <a:spLocks noChangeArrowheads="1"/>
          </p:cNvSpPr>
          <p:nvPr/>
        </p:nvSpPr>
        <p:spPr bwMode="auto">
          <a:xfrm>
            <a:off x="2438400" y="3643313"/>
            <a:ext cx="882650" cy="458787"/>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YGK</a:t>
            </a:r>
          </a:p>
        </p:txBody>
      </p:sp>
      <p:sp>
        <p:nvSpPr>
          <p:cNvPr id="142350" name="Rectangle 14">
            <a:extLst>
              <a:ext uri="{FF2B5EF4-FFF2-40B4-BE49-F238E27FC236}">
                <a16:creationId xmlns:a16="http://schemas.microsoft.com/office/drawing/2014/main" id="{B07BB0FF-8923-7444-B2B2-CD7410ED6DC5}"/>
              </a:ext>
            </a:extLst>
          </p:cNvPr>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42351" name="Rectangle 15">
            <a:extLst>
              <a:ext uri="{FF2B5EF4-FFF2-40B4-BE49-F238E27FC236}">
                <a16:creationId xmlns:a16="http://schemas.microsoft.com/office/drawing/2014/main" id="{65A9208F-326B-5B40-A59A-DA65AD9C33CB}"/>
              </a:ext>
            </a:extLst>
          </p:cNvPr>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12" name="Rectangle 16">
            <a:extLst>
              <a:ext uri="{FF2B5EF4-FFF2-40B4-BE49-F238E27FC236}">
                <a16:creationId xmlns:a16="http://schemas.microsoft.com/office/drawing/2014/main" id="{7ED8B7B9-B270-C245-9BA2-6D924B4C9EA4}"/>
              </a:ext>
            </a:extLst>
          </p:cNvPr>
          <p:cNvSpPr>
            <a:spLocks noChangeArrowheads="1"/>
          </p:cNvSpPr>
          <p:nvPr/>
        </p:nvSpPr>
        <p:spPr bwMode="auto">
          <a:xfrm>
            <a:off x="5940425" y="3644900"/>
            <a:ext cx="849313" cy="458788"/>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YBG</a:t>
            </a:r>
          </a:p>
        </p:txBody>
      </p:sp>
      <p:sp>
        <p:nvSpPr>
          <p:cNvPr id="4113" name="Rectangle 17">
            <a:extLst>
              <a:ext uri="{FF2B5EF4-FFF2-40B4-BE49-F238E27FC236}">
                <a16:creationId xmlns:a16="http://schemas.microsoft.com/office/drawing/2014/main" id="{C5BF3DDB-8D30-3A40-9A11-20BB495AAC14}"/>
              </a:ext>
            </a:extLst>
          </p:cNvPr>
          <p:cNvSpPr>
            <a:spLocks noChangeArrowheads="1"/>
          </p:cNvSpPr>
          <p:nvPr/>
        </p:nvSpPr>
        <p:spPr bwMode="auto">
          <a:xfrm>
            <a:off x="3429000" y="2805113"/>
            <a:ext cx="2625725"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Cây cầu mục đích</a:t>
            </a:r>
          </a:p>
        </p:txBody>
      </p:sp>
      <p:sp>
        <p:nvSpPr>
          <p:cNvPr id="4114" name="Rectangle 18">
            <a:extLst>
              <a:ext uri="{FF2B5EF4-FFF2-40B4-BE49-F238E27FC236}">
                <a16:creationId xmlns:a16="http://schemas.microsoft.com/office/drawing/2014/main" id="{F5395C9A-39B8-A644-BB51-C351216D8C8A}"/>
              </a:ext>
            </a:extLst>
          </p:cNvPr>
          <p:cNvSpPr>
            <a:spLocks noChangeArrowheads="1"/>
          </p:cNvSpPr>
          <p:nvPr/>
        </p:nvSpPr>
        <p:spPr bwMode="auto">
          <a:xfrm>
            <a:off x="4313238" y="2420938"/>
            <a:ext cx="660400" cy="393700"/>
          </a:xfrm>
          <a:prstGeom prst="rect">
            <a:avLst/>
          </a:prstGeom>
          <a:noFill/>
          <a:ln w="12700">
            <a:noFill/>
            <a:miter lim="800000"/>
            <a:headEnd/>
            <a:tailEnd/>
          </a:ln>
          <a:effectLst/>
        </p:spPr>
        <p:txBody>
          <a:bodyPr wrap="none"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a:rPr>
              <a:t>Não</a:t>
            </a:r>
            <a:endParaRPr lang="en-US" b="1" i="1" dirty="0">
              <a:solidFill>
                <a:srgbClr val="FDE3BA"/>
              </a:solidFill>
              <a:effectLst>
                <a:outerShdw blurRad="38100" dist="38100" dir="2700000" algn="tl">
                  <a:srgbClr val="000000"/>
                </a:outerShdw>
              </a:effectLst>
              <a:latin typeface="Book Antiqua"/>
            </a:endParaRPr>
          </a:p>
        </p:txBody>
      </p:sp>
      <p:sp>
        <p:nvSpPr>
          <p:cNvPr id="4115" name="Rectangle 19">
            <a:extLst>
              <a:ext uri="{FF2B5EF4-FFF2-40B4-BE49-F238E27FC236}">
                <a16:creationId xmlns:a16="http://schemas.microsoft.com/office/drawing/2014/main" id="{0E45C58C-C24C-4F4C-B463-2C9F4B631865}"/>
              </a:ext>
            </a:extLst>
          </p:cNvPr>
          <p:cNvSpPr>
            <a:spLocks noChangeArrowheads="1"/>
          </p:cNvSpPr>
          <p:nvPr/>
        </p:nvSpPr>
        <p:spPr bwMode="auto">
          <a:xfrm>
            <a:off x="4102100" y="3708400"/>
            <a:ext cx="10795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a:rPr>
              <a:t>Tim</a:t>
            </a:r>
            <a:endParaRPr lang="en-US" b="1" i="1">
              <a:solidFill>
                <a:srgbClr val="FDE3BA"/>
              </a:solidFill>
              <a:effectLst>
                <a:outerShdw blurRad="38100" dist="38100" dir="2700000" algn="tl">
                  <a:srgbClr val="000000"/>
                </a:outerShdw>
              </a:effectLst>
              <a:latin typeface="Book Antiqua"/>
            </a:endParaRPr>
          </a:p>
        </p:txBody>
      </p:sp>
      <p:sp>
        <p:nvSpPr>
          <p:cNvPr id="4116" name="Rectangle 20">
            <a:extLst>
              <a:ext uri="{FF2B5EF4-FFF2-40B4-BE49-F238E27FC236}">
                <a16:creationId xmlns:a16="http://schemas.microsoft.com/office/drawing/2014/main" id="{52B19A05-529E-F542-9482-BC8B06EAB02A}"/>
              </a:ext>
            </a:extLst>
          </p:cNvPr>
          <p:cNvSpPr>
            <a:spLocks noChangeArrowheads="1"/>
          </p:cNvSpPr>
          <p:nvPr/>
        </p:nvSpPr>
        <p:spPr bwMode="auto">
          <a:xfrm>
            <a:off x="3949700" y="4470400"/>
            <a:ext cx="13843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a:rPr>
              <a:t>Bộ xương</a:t>
            </a:r>
            <a:endParaRPr lang="en-US" b="1" i="1">
              <a:solidFill>
                <a:srgbClr val="FDE3BA"/>
              </a:solidFill>
              <a:effectLst>
                <a:outerShdw blurRad="38100" dist="38100" dir="2700000" algn="tl">
                  <a:srgbClr val="000000"/>
                </a:outerShdw>
              </a:effectLst>
              <a:latin typeface="Book Antiqua"/>
            </a:endParaRPr>
          </a:p>
        </p:txBody>
      </p:sp>
      <p:sp>
        <p:nvSpPr>
          <p:cNvPr id="4117" name="Rectangle 21">
            <a:extLst>
              <a:ext uri="{FF2B5EF4-FFF2-40B4-BE49-F238E27FC236}">
                <a16:creationId xmlns:a16="http://schemas.microsoft.com/office/drawing/2014/main" id="{EE33EBC7-22AC-A84E-AB66-869FEC02B51C}"/>
              </a:ext>
            </a:extLst>
          </p:cNvPr>
          <p:cNvSpPr>
            <a:spLocks noChangeArrowheads="1"/>
          </p:cNvSpPr>
          <p:nvPr/>
        </p:nvSpPr>
        <p:spPr bwMode="auto">
          <a:xfrm>
            <a:off x="4178300" y="5232400"/>
            <a:ext cx="9271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a:rPr>
              <a:t>Thịt</a:t>
            </a:r>
            <a:endParaRPr lang="en-US" b="1" i="1" dirty="0">
              <a:solidFill>
                <a:srgbClr val="FDE3BA"/>
              </a:solidFill>
              <a:effectLst>
                <a:outerShdw blurRad="38100" dist="38100" dir="2700000" algn="tl">
                  <a:srgbClr val="000000"/>
                </a:outerShdw>
              </a:effectLst>
              <a:latin typeface="Book Antiqua"/>
            </a:endParaRPr>
          </a:p>
        </p:txBody>
      </p:sp>
      <p:sp>
        <p:nvSpPr>
          <p:cNvPr id="142358" name="AutoShape 22">
            <a:extLst>
              <a:ext uri="{FF2B5EF4-FFF2-40B4-BE49-F238E27FC236}">
                <a16:creationId xmlns:a16="http://schemas.microsoft.com/office/drawing/2014/main" id="{340720F2-635D-BC46-97C2-935F5679B6C8}"/>
              </a:ext>
            </a:extLst>
          </p:cNvPr>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42359" name="AutoShape 23">
            <a:extLst>
              <a:ext uri="{FF2B5EF4-FFF2-40B4-BE49-F238E27FC236}">
                <a16:creationId xmlns:a16="http://schemas.microsoft.com/office/drawing/2014/main" id="{3BFD9892-773B-3747-943C-087E1C45801C}"/>
              </a:ext>
            </a:extLst>
          </p:cNvPr>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42360" name="AutoShape 24">
            <a:extLst>
              <a:ext uri="{FF2B5EF4-FFF2-40B4-BE49-F238E27FC236}">
                <a16:creationId xmlns:a16="http://schemas.microsoft.com/office/drawing/2014/main" id="{F4EA6D26-808A-FC45-9124-54FE7C820581}"/>
              </a:ext>
            </a:extLst>
          </p:cNvPr>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42361" name="AutoShape 25">
            <a:extLst>
              <a:ext uri="{FF2B5EF4-FFF2-40B4-BE49-F238E27FC236}">
                <a16:creationId xmlns:a16="http://schemas.microsoft.com/office/drawing/2014/main" id="{AFB3840D-71E9-7944-992E-026754BAB2D1}"/>
              </a:ext>
            </a:extLst>
          </p:cNvPr>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42362" name="AutoShape 26">
            <a:extLst>
              <a:ext uri="{FF2B5EF4-FFF2-40B4-BE49-F238E27FC236}">
                <a16:creationId xmlns:a16="http://schemas.microsoft.com/office/drawing/2014/main" id="{D51E5D59-D2DE-CA43-893C-28EEE34853D9}"/>
              </a:ext>
            </a:extLst>
          </p:cNvPr>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42363" name="AutoShape 27">
            <a:extLst>
              <a:ext uri="{FF2B5EF4-FFF2-40B4-BE49-F238E27FC236}">
                <a16:creationId xmlns:a16="http://schemas.microsoft.com/office/drawing/2014/main" id="{B249C6BA-6C50-BA41-8426-0073AFC95A0F}"/>
              </a:ext>
            </a:extLst>
          </p:cNvPr>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24" name="Rectangle 28">
            <a:extLst>
              <a:ext uri="{FF2B5EF4-FFF2-40B4-BE49-F238E27FC236}">
                <a16:creationId xmlns:a16="http://schemas.microsoft.com/office/drawing/2014/main" id="{5DB0FB1D-9347-0044-98D7-D4884D660197}"/>
              </a:ext>
            </a:extLst>
          </p:cNvPr>
          <p:cNvSpPr>
            <a:spLocks noChangeArrowheads="1"/>
          </p:cNvSpPr>
          <p:nvPr/>
        </p:nvSpPr>
        <p:spPr bwMode="auto">
          <a:xfrm>
            <a:off x="1331913" y="1844675"/>
            <a:ext cx="2079625" cy="454025"/>
          </a:xfrm>
          <a:prstGeom prst="rect">
            <a:avLst/>
          </a:prstGeom>
          <a:solidFill>
            <a:schemeClr val="bg1"/>
          </a:solidFill>
          <a:ln>
            <a:noFill/>
          </a:ln>
          <a:effectLst>
            <a:prstShdw prst="shdw17" dist="17961" dir="2700000">
              <a:srgbClr val="00003D"/>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D49FFF"/>
                </a:solidFill>
                <a:effectLst>
                  <a:outerShdw blurRad="38100" dist="38100" dir="2700000" algn="tl">
                    <a:srgbClr val="000000"/>
                  </a:outerShdw>
                </a:effectLst>
                <a:latin typeface="Hobo" charset="0"/>
              </a:rPr>
              <a:t>KINH THÁNH</a:t>
            </a:r>
          </a:p>
        </p:txBody>
      </p:sp>
      <p:sp>
        <p:nvSpPr>
          <p:cNvPr id="4125" name="Rectangle 29">
            <a:extLst>
              <a:ext uri="{FF2B5EF4-FFF2-40B4-BE49-F238E27FC236}">
                <a16:creationId xmlns:a16="http://schemas.microsoft.com/office/drawing/2014/main" id="{AC7B32E9-62E8-F647-81DA-8BADED930F76}"/>
              </a:ext>
            </a:extLst>
          </p:cNvPr>
          <p:cNvSpPr>
            <a:spLocks noChangeArrowheads="1"/>
          </p:cNvSpPr>
          <p:nvPr/>
        </p:nvSpPr>
        <p:spPr bwMode="auto">
          <a:xfrm>
            <a:off x="5770563" y="1773238"/>
            <a:ext cx="1789112" cy="454025"/>
          </a:xfrm>
          <a:prstGeom prst="rect">
            <a:avLst/>
          </a:prstGeom>
          <a:solidFill>
            <a:schemeClr val="bg1"/>
          </a:solidFill>
          <a:ln>
            <a:noFill/>
          </a:ln>
          <a:effectLst>
            <a:prstShdw prst="shdw17" dist="17961" dir="2700000">
              <a:srgbClr val="00003D"/>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D49FFF"/>
                </a:solidFill>
                <a:effectLst>
                  <a:outerShdw blurRad="38100" dist="38100" dir="2700000" algn="tl">
                    <a:srgbClr val="000000"/>
                  </a:outerShdw>
                </a:effectLst>
                <a:latin typeface="Hobo" charset="0"/>
              </a:rPr>
              <a:t>BÀI GIẢNG</a:t>
            </a:r>
          </a:p>
        </p:txBody>
      </p:sp>
      <p:sp>
        <p:nvSpPr>
          <p:cNvPr id="4126" name="Rectangle 30">
            <a:extLst>
              <a:ext uri="{FF2B5EF4-FFF2-40B4-BE49-F238E27FC236}">
                <a16:creationId xmlns:a16="http://schemas.microsoft.com/office/drawing/2014/main" id="{A69F5125-65DE-DC43-B9FF-08B3E3BBE319}"/>
              </a:ext>
            </a:extLst>
          </p:cNvPr>
          <p:cNvSpPr>
            <a:spLocks noChangeArrowheads="1"/>
          </p:cNvSpPr>
          <p:nvPr/>
        </p:nvSpPr>
        <p:spPr bwMode="auto">
          <a:xfrm>
            <a:off x="519113" y="5486400"/>
            <a:ext cx="1058862"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1 Chọn KT</a:t>
            </a:r>
          </a:p>
        </p:txBody>
      </p:sp>
      <p:sp>
        <p:nvSpPr>
          <p:cNvPr id="4127" name="Rectangle 31">
            <a:extLst>
              <a:ext uri="{FF2B5EF4-FFF2-40B4-BE49-F238E27FC236}">
                <a16:creationId xmlns:a16="http://schemas.microsoft.com/office/drawing/2014/main" id="{94A7B9CD-855D-5E49-8434-307E52CEDE59}"/>
              </a:ext>
            </a:extLst>
          </p:cNvPr>
          <p:cNvSpPr>
            <a:spLocks noChangeArrowheads="1"/>
          </p:cNvSpPr>
          <p:nvPr/>
        </p:nvSpPr>
        <p:spPr bwMode="auto">
          <a:xfrm>
            <a:off x="519113" y="5181600"/>
            <a:ext cx="1076325"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2 Phân tích</a:t>
            </a:r>
          </a:p>
        </p:txBody>
      </p:sp>
      <p:sp>
        <p:nvSpPr>
          <p:cNvPr id="4128" name="Rectangle 32">
            <a:extLst>
              <a:ext uri="{FF2B5EF4-FFF2-40B4-BE49-F238E27FC236}">
                <a16:creationId xmlns:a16="http://schemas.microsoft.com/office/drawing/2014/main" id="{07432497-A050-364E-ABA3-198267FC85F6}"/>
              </a:ext>
            </a:extLst>
          </p:cNvPr>
          <p:cNvSpPr>
            <a:spLocks noChangeArrowheads="1"/>
          </p:cNvSpPr>
          <p:nvPr/>
        </p:nvSpPr>
        <p:spPr bwMode="auto">
          <a:xfrm>
            <a:off x="595313" y="4443413"/>
            <a:ext cx="1020762" cy="51435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3.1 Bố cục </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giải kinh</a:t>
            </a:r>
          </a:p>
        </p:txBody>
      </p:sp>
      <p:sp>
        <p:nvSpPr>
          <p:cNvPr id="4129" name="Rectangle 33">
            <a:extLst>
              <a:ext uri="{FF2B5EF4-FFF2-40B4-BE49-F238E27FC236}">
                <a16:creationId xmlns:a16="http://schemas.microsoft.com/office/drawing/2014/main" id="{6B723ACB-98A7-B044-AA3E-343075558E65}"/>
              </a:ext>
            </a:extLst>
          </p:cNvPr>
          <p:cNvSpPr>
            <a:spLocks noChangeArrowheads="1"/>
          </p:cNvSpPr>
          <p:nvPr/>
        </p:nvSpPr>
        <p:spPr bwMode="auto">
          <a:xfrm>
            <a:off x="671513" y="3757613"/>
            <a:ext cx="1343025"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3.2 Ý giải kinh</a:t>
            </a:r>
          </a:p>
        </p:txBody>
      </p:sp>
      <p:sp>
        <p:nvSpPr>
          <p:cNvPr id="4130" name="Rectangle 34">
            <a:extLst>
              <a:ext uri="{FF2B5EF4-FFF2-40B4-BE49-F238E27FC236}">
                <a16:creationId xmlns:a16="http://schemas.microsoft.com/office/drawing/2014/main" id="{16A248F2-6895-1F4C-B100-B9B3A2E44CA8}"/>
              </a:ext>
            </a:extLst>
          </p:cNvPr>
          <p:cNvSpPr>
            <a:spLocks noChangeArrowheads="1"/>
          </p:cNvSpPr>
          <p:nvPr/>
        </p:nvSpPr>
        <p:spPr bwMode="auto">
          <a:xfrm>
            <a:off x="1295400" y="2730500"/>
            <a:ext cx="1490663" cy="520700"/>
          </a:xfrm>
          <a:prstGeom prst="rect">
            <a:avLst/>
          </a:prstGeom>
          <a:noFill/>
          <a:ln w="12700">
            <a:noFill/>
            <a:miter lim="800000"/>
            <a:headEnd/>
            <a:tailEnd/>
          </a:ln>
          <a:effectLst/>
        </p:spPr>
        <p:txBody>
          <a:bodyPr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4   Ba câu hỏi triển khai</a:t>
            </a:r>
          </a:p>
        </p:txBody>
      </p:sp>
      <p:sp>
        <p:nvSpPr>
          <p:cNvPr id="4131" name="Rectangle 35">
            <a:extLst>
              <a:ext uri="{FF2B5EF4-FFF2-40B4-BE49-F238E27FC236}">
                <a16:creationId xmlns:a16="http://schemas.microsoft.com/office/drawing/2014/main" id="{B87C0CC5-7B9A-DD4E-AB9C-CA59BFC4BFC7}"/>
              </a:ext>
            </a:extLst>
          </p:cNvPr>
          <p:cNvSpPr>
            <a:spLocks noChangeArrowheads="1"/>
          </p:cNvSpPr>
          <p:nvPr/>
        </p:nvSpPr>
        <p:spPr bwMode="auto">
          <a:xfrm>
            <a:off x="2916238" y="2116138"/>
            <a:ext cx="3598862" cy="304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5 Điều chúng ta mong độc giả sẽ đáp ứng</a:t>
            </a:r>
          </a:p>
        </p:txBody>
      </p:sp>
      <p:sp>
        <p:nvSpPr>
          <p:cNvPr id="4132" name="Rectangle 36">
            <a:extLst>
              <a:ext uri="{FF2B5EF4-FFF2-40B4-BE49-F238E27FC236}">
                <a16:creationId xmlns:a16="http://schemas.microsoft.com/office/drawing/2014/main" id="{0C4BAB2E-84AC-B547-8C0A-4AFCE3E4BD66}"/>
              </a:ext>
            </a:extLst>
          </p:cNvPr>
          <p:cNvSpPr>
            <a:spLocks noChangeArrowheads="1"/>
          </p:cNvSpPr>
          <p:nvPr/>
        </p:nvSpPr>
        <p:spPr bwMode="auto">
          <a:xfrm>
            <a:off x="6843713" y="3757613"/>
            <a:ext cx="1230312"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6 Ý bài giảng</a:t>
            </a:r>
          </a:p>
        </p:txBody>
      </p:sp>
      <p:sp>
        <p:nvSpPr>
          <p:cNvPr id="4133" name="Rectangle 37">
            <a:extLst>
              <a:ext uri="{FF2B5EF4-FFF2-40B4-BE49-F238E27FC236}">
                <a16:creationId xmlns:a16="http://schemas.microsoft.com/office/drawing/2014/main" id="{5EB6780E-D7E3-6441-B8FD-2771E2BA23A8}"/>
              </a:ext>
            </a:extLst>
          </p:cNvPr>
          <p:cNvSpPr>
            <a:spLocks noChangeArrowheads="1"/>
          </p:cNvSpPr>
          <p:nvPr/>
        </p:nvSpPr>
        <p:spPr bwMode="auto">
          <a:xfrm>
            <a:off x="7019925" y="4149725"/>
            <a:ext cx="1639888" cy="939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7 Bố cục bài giảng</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8 Công bố</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9 Dẫn nhập/</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 Kết luậnl</a:t>
            </a:r>
          </a:p>
        </p:txBody>
      </p:sp>
      <p:sp>
        <p:nvSpPr>
          <p:cNvPr id="4134" name="Rectangle 38">
            <a:extLst>
              <a:ext uri="{FF2B5EF4-FFF2-40B4-BE49-F238E27FC236}">
                <a16:creationId xmlns:a16="http://schemas.microsoft.com/office/drawing/2014/main" id="{D413CD26-EC4F-8B44-B2AD-6DD65D050AFF}"/>
              </a:ext>
            </a:extLst>
          </p:cNvPr>
          <p:cNvSpPr>
            <a:spLocks noChangeArrowheads="1"/>
          </p:cNvSpPr>
          <p:nvPr/>
        </p:nvSpPr>
        <p:spPr bwMode="auto">
          <a:xfrm>
            <a:off x="7377113" y="5281613"/>
            <a:ext cx="939800" cy="51435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10 Viết &amp;</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     Giảng</a:t>
            </a:r>
          </a:p>
        </p:txBody>
      </p:sp>
      <p:sp>
        <p:nvSpPr>
          <p:cNvPr id="4135" name="Rectangle 39">
            <a:extLst>
              <a:ext uri="{FF2B5EF4-FFF2-40B4-BE49-F238E27FC236}">
                <a16:creationId xmlns:a16="http://schemas.microsoft.com/office/drawing/2014/main" id="{73B3B2A4-DBFA-2D47-BE7C-2DD40CA7CE98}"/>
              </a:ext>
            </a:extLst>
          </p:cNvPr>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a:defRPr/>
            </a:pPr>
            <a:r>
              <a:rPr lang="en-US" sz="1400" b="1" dirty="0" err="1">
                <a:solidFill>
                  <a:srgbClr val="FFFFFF"/>
                </a:solidFill>
                <a:effectLst>
                  <a:outerShdw blurRad="38100" dist="38100" dir="2700000" algn="tl">
                    <a:srgbClr val="000000"/>
                  </a:outerShdw>
                </a:effectLst>
                <a:latin typeface="Book Antiqua"/>
              </a:rPr>
              <a:t>Chư</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trắng</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cho</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thấy</a:t>
            </a:r>
            <a:r>
              <a:rPr lang="en-US" sz="1400" b="1" dirty="0">
                <a:solidFill>
                  <a:srgbClr val="FFFFFF"/>
                </a:solidFill>
                <a:effectLst>
                  <a:outerShdw blurRad="38100" dist="38100" dir="2700000" algn="tl">
                    <a:srgbClr val="000000"/>
                  </a:outerShdw>
                </a:effectLst>
                <a:latin typeface="Book Antiqua"/>
              </a:rPr>
              <a:t> 10 </a:t>
            </a:r>
            <a:r>
              <a:rPr lang="en-US" sz="1400" b="1" dirty="0" err="1">
                <a:solidFill>
                  <a:srgbClr val="FFFFFF"/>
                </a:solidFill>
                <a:effectLst>
                  <a:outerShdw blurRad="38100" dist="38100" dir="2700000" algn="tl">
                    <a:srgbClr val="000000"/>
                  </a:outerShdw>
                </a:effectLst>
                <a:latin typeface="Book Antiqua"/>
              </a:rPr>
              <a:t>bước</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theo</a:t>
            </a:r>
            <a:r>
              <a:rPr lang="en-US" sz="1400" b="1" dirty="0">
                <a:solidFill>
                  <a:srgbClr val="FFFFFF"/>
                </a:solidFill>
                <a:effectLst>
                  <a:outerShdw blurRad="38100" dist="38100" dir="2700000" algn="tl">
                    <a:srgbClr val="000000"/>
                  </a:outerShdw>
                </a:effectLst>
                <a:latin typeface="Book Antiqua"/>
              </a:rPr>
              <a:t>  Haddon Robinson, </a:t>
            </a:r>
            <a:r>
              <a:rPr lang="en-US" sz="1400" b="1" i="1" dirty="0">
                <a:solidFill>
                  <a:srgbClr val="FFFFFF"/>
                </a:solidFill>
                <a:effectLst>
                  <a:outerShdw blurRad="38100" dist="38100" dir="2700000" algn="tl">
                    <a:srgbClr val="000000"/>
                  </a:outerShdw>
                </a:effectLst>
                <a:latin typeface="Book Antiqua"/>
              </a:rPr>
              <a:t>Biblical Preaching</a:t>
            </a:r>
            <a:endParaRPr lang="en-US" sz="1400" b="1" dirty="0">
              <a:solidFill>
                <a:srgbClr val="FFFFFF"/>
              </a:solidFill>
              <a:effectLst>
                <a:outerShdw blurRad="38100" dist="38100" dir="2700000" algn="tl">
                  <a:srgbClr val="000000"/>
                </a:outerShdw>
              </a:effectLst>
              <a:latin typeface="Book Antiqua"/>
            </a:endParaRPr>
          </a:p>
        </p:txBody>
      </p:sp>
      <p:sp>
        <p:nvSpPr>
          <p:cNvPr id="142376" name="Text Box 41">
            <a:extLst>
              <a:ext uri="{FF2B5EF4-FFF2-40B4-BE49-F238E27FC236}">
                <a16:creationId xmlns:a16="http://schemas.microsoft.com/office/drawing/2014/main" id="{9BA5263C-192F-914F-B92C-022C2B18E834}"/>
              </a:ext>
            </a:extLst>
          </p:cNvPr>
          <p:cNvSpPr txBox="1">
            <a:spLocks noChangeArrowheads="1"/>
          </p:cNvSpPr>
          <p:nvPr/>
        </p:nvSpPr>
        <p:spPr bwMode="auto">
          <a:xfrm>
            <a:off x="5064125" y="6521450"/>
            <a:ext cx="4079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66"/>
                </a:solidFill>
              </a:rPr>
              <a:t>Dr Rick Griffith, Singapore Bible College</a:t>
            </a:r>
          </a:p>
        </p:txBody>
      </p:sp>
      <p:sp>
        <p:nvSpPr>
          <p:cNvPr id="43" name="Oval 41">
            <a:extLst>
              <a:ext uri="{FF2B5EF4-FFF2-40B4-BE49-F238E27FC236}">
                <a16:creationId xmlns:a16="http://schemas.microsoft.com/office/drawing/2014/main" id="{BD94DD68-A0A2-C345-B72D-FB27FFFDE2B7}"/>
              </a:ext>
            </a:extLst>
          </p:cNvPr>
          <p:cNvSpPr>
            <a:spLocks noChangeArrowheads="1"/>
          </p:cNvSpPr>
          <p:nvPr/>
        </p:nvSpPr>
        <p:spPr bwMode="auto">
          <a:xfrm>
            <a:off x="5029200" y="5029200"/>
            <a:ext cx="3675063" cy="958850"/>
          </a:xfrm>
          <a:prstGeom prst="ellipse">
            <a:avLst/>
          </a:prstGeom>
          <a:noFill/>
          <a:ln w="76200">
            <a:solidFill>
              <a:srgbClr val="FF050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ppt_x</p:attrName>
                                        </p:attrNameLst>
                                      </p:cBhvr>
                                      <p:tavLst>
                                        <p:tav tm="0">
                                          <p:val>
                                            <p:strVal val="#ppt_x-.2"/>
                                          </p:val>
                                        </p:tav>
                                        <p:tav tm="100000">
                                          <p:val>
                                            <p:strVal val="#ppt_x"/>
                                          </p:val>
                                        </p:tav>
                                      </p:tavLst>
                                    </p:anim>
                                    <p:anim calcmode="lin" valueType="num">
                                      <p:cBhvr>
                                        <p:cTn id="8"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2" descr="MF - Plate 2">
            <a:extLst>
              <a:ext uri="{FF2B5EF4-FFF2-40B4-BE49-F238E27FC236}">
                <a16:creationId xmlns:a16="http://schemas.microsoft.com/office/drawing/2014/main" id="{F305842B-C93D-0145-A7E0-8C3AF9A7B008}"/>
              </a:ext>
            </a:extLst>
          </p:cNvPr>
          <p:cNvPicPr>
            <a:picLocks noChangeAspect="1" noChangeArrowheads="1"/>
          </p:cNvPicPr>
          <p:nvPr/>
        </p:nvPicPr>
        <p:blipFill>
          <a:blip r:embed="rId3">
            <a:lum bright="-60000"/>
            <a:extLst>
              <a:ext uri="{28A0092B-C50C-407E-A947-70E740481C1C}">
                <a14:useLocalDpi xmlns:a14="http://schemas.microsoft.com/office/drawing/2010/main" val="0"/>
              </a:ext>
            </a:extLst>
          </a:blip>
          <a:srcRect l="14488" t="20821" r="26654" b="5071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8915" name="Text Box 3">
            <a:extLst>
              <a:ext uri="{FF2B5EF4-FFF2-40B4-BE49-F238E27FC236}">
                <a16:creationId xmlns:a16="http://schemas.microsoft.com/office/drawing/2014/main" id="{89B716ED-8DA2-6A40-B89F-6CD0D5A52BCD}"/>
              </a:ext>
            </a:extLst>
          </p:cNvPr>
          <p:cNvSpPr txBox="1">
            <a:spLocks noChangeArrowheads="1"/>
          </p:cNvSpPr>
          <p:nvPr/>
        </p:nvSpPr>
        <p:spPr bwMode="auto">
          <a:xfrm>
            <a:off x="0" y="1889125"/>
            <a:ext cx="9144000" cy="646113"/>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90563" indent="-6905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AutoNum type="alphaUcPeriod"/>
            </a:pPr>
            <a:r>
              <a:rPr lang="en-US" altLang="en-US" sz="3600" b="1">
                <a:solidFill>
                  <a:schemeClr val="bg1"/>
                </a:solidFill>
                <a:cs typeface="Arial" panose="020B0604020202020204" pitchFamily="34" charset="0"/>
              </a:rPr>
              <a:t>Nó buộc bạn phải chọn từ tốt nhất.</a:t>
            </a:r>
          </a:p>
        </p:txBody>
      </p:sp>
      <p:sp>
        <p:nvSpPr>
          <p:cNvPr id="144387" name="Text Box 4">
            <a:extLst>
              <a:ext uri="{FF2B5EF4-FFF2-40B4-BE49-F238E27FC236}">
                <a16:creationId xmlns:a16="http://schemas.microsoft.com/office/drawing/2014/main" id="{19C53096-368E-F54A-B07C-4DA5FFB73184}"/>
              </a:ext>
            </a:extLst>
          </p:cNvPr>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cs typeface="Arial" panose="020B0604020202020204" pitchFamily="34" charset="0"/>
              </a:rPr>
              <a:t>78</a:t>
            </a:r>
          </a:p>
        </p:txBody>
      </p:sp>
      <p:sp>
        <p:nvSpPr>
          <p:cNvPr id="144388" name="Rectangle 5">
            <a:extLst>
              <a:ext uri="{FF2B5EF4-FFF2-40B4-BE49-F238E27FC236}">
                <a16:creationId xmlns:a16="http://schemas.microsoft.com/office/drawing/2014/main" id="{9A3DF038-C620-134D-98CF-A936BC7C3252}"/>
              </a:ext>
            </a:extLst>
          </p:cNvPr>
          <p:cNvSpPr>
            <a:spLocks noGrp="1" noChangeArrowheads="1"/>
          </p:cNvSpPr>
          <p:nvPr>
            <p:ph type="title" idx="4294967295"/>
          </p:nvPr>
        </p:nvSpPr>
        <p:spPr>
          <a:xfrm>
            <a:off x="1008063" y="806450"/>
            <a:ext cx="8172450" cy="731838"/>
          </a:xfrm>
          <a:solidFill>
            <a:schemeClr val="accent1"/>
          </a:solidFill>
        </p:spPr>
        <p:txBody>
          <a:bodyPr/>
          <a:lstStyle/>
          <a:p>
            <a:pPr eaLnBrk="1" hangingPunct="1"/>
            <a:r>
              <a:rPr lang="en-US" altLang="en-US" b="1">
                <a:solidFill>
                  <a:srgbClr val="FF0000"/>
                </a:solidFill>
                <a:ea typeface="ＭＳ Ｐゴシック" panose="020B0600070205080204" pitchFamily="34" charset="-128"/>
                <a:cs typeface="Arial" panose="020B0604020202020204" pitchFamily="34" charset="0"/>
              </a:rPr>
              <a:t>Tại sao viết thành lời?</a:t>
            </a:r>
            <a:endParaRPr lang="en-US" altLang="en-US">
              <a:ea typeface="ＭＳ Ｐゴシック" panose="020B0600070205080204" pitchFamily="34" charset="-128"/>
              <a:cs typeface="Arial" panose="020B0604020202020204" pitchFamily="34" charset="0"/>
            </a:endParaRPr>
          </a:p>
        </p:txBody>
      </p:sp>
      <p:pic>
        <p:nvPicPr>
          <p:cNvPr id="144389" name="Picture 6" descr="open-bible-framed">
            <a:extLst>
              <a:ext uri="{FF2B5EF4-FFF2-40B4-BE49-F238E27FC236}">
                <a16:creationId xmlns:a16="http://schemas.microsoft.com/office/drawing/2014/main" id="{36CB291E-4405-AD47-873E-E2F736B25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106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a:extLst>
              <a:ext uri="{FF2B5EF4-FFF2-40B4-BE49-F238E27FC236}">
                <a16:creationId xmlns:a16="http://schemas.microsoft.com/office/drawing/2014/main" id="{BCE5196F-E1DA-FF43-B400-0520D5261C87}"/>
              </a:ext>
            </a:extLst>
          </p:cNvPr>
          <p:cNvSpPr txBox="1">
            <a:spLocks noChangeArrowheads="1"/>
          </p:cNvSpPr>
          <p:nvPr/>
        </p:nvSpPr>
        <p:spPr bwMode="auto">
          <a:xfrm>
            <a:off x="0" y="2667000"/>
            <a:ext cx="9144000" cy="403225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baseline="30000">
                <a:solidFill>
                  <a:schemeClr val="bg1"/>
                </a:solidFill>
                <a:cs typeface="Arial" panose="020B0604020202020204" pitchFamily="34" charset="0"/>
              </a:rPr>
              <a:t>9</a:t>
            </a:r>
            <a:r>
              <a:rPr lang="vi-VN" altLang="en-US" b="1" baseline="30000">
                <a:solidFill>
                  <a:schemeClr val="bg1"/>
                </a:solidFill>
                <a:cs typeface="Arial" panose="020B0604020202020204" pitchFamily="34" charset="0"/>
              </a:rPr>
              <a:t> </a:t>
            </a:r>
            <a:r>
              <a:rPr lang="en-US" altLang="en-US" b="1">
                <a:solidFill>
                  <a:schemeClr val="bg1"/>
                </a:solidFill>
                <a:cs typeface="Arial" panose="020B0604020202020204" pitchFamily="34" charset="0"/>
              </a:rPr>
              <a:t>Bởi vì kẻ truyền đạo là người khôn ngoan, nên cũng cứ dạy sự tri thức cho dân sự; người đã cân nhắc, tra soát, và sắp đặt thứ tự nhiều câu châm ngôn.</a:t>
            </a:r>
            <a:r>
              <a:rPr lang="en-US" altLang="en-US" b="1" baseline="30000">
                <a:solidFill>
                  <a:schemeClr val="bg1"/>
                </a:solidFill>
                <a:cs typeface="Arial" panose="020B0604020202020204" pitchFamily="34" charset="0"/>
              </a:rPr>
              <a:t> 10</a:t>
            </a:r>
            <a:r>
              <a:rPr lang="vi-VN" altLang="en-US" b="1">
                <a:solidFill>
                  <a:schemeClr val="bg1"/>
                </a:solidFill>
                <a:cs typeface="Arial" panose="020B0604020202020204" pitchFamily="34" charset="0"/>
              </a:rPr>
              <a:t> Kẻ truyền đạo có chuyên lo tìm kiếm những câu luận tốt đẹp; và các lời đã viết ra đều là chánh trực và chân thật. </a:t>
            </a:r>
            <a:r>
              <a:rPr lang="en-US" altLang="en-US" b="1" baseline="30000">
                <a:solidFill>
                  <a:schemeClr val="bg1"/>
                </a:solidFill>
                <a:cs typeface="Arial" panose="020B0604020202020204" pitchFamily="34" charset="0"/>
              </a:rPr>
              <a:t>11</a:t>
            </a:r>
            <a:r>
              <a:rPr lang="vi-VN" altLang="en-US" b="1">
                <a:solidFill>
                  <a:schemeClr val="bg1"/>
                </a:solidFill>
                <a:cs typeface="Arial" panose="020B0604020202020204" pitchFamily="34" charset="0"/>
              </a:rPr>
              <a:t> Lời của người khôn ngoan giống như đót; sắp chọn các câu châm ngôn khác nào đinh đóng chặt: Nó do một đấng chăn chiên mà truyền ra. </a:t>
            </a:r>
          </a:p>
          <a:p>
            <a:endParaRPr lang="en-US" altLang="en-US" b="1" baseline="30000">
              <a:solidFill>
                <a:schemeClr val="bg1"/>
              </a:solidFill>
              <a:cs typeface="Arial" panose="020B0604020202020204" pitchFamily="34" charset="0"/>
            </a:endParaRPr>
          </a:p>
          <a:p>
            <a:r>
              <a:rPr lang="en-US" altLang="en-US" b="1" baseline="30000">
                <a:solidFill>
                  <a:schemeClr val="bg1"/>
                </a:solidFill>
                <a:cs typeface="Arial" panose="020B0604020202020204" pitchFamily="34" charset="0"/>
              </a:rPr>
              <a:t>12</a:t>
            </a:r>
            <a:r>
              <a:rPr lang="vi-VN" altLang="en-US" b="1">
                <a:solidFill>
                  <a:schemeClr val="bg1"/>
                </a:solidFill>
                <a:cs typeface="Arial" panose="020B0604020202020204" pitchFamily="34" charset="0"/>
              </a:rPr>
              <a:t> Lại, hỡi con, hãy chịu dạy: Người ta chép nhiều sách chẳng cùng; còn học quá thật làm mệt nhọc cho xác thịt. </a:t>
            </a:r>
            <a:r>
              <a:rPr lang="en-US" altLang="en-US" b="1">
                <a:solidFill>
                  <a:schemeClr val="bg1"/>
                </a:solidFill>
                <a:cs typeface="Arial" panose="020B0604020202020204" pitchFamily="34" charset="0"/>
              </a:rPr>
              <a:t>(Tđ. 12:9-12).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18915">
                                            <p:txEl>
                                              <p:pRg st="0" end="0"/>
                                            </p:txEl>
                                          </p:spTgt>
                                        </p:tgtEl>
                                        <p:attrNameLst>
                                          <p:attrName>style.visibility</p:attrName>
                                        </p:attrNameLst>
                                      </p:cBhvr>
                                      <p:to>
                                        <p:strVal val="visible"/>
                                      </p:to>
                                    </p:set>
                                    <p:anim calcmode="lin" valueType="num">
                                      <p:cBhvr>
                                        <p:cTn id="7" dur="500" fill="hold"/>
                                        <p:tgtEl>
                                          <p:spTgt spid="1318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189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8915" grpId="0" build="p"/>
      <p:bldP spid="7"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Frame">
  <a:themeElements>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fontScheme name="Fra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andybar">
  <a:themeElements>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fontScheme name="Candy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andybar 1">
        <a:dk1>
          <a:srgbClr val="000000"/>
        </a:dk1>
        <a:lt1>
          <a:srgbClr val="FFFFFF"/>
        </a:lt1>
        <a:dk2>
          <a:srgbClr val="003366"/>
        </a:dk2>
        <a:lt2>
          <a:srgbClr val="AAAAAA"/>
        </a:lt2>
        <a:accent1>
          <a:srgbClr val="EEEEEE"/>
        </a:accent1>
        <a:accent2>
          <a:srgbClr val="003366"/>
        </a:accent2>
        <a:accent3>
          <a:srgbClr val="FFFFFF"/>
        </a:accent3>
        <a:accent4>
          <a:srgbClr val="000000"/>
        </a:accent4>
        <a:accent5>
          <a:srgbClr val="F5F5F5"/>
        </a:accent5>
        <a:accent6>
          <a:srgbClr val="002D5C"/>
        </a:accent6>
        <a:hlink>
          <a:srgbClr val="5B87F2"/>
        </a:hlink>
        <a:folHlink>
          <a:srgbClr val="ED181E"/>
        </a:folHlink>
      </a:clrScheme>
      <a:clrMap bg1="lt1" tx1="dk1" bg2="lt2" tx2="dk2" accent1="accent1" accent2="accent2" accent3="accent3" accent4="accent4" accent5="accent5" accent6="accent6" hlink="hlink" folHlink="folHlink"/>
    </a:extraClrScheme>
    <a:extraClrScheme>
      <a:clrScheme name="Candybar 2">
        <a:dk1>
          <a:srgbClr val="000000"/>
        </a:dk1>
        <a:lt1>
          <a:srgbClr val="FFFFFF"/>
        </a:lt1>
        <a:dk2>
          <a:srgbClr val="FFFFFF"/>
        </a:dk2>
        <a:lt2>
          <a:srgbClr val="888888"/>
        </a:lt2>
        <a:accent1>
          <a:srgbClr val="BAD41A"/>
        </a:accent1>
        <a:accent2>
          <a:srgbClr val="8154D1"/>
        </a:accent2>
        <a:accent3>
          <a:srgbClr val="FFFFFF"/>
        </a:accent3>
        <a:accent4>
          <a:srgbClr val="000000"/>
        </a:accent4>
        <a:accent5>
          <a:srgbClr val="D9E6AB"/>
        </a:accent5>
        <a:accent6>
          <a:srgbClr val="744BBD"/>
        </a:accent6>
        <a:hlink>
          <a:srgbClr val="5DA31E"/>
        </a:hlink>
        <a:folHlink>
          <a:srgbClr val="FFCC18"/>
        </a:folHlink>
      </a:clrScheme>
      <a:clrMap bg1="lt1" tx1="dk1" bg2="lt2" tx2="dk2" accent1="accent1" accent2="accent2" accent3="accent3" accent4="accent4" accent5="accent5" accent6="accent6" hlink="hlink" folHlink="folHlink"/>
    </a:extraClrScheme>
    <a:extraClrScheme>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clrMap bg1="lt1" tx1="dk1" bg2="lt2" tx2="dk2" accent1="accent1" accent2="accent2" accent3="accent3" accent4="accent4" accent5="accent5" accent6="accent6" hlink="hlink" folHlink="folHlink"/>
    </a:extraClrScheme>
    <a:extraClrScheme>
      <a:clrScheme name="Candybar 4">
        <a:dk1>
          <a:srgbClr val="000000"/>
        </a:dk1>
        <a:lt1>
          <a:srgbClr val="FFFFFF"/>
        </a:lt1>
        <a:dk2>
          <a:srgbClr val="FFFFFF"/>
        </a:dk2>
        <a:lt2>
          <a:srgbClr val="000000"/>
        </a:lt2>
        <a:accent1>
          <a:srgbClr val="FFA8A8"/>
        </a:accent1>
        <a:accent2>
          <a:srgbClr val="FFCC18"/>
        </a:accent2>
        <a:accent3>
          <a:srgbClr val="FFFFFF"/>
        </a:accent3>
        <a:accent4>
          <a:srgbClr val="000000"/>
        </a:accent4>
        <a:accent5>
          <a:srgbClr val="FFD1D1"/>
        </a:accent5>
        <a:accent6>
          <a:srgbClr val="E7B915"/>
        </a:accent6>
        <a:hlink>
          <a:srgbClr val="6876E7"/>
        </a:hlink>
        <a:folHlink>
          <a:srgbClr val="ED181E"/>
        </a:folHlink>
      </a:clrScheme>
      <a:clrMap bg1="lt1" tx1="dk1" bg2="lt2" tx2="dk2" accent1="accent1" accent2="accent2" accent3="accent3" accent4="accent4" accent5="accent5" accent6="accent6" hlink="hlink" folHlink="folHlink"/>
    </a:extraClrScheme>
    <a:extraClrScheme>
      <a:clrScheme name="Candybar 5">
        <a:dk1>
          <a:srgbClr val="000000"/>
        </a:dk1>
        <a:lt1>
          <a:srgbClr val="FFFFFF"/>
        </a:lt1>
        <a:dk2>
          <a:srgbClr val="FFFFFF"/>
        </a:dk2>
        <a:lt2>
          <a:srgbClr val="000000"/>
        </a:lt2>
        <a:accent1>
          <a:srgbClr val="E6E658"/>
        </a:accent1>
        <a:accent2>
          <a:srgbClr val="8CBC1C"/>
        </a:accent2>
        <a:accent3>
          <a:srgbClr val="FFFFFF"/>
        </a:accent3>
        <a:accent4>
          <a:srgbClr val="000000"/>
        </a:accent4>
        <a:accent5>
          <a:srgbClr val="F0F0B4"/>
        </a:accent5>
        <a:accent6>
          <a:srgbClr val="7EAA18"/>
        </a:accent6>
        <a:hlink>
          <a:srgbClr val="6876E7"/>
        </a:hlink>
        <a:folHlink>
          <a:srgbClr val="5FBD71"/>
        </a:folHlink>
      </a:clrScheme>
      <a:clrMap bg1="lt1" tx1="dk1" bg2="lt2" tx2="dk2" accent1="accent1" accent2="accent2" accent3="accent3" accent4="accent4" accent5="accent5" accent6="accent6" hlink="hlink" folHlink="folHlink"/>
    </a:extraClrScheme>
    <a:extraClrScheme>
      <a:clrScheme name="Candybar 6">
        <a:dk1>
          <a:srgbClr val="000000"/>
        </a:dk1>
        <a:lt1>
          <a:srgbClr val="FFFFFF"/>
        </a:lt1>
        <a:dk2>
          <a:srgbClr val="EBE3F8"/>
        </a:dk2>
        <a:lt2>
          <a:srgbClr val="000000"/>
        </a:lt2>
        <a:accent1>
          <a:srgbClr val="5918BB"/>
        </a:accent1>
        <a:accent2>
          <a:srgbClr val="8154D1"/>
        </a:accent2>
        <a:accent3>
          <a:srgbClr val="FFFFFF"/>
        </a:accent3>
        <a:accent4>
          <a:srgbClr val="000000"/>
        </a:accent4>
        <a:accent5>
          <a:srgbClr val="B5ABDA"/>
        </a:accent5>
        <a:accent6>
          <a:srgbClr val="744BBD"/>
        </a:accent6>
        <a:hlink>
          <a:srgbClr val="DC54AD"/>
        </a:hlink>
        <a:folHlink>
          <a:srgbClr val="BAD41A"/>
        </a:folHlink>
      </a:clrScheme>
      <a:clrMap bg1="lt1" tx1="dk1" bg2="lt2" tx2="dk2" accent1="accent1" accent2="accent2" accent3="accent3" accent4="accent4" accent5="accent5" accent6="accent6" hlink="hlink" folHlink="folHlink"/>
    </a:extraClrScheme>
    <a:extraClrScheme>
      <a:clrScheme name="Candybar 7">
        <a:dk1>
          <a:srgbClr val="000000"/>
        </a:dk1>
        <a:lt1>
          <a:srgbClr val="FFFFFF"/>
        </a:lt1>
        <a:dk2>
          <a:srgbClr val="EBE3F8"/>
        </a:dk2>
        <a:lt2>
          <a:srgbClr val="000000"/>
        </a:lt2>
        <a:accent1>
          <a:srgbClr val="FF7518"/>
        </a:accent1>
        <a:accent2>
          <a:srgbClr val="888888"/>
        </a:accent2>
        <a:accent3>
          <a:srgbClr val="FFFFFF"/>
        </a:accent3>
        <a:accent4>
          <a:srgbClr val="000000"/>
        </a:accent4>
        <a:accent5>
          <a:srgbClr val="FFBDAB"/>
        </a:accent5>
        <a:accent6>
          <a:srgbClr val="7B7B7B"/>
        </a:accent6>
        <a:hlink>
          <a:srgbClr val="8CBC1C"/>
        </a:hlink>
        <a:folHlink>
          <a:srgbClr val="FFCC1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uro Soccer">
  <a:themeElements>
    <a:clrScheme name="Euro Soccer 2">
      <a:dk1>
        <a:srgbClr val="003300"/>
      </a:dk1>
      <a:lt1>
        <a:srgbClr val="659337"/>
      </a:lt1>
      <a:dk2>
        <a:srgbClr val="F8F8F8"/>
      </a:dk2>
      <a:lt2>
        <a:srgbClr val="000000"/>
      </a:lt2>
      <a:accent1>
        <a:srgbClr val="462DFF"/>
      </a:accent1>
      <a:accent2>
        <a:srgbClr val="4C92AE"/>
      </a:accent2>
      <a:accent3>
        <a:srgbClr val="B8C8AE"/>
      </a:accent3>
      <a:accent4>
        <a:srgbClr val="002A00"/>
      </a:accent4>
      <a:accent5>
        <a:srgbClr val="B0ADFF"/>
      </a:accent5>
      <a:accent6>
        <a:srgbClr val="44849D"/>
      </a:accent6>
      <a:hlink>
        <a:srgbClr val="91C5FF"/>
      </a:hlink>
      <a:folHlink>
        <a:srgbClr val="9E91FF"/>
      </a:folHlink>
    </a:clrScheme>
    <a:fontScheme name="Euro Soccer">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Euro Soccer 1">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Euro Soccer 2">
        <a:dk1>
          <a:srgbClr val="003300"/>
        </a:dk1>
        <a:lt1>
          <a:srgbClr val="659337"/>
        </a:lt1>
        <a:dk2>
          <a:srgbClr val="F8F8F8"/>
        </a:dk2>
        <a:lt2>
          <a:srgbClr val="000000"/>
        </a:lt2>
        <a:accent1>
          <a:srgbClr val="462DFF"/>
        </a:accent1>
        <a:accent2>
          <a:srgbClr val="4C92AE"/>
        </a:accent2>
        <a:accent3>
          <a:srgbClr val="B8C8AE"/>
        </a:accent3>
        <a:accent4>
          <a:srgbClr val="002A00"/>
        </a:accent4>
        <a:accent5>
          <a:srgbClr val="B0ADFF"/>
        </a:accent5>
        <a:accent6>
          <a:srgbClr val="44849D"/>
        </a:accent6>
        <a:hlink>
          <a:srgbClr val="91C5FF"/>
        </a:hlink>
        <a:folHlink>
          <a:srgbClr val="9E91FF"/>
        </a:folHlink>
      </a:clrScheme>
      <a:clrMap bg1="lt1" tx1="dk1" bg2="lt2" tx2="dk2" accent1="accent1" accent2="accent2" accent3="accent3" accent4="accent4" accent5="accent5" accent6="accent6" hlink="hlink" folHlink="folHlink"/>
    </a:extraClrScheme>
    <a:extraClrScheme>
      <a:clrScheme name="Euro Soccer 3">
        <a:dk1>
          <a:srgbClr val="000000"/>
        </a:dk1>
        <a:lt1>
          <a:srgbClr val="659538"/>
        </a:lt1>
        <a:dk2>
          <a:srgbClr val="FFFFFF"/>
        </a:dk2>
        <a:lt2>
          <a:srgbClr val="0099CC"/>
        </a:lt2>
        <a:accent1>
          <a:srgbClr val="009999"/>
        </a:accent1>
        <a:accent2>
          <a:srgbClr val="FF99CC"/>
        </a:accent2>
        <a:accent3>
          <a:srgbClr val="B8C8AE"/>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Gleam">
  <a:themeElements>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fontScheme name="Gleam">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Gleam 1">
        <a:dk1>
          <a:srgbClr val="003366"/>
        </a:dk1>
        <a:lt1>
          <a:srgbClr val="FFFFFF"/>
        </a:lt1>
        <a:dk2>
          <a:srgbClr val="111F41"/>
        </a:dk2>
        <a:lt2>
          <a:srgbClr val="FFFFFF"/>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eam 2">
        <a:dk1>
          <a:srgbClr val="3E3E5C"/>
        </a:dk1>
        <a:lt1>
          <a:srgbClr val="FFFFFF"/>
        </a:lt1>
        <a:dk2>
          <a:srgbClr val="111F41"/>
        </a:dk2>
        <a:lt2>
          <a:srgbClr val="FFFFFF"/>
        </a:lt2>
        <a:accent1>
          <a:srgbClr val="60597B"/>
        </a:accent1>
        <a:accent2>
          <a:srgbClr val="6666FF"/>
        </a:accent2>
        <a:accent3>
          <a:srgbClr val="AAABB0"/>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Frame">
  <a:themeElements>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fontScheme name="Fra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6977</TotalTime>
  <Words>2173</Words>
  <Application>Microsoft Macintosh PowerPoint</Application>
  <PresentationFormat>On-screen Show (4:3)</PresentationFormat>
  <Paragraphs>461</Paragraphs>
  <Slides>54</Slides>
  <Notes>43</Notes>
  <HiddenSlides>0</HiddenSlides>
  <MMClips>0</MMClips>
  <ScaleCrop>false</ScaleCrop>
  <HeadingPairs>
    <vt:vector size="8" baseType="variant">
      <vt:variant>
        <vt:lpstr>Fonts Used</vt:lpstr>
      </vt:variant>
      <vt:variant>
        <vt:i4>11</vt:i4>
      </vt:variant>
      <vt:variant>
        <vt:lpstr>Theme</vt:lpstr>
      </vt:variant>
      <vt:variant>
        <vt:i4>13</vt:i4>
      </vt:variant>
      <vt:variant>
        <vt:lpstr>Embedded OLE Servers</vt:lpstr>
      </vt:variant>
      <vt:variant>
        <vt:i4>1</vt:i4>
      </vt:variant>
      <vt:variant>
        <vt:lpstr>Slide Titles</vt:lpstr>
      </vt:variant>
      <vt:variant>
        <vt:i4>54</vt:i4>
      </vt:variant>
    </vt:vector>
  </HeadingPairs>
  <TitlesOfParts>
    <vt:vector size="79" baseType="lpstr">
      <vt:lpstr>Arial</vt:lpstr>
      <vt:lpstr>ＭＳ Ｐゴシック</vt:lpstr>
      <vt:lpstr>Helvetica</vt:lpstr>
      <vt:lpstr>Wingdings</vt:lpstr>
      <vt:lpstr>Futura</vt:lpstr>
      <vt:lpstr>Times New Roman</vt:lpstr>
      <vt:lpstr>Tahoma</vt:lpstr>
      <vt:lpstr>Times</vt:lpstr>
      <vt:lpstr>Book Antiqua</vt:lpstr>
      <vt:lpstr>Monotype Sorts</vt:lpstr>
      <vt:lpstr>Hobo</vt:lpstr>
      <vt:lpstr>Blank Presentation</vt:lpstr>
      <vt:lpstr>Bold Stripes</vt:lpstr>
      <vt:lpstr>Candybar</vt:lpstr>
      <vt:lpstr>Warp</vt:lpstr>
      <vt:lpstr>Fossil</vt:lpstr>
      <vt:lpstr>Euro Soccer</vt:lpstr>
      <vt:lpstr>Textured</vt:lpstr>
      <vt:lpstr>Gleam</vt:lpstr>
      <vt:lpstr>Frame</vt:lpstr>
      <vt:lpstr>Default Design</vt:lpstr>
      <vt:lpstr>1_Frame</vt:lpstr>
      <vt:lpstr>2_untitled 1</vt:lpstr>
      <vt:lpstr>8_Default Design</vt:lpstr>
      <vt:lpstr>Microsoft Word 97 - 2003 Document</vt:lpstr>
      <vt:lpstr>Viết Bài Giảng Thành Lời</vt:lpstr>
      <vt:lpstr>Quá trình Chuẩn bị bài giảng giải kinh</vt:lpstr>
      <vt:lpstr>Bốn Mục Tiêu: Một Bài giảng phải…</vt:lpstr>
      <vt:lpstr>Diễn Giả &amp; Lượng Giá Viên</vt:lpstr>
      <vt:lpstr>Viết Bài Giảng Thành Lời</vt:lpstr>
      <vt:lpstr>Q: Bài giảng từng lời là gì?</vt:lpstr>
      <vt:lpstr>Đây là một cuốn sách truyền thống về bài giảng từng lời</vt:lpstr>
      <vt:lpstr>Quá trình Chuẩn bị bài giảng giải kinh</vt:lpstr>
      <vt:lpstr>Tại sao viết thành lời?</vt:lpstr>
      <vt:lpstr>PowerPoint Presentation</vt:lpstr>
      <vt:lpstr>Bài từng lời giữ chúng ta không bị “thấy xấu”</vt:lpstr>
      <vt:lpstr>PowerPoint Presentation</vt:lpstr>
      <vt:lpstr>Giá trị của bài viết từng lời</vt:lpstr>
      <vt:lpstr>PowerPoint Presentation</vt:lpstr>
      <vt:lpstr>Một bài giảng từng lời giữ bạn tránh việc lố giờ thường xuyên. </vt:lpstr>
      <vt:lpstr>Độ dài luôn quan trọng!</vt:lpstr>
      <vt:lpstr>PowerPoint Presentation</vt:lpstr>
      <vt:lpstr>Viết thành lời giữ chúng ta khỏi việc cắn nhiều hơn nhai. </vt:lpstr>
      <vt:lpstr>PowerPoint Presentation</vt:lpstr>
      <vt:lpstr>Cách Viết Thành Lời: Hai Lựa Chọn</vt:lpstr>
      <vt:lpstr>Ích Lợi của Lời Giảng Bố Cục</vt:lpstr>
      <vt:lpstr>Dù lựa chọn nào,…</vt:lpstr>
      <vt:lpstr>Chafer nói gì?</vt:lpstr>
      <vt:lpstr>Chafer nói gì?</vt:lpstr>
      <vt:lpstr>Dùng những từ đơn giản</vt:lpstr>
      <vt:lpstr>10 Nguyên Tắc Viết Rõ Ràng của Gunning</vt:lpstr>
      <vt:lpstr>10 Nguyên Tắc Viết Rõ Ràng của Gunning</vt:lpstr>
      <vt:lpstr>10 Nguyên Tắc Viết Rõ Ràng của Gunning</vt:lpstr>
      <vt:lpstr>10 Nguyên Tắc Viết Rõ Ràng của Gunning</vt:lpstr>
      <vt:lpstr>10 Nguyên Tắc Viết Rõ Ràng của Gunning</vt:lpstr>
      <vt:lpstr>10 Nguyên Tắc Viết Rõ Ràng của Gunning</vt:lpstr>
      <vt:lpstr>10 Nguyên Tắc Viết Rõ Ràng của Gunning</vt:lpstr>
      <vt:lpstr>10 Nguyên Tắc Viết Rõ Ràng của Gunning</vt:lpstr>
      <vt:lpstr>10 Nguyên Tắc Viết Rõ Ràng của Gunning</vt:lpstr>
      <vt:lpstr>10 Nguyên Tắc Viết Rõ Ràng của Gunning</vt:lpstr>
      <vt:lpstr>Dù lựa chọn nào,…</vt:lpstr>
      <vt:lpstr>Cách Trở Thành Diễn Giả Thu Hút</vt:lpstr>
      <vt:lpstr>Điều Cần Làm Với Bài Giảng Từng Lời</vt:lpstr>
      <vt:lpstr>Không cần để bài giảng từng lời ức chế chúng ta trình bày sứ điệp. </vt:lpstr>
      <vt:lpstr>Phải chăng việc giảng mà không có bài ghi chép là không thể?</vt:lpstr>
      <vt:lpstr>Tại sao giảng mà  không cần bài ghi chép?</vt:lpstr>
      <vt:lpstr>Tại sao giảng mà  không cần bài ghi chép?</vt:lpstr>
      <vt:lpstr>Sao Phải Thực Tập Giảng?</vt:lpstr>
      <vt:lpstr>Xử Lý Với Sự Chân Thật</vt:lpstr>
      <vt:lpstr>Sao Phải Thực Tập Giảng?</vt:lpstr>
      <vt:lpstr>Điều họ cảm nhận về độ dài của bài giảng có ý nghĩa</vt:lpstr>
      <vt:lpstr>Cách Thực Tập Giảng</vt:lpstr>
      <vt:lpstr>Cách Thực Tập Giảng</vt:lpstr>
      <vt:lpstr>Cách Thực Tập Giảng</vt:lpstr>
      <vt:lpstr>Tóm Tắt</vt:lpstr>
      <vt:lpstr>Bốn Mục Tiêu: Một Bài giảng phải…</vt:lpstr>
      <vt:lpstr>Quá trình Chuẩn bị bài giảng giải kinh</vt:lpstr>
      <vt:lpstr>Black</vt:lpstr>
      <vt:lpstr>Tân Ước Lược Khảo—BibleStudyDownloads.org</vt:lpstr>
    </vt:vector>
  </TitlesOfParts>
  <Company>SBC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176</cp:revision>
  <dcterms:created xsi:type="dcterms:W3CDTF">2004-09-11T01:03:24Z</dcterms:created>
  <dcterms:modified xsi:type="dcterms:W3CDTF">2018-12-18T03:56:04Z</dcterms:modified>
</cp:coreProperties>
</file>