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1.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2.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22" r:id="rId2"/>
    <p:sldMasterId id="2147483720" r:id="rId3"/>
    <p:sldMasterId id="2147483718" r:id="rId4"/>
    <p:sldMasterId id="2147483649" r:id="rId5"/>
    <p:sldMasterId id="2147483724" r:id="rId6"/>
    <p:sldMasterId id="2147483926" r:id="rId7"/>
    <p:sldMasterId id="2147484135" r:id="rId8"/>
    <p:sldMasterId id="2147484547" r:id="rId9"/>
    <p:sldMasterId id="2147484559" r:id="rId10"/>
    <p:sldMasterId id="2147484571" r:id="rId11"/>
    <p:sldMasterId id="2147484928" r:id="rId12"/>
    <p:sldMasterId id="2147484940" r:id="rId13"/>
  </p:sldMasterIdLst>
  <p:notesMasterIdLst>
    <p:notesMasterId r:id="rId53"/>
  </p:notesMasterIdLst>
  <p:sldIdLst>
    <p:sldId id="269" r:id="rId14"/>
    <p:sldId id="329" r:id="rId15"/>
    <p:sldId id="346" r:id="rId16"/>
    <p:sldId id="345" r:id="rId17"/>
    <p:sldId id="323" r:id="rId18"/>
    <p:sldId id="331" r:id="rId19"/>
    <p:sldId id="333" r:id="rId20"/>
    <p:sldId id="347" r:id="rId21"/>
    <p:sldId id="348" r:id="rId22"/>
    <p:sldId id="324" r:id="rId23"/>
    <p:sldId id="349" r:id="rId24"/>
    <p:sldId id="351" r:id="rId25"/>
    <p:sldId id="341" r:id="rId26"/>
    <p:sldId id="343" r:id="rId27"/>
    <p:sldId id="342" r:id="rId28"/>
    <p:sldId id="350" r:id="rId29"/>
    <p:sldId id="335" r:id="rId30"/>
    <p:sldId id="325" r:id="rId31"/>
    <p:sldId id="336" r:id="rId32"/>
    <p:sldId id="337" r:id="rId33"/>
    <p:sldId id="340" r:id="rId34"/>
    <p:sldId id="338" r:id="rId35"/>
    <p:sldId id="359" r:id="rId36"/>
    <p:sldId id="358" r:id="rId37"/>
    <p:sldId id="364" r:id="rId38"/>
    <p:sldId id="330" r:id="rId39"/>
    <p:sldId id="362" r:id="rId40"/>
    <p:sldId id="365" r:id="rId41"/>
    <p:sldId id="363" r:id="rId42"/>
    <p:sldId id="339" r:id="rId43"/>
    <p:sldId id="366" r:id="rId44"/>
    <p:sldId id="367" r:id="rId45"/>
    <p:sldId id="327" r:id="rId46"/>
    <p:sldId id="357" r:id="rId47"/>
    <p:sldId id="370" r:id="rId48"/>
    <p:sldId id="369" r:id="rId49"/>
    <p:sldId id="368" r:id="rId50"/>
    <p:sldId id="332" r:id="rId51"/>
    <p:sldId id="296"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4661"/>
  </p:normalViewPr>
  <p:slideViewPr>
    <p:cSldViewPr>
      <p:cViewPr varScale="1">
        <p:scale>
          <a:sx n="132" d="100"/>
          <a:sy n="132" d="100"/>
        </p:scale>
        <p:origin x="1456" y="168"/>
      </p:cViewPr>
      <p:guideLst>
        <p:guide orient="horz" pos="2160"/>
        <p:guide pos="2880"/>
      </p:guideLst>
    </p:cSldViewPr>
  </p:slideViewPr>
  <p:outlineViewPr>
    <p:cViewPr>
      <p:scale>
        <a:sx n="33" d="100"/>
        <a:sy n="33" d="100"/>
      </p:scale>
      <p:origin x="0" y="1968"/>
    </p:cViewPr>
  </p:outlineViewPr>
  <p:notesTextViewPr>
    <p:cViewPr>
      <p:scale>
        <a:sx n="100" d="100"/>
        <a:sy n="100" d="100"/>
      </p:scale>
      <p:origin x="0" y="0"/>
    </p:cViewPr>
  </p:notesTextViewPr>
  <p:sorterViewPr>
    <p:cViewPr varScale="1">
      <p:scale>
        <a:sx n="100" d="100"/>
        <a:sy n="100" d="100"/>
      </p:scale>
      <p:origin x="0" y="130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55D1E22-0AA9-3546-B396-2B0EB5446A8F}"/>
              </a:ext>
            </a:extLst>
          </p:cNvPr>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4099" name="Rectangle 3">
            <a:extLst>
              <a:ext uri="{FF2B5EF4-FFF2-40B4-BE49-F238E27FC236}">
                <a16:creationId xmlns:a16="http://schemas.microsoft.com/office/drawing/2014/main" id="{0EF743DA-6435-7A4D-9BF7-841297526DB5}"/>
              </a:ext>
            </a:extLst>
          </p:cNvPr>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25956" name="Rectangle 4">
            <a:extLst>
              <a:ext uri="{FF2B5EF4-FFF2-40B4-BE49-F238E27FC236}">
                <a16:creationId xmlns:a16="http://schemas.microsoft.com/office/drawing/2014/main" id="{1C02BDA5-B7A9-4B4E-BB9B-F9B07D61852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047456A2-1C1A-8848-B39C-F84B7A7F8397}"/>
              </a:ext>
            </a:extLst>
          </p:cNvPr>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B7775199-C811-6648-8369-F4591ED1C5E0}"/>
              </a:ext>
            </a:extLst>
          </p:cNvPr>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4103" name="Rectangle 7">
            <a:extLst>
              <a:ext uri="{FF2B5EF4-FFF2-40B4-BE49-F238E27FC236}">
                <a16:creationId xmlns:a16="http://schemas.microsoft.com/office/drawing/2014/main" id="{22384716-BB35-A54F-A850-4F2EEE3F81E2}"/>
              </a:ext>
            </a:extLst>
          </p:cNvPr>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fld id="{3CBAC70F-4AB8-B944-8A1F-283BF2C599C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a:extLst>
              <a:ext uri="{FF2B5EF4-FFF2-40B4-BE49-F238E27FC236}">
                <a16:creationId xmlns:a16="http://schemas.microsoft.com/office/drawing/2014/main" id="{6B830F8D-A92F-EB45-AEAB-8DF42276647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92D9F60-E771-1140-9D02-4801402B030D}" type="slidenum">
              <a:rPr lang="en-US" altLang="en-US" sz="1200"/>
              <a:pPr/>
              <a:t>1</a:t>
            </a:fld>
            <a:endParaRPr lang="en-US" altLang="en-US" sz="1200"/>
          </a:p>
        </p:txBody>
      </p:sp>
      <p:sp>
        <p:nvSpPr>
          <p:cNvPr id="128002" name="Rectangle 2">
            <a:extLst>
              <a:ext uri="{FF2B5EF4-FFF2-40B4-BE49-F238E27FC236}">
                <a16:creationId xmlns:a16="http://schemas.microsoft.com/office/drawing/2014/main" id="{79DBBCD0-AEEC-D540-B4D7-D1865B793743}"/>
              </a:ext>
            </a:extLst>
          </p:cNvPr>
          <p:cNvSpPr>
            <a:spLocks noGrp="1" noRot="1" noChangeAspect="1" noChangeArrowheads="1" noTextEdit="1"/>
          </p:cNvSpPr>
          <p:nvPr>
            <p:ph type="sldImg"/>
          </p:nvPr>
        </p:nvSpPr>
        <p:spPr>
          <a:solidFill>
            <a:srgbClr val="FFFFFF"/>
          </a:solidFill>
          <a:ln/>
        </p:spPr>
      </p:sp>
      <p:sp>
        <p:nvSpPr>
          <p:cNvPr id="128003" name="Rectangle 3">
            <a:extLst>
              <a:ext uri="{FF2B5EF4-FFF2-40B4-BE49-F238E27FC236}">
                <a16:creationId xmlns:a16="http://schemas.microsoft.com/office/drawing/2014/main" id="{6D5A541C-BAFE-2849-A540-0E6EF31FC2AE}"/>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a:extLst>
              <a:ext uri="{FF2B5EF4-FFF2-40B4-BE49-F238E27FC236}">
                <a16:creationId xmlns:a16="http://schemas.microsoft.com/office/drawing/2014/main" id="{1517F3F6-169F-EE4C-9F98-8E8E0F9F680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D06CB0D-3EDF-4A41-8270-5F1AC5FE86BB}" type="slidenum">
              <a:rPr lang="en-US" altLang="en-US" sz="1200"/>
              <a:pPr/>
              <a:t>10</a:t>
            </a:fld>
            <a:endParaRPr lang="en-US" altLang="en-US" sz="1200"/>
          </a:p>
        </p:txBody>
      </p:sp>
      <p:sp>
        <p:nvSpPr>
          <p:cNvPr id="146434" name="Rectangle 2">
            <a:extLst>
              <a:ext uri="{FF2B5EF4-FFF2-40B4-BE49-F238E27FC236}">
                <a16:creationId xmlns:a16="http://schemas.microsoft.com/office/drawing/2014/main" id="{7D498EA7-7A17-B249-A173-0347F5B319B2}"/>
              </a:ext>
            </a:extLst>
          </p:cNvPr>
          <p:cNvSpPr>
            <a:spLocks noGrp="1" noRot="1" noChangeAspect="1" noChangeArrowheads="1" noTextEdit="1"/>
          </p:cNvSpPr>
          <p:nvPr>
            <p:ph type="sldImg"/>
          </p:nvPr>
        </p:nvSpPr>
        <p:spPr>
          <a:solidFill>
            <a:srgbClr val="FFFFFF"/>
          </a:solidFill>
          <a:ln/>
        </p:spPr>
      </p:sp>
      <p:sp>
        <p:nvSpPr>
          <p:cNvPr id="146435" name="Rectangle 3">
            <a:extLst>
              <a:ext uri="{FF2B5EF4-FFF2-40B4-BE49-F238E27FC236}">
                <a16:creationId xmlns:a16="http://schemas.microsoft.com/office/drawing/2014/main" id="{73FE0A18-818B-5946-B725-B011E3B4924E}"/>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z="1400" b="1">
                <a:latin typeface="Arial" panose="020B0604020202020204" pitchFamily="34" charset="0"/>
                <a:ea typeface="ＭＳ Ｐゴシック" panose="020B0600070205080204" pitchFamily="34" charset="-128"/>
              </a:rPr>
              <a:t>In the USA </a:t>
            </a:r>
            <a:r>
              <a:rPr lang="ja-JP" altLang="en-US" sz="1400" b="1">
                <a:latin typeface="Arial" panose="020B0604020202020204" pitchFamily="34" charset="0"/>
                <a:ea typeface="ＭＳ Ｐゴシック" panose="020B0600070205080204" pitchFamily="34" charset="-128"/>
              </a:rPr>
              <a:t>“</a:t>
            </a:r>
            <a:r>
              <a:rPr lang="en-US" altLang="ja-JP" sz="1400" b="1">
                <a:latin typeface="Arial" panose="020B0604020202020204" pitchFamily="34" charset="0"/>
                <a:ea typeface="ＭＳ Ｐゴシック" panose="020B0600070205080204" pitchFamily="34" charset="-128"/>
              </a:rPr>
              <a:t>The Gong Show</a:t>
            </a:r>
            <a:r>
              <a:rPr lang="ja-JP" altLang="en-US" sz="1400" b="1">
                <a:latin typeface="Arial" panose="020B0604020202020204" pitchFamily="34" charset="0"/>
                <a:ea typeface="ＭＳ Ｐゴシック" panose="020B0600070205080204" pitchFamily="34" charset="-128"/>
              </a:rPr>
              <a:t>”</a:t>
            </a:r>
            <a:r>
              <a:rPr lang="en-US" altLang="ja-JP" sz="1400" b="1">
                <a:latin typeface="Arial" panose="020B0604020202020204" pitchFamily="34" charset="0"/>
                <a:ea typeface="ＭＳ Ｐゴシック" panose="020B0600070205080204" pitchFamily="34" charset="-128"/>
              </a:rPr>
              <a:t> was an old show where the judges could immediately stop the singer or poet or other performer simply by hitting the gong.  The performer then had to leave the stage at the point without finishing his act!</a:t>
            </a:r>
            <a:endParaRPr lang="en-US" altLang="en-US" sz="1400" b="1">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a:extLst>
              <a:ext uri="{FF2B5EF4-FFF2-40B4-BE49-F238E27FC236}">
                <a16:creationId xmlns:a16="http://schemas.microsoft.com/office/drawing/2014/main" id="{0F65A343-7A59-8A4F-9D8B-F61E78665DE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5299661-A00F-4E4D-8A17-EF2F77C47E95}" type="slidenum">
              <a:rPr lang="en-US" altLang="en-US" sz="1200"/>
              <a:pPr/>
              <a:t>11</a:t>
            </a:fld>
            <a:endParaRPr lang="en-US" altLang="en-US" sz="1200"/>
          </a:p>
        </p:txBody>
      </p:sp>
      <p:sp>
        <p:nvSpPr>
          <p:cNvPr id="148482" name="Rectangle 2">
            <a:extLst>
              <a:ext uri="{FF2B5EF4-FFF2-40B4-BE49-F238E27FC236}">
                <a16:creationId xmlns:a16="http://schemas.microsoft.com/office/drawing/2014/main" id="{7FFB5698-19AC-B640-B44F-4A2034A8EEFB}"/>
              </a:ext>
            </a:extLst>
          </p:cNvPr>
          <p:cNvSpPr>
            <a:spLocks noGrp="1" noRot="1" noChangeAspect="1" noChangeArrowheads="1" noTextEdit="1"/>
          </p:cNvSpPr>
          <p:nvPr>
            <p:ph type="sldImg"/>
          </p:nvPr>
        </p:nvSpPr>
        <p:spPr>
          <a:ln/>
        </p:spPr>
      </p:sp>
      <p:sp>
        <p:nvSpPr>
          <p:cNvPr id="148483" name="Rectangle 3">
            <a:extLst>
              <a:ext uri="{FF2B5EF4-FFF2-40B4-BE49-F238E27FC236}">
                <a16:creationId xmlns:a16="http://schemas.microsoft.com/office/drawing/2014/main" id="{303F1DAA-6157-C34D-B0C4-3840A21BF0C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a:extLst>
              <a:ext uri="{FF2B5EF4-FFF2-40B4-BE49-F238E27FC236}">
                <a16:creationId xmlns:a16="http://schemas.microsoft.com/office/drawing/2014/main" id="{D2D4F0AC-8702-774B-9ECE-2FD436999A5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7BB61B4-A049-D743-AE2E-3C1FB58AFA83}" type="slidenum">
              <a:rPr lang="en-US" altLang="en-US" sz="1200"/>
              <a:pPr/>
              <a:t>12</a:t>
            </a:fld>
            <a:endParaRPr lang="en-US" altLang="en-US" sz="1200"/>
          </a:p>
        </p:txBody>
      </p:sp>
      <p:sp>
        <p:nvSpPr>
          <p:cNvPr id="150530" name="Rectangle 2">
            <a:extLst>
              <a:ext uri="{FF2B5EF4-FFF2-40B4-BE49-F238E27FC236}">
                <a16:creationId xmlns:a16="http://schemas.microsoft.com/office/drawing/2014/main" id="{1655181E-A32D-0545-8A4E-A41D6D9DE20F}"/>
              </a:ext>
            </a:extLst>
          </p:cNvPr>
          <p:cNvSpPr>
            <a:spLocks noGrp="1" noRot="1" noChangeAspect="1" noChangeArrowheads="1" noTextEdit="1"/>
          </p:cNvSpPr>
          <p:nvPr>
            <p:ph type="sldImg"/>
          </p:nvPr>
        </p:nvSpPr>
        <p:spPr>
          <a:ln/>
        </p:spPr>
      </p:sp>
      <p:sp>
        <p:nvSpPr>
          <p:cNvPr id="150531" name="Rectangle 3">
            <a:extLst>
              <a:ext uri="{FF2B5EF4-FFF2-40B4-BE49-F238E27FC236}">
                <a16:creationId xmlns:a16="http://schemas.microsoft.com/office/drawing/2014/main" id="{B979A28E-8FBC-9248-9161-7731BA4DD5E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a:extLst>
              <a:ext uri="{FF2B5EF4-FFF2-40B4-BE49-F238E27FC236}">
                <a16:creationId xmlns:a16="http://schemas.microsoft.com/office/drawing/2014/main" id="{2CE6E2A7-C3BF-F14D-9332-DF935E1809B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FB92968-D214-E944-A581-1528C3C16EA7}" type="slidenum">
              <a:rPr lang="en-US" altLang="en-US" sz="1200"/>
              <a:pPr/>
              <a:t>13</a:t>
            </a:fld>
            <a:endParaRPr lang="en-US" altLang="en-US" sz="1200"/>
          </a:p>
        </p:txBody>
      </p:sp>
      <p:sp>
        <p:nvSpPr>
          <p:cNvPr id="152578" name="Rectangle 2">
            <a:extLst>
              <a:ext uri="{FF2B5EF4-FFF2-40B4-BE49-F238E27FC236}">
                <a16:creationId xmlns:a16="http://schemas.microsoft.com/office/drawing/2014/main" id="{5E8DEC8A-9D4F-0947-8260-0CBEC230C85F}"/>
              </a:ext>
            </a:extLst>
          </p:cNvPr>
          <p:cNvSpPr>
            <a:spLocks noGrp="1" noRot="1" noChangeAspect="1" noChangeArrowheads="1" noTextEdit="1"/>
          </p:cNvSpPr>
          <p:nvPr>
            <p:ph type="sldImg"/>
          </p:nvPr>
        </p:nvSpPr>
        <p:spPr>
          <a:ln/>
        </p:spPr>
      </p:sp>
      <p:sp>
        <p:nvSpPr>
          <p:cNvPr id="152579" name="Rectangle 3">
            <a:extLst>
              <a:ext uri="{FF2B5EF4-FFF2-40B4-BE49-F238E27FC236}">
                <a16:creationId xmlns:a16="http://schemas.microsoft.com/office/drawing/2014/main" id="{7902A97C-3931-214D-9AF2-0F044FF53B0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a:extLst>
              <a:ext uri="{FF2B5EF4-FFF2-40B4-BE49-F238E27FC236}">
                <a16:creationId xmlns:a16="http://schemas.microsoft.com/office/drawing/2014/main" id="{E945D5EF-228A-064E-8651-3C19811DE87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A667340-3809-F146-B645-F2537AE3600B}" type="slidenum">
              <a:rPr lang="en-US" altLang="en-US" sz="1200"/>
              <a:pPr/>
              <a:t>14</a:t>
            </a:fld>
            <a:endParaRPr lang="en-US" altLang="en-US" sz="1200"/>
          </a:p>
        </p:txBody>
      </p:sp>
      <p:sp>
        <p:nvSpPr>
          <p:cNvPr id="154626" name="Rectangle 2">
            <a:extLst>
              <a:ext uri="{FF2B5EF4-FFF2-40B4-BE49-F238E27FC236}">
                <a16:creationId xmlns:a16="http://schemas.microsoft.com/office/drawing/2014/main" id="{401565EA-2635-C241-A244-6B591B207349}"/>
              </a:ext>
            </a:extLst>
          </p:cNvPr>
          <p:cNvSpPr>
            <a:spLocks noGrp="1" noRot="1" noChangeAspect="1" noChangeArrowheads="1" noTextEdit="1"/>
          </p:cNvSpPr>
          <p:nvPr>
            <p:ph type="sldImg"/>
          </p:nvPr>
        </p:nvSpPr>
        <p:spPr>
          <a:ln/>
        </p:spPr>
      </p:sp>
      <p:sp>
        <p:nvSpPr>
          <p:cNvPr id="154627" name="Rectangle 3">
            <a:extLst>
              <a:ext uri="{FF2B5EF4-FFF2-40B4-BE49-F238E27FC236}">
                <a16:creationId xmlns:a16="http://schemas.microsoft.com/office/drawing/2014/main" id="{D56DFD92-0CCF-5F43-BC78-3E8D8B4FA4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a:extLst>
              <a:ext uri="{FF2B5EF4-FFF2-40B4-BE49-F238E27FC236}">
                <a16:creationId xmlns:a16="http://schemas.microsoft.com/office/drawing/2014/main" id="{B5BE94A0-9327-3F49-AFBE-D6D0AC9F8A1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3253B9-0EDC-3F41-A759-F9D79A4DF047}" type="slidenum">
              <a:rPr lang="en-US" altLang="en-US" sz="1200"/>
              <a:pPr/>
              <a:t>15</a:t>
            </a:fld>
            <a:endParaRPr lang="en-US" altLang="en-US" sz="1200"/>
          </a:p>
        </p:txBody>
      </p:sp>
      <p:sp>
        <p:nvSpPr>
          <p:cNvPr id="156674" name="Rectangle 2">
            <a:extLst>
              <a:ext uri="{FF2B5EF4-FFF2-40B4-BE49-F238E27FC236}">
                <a16:creationId xmlns:a16="http://schemas.microsoft.com/office/drawing/2014/main" id="{C37F914F-6243-7B41-94B8-6811A8A63ED4}"/>
              </a:ext>
            </a:extLst>
          </p:cNvPr>
          <p:cNvSpPr>
            <a:spLocks noGrp="1" noRot="1" noChangeAspect="1" noChangeArrowheads="1" noTextEdit="1"/>
          </p:cNvSpPr>
          <p:nvPr>
            <p:ph type="sldImg"/>
          </p:nvPr>
        </p:nvSpPr>
        <p:spPr>
          <a:ln/>
        </p:spPr>
      </p:sp>
      <p:sp>
        <p:nvSpPr>
          <p:cNvPr id="156675" name="Rectangle 3">
            <a:extLst>
              <a:ext uri="{FF2B5EF4-FFF2-40B4-BE49-F238E27FC236}">
                <a16:creationId xmlns:a16="http://schemas.microsoft.com/office/drawing/2014/main" id="{E405918C-8CE5-244A-81F9-DF08C7B9144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a:extLst>
              <a:ext uri="{FF2B5EF4-FFF2-40B4-BE49-F238E27FC236}">
                <a16:creationId xmlns:a16="http://schemas.microsoft.com/office/drawing/2014/main" id="{2CA1B97B-144A-F24C-B3A0-E3F0566CF95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EEC2D29-1D9D-7D4E-88FB-C570C83B46E8}" type="slidenum">
              <a:rPr lang="en-US" altLang="en-US" sz="1200"/>
              <a:pPr/>
              <a:t>16</a:t>
            </a:fld>
            <a:endParaRPr lang="en-US" altLang="en-US" sz="1200"/>
          </a:p>
        </p:txBody>
      </p:sp>
      <p:sp>
        <p:nvSpPr>
          <p:cNvPr id="158722" name="Rectangle 1026">
            <a:extLst>
              <a:ext uri="{FF2B5EF4-FFF2-40B4-BE49-F238E27FC236}">
                <a16:creationId xmlns:a16="http://schemas.microsoft.com/office/drawing/2014/main" id="{6047AB51-9338-1348-9AA3-EA5C1CDFEB92}"/>
              </a:ext>
            </a:extLst>
          </p:cNvPr>
          <p:cNvSpPr>
            <a:spLocks noGrp="1" noRot="1" noChangeAspect="1" noChangeArrowheads="1" noTextEdit="1"/>
          </p:cNvSpPr>
          <p:nvPr>
            <p:ph type="sldImg"/>
          </p:nvPr>
        </p:nvSpPr>
        <p:spPr>
          <a:ln/>
        </p:spPr>
      </p:sp>
      <p:sp>
        <p:nvSpPr>
          <p:cNvPr id="158723" name="Rectangle 1027">
            <a:extLst>
              <a:ext uri="{FF2B5EF4-FFF2-40B4-BE49-F238E27FC236}">
                <a16:creationId xmlns:a16="http://schemas.microsoft.com/office/drawing/2014/main" id="{B346EE5A-2CBC-AF49-86CE-C71449235C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a:extLst>
              <a:ext uri="{FF2B5EF4-FFF2-40B4-BE49-F238E27FC236}">
                <a16:creationId xmlns:a16="http://schemas.microsoft.com/office/drawing/2014/main" id="{C5A43671-4959-1B48-BD98-326818EF035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6969190-D777-6340-A059-32883E2E33BC}" type="slidenum">
              <a:rPr lang="en-US" altLang="en-US" sz="1200"/>
              <a:pPr/>
              <a:t>17</a:t>
            </a:fld>
            <a:endParaRPr lang="en-US" altLang="en-US" sz="1200"/>
          </a:p>
        </p:txBody>
      </p:sp>
      <p:sp>
        <p:nvSpPr>
          <p:cNvPr id="160770" name="Rectangle 2">
            <a:extLst>
              <a:ext uri="{FF2B5EF4-FFF2-40B4-BE49-F238E27FC236}">
                <a16:creationId xmlns:a16="http://schemas.microsoft.com/office/drawing/2014/main" id="{07BC089D-707A-5941-B4B1-7FD211EE6845}"/>
              </a:ext>
            </a:extLst>
          </p:cNvPr>
          <p:cNvSpPr>
            <a:spLocks noGrp="1" noRot="1" noChangeAspect="1" noChangeArrowheads="1" noTextEdit="1"/>
          </p:cNvSpPr>
          <p:nvPr>
            <p:ph type="sldImg"/>
          </p:nvPr>
        </p:nvSpPr>
        <p:spPr>
          <a:solidFill>
            <a:srgbClr val="FFFFFF"/>
          </a:solidFill>
          <a:ln/>
        </p:spPr>
      </p:sp>
      <p:sp>
        <p:nvSpPr>
          <p:cNvPr id="160771" name="Rectangle 3">
            <a:extLst>
              <a:ext uri="{FF2B5EF4-FFF2-40B4-BE49-F238E27FC236}">
                <a16:creationId xmlns:a16="http://schemas.microsoft.com/office/drawing/2014/main" id="{9A628E1F-73E5-4544-991D-82DD743F8697}"/>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a:extLst>
              <a:ext uri="{FF2B5EF4-FFF2-40B4-BE49-F238E27FC236}">
                <a16:creationId xmlns:a16="http://schemas.microsoft.com/office/drawing/2014/main" id="{62AC5500-3B01-6E49-954D-5AA1119FDD2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6A3307-B85D-6747-B8A5-845195B036B1}" type="slidenum">
              <a:rPr lang="en-US" altLang="en-US" sz="1200"/>
              <a:pPr/>
              <a:t>18</a:t>
            </a:fld>
            <a:endParaRPr lang="en-US" altLang="en-US" sz="1200"/>
          </a:p>
        </p:txBody>
      </p:sp>
      <p:sp>
        <p:nvSpPr>
          <p:cNvPr id="162818" name="Rectangle 2">
            <a:extLst>
              <a:ext uri="{FF2B5EF4-FFF2-40B4-BE49-F238E27FC236}">
                <a16:creationId xmlns:a16="http://schemas.microsoft.com/office/drawing/2014/main" id="{82A9EA37-124C-3940-9A80-2308A19AB35F}"/>
              </a:ext>
            </a:extLst>
          </p:cNvPr>
          <p:cNvSpPr>
            <a:spLocks noGrp="1" noRot="1" noChangeAspect="1" noChangeArrowheads="1" noTextEdit="1"/>
          </p:cNvSpPr>
          <p:nvPr>
            <p:ph type="sldImg"/>
          </p:nvPr>
        </p:nvSpPr>
        <p:spPr>
          <a:solidFill>
            <a:srgbClr val="FFFFFF"/>
          </a:solidFill>
          <a:ln/>
        </p:spPr>
      </p:sp>
      <p:sp>
        <p:nvSpPr>
          <p:cNvPr id="162819" name="Rectangle 3">
            <a:extLst>
              <a:ext uri="{FF2B5EF4-FFF2-40B4-BE49-F238E27FC236}">
                <a16:creationId xmlns:a16="http://schemas.microsoft.com/office/drawing/2014/main" id="{D684C610-87B0-A544-9190-59ED3BC441AB}"/>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a:extLst>
              <a:ext uri="{FF2B5EF4-FFF2-40B4-BE49-F238E27FC236}">
                <a16:creationId xmlns:a16="http://schemas.microsoft.com/office/drawing/2014/main" id="{4163E543-A02B-9B4E-BFF8-9E89924945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68291DA-12D7-8248-8414-BB1AC18AD685}" type="slidenum">
              <a:rPr lang="en-US" altLang="en-US" sz="1200"/>
              <a:pPr/>
              <a:t>19</a:t>
            </a:fld>
            <a:endParaRPr lang="en-US" altLang="en-US" sz="1200"/>
          </a:p>
        </p:txBody>
      </p:sp>
      <p:sp>
        <p:nvSpPr>
          <p:cNvPr id="164866" name="Rectangle 2">
            <a:extLst>
              <a:ext uri="{FF2B5EF4-FFF2-40B4-BE49-F238E27FC236}">
                <a16:creationId xmlns:a16="http://schemas.microsoft.com/office/drawing/2014/main" id="{68622C89-34F7-7742-A608-0AD75578922D}"/>
              </a:ext>
            </a:extLst>
          </p:cNvPr>
          <p:cNvSpPr>
            <a:spLocks noGrp="1" noRot="1" noChangeAspect="1" noChangeArrowheads="1" noTextEdit="1"/>
          </p:cNvSpPr>
          <p:nvPr>
            <p:ph type="sldImg"/>
          </p:nvPr>
        </p:nvSpPr>
        <p:spPr>
          <a:solidFill>
            <a:srgbClr val="FFFFFF"/>
          </a:solidFill>
          <a:ln/>
        </p:spPr>
      </p:sp>
      <p:sp>
        <p:nvSpPr>
          <p:cNvPr id="164867" name="Rectangle 3">
            <a:extLst>
              <a:ext uri="{FF2B5EF4-FFF2-40B4-BE49-F238E27FC236}">
                <a16:creationId xmlns:a16="http://schemas.microsoft.com/office/drawing/2014/main" id="{5DA0B74D-0835-DF43-8621-1203F3343F6F}"/>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a:extLst>
              <a:ext uri="{FF2B5EF4-FFF2-40B4-BE49-F238E27FC236}">
                <a16:creationId xmlns:a16="http://schemas.microsoft.com/office/drawing/2014/main" id="{C6C2DE07-7600-DF42-94C3-07E03920B29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716FBBF-1E6C-8A4B-B50B-7D22779D3E10}" type="slidenum">
              <a:rPr lang="en-US" altLang="en-US" sz="1200"/>
              <a:pPr/>
              <a:t>2</a:t>
            </a:fld>
            <a:endParaRPr lang="en-US" altLang="en-US" sz="1200"/>
          </a:p>
        </p:txBody>
      </p:sp>
      <p:sp>
        <p:nvSpPr>
          <p:cNvPr id="130050" name="Rectangle 2">
            <a:extLst>
              <a:ext uri="{FF2B5EF4-FFF2-40B4-BE49-F238E27FC236}">
                <a16:creationId xmlns:a16="http://schemas.microsoft.com/office/drawing/2014/main" id="{7AE807FE-9546-324F-B154-BFD9CEF9716C}"/>
              </a:ext>
            </a:extLst>
          </p:cNvPr>
          <p:cNvSpPr>
            <a:spLocks noGrp="1" noRot="1" noChangeAspect="1" noChangeArrowheads="1" noTextEdit="1"/>
          </p:cNvSpPr>
          <p:nvPr>
            <p:ph type="sldImg"/>
          </p:nvPr>
        </p:nvSpPr>
        <p:spPr>
          <a:solidFill>
            <a:srgbClr val="FFFFFF"/>
          </a:solidFill>
          <a:ln/>
        </p:spPr>
      </p:sp>
      <p:sp>
        <p:nvSpPr>
          <p:cNvPr id="130051" name="Rectangle 3">
            <a:extLst>
              <a:ext uri="{FF2B5EF4-FFF2-40B4-BE49-F238E27FC236}">
                <a16:creationId xmlns:a16="http://schemas.microsoft.com/office/drawing/2014/main" id="{34429FE3-3750-1343-9A21-F47F17312CF2}"/>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a:extLst>
              <a:ext uri="{FF2B5EF4-FFF2-40B4-BE49-F238E27FC236}">
                <a16:creationId xmlns:a16="http://schemas.microsoft.com/office/drawing/2014/main" id="{54450F49-71C5-F641-BD9E-4CDA49C9DE6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8B284A2-A9F5-5942-A390-F6E1454B74B8}" type="slidenum">
              <a:rPr lang="en-US" altLang="en-US" sz="1200"/>
              <a:pPr/>
              <a:t>20</a:t>
            </a:fld>
            <a:endParaRPr lang="en-US" altLang="en-US" sz="1200"/>
          </a:p>
        </p:txBody>
      </p:sp>
      <p:sp>
        <p:nvSpPr>
          <p:cNvPr id="166914" name="Rectangle 2">
            <a:extLst>
              <a:ext uri="{FF2B5EF4-FFF2-40B4-BE49-F238E27FC236}">
                <a16:creationId xmlns:a16="http://schemas.microsoft.com/office/drawing/2014/main" id="{97F4E22B-2A28-0349-AFA5-91686932F4D8}"/>
              </a:ext>
            </a:extLst>
          </p:cNvPr>
          <p:cNvSpPr>
            <a:spLocks noGrp="1" noRot="1" noChangeAspect="1" noChangeArrowheads="1" noTextEdit="1"/>
          </p:cNvSpPr>
          <p:nvPr>
            <p:ph type="sldImg"/>
          </p:nvPr>
        </p:nvSpPr>
        <p:spPr>
          <a:solidFill>
            <a:srgbClr val="FFFFFF"/>
          </a:solidFill>
          <a:ln/>
        </p:spPr>
      </p:sp>
      <p:sp>
        <p:nvSpPr>
          <p:cNvPr id="166915" name="Rectangle 3">
            <a:extLst>
              <a:ext uri="{FF2B5EF4-FFF2-40B4-BE49-F238E27FC236}">
                <a16:creationId xmlns:a16="http://schemas.microsoft.com/office/drawing/2014/main" id="{6249BAA5-98CC-954D-9C11-BB7C899085CF}"/>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a:extLst>
              <a:ext uri="{FF2B5EF4-FFF2-40B4-BE49-F238E27FC236}">
                <a16:creationId xmlns:a16="http://schemas.microsoft.com/office/drawing/2014/main" id="{13090B53-46F1-DA40-8A35-AB25B883B24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2E0D56-204F-604D-B9F8-E06EBACDF5BC}" type="slidenum">
              <a:rPr lang="en-US" altLang="en-US" sz="1200"/>
              <a:pPr/>
              <a:t>21</a:t>
            </a:fld>
            <a:endParaRPr lang="en-US" altLang="en-US" sz="1200"/>
          </a:p>
        </p:txBody>
      </p:sp>
      <p:sp>
        <p:nvSpPr>
          <p:cNvPr id="168962" name="Rectangle 2">
            <a:extLst>
              <a:ext uri="{FF2B5EF4-FFF2-40B4-BE49-F238E27FC236}">
                <a16:creationId xmlns:a16="http://schemas.microsoft.com/office/drawing/2014/main" id="{5158D944-B3E0-FC49-A889-1322C4D410F6}"/>
              </a:ext>
            </a:extLst>
          </p:cNvPr>
          <p:cNvSpPr>
            <a:spLocks noGrp="1" noRot="1" noChangeAspect="1" noChangeArrowheads="1" noTextEdit="1"/>
          </p:cNvSpPr>
          <p:nvPr>
            <p:ph type="sldImg"/>
          </p:nvPr>
        </p:nvSpPr>
        <p:spPr>
          <a:solidFill>
            <a:srgbClr val="FFFFFF"/>
          </a:solidFill>
          <a:ln/>
        </p:spPr>
      </p:sp>
      <p:sp>
        <p:nvSpPr>
          <p:cNvPr id="168963" name="Rectangle 3">
            <a:extLst>
              <a:ext uri="{FF2B5EF4-FFF2-40B4-BE49-F238E27FC236}">
                <a16:creationId xmlns:a16="http://schemas.microsoft.com/office/drawing/2014/main" id="{B53D833C-509F-9541-981F-8FF14A0248F4}"/>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a:extLst>
              <a:ext uri="{FF2B5EF4-FFF2-40B4-BE49-F238E27FC236}">
                <a16:creationId xmlns:a16="http://schemas.microsoft.com/office/drawing/2014/main" id="{AEE59596-41E8-1649-B002-18FC8BF114A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68F3B89-9A61-2E46-B248-23C228BB56FD}" type="slidenum">
              <a:rPr lang="en-US" altLang="en-US" sz="1200"/>
              <a:pPr/>
              <a:t>22</a:t>
            </a:fld>
            <a:endParaRPr lang="en-US" altLang="en-US" sz="1200"/>
          </a:p>
        </p:txBody>
      </p:sp>
      <p:sp>
        <p:nvSpPr>
          <p:cNvPr id="171010" name="Rectangle 2">
            <a:extLst>
              <a:ext uri="{FF2B5EF4-FFF2-40B4-BE49-F238E27FC236}">
                <a16:creationId xmlns:a16="http://schemas.microsoft.com/office/drawing/2014/main" id="{2409256B-BF39-D947-A12A-027B9D5D60C9}"/>
              </a:ext>
            </a:extLst>
          </p:cNvPr>
          <p:cNvSpPr>
            <a:spLocks noGrp="1" noRot="1" noChangeAspect="1" noChangeArrowheads="1" noTextEdit="1"/>
          </p:cNvSpPr>
          <p:nvPr>
            <p:ph type="sldImg"/>
          </p:nvPr>
        </p:nvSpPr>
        <p:spPr>
          <a:solidFill>
            <a:srgbClr val="FFFFFF"/>
          </a:solidFill>
          <a:ln/>
        </p:spPr>
      </p:sp>
      <p:sp>
        <p:nvSpPr>
          <p:cNvPr id="171011" name="Rectangle 3">
            <a:extLst>
              <a:ext uri="{FF2B5EF4-FFF2-40B4-BE49-F238E27FC236}">
                <a16:creationId xmlns:a16="http://schemas.microsoft.com/office/drawing/2014/main" id="{22F6B67E-6F52-9F41-9E57-B99F3120CDB9}"/>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a:extLst>
              <a:ext uri="{FF2B5EF4-FFF2-40B4-BE49-F238E27FC236}">
                <a16:creationId xmlns:a16="http://schemas.microsoft.com/office/drawing/2014/main" id="{83228C50-BEDA-D249-A9A7-49C8B32DF58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F7B2776-B64E-0B43-BEC2-CE910968EBF4}" type="slidenum">
              <a:rPr lang="en-US" altLang="en-US" sz="1200"/>
              <a:pPr/>
              <a:t>23</a:t>
            </a:fld>
            <a:endParaRPr lang="en-US" altLang="en-US" sz="1200"/>
          </a:p>
        </p:txBody>
      </p:sp>
      <p:sp>
        <p:nvSpPr>
          <p:cNvPr id="173058" name="Rectangle 2">
            <a:extLst>
              <a:ext uri="{FF2B5EF4-FFF2-40B4-BE49-F238E27FC236}">
                <a16:creationId xmlns:a16="http://schemas.microsoft.com/office/drawing/2014/main" id="{7A8F0FAA-7F37-9C4A-9472-084E3A3683E1}"/>
              </a:ext>
            </a:extLst>
          </p:cNvPr>
          <p:cNvSpPr>
            <a:spLocks noGrp="1" noRot="1" noChangeAspect="1" noChangeArrowheads="1" noTextEdit="1"/>
          </p:cNvSpPr>
          <p:nvPr>
            <p:ph type="sldImg"/>
          </p:nvPr>
        </p:nvSpPr>
        <p:spPr>
          <a:ln/>
        </p:spPr>
      </p:sp>
      <p:sp>
        <p:nvSpPr>
          <p:cNvPr id="173059" name="Rectangle 3">
            <a:extLst>
              <a:ext uri="{FF2B5EF4-FFF2-40B4-BE49-F238E27FC236}">
                <a16:creationId xmlns:a16="http://schemas.microsoft.com/office/drawing/2014/main" id="{D4E77A8A-E8A7-4D42-90FA-3B2779C7979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a:extLst>
              <a:ext uri="{FF2B5EF4-FFF2-40B4-BE49-F238E27FC236}">
                <a16:creationId xmlns:a16="http://schemas.microsoft.com/office/drawing/2014/main" id="{02E1BBDF-8424-2E49-8730-D58D42F9EA5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4FCE6D1-E6F5-804C-A7CF-405D1D854EFB}" type="slidenum">
              <a:rPr lang="en-US" altLang="en-US" sz="1200"/>
              <a:pPr/>
              <a:t>24</a:t>
            </a:fld>
            <a:endParaRPr lang="en-US" altLang="en-US" sz="1200"/>
          </a:p>
        </p:txBody>
      </p:sp>
      <p:sp>
        <p:nvSpPr>
          <p:cNvPr id="175106" name="Rectangle 2">
            <a:extLst>
              <a:ext uri="{FF2B5EF4-FFF2-40B4-BE49-F238E27FC236}">
                <a16:creationId xmlns:a16="http://schemas.microsoft.com/office/drawing/2014/main" id="{9BF7A55B-8E6E-6D46-80B3-8061CFBF27B0}"/>
              </a:ext>
            </a:extLst>
          </p:cNvPr>
          <p:cNvSpPr>
            <a:spLocks noGrp="1" noRot="1" noChangeAspect="1" noChangeArrowheads="1" noTextEdit="1"/>
          </p:cNvSpPr>
          <p:nvPr>
            <p:ph type="sldImg"/>
          </p:nvPr>
        </p:nvSpPr>
        <p:spPr>
          <a:solidFill>
            <a:srgbClr val="FFFFFF"/>
          </a:solidFill>
          <a:ln/>
        </p:spPr>
      </p:sp>
      <p:sp>
        <p:nvSpPr>
          <p:cNvPr id="175107" name="Rectangle 3">
            <a:extLst>
              <a:ext uri="{FF2B5EF4-FFF2-40B4-BE49-F238E27FC236}">
                <a16:creationId xmlns:a16="http://schemas.microsoft.com/office/drawing/2014/main" id="{A0B347D5-6F0F-2E46-9B37-BB266413ED06}"/>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a:extLst>
              <a:ext uri="{FF2B5EF4-FFF2-40B4-BE49-F238E27FC236}">
                <a16:creationId xmlns:a16="http://schemas.microsoft.com/office/drawing/2014/main" id="{826922CB-E30D-654B-B4B3-5272999A561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8479B20-6904-E544-98EF-D137B746B5AC}" type="slidenum">
              <a:rPr lang="en-US" altLang="en-US" sz="1200">
                <a:solidFill>
                  <a:srgbClr val="000000"/>
                </a:solidFill>
              </a:rPr>
              <a:pPr/>
              <a:t>25</a:t>
            </a:fld>
            <a:endParaRPr lang="en-US" altLang="en-US" sz="1200">
              <a:solidFill>
                <a:srgbClr val="000000"/>
              </a:solidFill>
            </a:endParaRPr>
          </a:p>
        </p:txBody>
      </p:sp>
      <p:sp>
        <p:nvSpPr>
          <p:cNvPr id="177154" name="Rectangle 2">
            <a:extLst>
              <a:ext uri="{FF2B5EF4-FFF2-40B4-BE49-F238E27FC236}">
                <a16:creationId xmlns:a16="http://schemas.microsoft.com/office/drawing/2014/main" id="{5CF9ACCA-0803-8B4B-BE44-93C34E4F0A4E}"/>
              </a:ext>
            </a:extLst>
          </p:cNvPr>
          <p:cNvSpPr>
            <a:spLocks noChangeArrowheads="1" noTextEdit="1"/>
          </p:cNvSpPr>
          <p:nvPr>
            <p:ph type="sldImg"/>
          </p:nvPr>
        </p:nvSpPr>
        <p:spPr>
          <a:solidFill>
            <a:srgbClr val="FFFFFF"/>
          </a:solidFill>
          <a:ln/>
        </p:spPr>
      </p:sp>
      <p:sp>
        <p:nvSpPr>
          <p:cNvPr id="177155" name="Rectangle 3">
            <a:extLst>
              <a:ext uri="{FF2B5EF4-FFF2-40B4-BE49-F238E27FC236}">
                <a16:creationId xmlns:a16="http://schemas.microsoft.com/office/drawing/2014/main" id="{6A67CF13-58B1-C24E-A308-B094B84668B7}"/>
              </a:ext>
            </a:extLst>
          </p:cNvPr>
          <p:cNvSpPr>
            <a:spLocks noChangeArrowheads="1"/>
          </p:cNvSpPr>
          <p:nvPr>
            <p:ph type="body" idx="1"/>
          </p:nvPr>
        </p:nvSpPr>
        <p:spPr>
          <a:solidFill>
            <a:srgbClr val="FFFFFF"/>
          </a:solidFill>
          <a:ln>
            <a:solidFill>
              <a:srgbClr val="000000"/>
            </a:solidFill>
            <a:miter lim="800000"/>
            <a:headEnd/>
            <a:tailEnd/>
          </a:ln>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a:extLst>
              <a:ext uri="{FF2B5EF4-FFF2-40B4-BE49-F238E27FC236}">
                <a16:creationId xmlns:a16="http://schemas.microsoft.com/office/drawing/2014/main" id="{8C933407-9DAC-9C43-A378-BF69F7124D3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74CFA4E-7353-2245-9890-3DF14F30E782}" type="slidenum">
              <a:rPr lang="en-US" altLang="en-US" sz="1200"/>
              <a:pPr/>
              <a:t>26</a:t>
            </a:fld>
            <a:endParaRPr lang="en-US" altLang="en-US" sz="1200"/>
          </a:p>
        </p:txBody>
      </p:sp>
      <p:sp>
        <p:nvSpPr>
          <p:cNvPr id="179202" name="Rectangle 2">
            <a:extLst>
              <a:ext uri="{FF2B5EF4-FFF2-40B4-BE49-F238E27FC236}">
                <a16:creationId xmlns:a16="http://schemas.microsoft.com/office/drawing/2014/main" id="{7F9D9009-1668-CC43-B549-350FE2F59F7D}"/>
              </a:ext>
            </a:extLst>
          </p:cNvPr>
          <p:cNvSpPr>
            <a:spLocks noGrp="1" noRot="1" noChangeAspect="1" noChangeArrowheads="1" noTextEdit="1"/>
          </p:cNvSpPr>
          <p:nvPr>
            <p:ph type="sldImg"/>
          </p:nvPr>
        </p:nvSpPr>
        <p:spPr>
          <a:solidFill>
            <a:srgbClr val="FFFFFF"/>
          </a:solidFill>
          <a:ln/>
        </p:spPr>
      </p:sp>
      <p:sp>
        <p:nvSpPr>
          <p:cNvPr id="179203" name="Rectangle 3">
            <a:extLst>
              <a:ext uri="{FF2B5EF4-FFF2-40B4-BE49-F238E27FC236}">
                <a16:creationId xmlns:a16="http://schemas.microsoft.com/office/drawing/2014/main" id="{BE5E5AD8-6E8E-ED41-B881-42C7E521C48D}"/>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a:extLst>
              <a:ext uri="{FF2B5EF4-FFF2-40B4-BE49-F238E27FC236}">
                <a16:creationId xmlns:a16="http://schemas.microsoft.com/office/drawing/2014/main" id="{37B173A2-F116-174D-8E99-86FEEBBC473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C31C50-0B7A-5B42-AEA2-FD838BD032BE}" type="slidenum">
              <a:rPr lang="en-US" altLang="en-US" sz="1200">
                <a:solidFill>
                  <a:srgbClr val="000000"/>
                </a:solidFill>
              </a:rPr>
              <a:pPr/>
              <a:t>27</a:t>
            </a:fld>
            <a:endParaRPr lang="en-US" altLang="en-US" sz="1200">
              <a:solidFill>
                <a:srgbClr val="000000"/>
              </a:solidFill>
            </a:endParaRPr>
          </a:p>
        </p:txBody>
      </p:sp>
      <p:sp>
        <p:nvSpPr>
          <p:cNvPr id="181250" name="Rectangle 2">
            <a:extLst>
              <a:ext uri="{FF2B5EF4-FFF2-40B4-BE49-F238E27FC236}">
                <a16:creationId xmlns:a16="http://schemas.microsoft.com/office/drawing/2014/main" id="{0762995C-D55A-B94D-86FD-47E414C6725C}"/>
              </a:ext>
            </a:extLst>
          </p:cNvPr>
          <p:cNvSpPr>
            <a:spLocks noGrp="1" noRot="1" noChangeAspect="1" noChangeArrowheads="1" noTextEdit="1"/>
          </p:cNvSpPr>
          <p:nvPr>
            <p:ph type="sldImg"/>
          </p:nvPr>
        </p:nvSpPr>
        <p:spPr>
          <a:solidFill>
            <a:srgbClr val="FFFFFF"/>
          </a:solidFill>
          <a:ln/>
        </p:spPr>
      </p:sp>
      <p:sp>
        <p:nvSpPr>
          <p:cNvPr id="181251" name="Rectangle 3">
            <a:extLst>
              <a:ext uri="{FF2B5EF4-FFF2-40B4-BE49-F238E27FC236}">
                <a16:creationId xmlns:a16="http://schemas.microsoft.com/office/drawing/2014/main" id="{7426808E-55A2-3D4C-84D0-1689546FC0EA}"/>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a:extLst>
              <a:ext uri="{FF2B5EF4-FFF2-40B4-BE49-F238E27FC236}">
                <a16:creationId xmlns:a16="http://schemas.microsoft.com/office/drawing/2014/main" id="{A91FAFD3-3E7F-2E46-8538-815397B75DF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9EF9489-0DD4-2344-A58A-A9D4799DF14D}" type="slidenum">
              <a:rPr lang="en-US" altLang="en-US" sz="1200">
                <a:solidFill>
                  <a:srgbClr val="000000"/>
                </a:solidFill>
              </a:rPr>
              <a:pPr/>
              <a:t>28</a:t>
            </a:fld>
            <a:endParaRPr lang="en-US" altLang="en-US" sz="1200">
              <a:solidFill>
                <a:srgbClr val="000000"/>
              </a:solidFill>
            </a:endParaRPr>
          </a:p>
        </p:txBody>
      </p:sp>
      <p:sp>
        <p:nvSpPr>
          <p:cNvPr id="183298" name="Rectangle 2">
            <a:extLst>
              <a:ext uri="{FF2B5EF4-FFF2-40B4-BE49-F238E27FC236}">
                <a16:creationId xmlns:a16="http://schemas.microsoft.com/office/drawing/2014/main" id="{095FBF73-2639-164F-89C3-0A1658D2C845}"/>
              </a:ext>
            </a:extLst>
          </p:cNvPr>
          <p:cNvSpPr>
            <a:spLocks noChangeArrowheads="1" noTextEdit="1"/>
          </p:cNvSpPr>
          <p:nvPr>
            <p:ph type="sldImg"/>
          </p:nvPr>
        </p:nvSpPr>
        <p:spPr>
          <a:solidFill>
            <a:srgbClr val="FFFFFF"/>
          </a:solidFill>
          <a:ln/>
        </p:spPr>
      </p:sp>
      <p:sp>
        <p:nvSpPr>
          <p:cNvPr id="183299" name="Rectangle 3">
            <a:extLst>
              <a:ext uri="{FF2B5EF4-FFF2-40B4-BE49-F238E27FC236}">
                <a16:creationId xmlns:a16="http://schemas.microsoft.com/office/drawing/2014/main" id="{B358E418-8D71-2048-ACF1-2E4048EB0570}"/>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a:extLst>
              <a:ext uri="{FF2B5EF4-FFF2-40B4-BE49-F238E27FC236}">
                <a16:creationId xmlns:a16="http://schemas.microsoft.com/office/drawing/2014/main" id="{C48F209E-7AFE-ED46-A942-20E4B66C8C7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5BF5F1B-252E-E04B-B74C-F24266E60C19}" type="slidenum">
              <a:rPr lang="en-US" altLang="en-US" sz="1200">
                <a:solidFill>
                  <a:srgbClr val="000000"/>
                </a:solidFill>
              </a:rPr>
              <a:pPr/>
              <a:t>29</a:t>
            </a:fld>
            <a:endParaRPr lang="en-US" altLang="en-US" sz="1200">
              <a:solidFill>
                <a:srgbClr val="000000"/>
              </a:solidFill>
            </a:endParaRPr>
          </a:p>
        </p:txBody>
      </p:sp>
      <p:sp>
        <p:nvSpPr>
          <p:cNvPr id="185346" name="Rectangle 2">
            <a:extLst>
              <a:ext uri="{FF2B5EF4-FFF2-40B4-BE49-F238E27FC236}">
                <a16:creationId xmlns:a16="http://schemas.microsoft.com/office/drawing/2014/main" id="{1267802D-0BE6-0C4A-B81D-7F9D8907C04E}"/>
              </a:ext>
            </a:extLst>
          </p:cNvPr>
          <p:cNvSpPr>
            <a:spLocks noGrp="1" noRot="1" noChangeAspect="1" noChangeArrowheads="1" noTextEdit="1"/>
          </p:cNvSpPr>
          <p:nvPr>
            <p:ph type="sldImg"/>
          </p:nvPr>
        </p:nvSpPr>
        <p:spPr>
          <a:solidFill>
            <a:srgbClr val="FFFFFF"/>
          </a:solidFill>
          <a:ln/>
        </p:spPr>
      </p:sp>
      <p:sp>
        <p:nvSpPr>
          <p:cNvPr id="185347" name="Rectangle 3">
            <a:extLst>
              <a:ext uri="{FF2B5EF4-FFF2-40B4-BE49-F238E27FC236}">
                <a16:creationId xmlns:a16="http://schemas.microsoft.com/office/drawing/2014/main" id="{66C7BA40-AF2A-A749-AEDA-A578CF23E2CF}"/>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a:extLst>
              <a:ext uri="{FF2B5EF4-FFF2-40B4-BE49-F238E27FC236}">
                <a16:creationId xmlns:a16="http://schemas.microsoft.com/office/drawing/2014/main" id="{6C074DC3-8CF6-304A-BF68-1C0878DD429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4A46D2-182B-F94B-9B48-CB27BD001E92}" type="slidenum">
              <a:rPr lang="en-US" altLang="en-US" sz="1200"/>
              <a:pPr/>
              <a:t>3</a:t>
            </a:fld>
            <a:endParaRPr lang="en-US" altLang="en-US" sz="1200"/>
          </a:p>
        </p:txBody>
      </p:sp>
      <p:sp>
        <p:nvSpPr>
          <p:cNvPr id="132098" name="Rectangle 2">
            <a:extLst>
              <a:ext uri="{FF2B5EF4-FFF2-40B4-BE49-F238E27FC236}">
                <a16:creationId xmlns:a16="http://schemas.microsoft.com/office/drawing/2014/main" id="{73635D4A-9692-8F40-AFA0-D2D7F94AB862}"/>
              </a:ext>
            </a:extLst>
          </p:cNvPr>
          <p:cNvSpPr>
            <a:spLocks noGrp="1" noRot="1" noChangeAspect="1" noChangeArrowheads="1" noTextEdit="1"/>
          </p:cNvSpPr>
          <p:nvPr>
            <p:ph type="sldImg"/>
          </p:nvPr>
        </p:nvSpPr>
        <p:spPr>
          <a:ln/>
        </p:spPr>
      </p:sp>
      <p:sp>
        <p:nvSpPr>
          <p:cNvPr id="132099" name="Rectangle 3">
            <a:extLst>
              <a:ext uri="{FF2B5EF4-FFF2-40B4-BE49-F238E27FC236}">
                <a16:creationId xmlns:a16="http://schemas.microsoft.com/office/drawing/2014/main" id="{8FAD3A41-5627-1949-B8C6-8EFB0BB6731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a:extLst>
              <a:ext uri="{FF2B5EF4-FFF2-40B4-BE49-F238E27FC236}">
                <a16:creationId xmlns:a16="http://schemas.microsoft.com/office/drawing/2014/main" id="{F6DDA039-AF79-C44F-BAB0-BC30479D712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ED28F21-CF0A-2F40-8A8D-BE66CC3746B2}" type="slidenum">
              <a:rPr lang="en-US" altLang="en-US" sz="1200"/>
              <a:pPr/>
              <a:t>30</a:t>
            </a:fld>
            <a:endParaRPr lang="en-US" altLang="en-US" sz="1200"/>
          </a:p>
        </p:txBody>
      </p:sp>
      <p:sp>
        <p:nvSpPr>
          <p:cNvPr id="187394" name="Rectangle 2">
            <a:extLst>
              <a:ext uri="{FF2B5EF4-FFF2-40B4-BE49-F238E27FC236}">
                <a16:creationId xmlns:a16="http://schemas.microsoft.com/office/drawing/2014/main" id="{27CEE422-E450-294D-94B4-2AC5DA27E461}"/>
              </a:ext>
            </a:extLst>
          </p:cNvPr>
          <p:cNvSpPr>
            <a:spLocks noGrp="1" noRot="1" noChangeAspect="1" noChangeArrowheads="1" noTextEdit="1"/>
          </p:cNvSpPr>
          <p:nvPr>
            <p:ph type="sldImg"/>
          </p:nvPr>
        </p:nvSpPr>
        <p:spPr>
          <a:ln/>
        </p:spPr>
      </p:sp>
      <p:sp>
        <p:nvSpPr>
          <p:cNvPr id="187395" name="Rectangle 3">
            <a:extLst>
              <a:ext uri="{FF2B5EF4-FFF2-40B4-BE49-F238E27FC236}">
                <a16:creationId xmlns:a16="http://schemas.microsoft.com/office/drawing/2014/main" id="{FB26B258-7D3E-DC4F-BF7F-CC4CE81CBB9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a:extLst>
              <a:ext uri="{FF2B5EF4-FFF2-40B4-BE49-F238E27FC236}">
                <a16:creationId xmlns:a16="http://schemas.microsoft.com/office/drawing/2014/main" id="{8A7A1EA2-5D06-6042-ADAA-FB217D79418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98E009F-72C8-BF47-893A-7D5045B9C99F}" type="slidenum">
              <a:rPr lang="en-US" altLang="en-US" sz="1200">
                <a:solidFill>
                  <a:srgbClr val="000000"/>
                </a:solidFill>
              </a:rPr>
              <a:pPr/>
              <a:t>31</a:t>
            </a:fld>
            <a:endParaRPr lang="en-US" altLang="en-US" sz="1200">
              <a:solidFill>
                <a:srgbClr val="000000"/>
              </a:solidFill>
            </a:endParaRPr>
          </a:p>
        </p:txBody>
      </p:sp>
      <p:sp>
        <p:nvSpPr>
          <p:cNvPr id="189442" name="Rectangle 2">
            <a:extLst>
              <a:ext uri="{FF2B5EF4-FFF2-40B4-BE49-F238E27FC236}">
                <a16:creationId xmlns:a16="http://schemas.microsoft.com/office/drawing/2014/main" id="{0D8023BE-C2C4-7F4F-B8F3-468CF7C64CBE}"/>
              </a:ext>
            </a:extLst>
          </p:cNvPr>
          <p:cNvSpPr>
            <a:spLocks noChangeArrowheads="1" noTextEdit="1"/>
          </p:cNvSpPr>
          <p:nvPr>
            <p:ph type="sldImg"/>
          </p:nvPr>
        </p:nvSpPr>
        <p:spPr>
          <a:solidFill>
            <a:srgbClr val="FFFFFF"/>
          </a:solidFill>
          <a:ln/>
        </p:spPr>
      </p:sp>
      <p:sp>
        <p:nvSpPr>
          <p:cNvPr id="189443" name="Rectangle 3">
            <a:extLst>
              <a:ext uri="{FF2B5EF4-FFF2-40B4-BE49-F238E27FC236}">
                <a16:creationId xmlns:a16="http://schemas.microsoft.com/office/drawing/2014/main" id="{0DC5D751-93F5-7B43-B16B-7F64B4020AB7}"/>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a:extLst>
              <a:ext uri="{FF2B5EF4-FFF2-40B4-BE49-F238E27FC236}">
                <a16:creationId xmlns:a16="http://schemas.microsoft.com/office/drawing/2014/main" id="{0ADE3188-A132-744A-A234-036FF0366D0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C6775D-316D-DB4A-AE50-2A2B26DB06AA}" type="slidenum">
              <a:rPr lang="en-US" altLang="en-US" sz="1200"/>
              <a:pPr/>
              <a:t>32</a:t>
            </a:fld>
            <a:endParaRPr lang="en-US" altLang="en-US" sz="1200"/>
          </a:p>
        </p:txBody>
      </p:sp>
      <p:sp>
        <p:nvSpPr>
          <p:cNvPr id="191490" name="Rectangle 2">
            <a:extLst>
              <a:ext uri="{FF2B5EF4-FFF2-40B4-BE49-F238E27FC236}">
                <a16:creationId xmlns:a16="http://schemas.microsoft.com/office/drawing/2014/main" id="{E237BCE0-9FF4-FB43-A42C-7BE06DB2D31D}"/>
              </a:ext>
            </a:extLst>
          </p:cNvPr>
          <p:cNvSpPr>
            <a:spLocks noGrp="1" noRot="1" noChangeAspect="1" noChangeArrowheads="1" noTextEdit="1"/>
          </p:cNvSpPr>
          <p:nvPr>
            <p:ph type="sldImg"/>
          </p:nvPr>
        </p:nvSpPr>
        <p:spPr>
          <a:ln/>
        </p:spPr>
      </p:sp>
      <p:sp>
        <p:nvSpPr>
          <p:cNvPr id="191491" name="Rectangle 3">
            <a:extLst>
              <a:ext uri="{FF2B5EF4-FFF2-40B4-BE49-F238E27FC236}">
                <a16:creationId xmlns:a16="http://schemas.microsoft.com/office/drawing/2014/main" id="{828A9D52-75B0-AA4B-BA01-A4A39CA4943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a:extLst>
              <a:ext uri="{FF2B5EF4-FFF2-40B4-BE49-F238E27FC236}">
                <a16:creationId xmlns:a16="http://schemas.microsoft.com/office/drawing/2014/main" id="{9D7F97A1-8BEC-DE40-B751-1643380ABD1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F439F83-99B7-D54B-94F4-67435BC55B6C}" type="slidenum">
              <a:rPr lang="en-US" altLang="en-US" sz="1200"/>
              <a:pPr/>
              <a:t>33</a:t>
            </a:fld>
            <a:endParaRPr lang="en-US" altLang="en-US" sz="1200"/>
          </a:p>
        </p:txBody>
      </p:sp>
      <p:sp>
        <p:nvSpPr>
          <p:cNvPr id="193538" name="Rectangle 2">
            <a:extLst>
              <a:ext uri="{FF2B5EF4-FFF2-40B4-BE49-F238E27FC236}">
                <a16:creationId xmlns:a16="http://schemas.microsoft.com/office/drawing/2014/main" id="{5C719C80-CBA7-604B-A7AD-33106D2B3387}"/>
              </a:ext>
            </a:extLst>
          </p:cNvPr>
          <p:cNvSpPr>
            <a:spLocks noGrp="1" noRot="1" noChangeAspect="1" noChangeArrowheads="1" noTextEdit="1"/>
          </p:cNvSpPr>
          <p:nvPr>
            <p:ph type="sldImg"/>
          </p:nvPr>
        </p:nvSpPr>
        <p:spPr>
          <a:solidFill>
            <a:srgbClr val="FFFFFF"/>
          </a:solidFill>
          <a:ln/>
        </p:spPr>
      </p:sp>
      <p:sp>
        <p:nvSpPr>
          <p:cNvPr id="193539" name="Rectangle 3">
            <a:extLst>
              <a:ext uri="{FF2B5EF4-FFF2-40B4-BE49-F238E27FC236}">
                <a16:creationId xmlns:a16="http://schemas.microsoft.com/office/drawing/2014/main" id="{4BD251FD-8025-9B49-B879-F44D9C7FC042}"/>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a:extLst>
              <a:ext uri="{FF2B5EF4-FFF2-40B4-BE49-F238E27FC236}">
                <a16:creationId xmlns:a16="http://schemas.microsoft.com/office/drawing/2014/main" id="{BEBEA945-A153-CF47-B0D3-916DDC5A270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1121271-6C2F-1741-8AEF-433DCDB58533}" type="slidenum">
              <a:rPr lang="en-US" altLang="en-US" sz="1200"/>
              <a:pPr/>
              <a:t>34</a:t>
            </a:fld>
            <a:endParaRPr lang="en-US" altLang="en-US" sz="1200"/>
          </a:p>
        </p:txBody>
      </p:sp>
      <p:sp>
        <p:nvSpPr>
          <p:cNvPr id="195586" name="Rectangle 2">
            <a:extLst>
              <a:ext uri="{FF2B5EF4-FFF2-40B4-BE49-F238E27FC236}">
                <a16:creationId xmlns:a16="http://schemas.microsoft.com/office/drawing/2014/main" id="{33BCA8A6-DC60-DC43-BE20-E5D7AB9E9CC1}"/>
              </a:ext>
            </a:extLst>
          </p:cNvPr>
          <p:cNvSpPr>
            <a:spLocks noGrp="1" noRot="1" noChangeAspect="1" noChangeArrowheads="1" noTextEdit="1"/>
          </p:cNvSpPr>
          <p:nvPr>
            <p:ph type="sldImg"/>
          </p:nvPr>
        </p:nvSpPr>
        <p:spPr>
          <a:ln/>
        </p:spPr>
      </p:sp>
      <p:sp>
        <p:nvSpPr>
          <p:cNvPr id="195587" name="Rectangle 3">
            <a:extLst>
              <a:ext uri="{FF2B5EF4-FFF2-40B4-BE49-F238E27FC236}">
                <a16:creationId xmlns:a16="http://schemas.microsoft.com/office/drawing/2014/main" id="{8C4A760D-BE91-4246-A4DC-7B5606C1F2C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49FF7E1-4190-DD4D-A556-AB6C9DF213A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73058" name="Rectangle 2"/>
          <p:cNvSpPr>
            <a:spLocks noGrp="1" noRot="1" noChangeAspect="1" noChangeArrowheads="1"/>
          </p:cNvSpPr>
          <p:nvPr>
            <p:ph type="sldImg"/>
          </p:nvPr>
        </p:nvSpPr>
        <p:spPr>
          <a:solidFill>
            <a:srgbClr val="FFFFFF"/>
          </a:solidFill>
          <a:ln/>
        </p:spPr>
      </p:sp>
      <p:sp>
        <p:nvSpPr>
          <p:cNvPr id="1730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Paul did this in Philippians 3:1 when he declared, "Finally, my brothers…" and then went another two chapters!</a:t>
            </a:r>
          </a:p>
        </p:txBody>
      </p:sp>
    </p:spTree>
    <p:extLst>
      <p:ext uri="{BB962C8B-B14F-4D97-AF65-F5344CB8AC3E}">
        <p14:creationId xmlns:p14="http://schemas.microsoft.com/office/powerpoint/2010/main" val="795562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a:extLst>
              <a:ext uri="{FF2B5EF4-FFF2-40B4-BE49-F238E27FC236}">
                <a16:creationId xmlns:a16="http://schemas.microsoft.com/office/drawing/2014/main" id="{DAF5B488-A24A-4C43-B0C2-1E0E0CFC0EB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C7FAF5B-FD45-BF43-93CD-E21CC7868829}" type="slidenum">
              <a:rPr lang="en-US" altLang="en-US" sz="1200"/>
              <a:pPr/>
              <a:t>36</a:t>
            </a:fld>
            <a:endParaRPr lang="en-US" altLang="en-US" sz="1200"/>
          </a:p>
        </p:txBody>
      </p:sp>
      <p:sp>
        <p:nvSpPr>
          <p:cNvPr id="199682" name="Rectangle 2">
            <a:extLst>
              <a:ext uri="{FF2B5EF4-FFF2-40B4-BE49-F238E27FC236}">
                <a16:creationId xmlns:a16="http://schemas.microsoft.com/office/drawing/2014/main" id="{CD26DA1D-08BB-B94D-A5B1-5F38F427542F}"/>
              </a:ext>
            </a:extLst>
          </p:cNvPr>
          <p:cNvSpPr>
            <a:spLocks noGrp="1" noRot="1" noChangeAspect="1" noChangeArrowheads="1" noTextEdit="1"/>
          </p:cNvSpPr>
          <p:nvPr>
            <p:ph type="sldImg"/>
          </p:nvPr>
        </p:nvSpPr>
        <p:spPr>
          <a:solidFill>
            <a:srgbClr val="FFFFFF"/>
          </a:solidFill>
          <a:ln/>
        </p:spPr>
      </p:sp>
      <p:sp>
        <p:nvSpPr>
          <p:cNvPr id="199683" name="Rectangle 3">
            <a:extLst>
              <a:ext uri="{FF2B5EF4-FFF2-40B4-BE49-F238E27FC236}">
                <a16:creationId xmlns:a16="http://schemas.microsoft.com/office/drawing/2014/main" id="{F6B0CBF4-3D60-EA46-8A10-7C4E731303F5}"/>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a:extLst>
              <a:ext uri="{FF2B5EF4-FFF2-40B4-BE49-F238E27FC236}">
                <a16:creationId xmlns:a16="http://schemas.microsoft.com/office/drawing/2014/main" id="{2980C621-88FC-ED48-AB3A-883F3886B50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F9127A1-E3CF-134C-9641-F9BF111C87B7}" type="slidenum">
              <a:rPr lang="en-US" altLang="en-US" sz="1200">
                <a:solidFill>
                  <a:srgbClr val="000000"/>
                </a:solidFill>
              </a:rPr>
              <a:pPr/>
              <a:t>37</a:t>
            </a:fld>
            <a:endParaRPr lang="en-US" altLang="en-US" sz="1200">
              <a:solidFill>
                <a:srgbClr val="000000"/>
              </a:solidFill>
            </a:endParaRPr>
          </a:p>
        </p:txBody>
      </p:sp>
      <p:sp>
        <p:nvSpPr>
          <p:cNvPr id="201730" name="Rectangle 2">
            <a:extLst>
              <a:ext uri="{FF2B5EF4-FFF2-40B4-BE49-F238E27FC236}">
                <a16:creationId xmlns:a16="http://schemas.microsoft.com/office/drawing/2014/main" id="{F753A452-562D-A146-A845-E11CDC819449}"/>
              </a:ext>
            </a:extLst>
          </p:cNvPr>
          <p:cNvSpPr>
            <a:spLocks noGrp="1" noRot="1" noChangeAspect="1" noChangeArrowheads="1" noTextEdit="1"/>
          </p:cNvSpPr>
          <p:nvPr>
            <p:ph type="sldImg"/>
          </p:nvPr>
        </p:nvSpPr>
        <p:spPr>
          <a:ln/>
        </p:spPr>
      </p:sp>
      <p:sp>
        <p:nvSpPr>
          <p:cNvPr id="201731" name="Rectangle 3">
            <a:extLst>
              <a:ext uri="{FF2B5EF4-FFF2-40B4-BE49-F238E27FC236}">
                <a16:creationId xmlns:a16="http://schemas.microsoft.com/office/drawing/2014/main" id="{50C8CA8D-ABBF-C343-9EC4-B3A44079EEF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a:extLst>
              <a:ext uri="{FF2B5EF4-FFF2-40B4-BE49-F238E27FC236}">
                <a16:creationId xmlns:a16="http://schemas.microsoft.com/office/drawing/2014/main" id="{8A568680-B372-FC40-990A-3FF2C9CDB7D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1F0411-CAAA-0A44-A892-DCC11E5B6CF1}" type="slidenum">
              <a:rPr lang="en-US" altLang="en-US" sz="1200"/>
              <a:pPr/>
              <a:t>38</a:t>
            </a:fld>
            <a:endParaRPr lang="en-US" altLang="en-US" sz="1200"/>
          </a:p>
        </p:txBody>
      </p:sp>
      <p:sp>
        <p:nvSpPr>
          <p:cNvPr id="203778" name="Rectangle 2">
            <a:extLst>
              <a:ext uri="{FF2B5EF4-FFF2-40B4-BE49-F238E27FC236}">
                <a16:creationId xmlns:a16="http://schemas.microsoft.com/office/drawing/2014/main" id="{01713DF1-BE37-F54D-9E50-66B4474E44CF}"/>
              </a:ext>
            </a:extLst>
          </p:cNvPr>
          <p:cNvSpPr>
            <a:spLocks noGrp="1" noRot="1" noChangeAspect="1" noChangeArrowheads="1" noTextEdit="1"/>
          </p:cNvSpPr>
          <p:nvPr>
            <p:ph type="sldImg"/>
          </p:nvPr>
        </p:nvSpPr>
        <p:spPr>
          <a:ln/>
        </p:spPr>
      </p:sp>
      <p:sp>
        <p:nvSpPr>
          <p:cNvPr id="203779" name="Rectangle 3">
            <a:extLst>
              <a:ext uri="{FF2B5EF4-FFF2-40B4-BE49-F238E27FC236}">
                <a16:creationId xmlns:a16="http://schemas.microsoft.com/office/drawing/2014/main" id="{4A761D56-0A6E-144C-A21D-533A9E356E6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171324B6-FDDF-1C4A-836C-81FE79EAEFB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a:latin typeface="Arial" charset="0"/>
                <a:ea typeface="ＭＳ Ｐゴシック" charset="0"/>
                <a:cs typeface="ＭＳ Ｐゴシック" charset="0"/>
              </a:rPr>
              <a:t>NT Survey </a:t>
            </a:r>
            <a:r>
              <a:rPr lang="en-US" baseline="0">
                <a:latin typeface="Arial" charset="0"/>
                <a:ea typeface="ＭＳ Ｐゴシック" charset="0"/>
                <a:cs typeface="ＭＳ Ｐゴシック" charset="0"/>
              </a:rPr>
              <a:t>VN</a:t>
            </a:r>
            <a:endParaRPr lang="en-US" baseline="0"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988066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a:extLst>
              <a:ext uri="{FF2B5EF4-FFF2-40B4-BE49-F238E27FC236}">
                <a16:creationId xmlns:a16="http://schemas.microsoft.com/office/drawing/2014/main" id="{FFF9371A-D7D3-2E48-A5DD-358B18A966F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A04D3BA-F2FE-5440-B6E4-2F9828B7300B}" type="slidenum">
              <a:rPr lang="en-US" altLang="en-US" sz="1200"/>
              <a:pPr/>
              <a:t>4</a:t>
            </a:fld>
            <a:endParaRPr lang="en-US" altLang="en-US" sz="1200"/>
          </a:p>
        </p:txBody>
      </p:sp>
      <p:sp>
        <p:nvSpPr>
          <p:cNvPr id="134146" name="Rectangle 2">
            <a:extLst>
              <a:ext uri="{FF2B5EF4-FFF2-40B4-BE49-F238E27FC236}">
                <a16:creationId xmlns:a16="http://schemas.microsoft.com/office/drawing/2014/main" id="{F36097BC-AC83-AC4C-887D-A54DCF6CCC93}"/>
              </a:ext>
            </a:extLst>
          </p:cNvPr>
          <p:cNvSpPr>
            <a:spLocks noGrp="1" noRot="1" noChangeAspect="1" noChangeArrowheads="1" noTextEdit="1"/>
          </p:cNvSpPr>
          <p:nvPr>
            <p:ph type="sldImg"/>
          </p:nvPr>
        </p:nvSpPr>
        <p:spPr>
          <a:solidFill>
            <a:srgbClr val="FFFFFF"/>
          </a:solidFill>
          <a:ln/>
        </p:spPr>
      </p:sp>
      <p:sp>
        <p:nvSpPr>
          <p:cNvPr id="134147" name="Rectangle 3">
            <a:extLst>
              <a:ext uri="{FF2B5EF4-FFF2-40B4-BE49-F238E27FC236}">
                <a16:creationId xmlns:a16="http://schemas.microsoft.com/office/drawing/2014/main" id="{13C49892-E68E-3344-9738-B0018C3EF3C7}"/>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a:extLst>
              <a:ext uri="{FF2B5EF4-FFF2-40B4-BE49-F238E27FC236}">
                <a16:creationId xmlns:a16="http://schemas.microsoft.com/office/drawing/2014/main" id="{54EA0F58-1300-C148-9CCF-E3132769804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650A97-0349-1C4E-A678-EE63AF7ED29C}" type="slidenum">
              <a:rPr lang="en-US" altLang="en-US" sz="1200"/>
              <a:pPr/>
              <a:t>5</a:t>
            </a:fld>
            <a:endParaRPr lang="en-US" altLang="en-US" sz="1200"/>
          </a:p>
        </p:txBody>
      </p:sp>
      <p:sp>
        <p:nvSpPr>
          <p:cNvPr id="136194" name="Rectangle 2">
            <a:extLst>
              <a:ext uri="{FF2B5EF4-FFF2-40B4-BE49-F238E27FC236}">
                <a16:creationId xmlns:a16="http://schemas.microsoft.com/office/drawing/2014/main" id="{7D308917-DE5E-F84F-A661-82E11F164824}"/>
              </a:ext>
            </a:extLst>
          </p:cNvPr>
          <p:cNvSpPr>
            <a:spLocks noGrp="1" noRot="1" noChangeAspect="1" noChangeArrowheads="1" noTextEdit="1"/>
          </p:cNvSpPr>
          <p:nvPr>
            <p:ph type="sldImg"/>
          </p:nvPr>
        </p:nvSpPr>
        <p:spPr>
          <a:solidFill>
            <a:srgbClr val="FFFFFF"/>
          </a:solidFill>
          <a:ln/>
        </p:spPr>
      </p:sp>
      <p:sp>
        <p:nvSpPr>
          <p:cNvPr id="136195" name="Rectangle 3">
            <a:extLst>
              <a:ext uri="{FF2B5EF4-FFF2-40B4-BE49-F238E27FC236}">
                <a16:creationId xmlns:a16="http://schemas.microsoft.com/office/drawing/2014/main" id="{DC36A5F1-76E7-0748-9672-990C72199223}"/>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a:extLst>
              <a:ext uri="{FF2B5EF4-FFF2-40B4-BE49-F238E27FC236}">
                <a16:creationId xmlns:a16="http://schemas.microsoft.com/office/drawing/2014/main" id="{CB62C84B-D161-F448-A261-65BD30E6868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EB35812-7706-1E45-9F5D-16E148F8F49A}" type="slidenum">
              <a:rPr lang="en-US" altLang="en-US" sz="1200"/>
              <a:pPr/>
              <a:t>6</a:t>
            </a:fld>
            <a:endParaRPr lang="en-US" altLang="en-US" sz="1200"/>
          </a:p>
        </p:txBody>
      </p:sp>
      <p:sp>
        <p:nvSpPr>
          <p:cNvPr id="138242" name="Rectangle 2">
            <a:extLst>
              <a:ext uri="{FF2B5EF4-FFF2-40B4-BE49-F238E27FC236}">
                <a16:creationId xmlns:a16="http://schemas.microsoft.com/office/drawing/2014/main" id="{83907BD9-22E3-174B-B3F3-86E5B976D3BF}"/>
              </a:ext>
            </a:extLst>
          </p:cNvPr>
          <p:cNvSpPr>
            <a:spLocks noGrp="1" noRot="1" noChangeAspect="1" noChangeArrowheads="1" noTextEdit="1"/>
          </p:cNvSpPr>
          <p:nvPr>
            <p:ph type="sldImg"/>
          </p:nvPr>
        </p:nvSpPr>
        <p:spPr>
          <a:solidFill>
            <a:srgbClr val="FFFFFF"/>
          </a:solidFill>
          <a:ln/>
        </p:spPr>
      </p:sp>
      <p:sp>
        <p:nvSpPr>
          <p:cNvPr id="138243" name="Rectangle 3">
            <a:extLst>
              <a:ext uri="{FF2B5EF4-FFF2-40B4-BE49-F238E27FC236}">
                <a16:creationId xmlns:a16="http://schemas.microsoft.com/office/drawing/2014/main" id="{E7564E2B-450C-0245-BAD7-2CB2502FCA0C}"/>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a:extLst>
              <a:ext uri="{FF2B5EF4-FFF2-40B4-BE49-F238E27FC236}">
                <a16:creationId xmlns:a16="http://schemas.microsoft.com/office/drawing/2014/main" id="{AFF87BF9-AA2E-874D-8097-00690AB51DB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450C5E-E5F1-8B45-A126-69D9980604C8}" type="slidenum">
              <a:rPr lang="en-US" altLang="en-US" sz="1200"/>
              <a:pPr/>
              <a:t>7</a:t>
            </a:fld>
            <a:endParaRPr lang="en-US" altLang="en-US" sz="1200"/>
          </a:p>
        </p:txBody>
      </p:sp>
      <p:sp>
        <p:nvSpPr>
          <p:cNvPr id="140290" name="Rectangle 2">
            <a:extLst>
              <a:ext uri="{FF2B5EF4-FFF2-40B4-BE49-F238E27FC236}">
                <a16:creationId xmlns:a16="http://schemas.microsoft.com/office/drawing/2014/main" id="{E3F945F0-D549-3F46-828F-46BFEAD5DCAF}"/>
              </a:ext>
            </a:extLst>
          </p:cNvPr>
          <p:cNvSpPr>
            <a:spLocks noGrp="1" noRot="1" noChangeAspect="1" noChangeArrowheads="1" noTextEdit="1"/>
          </p:cNvSpPr>
          <p:nvPr>
            <p:ph type="sldImg"/>
          </p:nvPr>
        </p:nvSpPr>
        <p:spPr>
          <a:solidFill>
            <a:srgbClr val="FFFFFF"/>
          </a:solidFill>
          <a:ln/>
        </p:spPr>
      </p:sp>
      <p:sp>
        <p:nvSpPr>
          <p:cNvPr id="140291" name="Rectangle 3">
            <a:extLst>
              <a:ext uri="{FF2B5EF4-FFF2-40B4-BE49-F238E27FC236}">
                <a16:creationId xmlns:a16="http://schemas.microsoft.com/office/drawing/2014/main" id="{2994F406-9F59-4E4A-B723-904B96EB3731}"/>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a:extLst>
              <a:ext uri="{FF2B5EF4-FFF2-40B4-BE49-F238E27FC236}">
                <a16:creationId xmlns:a16="http://schemas.microsoft.com/office/drawing/2014/main" id="{3BE51AB4-135E-6345-B742-AC9E592F35E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C21ECEC-8251-C448-919C-7DCCC52B3E20}" type="slidenum">
              <a:rPr lang="en-US" altLang="en-US" sz="1200"/>
              <a:pPr/>
              <a:t>8</a:t>
            </a:fld>
            <a:endParaRPr lang="en-US" altLang="en-US" sz="1200"/>
          </a:p>
        </p:txBody>
      </p:sp>
      <p:sp>
        <p:nvSpPr>
          <p:cNvPr id="142338" name="Rectangle 2">
            <a:extLst>
              <a:ext uri="{FF2B5EF4-FFF2-40B4-BE49-F238E27FC236}">
                <a16:creationId xmlns:a16="http://schemas.microsoft.com/office/drawing/2014/main" id="{B25F4F4D-46C1-9C42-9315-EEEF5C4D0516}"/>
              </a:ext>
            </a:extLst>
          </p:cNvPr>
          <p:cNvSpPr>
            <a:spLocks noGrp="1" noRot="1" noChangeAspect="1" noChangeArrowheads="1" noTextEdit="1"/>
          </p:cNvSpPr>
          <p:nvPr>
            <p:ph type="sldImg"/>
          </p:nvPr>
        </p:nvSpPr>
        <p:spPr>
          <a:solidFill>
            <a:srgbClr val="FFFFFF"/>
          </a:solidFill>
          <a:ln/>
        </p:spPr>
      </p:sp>
      <p:sp>
        <p:nvSpPr>
          <p:cNvPr id="142339" name="Rectangle 3">
            <a:extLst>
              <a:ext uri="{FF2B5EF4-FFF2-40B4-BE49-F238E27FC236}">
                <a16:creationId xmlns:a16="http://schemas.microsoft.com/office/drawing/2014/main" id="{729B7085-C8F7-AB4A-BF5B-160B080E7825}"/>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a:extLst>
              <a:ext uri="{FF2B5EF4-FFF2-40B4-BE49-F238E27FC236}">
                <a16:creationId xmlns:a16="http://schemas.microsoft.com/office/drawing/2014/main" id="{BDA70705-1686-964E-8CFD-51F4D1DD36D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9DADA0-8D4D-EB40-A3E4-A4B5B50596B2}" type="slidenum">
              <a:rPr lang="en-US" altLang="en-US" sz="1200"/>
              <a:pPr/>
              <a:t>9</a:t>
            </a:fld>
            <a:endParaRPr lang="en-US" altLang="en-US" sz="1200"/>
          </a:p>
        </p:txBody>
      </p:sp>
      <p:sp>
        <p:nvSpPr>
          <p:cNvPr id="144386" name="Rectangle 2">
            <a:extLst>
              <a:ext uri="{FF2B5EF4-FFF2-40B4-BE49-F238E27FC236}">
                <a16:creationId xmlns:a16="http://schemas.microsoft.com/office/drawing/2014/main" id="{8EB3575C-60D3-6B45-B654-7B971E40276E}"/>
              </a:ext>
            </a:extLst>
          </p:cNvPr>
          <p:cNvSpPr>
            <a:spLocks noGrp="1" noRot="1" noChangeAspect="1" noChangeArrowheads="1" noTextEdit="1"/>
          </p:cNvSpPr>
          <p:nvPr>
            <p:ph type="sldImg"/>
          </p:nvPr>
        </p:nvSpPr>
        <p:spPr>
          <a:solidFill>
            <a:srgbClr val="FFFFFF"/>
          </a:solidFill>
          <a:ln/>
        </p:spPr>
      </p:sp>
      <p:sp>
        <p:nvSpPr>
          <p:cNvPr id="144387" name="Rectangle 3">
            <a:extLst>
              <a:ext uri="{FF2B5EF4-FFF2-40B4-BE49-F238E27FC236}">
                <a16:creationId xmlns:a16="http://schemas.microsoft.com/office/drawing/2014/main" id="{4B10C3F1-FC2F-E54C-BAF2-C7689BC787A0}"/>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ADABF6C-558E-C140-A8FF-E4A04144EE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10A2FE-0536-CA43-9CAD-53ED76C0D2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8D870DF-27C0-4E47-B7CF-2E7ED74F3C61}"/>
              </a:ext>
            </a:extLst>
          </p:cNvPr>
          <p:cNvSpPr>
            <a:spLocks noGrp="1" noChangeArrowheads="1"/>
          </p:cNvSpPr>
          <p:nvPr>
            <p:ph type="sldNum" sz="quarter" idx="12"/>
          </p:nvPr>
        </p:nvSpPr>
        <p:spPr>
          <a:ln/>
        </p:spPr>
        <p:txBody>
          <a:bodyPr/>
          <a:lstStyle>
            <a:lvl1pPr>
              <a:defRPr/>
            </a:lvl1pPr>
          </a:lstStyle>
          <a:p>
            <a:fld id="{5CBAF5F7-4482-2344-9AF4-6AAF3A15EEA4}" type="slidenum">
              <a:rPr lang="en-US" altLang="en-US"/>
              <a:pPr/>
              <a:t>‹#›</a:t>
            </a:fld>
            <a:endParaRPr lang="en-US" altLang="en-US"/>
          </a:p>
        </p:txBody>
      </p:sp>
    </p:spTree>
    <p:extLst>
      <p:ext uri="{BB962C8B-B14F-4D97-AF65-F5344CB8AC3E}">
        <p14:creationId xmlns:p14="http://schemas.microsoft.com/office/powerpoint/2010/main" val="3128842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4CAF029-D6FE-6E48-8698-F070D02EE3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3CA251-5002-4B4F-8736-DBE337C251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FD993F0-EC68-AD4C-A67E-55B0C4AB6452}"/>
              </a:ext>
            </a:extLst>
          </p:cNvPr>
          <p:cNvSpPr>
            <a:spLocks noGrp="1" noChangeArrowheads="1"/>
          </p:cNvSpPr>
          <p:nvPr>
            <p:ph type="sldNum" sz="quarter" idx="12"/>
          </p:nvPr>
        </p:nvSpPr>
        <p:spPr>
          <a:ln/>
        </p:spPr>
        <p:txBody>
          <a:bodyPr/>
          <a:lstStyle>
            <a:lvl1pPr>
              <a:defRPr/>
            </a:lvl1pPr>
          </a:lstStyle>
          <a:p>
            <a:fld id="{5FCB4DB4-D7E6-CA41-8318-FCA499838955}" type="slidenum">
              <a:rPr lang="en-US" altLang="en-US"/>
              <a:pPr/>
              <a:t>‹#›</a:t>
            </a:fld>
            <a:endParaRPr lang="en-US" altLang="en-US"/>
          </a:p>
        </p:txBody>
      </p:sp>
    </p:spTree>
    <p:extLst>
      <p:ext uri="{BB962C8B-B14F-4D97-AF65-F5344CB8AC3E}">
        <p14:creationId xmlns:p14="http://schemas.microsoft.com/office/powerpoint/2010/main" val="17551216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199A63FF-7281-E14C-B552-93FEA3BD6A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890C529D-531C-124E-84CF-F06C7CCC07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C8F3301F-CB33-A647-B1E2-C18B18C926BC}"/>
              </a:ext>
            </a:extLst>
          </p:cNvPr>
          <p:cNvSpPr>
            <a:spLocks noGrp="1" noChangeArrowheads="1"/>
          </p:cNvSpPr>
          <p:nvPr>
            <p:ph type="sldNum" sz="quarter" idx="12"/>
          </p:nvPr>
        </p:nvSpPr>
        <p:spPr>
          <a:ln/>
        </p:spPr>
        <p:txBody>
          <a:bodyPr/>
          <a:lstStyle>
            <a:lvl1pPr>
              <a:defRPr/>
            </a:lvl1pPr>
          </a:lstStyle>
          <a:p>
            <a:fld id="{716EAF41-A6C0-3147-967E-FF548E04911D}" type="slidenum">
              <a:rPr lang="en-US" altLang="en-US"/>
              <a:pPr/>
              <a:t>‹#›</a:t>
            </a:fld>
            <a:endParaRPr lang="en-US" altLang="en-US"/>
          </a:p>
        </p:txBody>
      </p:sp>
    </p:spTree>
    <p:extLst>
      <p:ext uri="{BB962C8B-B14F-4D97-AF65-F5344CB8AC3E}">
        <p14:creationId xmlns:p14="http://schemas.microsoft.com/office/powerpoint/2010/main" val="42156118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a:extLst>
              <a:ext uri="{FF2B5EF4-FFF2-40B4-BE49-F238E27FC236}">
                <a16:creationId xmlns:a16="http://schemas.microsoft.com/office/drawing/2014/main" id="{42C6F1C9-9D10-8847-9CDE-87D6988A05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5869A5E7-8DAF-9243-A026-3E11B090A7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D9CF334C-9C51-AE43-B8EB-E8EA6E3E4E68}"/>
              </a:ext>
            </a:extLst>
          </p:cNvPr>
          <p:cNvSpPr>
            <a:spLocks noGrp="1" noChangeArrowheads="1"/>
          </p:cNvSpPr>
          <p:nvPr>
            <p:ph type="sldNum" sz="quarter" idx="12"/>
          </p:nvPr>
        </p:nvSpPr>
        <p:spPr>
          <a:ln/>
        </p:spPr>
        <p:txBody>
          <a:bodyPr/>
          <a:lstStyle>
            <a:lvl1pPr>
              <a:defRPr/>
            </a:lvl1pPr>
          </a:lstStyle>
          <a:p>
            <a:fld id="{E0ED09BE-6D0E-1E42-AAD6-CE6B4F22D9A5}" type="slidenum">
              <a:rPr lang="en-US" altLang="en-US"/>
              <a:pPr/>
              <a:t>‹#›</a:t>
            </a:fld>
            <a:endParaRPr lang="en-US" altLang="en-US"/>
          </a:p>
        </p:txBody>
      </p:sp>
    </p:spTree>
    <p:extLst>
      <p:ext uri="{BB962C8B-B14F-4D97-AF65-F5344CB8AC3E}">
        <p14:creationId xmlns:p14="http://schemas.microsoft.com/office/powerpoint/2010/main" val="19085728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7BABF7F9-AF1F-194F-9B9C-4C4E166C0A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57318E81-6A67-3849-9184-A55366F5D0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92281509-86CE-6C44-9114-7AD94BA61D97}"/>
              </a:ext>
            </a:extLst>
          </p:cNvPr>
          <p:cNvSpPr>
            <a:spLocks noGrp="1" noChangeArrowheads="1"/>
          </p:cNvSpPr>
          <p:nvPr>
            <p:ph type="sldNum" sz="quarter" idx="12"/>
          </p:nvPr>
        </p:nvSpPr>
        <p:spPr>
          <a:ln/>
        </p:spPr>
        <p:txBody>
          <a:bodyPr/>
          <a:lstStyle>
            <a:lvl1pPr>
              <a:defRPr/>
            </a:lvl1pPr>
          </a:lstStyle>
          <a:p>
            <a:fld id="{7935F7D8-8FC2-B449-A7B2-5C22EFD03491}" type="slidenum">
              <a:rPr lang="en-US" altLang="en-US"/>
              <a:pPr/>
              <a:t>‹#›</a:t>
            </a:fld>
            <a:endParaRPr lang="en-US" altLang="en-US"/>
          </a:p>
        </p:txBody>
      </p:sp>
    </p:spTree>
    <p:extLst>
      <p:ext uri="{BB962C8B-B14F-4D97-AF65-F5344CB8AC3E}">
        <p14:creationId xmlns:p14="http://schemas.microsoft.com/office/powerpoint/2010/main" val="32396381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a:extLst>
              <a:ext uri="{FF2B5EF4-FFF2-40B4-BE49-F238E27FC236}">
                <a16:creationId xmlns:a16="http://schemas.microsoft.com/office/drawing/2014/main" id="{F8237B5E-7365-7045-92D3-A24D0D3F5D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34500C10-590A-8647-896F-858B2A1C4E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F217E5AF-9240-DA49-ADDC-94A87A59ABBC}"/>
              </a:ext>
            </a:extLst>
          </p:cNvPr>
          <p:cNvSpPr>
            <a:spLocks noGrp="1" noChangeArrowheads="1"/>
          </p:cNvSpPr>
          <p:nvPr>
            <p:ph type="sldNum" sz="quarter" idx="12"/>
          </p:nvPr>
        </p:nvSpPr>
        <p:spPr>
          <a:ln/>
        </p:spPr>
        <p:txBody>
          <a:bodyPr/>
          <a:lstStyle>
            <a:lvl1pPr>
              <a:defRPr/>
            </a:lvl1pPr>
          </a:lstStyle>
          <a:p>
            <a:fld id="{D275D687-6A2A-C94A-AFBC-F822FEFCCEB0}" type="slidenum">
              <a:rPr lang="en-US" altLang="en-US"/>
              <a:pPr/>
              <a:t>‹#›</a:t>
            </a:fld>
            <a:endParaRPr lang="en-US" altLang="en-US"/>
          </a:p>
        </p:txBody>
      </p:sp>
    </p:spTree>
    <p:extLst>
      <p:ext uri="{BB962C8B-B14F-4D97-AF65-F5344CB8AC3E}">
        <p14:creationId xmlns:p14="http://schemas.microsoft.com/office/powerpoint/2010/main" val="3430518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a:extLst>
              <a:ext uri="{FF2B5EF4-FFF2-40B4-BE49-F238E27FC236}">
                <a16:creationId xmlns:a16="http://schemas.microsoft.com/office/drawing/2014/main" id="{CC37DE55-CB9D-3D42-A362-651C350DF8D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F7031B7F-704F-8340-8A7E-158A70F886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9A60459F-AA8A-1147-835C-3BE2BDBCC319}"/>
              </a:ext>
            </a:extLst>
          </p:cNvPr>
          <p:cNvSpPr>
            <a:spLocks noGrp="1" noChangeArrowheads="1"/>
          </p:cNvSpPr>
          <p:nvPr>
            <p:ph type="sldNum" sz="quarter" idx="12"/>
          </p:nvPr>
        </p:nvSpPr>
        <p:spPr>
          <a:ln/>
        </p:spPr>
        <p:txBody>
          <a:bodyPr/>
          <a:lstStyle>
            <a:lvl1pPr>
              <a:defRPr/>
            </a:lvl1pPr>
          </a:lstStyle>
          <a:p>
            <a:fld id="{45950640-BD8B-FD43-AE05-5089269B6C66}" type="slidenum">
              <a:rPr lang="en-US" altLang="en-US"/>
              <a:pPr/>
              <a:t>‹#›</a:t>
            </a:fld>
            <a:endParaRPr lang="en-US" altLang="en-US"/>
          </a:p>
        </p:txBody>
      </p:sp>
    </p:spTree>
    <p:extLst>
      <p:ext uri="{BB962C8B-B14F-4D97-AF65-F5344CB8AC3E}">
        <p14:creationId xmlns:p14="http://schemas.microsoft.com/office/powerpoint/2010/main" val="20721886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a:extLst>
              <a:ext uri="{FF2B5EF4-FFF2-40B4-BE49-F238E27FC236}">
                <a16:creationId xmlns:a16="http://schemas.microsoft.com/office/drawing/2014/main" id="{D14670D0-7E78-744C-82A3-86D89D41798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29">
            <a:extLst>
              <a:ext uri="{FF2B5EF4-FFF2-40B4-BE49-F238E27FC236}">
                <a16:creationId xmlns:a16="http://schemas.microsoft.com/office/drawing/2014/main" id="{950CBF24-2939-9E4A-BEE9-A10123C3B1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a:extLst>
              <a:ext uri="{FF2B5EF4-FFF2-40B4-BE49-F238E27FC236}">
                <a16:creationId xmlns:a16="http://schemas.microsoft.com/office/drawing/2014/main" id="{BEDB908D-98F5-5846-9C03-604E5352DE5F}"/>
              </a:ext>
            </a:extLst>
          </p:cNvPr>
          <p:cNvSpPr>
            <a:spLocks noGrp="1" noChangeArrowheads="1"/>
          </p:cNvSpPr>
          <p:nvPr>
            <p:ph type="sldNum" sz="quarter" idx="12"/>
          </p:nvPr>
        </p:nvSpPr>
        <p:spPr>
          <a:ln/>
        </p:spPr>
        <p:txBody>
          <a:bodyPr/>
          <a:lstStyle>
            <a:lvl1pPr>
              <a:defRPr/>
            </a:lvl1pPr>
          </a:lstStyle>
          <a:p>
            <a:fld id="{BCEDC8EB-A63D-5440-9017-AD55618FF1F4}" type="slidenum">
              <a:rPr lang="en-US" altLang="en-US"/>
              <a:pPr/>
              <a:t>‹#›</a:t>
            </a:fld>
            <a:endParaRPr lang="en-US" altLang="en-US"/>
          </a:p>
        </p:txBody>
      </p:sp>
    </p:spTree>
    <p:extLst>
      <p:ext uri="{BB962C8B-B14F-4D97-AF65-F5344CB8AC3E}">
        <p14:creationId xmlns:p14="http://schemas.microsoft.com/office/powerpoint/2010/main" val="8474849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a:extLst>
              <a:ext uri="{FF2B5EF4-FFF2-40B4-BE49-F238E27FC236}">
                <a16:creationId xmlns:a16="http://schemas.microsoft.com/office/drawing/2014/main" id="{77DAA759-D2AD-7C41-8734-CED4C237B94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29">
            <a:extLst>
              <a:ext uri="{FF2B5EF4-FFF2-40B4-BE49-F238E27FC236}">
                <a16:creationId xmlns:a16="http://schemas.microsoft.com/office/drawing/2014/main" id="{E2AE6BBB-6098-F94B-B539-423CFC8E19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E3B68503-F8D8-8D4F-BB1A-2B2EFCC8F50C}"/>
              </a:ext>
            </a:extLst>
          </p:cNvPr>
          <p:cNvSpPr>
            <a:spLocks noGrp="1" noChangeArrowheads="1"/>
          </p:cNvSpPr>
          <p:nvPr>
            <p:ph type="sldNum" sz="quarter" idx="12"/>
          </p:nvPr>
        </p:nvSpPr>
        <p:spPr>
          <a:ln/>
        </p:spPr>
        <p:txBody>
          <a:bodyPr/>
          <a:lstStyle>
            <a:lvl1pPr>
              <a:defRPr/>
            </a:lvl1pPr>
          </a:lstStyle>
          <a:p>
            <a:fld id="{2F7936F0-8024-B94D-BF3B-352005719E17}" type="slidenum">
              <a:rPr lang="en-US" altLang="en-US"/>
              <a:pPr/>
              <a:t>‹#›</a:t>
            </a:fld>
            <a:endParaRPr lang="en-US" altLang="en-US"/>
          </a:p>
        </p:txBody>
      </p:sp>
    </p:spTree>
    <p:extLst>
      <p:ext uri="{BB962C8B-B14F-4D97-AF65-F5344CB8AC3E}">
        <p14:creationId xmlns:p14="http://schemas.microsoft.com/office/powerpoint/2010/main" val="41489556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C1B484F1-EFCF-8A42-B50C-FC7CA1C9EBF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29">
            <a:extLst>
              <a:ext uri="{FF2B5EF4-FFF2-40B4-BE49-F238E27FC236}">
                <a16:creationId xmlns:a16="http://schemas.microsoft.com/office/drawing/2014/main" id="{94E62EFC-CCC5-4748-9C49-827C82E61E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a:extLst>
              <a:ext uri="{FF2B5EF4-FFF2-40B4-BE49-F238E27FC236}">
                <a16:creationId xmlns:a16="http://schemas.microsoft.com/office/drawing/2014/main" id="{9F5B9B02-4484-304D-8EF9-0EEDC83F3D97}"/>
              </a:ext>
            </a:extLst>
          </p:cNvPr>
          <p:cNvSpPr>
            <a:spLocks noGrp="1" noChangeArrowheads="1"/>
          </p:cNvSpPr>
          <p:nvPr>
            <p:ph type="sldNum" sz="quarter" idx="12"/>
          </p:nvPr>
        </p:nvSpPr>
        <p:spPr>
          <a:ln/>
        </p:spPr>
        <p:txBody>
          <a:bodyPr/>
          <a:lstStyle>
            <a:lvl1pPr>
              <a:defRPr/>
            </a:lvl1pPr>
          </a:lstStyle>
          <a:p>
            <a:fld id="{BD13FE0F-7BE7-0B41-93DC-44DF91D13B84}" type="slidenum">
              <a:rPr lang="en-US" altLang="en-US"/>
              <a:pPr/>
              <a:t>‹#›</a:t>
            </a:fld>
            <a:endParaRPr lang="en-US" altLang="en-US"/>
          </a:p>
        </p:txBody>
      </p:sp>
    </p:spTree>
    <p:extLst>
      <p:ext uri="{BB962C8B-B14F-4D97-AF65-F5344CB8AC3E}">
        <p14:creationId xmlns:p14="http://schemas.microsoft.com/office/powerpoint/2010/main" val="28437197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019469CB-C289-D94D-A634-B02FD407C67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2636EA90-CDE9-584A-BFBE-913615416C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97DFADBE-71A3-AE4D-886D-99F9846F04E5}"/>
              </a:ext>
            </a:extLst>
          </p:cNvPr>
          <p:cNvSpPr>
            <a:spLocks noGrp="1" noChangeArrowheads="1"/>
          </p:cNvSpPr>
          <p:nvPr>
            <p:ph type="sldNum" sz="quarter" idx="12"/>
          </p:nvPr>
        </p:nvSpPr>
        <p:spPr>
          <a:ln/>
        </p:spPr>
        <p:txBody>
          <a:bodyPr/>
          <a:lstStyle>
            <a:lvl1pPr>
              <a:defRPr/>
            </a:lvl1pPr>
          </a:lstStyle>
          <a:p>
            <a:fld id="{FDA2C0C4-CA0C-7343-85F5-B8C923F26A9D}" type="slidenum">
              <a:rPr lang="en-US" altLang="en-US"/>
              <a:pPr/>
              <a:t>‹#›</a:t>
            </a:fld>
            <a:endParaRPr lang="en-US" altLang="en-US"/>
          </a:p>
        </p:txBody>
      </p:sp>
    </p:spTree>
    <p:extLst>
      <p:ext uri="{BB962C8B-B14F-4D97-AF65-F5344CB8AC3E}">
        <p14:creationId xmlns:p14="http://schemas.microsoft.com/office/powerpoint/2010/main" val="18512744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26D9ABDA-31EA-524D-B618-01F1AD66D0E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EE9DC4A4-BF55-A249-9FEB-8C9CD34252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AD3479FF-0DDF-2342-908E-32CD40A84925}"/>
              </a:ext>
            </a:extLst>
          </p:cNvPr>
          <p:cNvSpPr>
            <a:spLocks noGrp="1" noChangeArrowheads="1"/>
          </p:cNvSpPr>
          <p:nvPr>
            <p:ph type="sldNum" sz="quarter" idx="12"/>
          </p:nvPr>
        </p:nvSpPr>
        <p:spPr>
          <a:ln/>
        </p:spPr>
        <p:txBody>
          <a:bodyPr/>
          <a:lstStyle>
            <a:lvl1pPr>
              <a:defRPr/>
            </a:lvl1pPr>
          </a:lstStyle>
          <a:p>
            <a:fld id="{BEFC86FA-83C2-9142-96CB-731E2C61B016}" type="slidenum">
              <a:rPr lang="en-US" altLang="en-US"/>
              <a:pPr/>
              <a:t>‹#›</a:t>
            </a:fld>
            <a:endParaRPr lang="en-US" altLang="en-US"/>
          </a:p>
        </p:txBody>
      </p:sp>
    </p:spTree>
    <p:extLst>
      <p:ext uri="{BB962C8B-B14F-4D97-AF65-F5344CB8AC3E}">
        <p14:creationId xmlns:p14="http://schemas.microsoft.com/office/powerpoint/2010/main" val="371353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D6F7BD-40CB-D544-BA00-0D91A067D9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C9DEA6-817B-1541-9D09-3C9410648E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EA2AC9-A20C-9147-A293-0708AF6CA422}"/>
              </a:ext>
            </a:extLst>
          </p:cNvPr>
          <p:cNvSpPr>
            <a:spLocks noGrp="1" noChangeArrowheads="1"/>
          </p:cNvSpPr>
          <p:nvPr>
            <p:ph type="sldNum" sz="quarter" idx="12"/>
          </p:nvPr>
        </p:nvSpPr>
        <p:spPr>
          <a:ln/>
        </p:spPr>
        <p:txBody>
          <a:bodyPr/>
          <a:lstStyle>
            <a:lvl1pPr>
              <a:defRPr/>
            </a:lvl1pPr>
          </a:lstStyle>
          <a:p>
            <a:fld id="{7DB40DC9-8103-6C41-AEC4-6C1970EF2047}" type="slidenum">
              <a:rPr lang="en-US" altLang="en-US"/>
              <a:pPr/>
              <a:t>‹#›</a:t>
            </a:fld>
            <a:endParaRPr lang="en-US" altLang="en-US"/>
          </a:p>
        </p:txBody>
      </p:sp>
    </p:spTree>
    <p:extLst>
      <p:ext uri="{BB962C8B-B14F-4D97-AF65-F5344CB8AC3E}">
        <p14:creationId xmlns:p14="http://schemas.microsoft.com/office/powerpoint/2010/main" val="26585192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61EFBCCB-DD2E-484D-AD32-78B6873425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C552AFCB-CEE6-7E41-A345-7805B8E81E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D6EC2F32-4AF9-234C-BFD7-7CBF139C9BA7}"/>
              </a:ext>
            </a:extLst>
          </p:cNvPr>
          <p:cNvSpPr>
            <a:spLocks noGrp="1" noChangeArrowheads="1"/>
          </p:cNvSpPr>
          <p:nvPr>
            <p:ph type="sldNum" sz="quarter" idx="12"/>
          </p:nvPr>
        </p:nvSpPr>
        <p:spPr>
          <a:ln/>
        </p:spPr>
        <p:txBody>
          <a:bodyPr/>
          <a:lstStyle>
            <a:lvl1pPr>
              <a:defRPr/>
            </a:lvl1pPr>
          </a:lstStyle>
          <a:p>
            <a:fld id="{8558D3B3-544F-3D41-9D73-97670E43AB41}" type="slidenum">
              <a:rPr lang="en-US" altLang="en-US"/>
              <a:pPr/>
              <a:t>‹#›</a:t>
            </a:fld>
            <a:endParaRPr lang="en-US" altLang="en-US"/>
          </a:p>
        </p:txBody>
      </p:sp>
    </p:spTree>
    <p:extLst>
      <p:ext uri="{BB962C8B-B14F-4D97-AF65-F5344CB8AC3E}">
        <p14:creationId xmlns:p14="http://schemas.microsoft.com/office/powerpoint/2010/main" val="12438121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5C050C8E-8C33-AB42-911A-83D5A1886AB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EA151A3F-C1F6-A840-A0B6-FCA279FC98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CB728AAA-D96A-5843-A25F-A5F954163FDA}"/>
              </a:ext>
            </a:extLst>
          </p:cNvPr>
          <p:cNvSpPr>
            <a:spLocks noGrp="1" noChangeArrowheads="1"/>
          </p:cNvSpPr>
          <p:nvPr>
            <p:ph type="sldNum" sz="quarter" idx="12"/>
          </p:nvPr>
        </p:nvSpPr>
        <p:spPr>
          <a:ln/>
        </p:spPr>
        <p:txBody>
          <a:bodyPr/>
          <a:lstStyle>
            <a:lvl1pPr>
              <a:defRPr/>
            </a:lvl1pPr>
          </a:lstStyle>
          <a:p>
            <a:fld id="{90779593-5CF3-AE40-AB31-B9A694B4144A}" type="slidenum">
              <a:rPr lang="en-US" altLang="en-US"/>
              <a:pPr/>
              <a:t>‹#›</a:t>
            </a:fld>
            <a:endParaRPr lang="en-US" altLang="en-US"/>
          </a:p>
        </p:txBody>
      </p:sp>
    </p:spTree>
    <p:extLst>
      <p:ext uri="{BB962C8B-B14F-4D97-AF65-F5344CB8AC3E}">
        <p14:creationId xmlns:p14="http://schemas.microsoft.com/office/powerpoint/2010/main" val="39836898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851055025"/>
      </p:ext>
    </p:extLst>
  </p:cSld>
  <p:clrMapOvr>
    <a:masterClrMapping/>
  </p:clrMapOvr>
  <p:transition spd="med">
    <p:randomBar dir="ver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4213109741"/>
      </p:ext>
    </p:extLst>
  </p:cSld>
  <p:clrMapOvr>
    <a:masterClrMapping/>
  </p:clrMapOvr>
  <p:transition spd="med">
    <p:randomBar dir="ver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3249623827"/>
      </p:ext>
    </p:extLst>
  </p:cSld>
  <p:clrMapOvr>
    <a:masterClrMapping/>
  </p:clrMapOvr>
  <p:transition spd="med">
    <p:randomBar dir="ver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1573621165"/>
      </p:ext>
    </p:extLst>
  </p:cSld>
  <p:clrMapOvr>
    <a:masterClrMapping/>
  </p:clrMapOvr>
  <p:transition spd="med">
    <p:randomBar dir="ver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3313029421"/>
      </p:ext>
    </p:extLst>
  </p:cSld>
  <p:clrMapOvr>
    <a:masterClrMapping/>
  </p:clrMapOvr>
  <p:transition spd="med">
    <p:randomBar dir="ver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3640289567"/>
      </p:ext>
    </p:extLst>
  </p:cSld>
  <p:clrMapOvr>
    <a:masterClrMapping/>
  </p:clrMapOvr>
  <p:transition spd="med">
    <p:randomBar dir="ver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4269569054"/>
      </p:ext>
    </p:extLst>
  </p:cSld>
  <p:clrMapOvr>
    <a:masterClrMapping/>
  </p:clrMapOvr>
  <p:transition spd="med">
    <p:randomBar dir="ver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3147063329"/>
      </p:ext>
    </p:extLst>
  </p:cSld>
  <p:clrMapOvr>
    <a:masterClrMapping/>
  </p:clrMapOvr>
  <p:transition spd="med">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47586"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pPr lvl="0"/>
            <a:r>
              <a:rPr lang="en-US" noProof="0"/>
              <a:t>Click to edit Master title style</a:t>
            </a:r>
          </a:p>
        </p:txBody>
      </p:sp>
      <p:sp>
        <p:nvSpPr>
          <p:cNvPr id="1347587"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0"/>
              <a:buNone/>
              <a:defRPr/>
            </a:lvl1pPr>
          </a:lstStyle>
          <a:p>
            <a:pPr lvl="0"/>
            <a:r>
              <a:rPr lang="en-US" noProof="0"/>
              <a:t>Click to edit Master subtitle style</a:t>
            </a:r>
          </a:p>
        </p:txBody>
      </p:sp>
      <p:sp>
        <p:nvSpPr>
          <p:cNvPr id="4" name="Rectangle 1028">
            <a:extLst>
              <a:ext uri="{FF2B5EF4-FFF2-40B4-BE49-F238E27FC236}">
                <a16:creationId xmlns:a16="http://schemas.microsoft.com/office/drawing/2014/main" id="{161D133E-618F-634A-BDC5-F535A54D88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D4A83A67-D202-9B41-93C2-2FA0EAC0F5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F7FC0258-F0E5-6747-8407-2CF1126E9122}"/>
              </a:ext>
            </a:extLst>
          </p:cNvPr>
          <p:cNvSpPr>
            <a:spLocks noGrp="1" noChangeArrowheads="1"/>
          </p:cNvSpPr>
          <p:nvPr>
            <p:ph type="sldNum" sz="quarter" idx="12"/>
          </p:nvPr>
        </p:nvSpPr>
        <p:spPr>
          <a:ln/>
        </p:spPr>
        <p:txBody>
          <a:bodyPr/>
          <a:lstStyle>
            <a:lvl1pPr>
              <a:defRPr/>
            </a:lvl1pPr>
          </a:lstStyle>
          <a:p>
            <a:fld id="{9E1390A1-1300-CA43-B246-3AAAD6818270}" type="slidenum">
              <a:rPr lang="en-US" altLang="en-US"/>
              <a:pPr/>
              <a:t>‹#›</a:t>
            </a:fld>
            <a:endParaRPr lang="en-US" altLang="en-US"/>
          </a:p>
        </p:txBody>
      </p:sp>
    </p:spTree>
    <p:extLst>
      <p:ext uri="{BB962C8B-B14F-4D97-AF65-F5344CB8AC3E}">
        <p14:creationId xmlns:p14="http://schemas.microsoft.com/office/powerpoint/2010/main" val="16781548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1650192509"/>
      </p:ext>
    </p:extLst>
  </p:cSld>
  <p:clrMapOvr>
    <a:masterClrMapping/>
  </p:clrMapOvr>
  <p:transition spd="med">
    <p:randomBar dir="vert"/>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328628572"/>
      </p:ext>
    </p:extLst>
  </p:cSld>
  <p:clrMapOvr>
    <a:masterClrMapping/>
  </p:clrMapOvr>
  <p:transition spd="med">
    <p:randomBar dir="vert"/>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2276446777"/>
      </p:ext>
    </p:extLst>
  </p:cSld>
  <p:clrMapOvr>
    <a:masterClrMapping/>
  </p:clrMapOvr>
  <p:transition spd="med">
    <p:randomBar dir="vert"/>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CD7138-F3C5-CA49-A873-DD11D0D2C2A6}" type="slidenum">
              <a:rPr lang="en-US"/>
              <a:pPr>
                <a:defRPr/>
              </a:pPr>
              <a:t>‹#›</a:t>
            </a:fld>
            <a:endParaRPr lang="en-US"/>
          </a:p>
        </p:txBody>
      </p:sp>
    </p:spTree>
    <p:extLst>
      <p:ext uri="{BB962C8B-B14F-4D97-AF65-F5344CB8AC3E}">
        <p14:creationId xmlns:p14="http://schemas.microsoft.com/office/powerpoint/2010/main" val="12783772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CBEF9C-7B34-704B-BFAC-7F10BF020E5C}" type="slidenum">
              <a:rPr lang="en-US"/>
              <a:pPr>
                <a:defRPr/>
              </a:pPr>
              <a:t>‹#›</a:t>
            </a:fld>
            <a:endParaRPr lang="en-US"/>
          </a:p>
        </p:txBody>
      </p:sp>
    </p:spTree>
    <p:extLst>
      <p:ext uri="{BB962C8B-B14F-4D97-AF65-F5344CB8AC3E}">
        <p14:creationId xmlns:p14="http://schemas.microsoft.com/office/powerpoint/2010/main" val="34557709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ADDFED-6C08-6448-96EF-1B856975BDFD}" type="slidenum">
              <a:rPr lang="en-US"/>
              <a:pPr>
                <a:defRPr/>
              </a:pPr>
              <a:t>‹#›</a:t>
            </a:fld>
            <a:endParaRPr lang="en-US"/>
          </a:p>
        </p:txBody>
      </p:sp>
    </p:spTree>
    <p:extLst>
      <p:ext uri="{BB962C8B-B14F-4D97-AF65-F5344CB8AC3E}">
        <p14:creationId xmlns:p14="http://schemas.microsoft.com/office/powerpoint/2010/main" val="34796713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2A0D2D-6E8E-A74B-890C-3C8A97C418C2}" type="slidenum">
              <a:rPr lang="en-US"/>
              <a:pPr>
                <a:defRPr/>
              </a:pPr>
              <a:t>‹#›</a:t>
            </a:fld>
            <a:endParaRPr lang="en-US"/>
          </a:p>
        </p:txBody>
      </p:sp>
    </p:spTree>
    <p:extLst>
      <p:ext uri="{BB962C8B-B14F-4D97-AF65-F5344CB8AC3E}">
        <p14:creationId xmlns:p14="http://schemas.microsoft.com/office/powerpoint/2010/main" val="3140499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2E903F-8D4B-3A4A-A8DE-5ED4567ADC53}" type="slidenum">
              <a:rPr lang="en-US"/>
              <a:pPr>
                <a:defRPr/>
              </a:pPr>
              <a:t>‹#›</a:t>
            </a:fld>
            <a:endParaRPr lang="en-US"/>
          </a:p>
        </p:txBody>
      </p:sp>
    </p:spTree>
    <p:extLst>
      <p:ext uri="{BB962C8B-B14F-4D97-AF65-F5344CB8AC3E}">
        <p14:creationId xmlns:p14="http://schemas.microsoft.com/office/powerpoint/2010/main" val="13047729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1E20ED-00AB-5C4D-B6DB-F0DF4452E75F}" type="slidenum">
              <a:rPr lang="en-US"/>
              <a:pPr>
                <a:defRPr/>
              </a:pPr>
              <a:t>‹#›</a:t>
            </a:fld>
            <a:endParaRPr lang="en-US"/>
          </a:p>
        </p:txBody>
      </p:sp>
    </p:spTree>
    <p:extLst>
      <p:ext uri="{BB962C8B-B14F-4D97-AF65-F5344CB8AC3E}">
        <p14:creationId xmlns:p14="http://schemas.microsoft.com/office/powerpoint/2010/main" val="14738020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D2FF8A2-3836-0C42-B8F6-884A8DD2204B}" type="slidenum">
              <a:rPr lang="en-US"/>
              <a:pPr>
                <a:defRPr/>
              </a:pPr>
              <a:t>‹#›</a:t>
            </a:fld>
            <a:endParaRPr lang="en-US"/>
          </a:p>
        </p:txBody>
      </p:sp>
    </p:spTree>
    <p:extLst>
      <p:ext uri="{BB962C8B-B14F-4D97-AF65-F5344CB8AC3E}">
        <p14:creationId xmlns:p14="http://schemas.microsoft.com/office/powerpoint/2010/main" val="3924711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8B7DA935-5AF7-8741-8989-6272720140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36445170-D0C2-B842-B078-33FDC4E62B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44528FE2-9527-1B42-83C4-79FA305F2416}"/>
              </a:ext>
            </a:extLst>
          </p:cNvPr>
          <p:cNvSpPr>
            <a:spLocks noGrp="1" noChangeArrowheads="1"/>
          </p:cNvSpPr>
          <p:nvPr>
            <p:ph type="sldNum" sz="quarter" idx="12"/>
          </p:nvPr>
        </p:nvSpPr>
        <p:spPr>
          <a:ln/>
        </p:spPr>
        <p:txBody>
          <a:bodyPr/>
          <a:lstStyle>
            <a:lvl1pPr>
              <a:defRPr/>
            </a:lvl1pPr>
          </a:lstStyle>
          <a:p>
            <a:fld id="{FA25C359-7113-5B44-8090-3AEA81425A7A}" type="slidenum">
              <a:rPr lang="en-US" altLang="en-US"/>
              <a:pPr/>
              <a:t>‹#›</a:t>
            </a:fld>
            <a:endParaRPr lang="en-US" altLang="en-US"/>
          </a:p>
        </p:txBody>
      </p:sp>
    </p:spTree>
    <p:extLst>
      <p:ext uri="{BB962C8B-B14F-4D97-AF65-F5344CB8AC3E}">
        <p14:creationId xmlns:p14="http://schemas.microsoft.com/office/powerpoint/2010/main" val="340753460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2820A7-69C8-CE46-9316-3A0D193014D5}" type="slidenum">
              <a:rPr lang="en-US"/>
              <a:pPr>
                <a:defRPr/>
              </a:pPr>
              <a:t>‹#›</a:t>
            </a:fld>
            <a:endParaRPr lang="en-US"/>
          </a:p>
        </p:txBody>
      </p:sp>
    </p:spTree>
    <p:extLst>
      <p:ext uri="{BB962C8B-B14F-4D97-AF65-F5344CB8AC3E}">
        <p14:creationId xmlns:p14="http://schemas.microsoft.com/office/powerpoint/2010/main" val="29139059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178769-B1FA-A14C-AECB-AA129EB687FE}" type="slidenum">
              <a:rPr lang="en-US"/>
              <a:pPr>
                <a:defRPr/>
              </a:pPr>
              <a:t>‹#›</a:t>
            </a:fld>
            <a:endParaRPr lang="en-US"/>
          </a:p>
        </p:txBody>
      </p:sp>
    </p:spTree>
    <p:extLst>
      <p:ext uri="{BB962C8B-B14F-4D97-AF65-F5344CB8AC3E}">
        <p14:creationId xmlns:p14="http://schemas.microsoft.com/office/powerpoint/2010/main" val="378706499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EAF7CD-A34F-4946-98F0-946739B16A33}" type="slidenum">
              <a:rPr lang="en-US"/>
              <a:pPr>
                <a:defRPr/>
              </a:pPr>
              <a:t>‹#›</a:t>
            </a:fld>
            <a:endParaRPr lang="en-US"/>
          </a:p>
        </p:txBody>
      </p:sp>
    </p:spTree>
    <p:extLst>
      <p:ext uri="{BB962C8B-B14F-4D97-AF65-F5344CB8AC3E}">
        <p14:creationId xmlns:p14="http://schemas.microsoft.com/office/powerpoint/2010/main" val="13398741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E99264-4018-1F4A-A101-237C954B8857}" type="slidenum">
              <a:rPr lang="en-US"/>
              <a:pPr>
                <a:defRPr/>
              </a:pPr>
              <a:t>‹#›</a:t>
            </a:fld>
            <a:endParaRPr lang="en-US"/>
          </a:p>
        </p:txBody>
      </p:sp>
    </p:spTree>
    <p:extLst>
      <p:ext uri="{BB962C8B-B14F-4D97-AF65-F5344CB8AC3E}">
        <p14:creationId xmlns:p14="http://schemas.microsoft.com/office/powerpoint/2010/main" val="2434790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a:extLst>
              <a:ext uri="{FF2B5EF4-FFF2-40B4-BE49-F238E27FC236}">
                <a16:creationId xmlns:a16="http://schemas.microsoft.com/office/drawing/2014/main" id="{B3BC8FB5-161A-A04C-A7F4-1A29A41880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0CD73AA0-C22E-4C4B-9AF6-BBF1F97123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507A04B1-1E51-8540-9FBD-966D0877DBDF}"/>
              </a:ext>
            </a:extLst>
          </p:cNvPr>
          <p:cNvSpPr>
            <a:spLocks noGrp="1" noChangeArrowheads="1"/>
          </p:cNvSpPr>
          <p:nvPr>
            <p:ph type="sldNum" sz="quarter" idx="12"/>
          </p:nvPr>
        </p:nvSpPr>
        <p:spPr>
          <a:ln/>
        </p:spPr>
        <p:txBody>
          <a:bodyPr/>
          <a:lstStyle>
            <a:lvl1pPr>
              <a:defRPr/>
            </a:lvl1pPr>
          </a:lstStyle>
          <a:p>
            <a:fld id="{D6A2CAC6-BBD4-C845-B1DC-ED1204846C8E}" type="slidenum">
              <a:rPr lang="en-US" altLang="en-US"/>
              <a:pPr/>
              <a:t>‹#›</a:t>
            </a:fld>
            <a:endParaRPr lang="en-US" altLang="en-US"/>
          </a:p>
        </p:txBody>
      </p:sp>
    </p:spTree>
    <p:extLst>
      <p:ext uri="{BB962C8B-B14F-4D97-AF65-F5344CB8AC3E}">
        <p14:creationId xmlns:p14="http://schemas.microsoft.com/office/powerpoint/2010/main" val="2890552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a:extLst>
              <a:ext uri="{FF2B5EF4-FFF2-40B4-BE49-F238E27FC236}">
                <a16:creationId xmlns:a16="http://schemas.microsoft.com/office/drawing/2014/main" id="{73BD7639-C396-1E4F-A3F0-F2CFCEAF893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4FD25432-8344-6D47-833B-E038963793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080B9F75-2B6C-9341-B582-94E36E129304}"/>
              </a:ext>
            </a:extLst>
          </p:cNvPr>
          <p:cNvSpPr>
            <a:spLocks noGrp="1" noChangeArrowheads="1"/>
          </p:cNvSpPr>
          <p:nvPr>
            <p:ph type="sldNum" sz="quarter" idx="12"/>
          </p:nvPr>
        </p:nvSpPr>
        <p:spPr>
          <a:ln/>
        </p:spPr>
        <p:txBody>
          <a:bodyPr/>
          <a:lstStyle>
            <a:lvl1pPr>
              <a:defRPr/>
            </a:lvl1pPr>
          </a:lstStyle>
          <a:p>
            <a:fld id="{F67667E4-5673-DD45-92A1-12320831317E}" type="slidenum">
              <a:rPr lang="en-US" altLang="en-US"/>
              <a:pPr/>
              <a:t>‹#›</a:t>
            </a:fld>
            <a:endParaRPr lang="en-US" altLang="en-US"/>
          </a:p>
        </p:txBody>
      </p:sp>
    </p:spTree>
    <p:extLst>
      <p:ext uri="{BB962C8B-B14F-4D97-AF65-F5344CB8AC3E}">
        <p14:creationId xmlns:p14="http://schemas.microsoft.com/office/powerpoint/2010/main" val="4213332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a:extLst>
              <a:ext uri="{FF2B5EF4-FFF2-40B4-BE49-F238E27FC236}">
                <a16:creationId xmlns:a16="http://schemas.microsoft.com/office/drawing/2014/main" id="{51FBDA00-7F8E-6C4C-B68B-145675E3425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29">
            <a:extLst>
              <a:ext uri="{FF2B5EF4-FFF2-40B4-BE49-F238E27FC236}">
                <a16:creationId xmlns:a16="http://schemas.microsoft.com/office/drawing/2014/main" id="{3532F75C-2221-3141-A577-68970384F3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a:extLst>
              <a:ext uri="{FF2B5EF4-FFF2-40B4-BE49-F238E27FC236}">
                <a16:creationId xmlns:a16="http://schemas.microsoft.com/office/drawing/2014/main" id="{D1050EB4-9513-4D42-A92D-9FB7AD254119}"/>
              </a:ext>
            </a:extLst>
          </p:cNvPr>
          <p:cNvSpPr>
            <a:spLocks noGrp="1" noChangeArrowheads="1"/>
          </p:cNvSpPr>
          <p:nvPr>
            <p:ph type="sldNum" sz="quarter" idx="12"/>
          </p:nvPr>
        </p:nvSpPr>
        <p:spPr>
          <a:ln/>
        </p:spPr>
        <p:txBody>
          <a:bodyPr/>
          <a:lstStyle>
            <a:lvl1pPr>
              <a:defRPr/>
            </a:lvl1pPr>
          </a:lstStyle>
          <a:p>
            <a:fld id="{79B4DF57-EBC9-814A-946A-BD3F10A039D5}" type="slidenum">
              <a:rPr lang="en-US" altLang="en-US"/>
              <a:pPr/>
              <a:t>‹#›</a:t>
            </a:fld>
            <a:endParaRPr lang="en-US" altLang="en-US"/>
          </a:p>
        </p:txBody>
      </p:sp>
    </p:spTree>
    <p:extLst>
      <p:ext uri="{BB962C8B-B14F-4D97-AF65-F5344CB8AC3E}">
        <p14:creationId xmlns:p14="http://schemas.microsoft.com/office/powerpoint/2010/main" val="3860860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a:extLst>
              <a:ext uri="{FF2B5EF4-FFF2-40B4-BE49-F238E27FC236}">
                <a16:creationId xmlns:a16="http://schemas.microsoft.com/office/drawing/2014/main" id="{489CF94F-E535-374D-AED3-750B3F1700D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29">
            <a:extLst>
              <a:ext uri="{FF2B5EF4-FFF2-40B4-BE49-F238E27FC236}">
                <a16:creationId xmlns:a16="http://schemas.microsoft.com/office/drawing/2014/main" id="{B2A574A7-9B7C-954E-93EF-4C8CB0F0BF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D82DFBFB-BC98-B342-ACCC-4BC77D5D1CD2}"/>
              </a:ext>
            </a:extLst>
          </p:cNvPr>
          <p:cNvSpPr>
            <a:spLocks noGrp="1" noChangeArrowheads="1"/>
          </p:cNvSpPr>
          <p:nvPr>
            <p:ph type="sldNum" sz="quarter" idx="12"/>
          </p:nvPr>
        </p:nvSpPr>
        <p:spPr>
          <a:ln/>
        </p:spPr>
        <p:txBody>
          <a:bodyPr/>
          <a:lstStyle>
            <a:lvl1pPr>
              <a:defRPr/>
            </a:lvl1pPr>
          </a:lstStyle>
          <a:p>
            <a:fld id="{E1B61483-B771-4547-A2E9-779B099FF282}" type="slidenum">
              <a:rPr lang="en-US" altLang="en-US"/>
              <a:pPr/>
              <a:t>‹#›</a:t>
            </a:fld>
            <a:endParaRPr lang="en-US" altLang="en-US"/>
          </a:p>
        </p:txBody>
      </p:sp>
    </p:spTree>
    <p:extLst>
      <p:ext uri="{BB962C8B-B14F-4D97-AF65-F5344CB8AC3E}">
        <p14:creationId xmlns:p14="http://schemas.microsoft.com/office/powerpoint/2010/main" val="2232566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7442188E-1EF2-B341-81EF-A0A9432F581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29">
            <a:extLst>
              <a:ext uri="{FF2B5EF4-FFF2-40B4-BE49-F238E27FC236}">
                <a16:creationId xmlns:a16="http://schemas.microsoft.com/office/drawing/2014/main" id="{5FCE5711-60D9-3749-9173-F8646B52D4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a:extLst>
              <a:ext uri="{FF2B5EF4-FFF2-40B4-BE49-F238E27FC236}">
                <a16:creationId xmlns:a16="http://schemas.microsoft.com/office/drawing/2014/main" id="{87917AC2-706C-464B-A582-A417CDA3C2DA}"/>
              </a:ext>
            </a:extLst>
          </p:cNvPr>
          <p:cNvSpPr>
            <a:spLocks noGrp="1" noChangeArrowheads="1"/>
          </p:cNvSpPr>
          <p:nvPr>
            <p:ph type="sldNum" sz="quarter" idx="12"/>
          </p:nvPr>
        </p:nvSpPr>
        <p:spPr>
          <a:ln/>
        </p:spPr>
        <p:txBody>
          <a:bodyPr/>
          <a:lstStyle>
            <a:lvl1pPr>
              <a:defRPr/>
            </a:lvl1pPr>
          </a:lstStyle>
          <a:p>
            <a:fld id="{1C79005A-8C96-A644-B104-141227D7ADAC}" type="slidenum">
              <a:rPr lang="en-US" altLang="en-US"/>
              <a:pPr/>
              <a:t>‹#›</a:t>
            </a:fld>
            <a:endParaRPr lang="en-US" altLang="en-US"/>
          </a:p>
        </p:txBody>
      </p:sp>
    </p:spTree>
    <p:extLst>
      <p:ext uri="{BB962C8B-B14F-4D97-AF65-F5344CB8AC3E}">
        <p14:creationId xmlns:p14="http://schemas.microsoft.com/office/powerpoint/2010/main" val="3347060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CA3EDAE4-6E8F-1E43-BE4F-CAB195E7F47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2D732616-6D83-4F4D-B4B4-9AF3E88E13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C37938A7-4EA2-BD47-BB1D-DA3E895603B0}"/>
              </a:ext>
            </a:extLst>
          </p:cNvPr>
          <p:cNvSpPr>
            <a:spLocks noGrp="1" noChangeArrowheads="1"/>
          </p:cNvSpPr>
          <p:nvPr>
            <p:ph type="sldNum" sz="quarter" idx="12"/>
          </p:nvPr>
        </p:nvSpPr>
        <p:spPr>
          <a:ln/>
        </p:spPr>
        <p:txBody>
          <a:bodyPr/>
          <a:lstStyle>
            <a:lvl1pPr>
              <a:defRPr/>
            </a:lvl1pPr>
          </a:lstStyle>
          <a:p>
            <a:fld id="{25AAA801-5900-E74C-944E-F60F823FFA92}" type="slidenum">
              <a:rPr lang="en-US" altLang="en-US"/>
              <a:pPr/>
              <a:t>‹#›</a:t>
            </a:fld>
            <a:endParaRPr lang="en-US" altLang="en-US"/>
          </a:p>
        </p:txBody>
      </p:sp>
    </p:spTree>
    <p:extLst>
      <p:ext uri="{BB962C8B-B14F-4D97-AF65-F5344CB8AC3E}">
        <p14:creationId xmlns:p14="http://schemas.microsoft.com/office/powerpoint/2010/main" val="324195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54FF1DE-2BE8-CB4A-8375-134116E3B9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E9C3B5-48F2-B742-B41C-0537B2BCDF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C1CBB5B-2093-5246-96EB-5C4FF4B17CC1}"/>
              </a:ext>
            </a:extLst>
          </p:cNvPr>
          <p:cNvSpPr>
            <a:spLocks noGrp="1" noChangeArrowheads="1"/>
          </p:cNvSpPr>
          <p:nvPr>
            <p:ph type="sldNum" sz="quarter" idx="12"/>
          </p:nvPr>
        </p:nvSpPr>
        <p:spPr>
          <a:ln/>
        </p:spPr>
        <p:txBody>
          <a:bodyPr/>
          <a:lstStyle>
            <a:lvl1pPr>
              <a:defRPr/>
            </a:lvl1pPr>
          </a:lstStyle>
          <a:p>
            <a:fld id="{2707217E-8AC6-E842-8D8E-50E3AFD42B3F}" type="slidenum">
              <a:rPr lang="en-US" altLang="en-US"/>
              <a:pPr/>
              <a:t>‹#›</a:t>
            </a:fld>
            <a:endParaRPr lang="en-US" altLang="en-US"/>
          </a:p>
        </p:txBody>
      </p:sp>
    </p:spTree>
    <p:extLst>
      <p:ext uri="{BB962C8B-B14F-4D97-AF65-F5344CB8AC3E}">
        <p14:creationId xmlns:p14="http://schemas.microsoft.com/office/powerpoint/2010/main" val="4099157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DF3DFB38-FBF7-724E-8FF7-0586AF317B4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00966D62-1FEE-0547-BEF3-CA7F2ECD5D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53602D70-2F29-C74D-92CD-D2B1CBD40D5A}"/>
              </a:ext>
            </a:extLst>
          </p:cNvPr>
          <p:cNvSpPr>
            <a:spLocks noGrp="1" noChangeArrowheads="1"/>
          </p:cNvSpPr>
          <p:nvPr>
            <p:ph type="sldNum" sz="quarter" idx="12"/>
          </p:nvPr>
        </p:nvSpPr>
        <p:spPr>
          <a:ln/>
        </p:spPr>
        <p:txBody>
          <a:bodyPr/>
          <a:lstStyle>
            <a:lvl1pPr>
              <a:defRPr/>
            </a:lvl1pPr>
          </a:lstStyle>
          <a:p>
            <a:fld id="{58CCB61B-2463-8247-9F7F-0511D2374433}" type="slidenum">
              <a:rPr lang="en-US" altLang="en-US"/>
              <a:pPr/>
              <a:t>‹#›</a:t>
            </a:fld>
            <a:endParaRPr lang="en-US" altLang="en-US"/>
          </a:p>
        </p:txBody>
      </p:sp>
    </p:spTree>
    <p:extLst>
      <p:ext uri="{BB962C8B-B14F-4D97-AF65-F5344CB8AC3E}">
        <p14:creationId xmlns:p14="http://schemas.microsoft.com/office/powerpoint/2010/main" val="1872384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396B6832-2B1C-5548-9787-24C8014EE4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63DAC49A-CAF2-6B42-9A48-FA051BCBCE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87459382-81C3-0343-B35D-27F9DAC74E9E}"/>
              </a:ext>
            </a:extLst>
          </p:cNvPr>
          <p:cNvSpPr>
            <a:spLocks noGrp="1" noChangeArrowheads="1"/>
          </p:cNvSpPr>
          <p:nvPr>
            <p:ph type="sldNum" sz="quarter" idx="12"/>
          </p:nvPr>
        </p:nvSpPr>
        <p:spPr>
          <a:ln/>
        </p:spPr>
        <p:txBody>
          <a:bodyPr/>
          <a:lstStyle>
            <a:lvl1pPr>
              <a:defRPr/>
            </a:lvl1pPr>
          </a:lstStyle>
          <a:p>
            <a:fld id="{D15BE458-4C70-134D-8C77-ECE0693492D3}" type="slidenum">
              <a:rPr lang="en-US" altLang="en-US"/>
              <a:pPr/>
              <a:t>‹#›</a:t>
            </a:fld>
            <a:endParaRPr lang="en-US" altLang="en-US"/>
          </a:p>
        </p:txBody>
      </p:sp>
    </p:spTree>
    <p:extLst>
      <p:ext uri="{BB962C8B-B14F-4D97-AF65-F5344CB8AC3E}">
        <p14:creationId xmlns:p14="http://schemas.microsoft.com/office/powerpoint/2010/main" val="2863646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C31350A9-9119-2547-8092-3F47064580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23BEDF00-7D2A-A24F-9CD1-BD7F2F20B2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997FF518-D735-5043-8D53-CB22EC5F76CE}"/>
              </a:ext>
            </a:extLst>
          </p:cNvPr>
          <p:cNvSpPr>
            <a:spLocks noGrp="1" noChangeArrowheads="1"/>
          </p:cNvSpPr>
          <p:nvPr>
            <p:ph type="sldNum" sz="quarter" idx="12"/>
          </p:nvPr>
        </p:nvSpPr>
        <p:spPr>
          <a:ln/>
        </p:spPr>
        <p:txBody>
          <a:bodyPr/>
          <a:lstStyle>
            <a:lvl1pPr>
              <a:defRPr/>
            </a:lvl1pPr>
          </a:lstStyle>
          <a:p>
            <a:fld id="{44F9FCE0-F49B-3745-AC6F-D11A1A961361}" type="slidenum">
              <a:rPr lang="en-US" altLang="en-US"/>
              <a:pPr/>
              <a:t>‹#›</a:t>
            </a:fld>
            <a:endParaRPr lang="en-US" altLang="en-US"/>
          </a:p>
        </p:txBody>
      </p:sp>
    </p:spTree>
    <p:extLst>
      <p:ext uri="{BB962C8B-B14F-4D97-AF65-F5344CB8AC3E}">
        <p14:creationId xmlns:p14="http://schemas.microsoft.com/office/powerpoint/2010/main" val="3852988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76578" name="Rectangle 1026"/>
          <p:cNvSpPr>
            <a:spLocks noGrp="1" noChangeArrowheads="1"/>
          </p:cNvSpPr>
          <p:nvPr>
            <p:ph type="ctrTitle"/>
          </p:nvPr>
        </p:nvSpPr>
        <p:spPr>
          <a:xfrm>
            <a:off x="685800" y="2286000"/>
            <a:ext cx="7772400" cy="1143000"/>
          </a:xfrm>
          <a:effectLst/>
          <a:extLst/>
        </p:spPr>
        <p:txBody>
          <a:bodyPr/>
          <a:lstStyle>
            <a:lvl1pPr>
              <a:defRPr sz="5400" b="1"/>
            </a:lvl1pPr>
          </a:lstStyle>
          <a:p>
            <a:pPr lvl="0"/>
            <a:r>
              <a:rPr lang="en-US" noProof="0"/>
              <a:t>Click to edit Master title style</a:t>
            </a:r>
          </a:p>
        </p:txBody>
      </p:sp>
      <p:sp>
        <p:nvSpPr>
          <p:cNvPr id="1176579" name="Rectangle 1027"/>
          <p:cNvSpPr>
            <a:spLocks noGrp="1" noChangeArrowheads="1"/>
          </p:cNvSpPr>
          <p:nvPr>
            <p:ph type="subTitle" idx="1"/>
          </p:nvPr>
        </p:nvSpPr>
        <p:spPr>
          <a:xfrm>
            <a:off x="1371600" y="3886200"/>
            <a:ext cx="6400800" cy="1752600"/>
          </a:xfrm>
          <a:effectLst>
            <a:outerShdw blurRad="12700" dist="12700" dir="2700000" algn="ctr" rotWithShape="0">
              <a:schemeClr val="bg2">
                <a:alpha val="99962"/>
              </a:schemeClr>
            </a:outerShdw>
          </a:effectLst>
        </p:spPr>
        <p:txBody>
          <a:bodyPr/>
          <a:lstStyle>
            <a:lvl1pPr marL="0" indent="0" algn="ctr">
              <a:buFont typeface="Wingdings" charset="0"/>
              <a:buNone/>
              <a:defRPr/>
            </a:lvl1pPr>
          </a:lstStyle>
          <a:p>
            <a:pPr lvl="0"/>
            <a:r>
              <a:rPr lang="en-US" noProof="0"/>
              <a:t>Click to edit Master subtitle style</a:t>
            </a:r>
          </a:p>
        </p:txBody>
      </p:sp>
      <p:sp>
        <p:nvSpPr>
          <p:cNvPr id="4" name="Rectangle 1028">
            <a:extLst>
              <a:ext uri="{FF2B5EF4-FFF2-40B4-BE49-F238E27FC236}">
                <a16:creationId xmlns:a16="http://schemas.microsoft.com/office/drawing/2014/main" id="{A8BC3238-074B-9444-B493-CF9E69CDA5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9289728B-C3CE-2549-AC70-E5ECB7DB35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F95472C3-F9CE-2540-92F6-C629F1465709}"/>
              </a:ext>
            </a:extLst>
          </p:cNvPr>
          <p:cNvSpPr>
            <a:spLocks noGrp="1" noChangeArrowheads="1"/>
          </p:cNvSpPr>
          <p:nvPr>
            <p:ph type="sldNum" sz="quarter" idx="12"/>
          </p:nvPr>
        </p:nvSpPr>
        <p:spPr>
          <a:ln/>
        </p:spPr>
        <p:txBody>
          <a:bodyPr/>
          <a:lstStyle>
            <a:lvl1pPr>
              <a:defRPr/>
            </a:lvl1pPr>
          </a:lstStyle>
          <a:p>
            <a:fld id="{E0598CD6-CF48-A144-A1DE-21697D0DB517}" type="slidenum">
              <a:rPr lang="en-US" altLang="en-US"/>
              <a:pPr/>
              <a:t>‹#›</a:t>
            </a:fld>
            <a:endParaRPr lang="en-US" altLang="en-US"/>
          </a:p>
        </p:txBody>
      </p:sp>
    </p:spTree>
    <p:extLst>
      <p:ext uri="{BB962C8B-B14F-4D97-AF65-F5344CB8AC3E}">
        <p14:creationId xmlns:p14="http://schemas.microsoft.com/office/powerpoint/2010/main" val="1152663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41574EE8-C76B-1548-8D1D-A82D7A81C6F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D9177593-95D2-034E-AC64-72149FC7C9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84EC49CF-A722-634F-B5A0-6DF139374CBE}"/>
              </a:ext>
            </a:extLst>
          </p:cNvPr>
          <p:cNvSpPr>
            <a:spLocks noGrp="1" noChangeArrowheads="1"/>
          </p:cNvSpPr>
          <p:nvPr>
            <p:ph type="sldNum" sz="quarter" idx="12"/>
          </p:nvPr>
        </p:nvSpPr>
        <p:spPr>
          <a:ln/>
        </p:spPr>
        <p:txBody>
          <a:bodyPr/>
          <a:lstStyle>
            <a:lvl1pPr>
              <a:defRPr/>
            </a:lvl1pPr>
          </a:lstStyle>
          <a:p>
            <a:fld id="{C04B1E59-CFAC-C14E-A588-2333603437A1}" type="slidenum">
              <a:rPr lang="en-US" altLang="en-US"/>
              <a:pPr/>
              <a:t>‹#›</a:t>
            </a:fld>
            <a:endParaRPr lang="en-US" altLang="en-US"/>
          </a:p>
        </p:txBody>
      </p:sp>
    </p:spTree>
    <p:extLst>
      <p:ext uri="{BB962C8B-B14F-4D97-AF65-F5344CB8AC3E}">
        <p14:creationId xmlns:p14="http://schemas.microsoft.com/office/powerpoint/2010/main" val="1123599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a:extLst>
              <a:ext uri="{FF2B5EF4-FFF2-40B4-BE49-F238E27FC236}">
                <a16:creationId xmlns:a16="http://schemas.microsoft.com/office/drawing/2014/main" id="{8305E34A-0219-B94D-AFF6-E0221B6FEE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7E14E29B-5FAA-1C47-AF8F-8FE20BE3F3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5EEDD8BF-1269-6A4E-A1A5-BC05AFBAFEE3}"/>
              </a:ext>
            </a:extLst>
          </p:cNvPr>
          <p:cNvSpPr>
            <a:spLocks noGrp="1" noChangeArrowheads="1"/>
          </p:cNvSpPr>
          <p:nvPr>
            <p:ph type="sldNum" sz="quarter" idx="12"/>
          </p:nvPr>
        </p:nvSpPr>
        <p:spPr>
          <a:ln/>
        </p:spPr>
        <p:txBody>
          <a:bodyPr/>
          <a:lstStyle>
            <a:lvl1pPr>
              <a:defRPr/>
            </a:lvl1pPr>
          </a:lstStyle>
          <a:p>
            <a:fld id="{B9AAFDE7-245A-A244-8767-8554855B34A4}" type="slidenum">
              <a:rPr lang="en-US" altLang="en-US"/>
              <a:pPr/>
              <a:t>‹#›</a:t>
            </a:fld>
            <a:endParaRPr lang="en-US" altLang="en-US"/>
          </a:p>
        </p:txBody>
      </p:sp>
    </p:spTree>
    <p:extLst>
      <p:ext uri="{BB962C8B-B14F-4D97-AF65-F5344CB8AC3E}">
        <p14:creationId xmlns:p14="http://schemas.microsoft.com/office/powerpoint/2010/main" val="4168830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a:extLst>
              <a:ext uri="{FF2B5EF4-FFF2-40B4-BE49-F238E27FC236}">
                <a16:creationId xmlns:a16="http://schemas.microsoft.com/office/drawing/2014/main" id="{09740FD9-7FF3-B24B-8F8F-4EA9AEB07D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E638F95F-46AD-6349-9284-3F994D7E7C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F5EC2C4E-153A-F34F-9E34-1864E2466562}"/>
              </a:ext>
            </a:extLst>
          </p:cNvPr>
          <p:cNvSpPr>
            <a:spLocks noGrp="1" noChangeArrowheads="1"/>
          </p:cNvSpPr>
          <p:nvPr>
            <p:ph type="sldNum" sz="quarter" idx="12"/>
          </p:nvPr>
        </p:nvSpPr>
        <p:spPr>
          <a:ln/>
        </p:spPr>
        <p:txBody>
          <a:bodyPr/>
          <a:lstStyle>
            <a:lvl1pPr>
              <a:defRPr/>
            </a:lvl1pPr>
          </a:lstStyle>
          <a:p>
            <a:fld id="{4432F5B7-4B32-A649-B790-DD67CEB5638A}" type="slidenum">
              <a:rPr lang="en-US" altLang="en-US"/>
              <a:pPr/>
              <a:t>‹#›</a:t>
            </a:fld>
            <a:endParaRPr lang="en-US" altLang="en-US"/>
          </a:p>
        </p:txBody>
      </p:sp>
    </p:spTree>
    <p:extLst>
      <p:ext uri="{BB962C8B-B14F-4D97-AF65-F5344CB8AC3E}">
        <p14:creationId xmlns:p14="http://schemas.microsoft.com/office/powerpoint/2010/main" val="3165041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a:extLst>
              <a:ext uri="{FF2B5EF4-FFF2-40B4-BE49-F238E27FC236}">
                <a16:creationId xmlns:a16="http://schemas.microsoft.com/office/drawing/2014/main" id="{764B04D5-6926-D14C-BC94-B1EC77E3D32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29">
            <a:extLst>
              <a:ext uri="{FF2B5EF4-FFF2-40B4-BE49-F238E27FC236}">
                <a16:creationId xmlns:a16="http://schemas.microsoft.com/office/drawing/2014/main" id="{51BF9D5C-168D-C64C-9BD8-13AEB0C999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a:extLst>
              <a:ext uri="{FF2B5EF4-FFF2-40B4-BE49-F238E27FC236}">
                <a16:creationId xmlns:a16="http://schemas.microsoft.com/office/drawing/2014/main" id="{8D625117-A4FA-C144-8DF2-27B8FA7BEA10}"/>
              </a:ext>
            </a:extLst>
          </p:cNvPr>
          <p:cNvSpPr>
            <a:spLocks noGrp="1" noChangeArrowheads="1"/>
          </p:cNvSpPr>
          <p:nvPr>
            <p:ph type="sldNum" sz="quarter" idx="12"/>
          </p:nvPr>
        </p:nvSpPr>
        <p:spPr>
          <a:ln/>
        </p:spPr>
        <p:txBody>
          <a:bodyPr/>
          <a:lstStyle>
            <a:lvl1pPr>
              <a:defRPr/>
            </a:lvl1pPr>
          </a:lstStyle>
          <a:p>
            <a:fld id="{9D27BC15-938F-E64A-8D02-C9EB07F8FFB8}" type="slidenum">
              <a:rPr lang="en-US" altLang="en-US"/>
              <a:pPr/>
              <a:t>‹#›</a:t>
            </a:fld>
            <a:endParaRPr lang="en-US" altLang="en-US"/>
          </a:p>
        </p:txBody>
      </p:sp>
    </p:spTree>
    <p:extLst>
      <p:ext uri="{BB962C8B-B14F-4D97-AF65-F5344CB8AC3E}">
        <p14:creationId xmlns:p14="http://schemas.microsoft.com/office/powerpoint/2010/main" val="4187292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a:extLst>
              <a:ext uri="{FF2B5EF4-FFF2-40B4-BE49-F238E27FC236}">
                <a16:creationId xmlns:a16="http://schemas.microsoft.com/office/drawing/2014/main" id="{A8E55B1F-6DD5-4F43-B1DB-415CF351AC1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29">
            <a:extLst>
              <a:ext uri="{FF2B5EF4-FFF2-40B4-BE49-F238E27FC236}">
                <a16:creationId xmlns:a16="http://schemas.microsoft.com/office/drawing/2014/main" id="{C1F4D8CB-C6D8-2343-BA69-695663FADD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EA8BD4EC-AA04-FF43-ADEC-11A999984F1E}"/>
              </a:ext>
            </a:extLst>
          </p:cNvPr>
          <p:cNvSpPr>
            <a:spLocks noGrp="1" noChangeArrowheads="1"/>
          </p:cNvSpPr>
          <p:nvPr>
            <p:ph type="sldNum" sz="quarter" idx="12"/>
          </p:nvPr>
        </p:nvSpPr>
        <p:spPr>
          <a:ln/>
        </p:spPr>
        <p:txBody>
          <a:bodyPr/>
          <a:lstStyle>
            <a:lvl1pPr>
              <a:defRPr/>
            </a:lvl1pPr>
          </a:lstStyle>
          <a:p>
            <a:fld id="{B1491D35-38A5-2344-BA5C-2C220A6F896D}" type="slidenum">
              <a:rPr lang="en-US" altLang="en-US"/>
              <a:pPr/>
              <a:t>‹#›</a:t>
            </a:fld>
            <a:endParaRPr lang="en-US" altLang="en-US"/>
          </a:p>
        </p:txBody>
      </p:sp>
    </p:spTree>
    <p:extLst>
      <p:ext uri="{BB962C8B-B14F-4D97-AF65-F5344CB8AC3E}">
        <p14:creationId xmlns:p14="http://schemas.microsoft.com/office/powerpoint/2010/main" val="3621273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02E178DC-4E9D-5641-8600-D3DF565F75E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29">
            <a:extLst>
              <a:ext uri="{FF2B5EF4-FFF2-40B4-BE49-F238E27FC236}">
                <a16:creationId xmlns:a16="http://schemas.microsoft.com/office/drawing/2014/main" id="{1816406F-365A-3144-8DBF-85B1997F6C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a:extLst>
              <a:ext uri="{FF2B5EF4-FFF2-40B4-BE49-F238E27FC236}">
                <a16:creationId xmlns:a16="http://schemas.microsoft.com/office/drawing/2014/main" id="{41D1DAE5-937D-CF46-AAEB-5271AA8EE9D2}"/>
              </a:ext>
            </a:extLst>
          </p:cNvPr>
          <p:cNvSpPr>
            <a:spLocks noGrp="1" noChangeArrowheads="1"/>
          </p:cNvSpPr>
          <p:nvPr>
            <p:ph type="sldNum" sz="quarter" idx="12"/>
          </p:nvPr>
        </p:nvSpPr>
        <p:spPr>
          <a:ln/>
        </p:spPr>
        <p:txBody>
          <a:bodyPr/>
          <a:lstStyle>
            <a:lvl1pPr>
              <a:defRPr/>
            </a:lvl1pPr>
          </a:lstStyle>
          <a:p>
            <a:fld id="{C6992E7F-5DED-6F45-B89A-6B0BE48FBBB9}" type="slidenum">
              <a:rPr lang="en-US" altLang="en-US"/>
              <a:pPr/>
              <a:t>‹#›</a:t>
            </a:fld>
            <a:endParaRPr lang="en-US" altLang="en-US"/>
          </a:p>
        </p:txBody>
      </p:sp>
    </p:spTree>
    <p:extLst>
      <p:ext uri="{BB962C8B-B14F-4D97-AF65-F5344CB8AC3E}">
        <p14:creationId xmlns:p14="http://schemas.microsoft.com/office/powerpoint/2010/main" val="55383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3AE08D1-6E7C-D541-8539-07F240175B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E92E18-794B-8442-849B-7D3215DC3B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1BE441-69AB-C543-85CE-C8F1FD87D89A}"/>
              </a:ext>
            </a:extLst>
          </p:cNvPr>
          <p:cNvSpPr>
            <a:spLocks noGrp="1" noChangeArrowheads="1"/>
          </p:cNvSpPr>
          <p:nvPr>
            <p:ph type="sldNum" sz="quarter" idx="12"/>
          </p:nvPr>
        </p:nvSpPr>
        <p:spPr>
          <a:ln/>
        </p:spPr>
        <p:txBody>
          <a:bodyPr/>
          <a:lstStyle>
            <a:lvl1pPr>
              <a:defRPr/>
            </a:lvl1pPr>
          </a:lstStyle>
          <a:p>
            <a:fld id="{F1844674-A956-F24E-813F-B13D20D084FB}" type="slidenum">
              <a:rPr lang="en-US" altLang="en-US"/>
              <a:pPr/>
              <a:t>‹#›</a:t>
            </a:fld>
            <a:endParaRPr lang="en-US" altLang="en-US"/>
          </a:p>
        </p:txBody>
      </p:sp>
    </p:spTree>
    <p:extLst>
      <p:ext uri="{BB962C8B-B14F-4D97-AF65-F5344CB8AC3E}">
        <p14:creationId xmlns:p14="http://schemas.microsoft.com/office/powerpoint/2010/main" val="3066031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C28EB544-68F5-4F45-8CB2-7B75CD272B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70C94DD1-E43B-FF4D-87EA-7E927E792B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E6B4FD7B-AC87-5A45-9A79-8C5CBD73FEC0}"/>
              </a:ext>
            </a:extLst>
          </p:cNvPr>
          <p:cNvSpPr>
            <a:spLocks noGrp="1" noChangeArrowheads="1"/>
          </p:cNvSpPr>
          <p:nvPr>
            <p:ph type="sldNum" sz="quarter" idx="12"/>
          </p:nvPr>
        </p:nvSpPr>
        <p:spPr>
          <a:ln/>
        </p:spPr>
        <p:txBody>
          <a:bodyPr/>
          <a:lstStyle>
            <a:lvl1pPr>
              <a:defRPr/>
            </a:lvl1pPr>
          </a:lstStyle>
          <a:p>
            <a:fld id="{556A73B5-883A-A64B-8DED-06DB7192E4C2}" type="slidenum">
              <a:rPr lang="en-US" altLang="en-US"/>
              <a:pPr/>
              <a:t>‹#›</a:t>
            </a:fld>
            <a:endParaRPr lang="en-US" altLang="en-US"/>
          </a:p>
        </p:txBody>
      </p:sp>
    </p:spTree>
    <p:extLst>
      <p:ext uri="{BB962C8B-B14F-4D97-AF65-F5344CB8AC3E}">
        <p14:creationId xmlns:p14="http://schemas.microsoft.com/office/powerpoint/2010/main" val="2309862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74F4184C-66B1-0042-B4E3-B2342461EF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A127A8CE-3B55-804A-9151-10AA55D0F3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739A6C09-1063-D74F-AC2D-D60DF53246DF}"/>
              </a:ext>
            </a:extLst>
          </p:cNvPr>
          <p:cNvSpPr>
            <a:spLocks noGrp="1" noChangeArrowheads="1"/>
          </p:cNvSpPr>
          <p:nvPr>
            <p:ph type="sldNum" sz="quarter" idx="12"/>
          </p:nvPr>
        </p:nvSpPr>
        <p:spPr>
          <a:ln/>
        </p:spPr>
        <p:txBody>
          <a:bodyPr/>
          <a:lstStyle>
            <a:lvl1pPr>
              <a:defRPr/>
            </a:lvl1pPr>
          </a:lstStyle>
          <a:p>
            <a:fld id="{47292815-8645-0F47-976C-1AB2A4B3966E}" type="slidenum">
              <a:rPr lang="en-US" altLang="en-US"/>
              <a:pPr/>
              <a:t>‹#›</a:t>
            </a:fld>
            <a:endParaRPr lang="en-US" altLang="en-US"/>
          </a:p>
        </p:txBody>
      </p:sp>
    </p:spTree>
    <p:extLst>
      <p:ext uri="{BB962C8B-B14F-4D97-AF65-F5344CB8AC3E}">
        <p14:creationId xmlns:p14="http://schemas.microsoft.com/office/powerpoint/2010/main" val="1239975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47A81A3E-F736-854A-959A-BC702CD7584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BA5B938A-715B-7440-AD36-DD58EFCC1A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02110E3D-9E33-FE43-8BD3-3485CE62502D}"/>
              </a:ext>
            </a:extLst>
          </p:cNvPr>
          <p:cNvSpPr>
            <a:spLocks noGrp="1" noChangeArrowheads="1"/>
          </p:cNvSpPr>
          <p:nvPr>
            <p:ph type="sldNum" sz="quarter" idx="12"/>
          </p:nvPr>
        </p:nvSpPr>
        <p:spPr>
          <a:ln/>
        </p:spPr>
        <p:txBody>
          <a:bodyPr/>
          <a:lstStyle>
            <a:lvl1pPr>
              <a:defRPr/>
            </a:lvl1pPr>
          </a:lstStyle>
          <a:p>
            <a:fld id="{8B06E636-18EE-0F4C-AF5C-E1425AA3D0D1}" type="slidenum">
              <a:rPr lang="en-US" altLang="en-US"/>
              <a:pPr/>
              <a:t>‹#›</a:t>
            </a:fld>
            <a:endParaRPr lang="en-US" altLang="en-US"/>
          </a:p>
        </p:txBody>
      </p:sp>
    </p:spTree>
    <p:extLst>
      <p:ext uri="{BB962C8B-B14F-4D97-AF65-F5344CB8AC3E}">
        <p14:creationId xmlns:p14="http://schemas.microsoft.com/office/powerpoint/2010/main" val="1567712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07FBCEC5-3D1E-134D-A6C0-B9F5140852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AA60798F-72B0-6443-AB9C-307F9EDDD6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00F6AE4E-22B9-884A-96BB-3D412AA942F0}"/>
              </a:ext>
            </a:extLst>
          </p:cNvPr>
          <p:cNvSpPr>
            <a:spLocks noGrp="1" noChangeArrowheads="1"/>
          </p:cNvSpPr>
          <p:nvPr>
            <p:ph type="sldNum" sz="quarter" idx="12"/>
          </p:nvPr>
        </p:nvSpPr>
        <p:spPr>
          <a:ln/>
        </p:spPr>
        <p:txBody>
          <a:bodyPr/>
          <a:lstStyle>
            <a:lvl1pPr>
              <a:defRPr/>
            </a:lvl1pPr>
          </a:lstStyle>
          <a:p>
            <a:fld id="{387BDC08-3D29-7944-96A4-A9B5F49D7C0E}" type="slidenum">
              <a:rPr lang="en-US" altLang="en-US"/>
              <a:pPr/>
              <a:t>‹#›</a:t>
            </a:fld>
            <a:endParaRPr lang="en-US" altLang="en-US"/>
          </a:p>
        </p:txBody>
      </p:sp>
    </p:spTree>
    <p:extLst>
      <p:ext uri="{BB962C8B-B14F-4D97-AF65-F5344CB8AC3E}">
        <p14:creationId xmlns:p14="http://schemas.microsoft.com/office/powerpoint/2010/main" val="2121042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72482" name="Rectangle 2"/>
          <p:cNvSpPr>
            <a:spLocks noGrp="1" noChangeArrowheads="1"/>
          </p:cNvSpPr>
          <p:nvPr>
            <p:ph type="ctrTitle"/>
          </p:nvPr>
        </p:nvSpPr>
        <p:spPr>
          <a:xfrm>
            <a:off x="685800" y="2286000"/>
            <a:ext cx="7772400" cy="1143000"/>
          </a:xfrm>
          <a:effectLst>
            <a:outerShdw blurRad="38100" dist="38099" dir="2700000" algn="ctr" rotWithShape="0">
              <a:srgbClr val="000000">
                <a:alpha val="99962"/>
              </a:srgbClr>
            </a:outerShdw>
          </a:effectLst>
        </p:spPr>
        <p:txBody>
          <a:bodyPr/>
          <a:lstStyle>
            <a:lvl1pPr>
              <a:defRPr/>
            </a:lvl1pPr>
          </a:lstStyle>
          <a:p>
            <a:pPr lvl="0"/>
            <a:r>
              <a:rPr lang="en-US" noProof="0"/>
              <a:t>Click to edit Master title style</a:t>
            </a:r>
          </a:p>
        </p:txBody>
      </p:sp>
      <p:sp>
        <p:nvSpPr>
          <p:cNvPr id="1172483" name="Rectangle 3"/>
          <p:cNvSpPr>
            <a:spLocks noGrp="1" noChangeArrowheads="1"/>
          </p:cNvSpPr>
          <p:nvPr>
            <p:ph type="subTitle" idx="1"/>
          </p:nvPr>
        </p:nvSpPr>
        <p:spPr>
          <a:xfrm>
            <a:off x="1371600" y="3886200"/>
            <a:ext cx="6400800" cy="1752600"/>
          </a:xfrm>
          <a:effectLst>
            <a:outerShdw blurRad="38100" dist="38099" dir="2700000" algn="ctr" rotWithShape="0">
              <a:srgbClr val="000000">
                <a:alpha val="99962"/>
              </a:srgbClr>
            </a:outerShdw>
          </a:effectLst>
        </p:spPr>
        <p:txBody>
          <a:bodyPr/>
          <a:lstStyle>
            <a:lvl1pPr marL="0" indent="0" algn="ctr">
              <a:buFont typeface="Wingdings" charset="0"/>
              <a:buNone/>
              <a:defRPr sz="2800"/>
            </a:lvl1pPr>
          </a:lstStyle>
          <a:p>
            <a:pPr lvl="0"/>
            <a:r>
              <a:rPr lang="en-US" noProof="0"/>
              <a:t>Click to edit Master subtitle style</a:t>
            </a:r>
          </a:p>
        </p:txBody>
      </p:sp>
      <p:sp>
        <p:nvSpPr>
          <p:cNvPr id="4" name="Rectangle 4">
            <a:extLst>
              <a:ext uri="{FF2B5EF4-FFF2-40B4-BE49-F238E27FC236}">
                <a16:creationId xmlns:a16="http://schemas.microsoft.com/office/drawing/2014/main" id="{45631A43-1B08-BD42-A9ED-68BAF43571C2}"/>
              </a:ext>
            </a:extLst>
          </p:cNvPr>
          <p:cNvSpPr>
            <a:spLocks noGrp="1" noChangeArrowheads="1"/>
          </p:cNvSpPr>
          <p:nvPr>
            <p:ph type="dt" sz="half" idx="10"/>
          </p:nvPr>
        </p:nvSpPr>
        <p:spPr>
          <a:effectLst>
            <a:outerShdw dist="35921" dir="2700000" algn="ctr" rotWithShape="0">
              <a:srgbClr val="808080">
                <a:alpha val="99962"/>
              </a:srgbClr>
            </a:outerShdw>
          </a:effectLst>
        </p:spPr>
        <p:txBody>
          <a:bodyPr/>
          <a:lstStyle>
            <a:lvl1pPr>
              <a:defRPr/>
            </a:lvl1pPr>
          </a:lstStyle>
          <a:p>
            <a:endParaRPr lang="en-US" altLang="en-US"/>
          </a:p>
        </p:txBody>
      </p:sp>
      <p:sp>
        <p:nvSpPr>
          <p:cNvPr id="5" name="Rectangle 5">
            <a:extLst>
              <a:ext uri="{FF2B5EF4-FFF2-40B4-BE49-F238E27FC236}">
                <a16:creationId xmlns:a16="http://schemas.microsoft.com/office/drawing/2014/main" id="{BDAD6335-404F-374E-9254-C7B8D72C5056}"/>
              </a:ext>
            </a:extLst>
          </p:cNvPr>
          <p:cNvSpPr>
            <a:spLocks noGrp="1" noChangeArrowheads="1"/>
          </p:cNvSpPr>
          <p:nvPr>
            <p:ph type="ftr" sz="quarter" idx="11"/>
          </p:nvPr>
        </p:nvSpPr>
        <p:spPr>
          <a:effectLst>
            <a:outerShdw dist="35921" dir="2700000" algn="ctr" rotWithShape="0">
              <a:srgbClr val="808080">
                <a:alpha val="99962"/>
              </a:srgbClr>
            </a:outerShdw>
          </a:effectLst>
        </p:spPr>
        <p:txBody>
          <a:bodyPr/>
          <a:lstStyle>
            <a:lvl1pPr>
              <a:defRPr/>
            </a:lvl1pPr>
          </a:lstStyle>
          <a:p>
            <a:endParaRPr lang="en-US" altLang="en-US"/>
          </a:p>
        </p:txBody>
      </p:sp>
      <p:sp>
        <p:nvSpPr>
          <p:cNvPr id="6" name="Rectangle 6">
            <a:extLst>
              <a:ext uri="{FF2B5EF4-FFF2-40B4-BE49-F238E27FC236}">
                <a16:creationId xmlns:a16="http://schemas.microsoft.com/office/drawing/2014/main" id="{80B2C974-2E56-0C40-9A89-2B246DCF9BFF}"/>
              </a:ext>
            </a:extLst>
          </p:cNvPr>
          <p:cNvSpPr>
            <a:spLocks noGrp="1" noChangeArrowheads="1"/>
          </p:cNvSpPr>
          <p:nvPr>
            <p:ph type="sldNum" sz="quarter" idx="12"/>
          </p:nvPr>
        </p:nvSpPr>
        <p:spPr>
          <a:effectLst>
            <a:outerShdw dist="35921" dir="2700000" algn="ctr" rotWithShape="0">
              <a:srgbClr val="808080">
                <a:alpha val="99962"/>
              </a:srgbClr>
            </a:outerShdw>
          </a:effectLst>
        </p:spPr>
        <p:txBody>
          <a:bodyPr/>
          <a:lstStyle>
            <a:lvl1pPr>
              <a:defRPr/>
            </a:lvl1pPr>
          </a:lstStyle>
          <a:p>
            <a:fld id="{F938A066-A473-4E45-AFC6-1ADE4E650C99}" type="slidenum">
              <a:rPr lang="en-US" altLang="en-US"/>
              <a:pPr/>
              <a:t>‹#›</a:t>
            </a:fld>
            <a:endParaRPr lang="en-US" altLang="en-US"/>
          </a:p>
        </p:txBody>
      </p:sp>
    </p:spTree>
    <p:extLst>
      <p:ext uri="{BB962C8B-B14F-4D97-AF65-F5344CB8AC3E}">
        <p14:creationId xmlns:p14="http://schemas.microsoft.com/office/powerpoint/2010/main" val="1124692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D4BF885-CC44-7D40-AE74-A7D0D42CBF3C}"/>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D11271A9-523D-9449-9156-CE366BFB8B6C}"/>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72AFC631-5D7E-6E45-925B-5134CFCADAD8}"/>
              </a:ext>
            </a:extLst>
          </p:cNvPr>
          <p:cNvSpPr>
            <a:spLocks noGrp="1" noChangeArrowheads="1"/>
          </p:cNvSpPr>
          <p:nvPr>
            <p:ph type="sldNum" sz="quarter" idx="12"/>
          </p:nvPr>
        </p:nvSpPr>
        <p:spPr>
          <a:ln/>
        </p:spPr>
        <p:txBody>
          <a:bodyPr/>
          <a:lstStyle>
            <a:lvl1pPr>
              <a:defRPr/>
            </a:lvl1pPr>
          </a:lstStyle>
          <a:p>
            <a:fld id="{685F20E0-090C-1344-8BD9-A4AB569F7A81}" type="slidenum">
              <a:rPr lang="en-US" altLang="en-US"/>
              <a:pPr/>
              <a:t>‹#›</a:t>
            </a:fld>
            <a:endParaRPr lang="en-US" altLang="en-US"/>
          </a:p>
        </p:txBody>
      </p:sp>
    </p:spTree>
    <p:extLst>
      <p:ext uri="{BB962C8B-B14F-4D97-AF65-F5344CB8AC3E}">
        <p14:creationId xmlns:p14="http://schemas.microsoft.com/office/powerpoint/2010/main" val="2148794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CA9A918-E1F5-8F49-A14E-D4874A2CE201}"/>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E934C8CF-C2E8-C143-96B3-F39265A69D07}"/>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09005B14-5E91-4941-B675-E50E0EA532BA}"/>
              </a:ext>
            </a:extLst>
          </p:cNvPr>
          <p:cNvSpPr>
            <a:spLocks noGrp="1" noChangeArrowheads="1"/>
          </p:cNvSpPr>
          <p:nvPr>
            <p:ph type="sldNum" sz="quarter" idx="12"/>
          </p:nvPr>
        </p:nvSpPr>
        <p:spPr>
          <a:ln/>
        </p:spPr>
        <p:txBody>
          <a:bodyPr/>
          <a:lstStyle>
            <a:lvl1pPr>
              <a:defRPr/>
            </a:lvl1pPr>
          </a:lstStyle>
          <a:p>
            <a:fld id="{8BE1A7BD-8198-6041-9E1B-705644880C25}" type="slidenum">
              <a:rPr lang="en-US" altLang="en-US"/>
              <a:pPr/>
              <a:t>‹#›</a:t>
            </a:fld>
            <a:endParaRPr lang="en-US" altLang="en-US"/>
          </a:p>
        </p:txBody>
      </p:sp>
    </p:spTree>
    <p:extLst>
      <p:ext uri="{BB962C8B-B14F-4D97-AF65-F5344CB8AC3E}">
        <p14:creationId xmlns:p14="http://schemas.microsoft.com/office/powerpoint/2010/main" val="1456422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8F17D41-1A3A-4D4C-94F3-4FA96025F518}"/>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663D9CC7-00AE-4847-9E21-DE6AC36B0BAD}"/>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C9AE48ED-3F6E-2C4D-AAF1-7D202093A509}"/>
              </a:ext>
            </a:extLst>
          </p:cNvPr>
          <p:cNvSpPr>
            <a:spLocks noGrp="1" noChangeArrowheads="1"/>
          </p:cNvSpPr>
          <p:nvPr>
            <p:ph type="sldNum" sz="quarter" idx="12"/>
          </p:nvPr>
        </p:nvSpPr>
        <p:spPr>
          <a:ln/>
        </p:spPr>
        <p:txBody>
          <a:bodyPr/>
          <a:lstStyle>
            <a:lvl1pPr>
              <a:defRPr/>
            </a:lvl1pPr>
          </a:lstStyle>
          <a:p>
            <a:fld id="{97F70F0A-97DB-B44F-A824-FF6E9ACC3AD2}" type="slidenum">
              <a:rPr lang="en-US" altLang="en-US"/>
              <a:pPr/>
              <a:t>‹#›</a:t>
            </a:fld>
            <a:endParaRPr lang="en-US" altLang="en-US"/>
          </a:p>
        </p:txBody>
      </p:sp>
    </p:spTree>
    <p:extLst>
      <p:ext uri="{BB962C8B-B14F-4D97-AF65-F5344CB8AC3E}">
        <p14:creationId xmlns:p14="http://schemas.microsoft.com/office/powerpoint/2010/main" val="24540651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6358AB4-8741-9546-8528-C2FD9B2E0C05}"/>
              </a:ext>
            </a:extLst>
          </p:cNvPr>
          <p:cNvSpPr>
            <a:spLocks noGrp="1" noChangeArrowheads="1"/>
          </p:cNvSpPr>
          <p:nvPr>
            <p:ph type="dt" sz="half" idx="10"/>
          </p:nvPr>
        </p:nvSpPr>
        <p:spPr>
          <a:ln/>
        </p:spPr>
        <p:txBody>
          <a:bodyPr/>
          <a:lstStyle>
            <a:lvl1pPr>
              <a:defRPr/>
            </a:lvl1pPr>
          </a:lstStyle>
          <a:p>
            <a:endParaRPr lang="en-US" altLang="en-US"/>
          </a:p>
        </p:txBody>
      </p:sp>
      <p:sp>
        <p:nvSpPr>
          <p:cNvPr id="8" name="Rectangle 5">
            <a:extLst>
              <a:ext uri="{FF2B5EF4-FFF2-40B4-BE49-F238E27FC236}">
                <a16:creationId xmlns:a16="http://schemas.microsoft.com/office/drawing/2014/main" id="{5B1A8BF3-09B9-2749-9515-E899370DEAB8}"/>
              </a:ext>
            </a:extLst>
          </p:cNvPr>
          <p:cNvSpPr>
            <a:spLocks noGrp="1" noChangeArrowheads="1"/>
          </p:cNvSpPr>
          <p:nvPr>
            <p:ph type="ftr" sz="quarter" idx="11"/>
          </p:nvPr>
        </p:nvSpPr>
        <p:spPr>
          <a:ln/>
        </p:spPr>
        <p:txBody>
          <a:bodyPr/>
          <a:lstStyle>
            <a:lvl1pPr>
              <a:defRPr/>
            </a:lvl1pPr>
          </a:lstStyle>
          <a:p>
            <a:endParaRPr lang="en-US" altLang="en-US"/>
          </a:p>
        </p:txBody>
      </p:sp>
      <p:sp>
        <p:nvSpPr>
          <p:cNvPr id="9" name="Rectangle 6">
            <a:extLst>
              <a:ext uri="{FF2B5EF4-FFF2-40B4-BE49-F238E27FC236}">
                <a16:creationId xmlns:a16="http://schemas.microsoft.com/office/drawing/2014/main" id="{9893C417-9AD8-6642-8EF7-7DCA8032CD1E}"/>
              </a:ext>
            </a:extLst>
          </p:cNvPr>
          <p:cNvSpPr>
            <a:spLocks noGrp="1" noChangeArrowheads="1"/>
          </p:cNvSpPr>
          <p:nvPr>
            <p:ph type="sldNum" sz="quarter" idx="12"/>
          </p:nvPr>
        </p:nvSpPr>
        <p:spPr>
          <a:ln/>
        </p:spPr>
        <p:txBody>
          <a:bodyPr/>
          <a:lstStyle>
            <a:lvl1pPr>
              <a:defRPr/>
            </a:lvl1pPr>
          </a:lstStyle>
          <a:p>
            <a:fld id="{B428C076-D0DE-2E44-BA04-25AA314D6EDB}" type="slidenum">
              <a:rPr lang="en-US" altLang="en-US"/>
              <a:pPr/>
              <a:t>‹#›</a:t>
            </a:fld>
            <a:endParaRPr lang="en-US" altLang="en-US"/>
          </a:p>
        </p:txBody>
      </p:sp>
    </p:spTree>
    <p:extLst>
      <p:ext uri="{BB962C8B-B14F-4D97-AF65-F5344CB8AC3E}">
        <p14:creationId xmlns:p14="http://schemas.microsoft.com/office/powerpoint/2010/main" val="40657994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2FF4438-62F9-1B47-A459-27FB7031E784}"/>
              </a:ext>
            </a:extLst>
          </p:cNvPr>
          <p:cNvSpPr>
            <a:spLocks noGrp="1" noChangeArrowheads="1"/>
          </p:cNvSpPr>
          <p:nvPr>
            <p:ph type="dt" sz="half" idx="10"/>
          </p:nvPr>
        </p:nvSpPr>
        <p:spPr>
          <a:ln/>
        </p:spPr>
        <p:txBody>
          <a:bodyPr/>
          <a:lstStyle>
            <a:lvl1pPr>
              <a:defRPr/>
            </a:lvl1pPr>
          </a:lstStyle>
          <a:p>
            <a:endParaRPr lang="en-US" altLang="en-US"/>
          </a:p>
        </p:txBody>
      </p:sp>
      <p:sp>
        <p:nvSpPr>
          <p:cNvPr id="4" name="Rectangle 5">
            <a:extLst>
              <a:ext uri="{FF2B5EF4-FFF2-40B4-BE49-F238E27FC236}">
                <a16:creationId xmlns:a16="http://schemas.microsoft.com/office/drawing/2014/main" id="{F2EB3DC1-8AFE-D54E-9E4F-288057C10235}"/>
              </a:ext>
            </a:extLst>
          </p:cNvPr>
          <p:cNvSpPr>
            <a:spLocks noGrp="1" noChangeArrowheads="1"/>
          </p:cNvSpPr>
          <p:nvPr>
            <p:ph type="ftr" sz="quarter" idx="11"/>
          </p:nvPr>
        </p:nvSpPr>
        <p:spPr>
          <a:ln/>
        </p:spPr>
        <p:txBody>
          <a:bodyPr/>
          <a:lstStyle>
            <a:lvl1pPr>
              <a:defRPr/>
            </a:lvl1pPr>
          </a:lstStyle>
          <a:p>
            <a:endParaRPr lang="en-US" altLang="en-US"/>
          </a:p>
        </p:txBody>
      </p:sp>
      <p:sp>
        <p:nvSpPr>
          <p:cNvPr id="5" name="Rectangle 6">
            <a:extLst>
              <a:ext uri="{FF2B5EF4-FFF2-40B4-BE49-F238E27FC236}">
                <a16:creationId xmlns:a16="http://schemas.microsoft.com/office/drawing/2014/main" id="{4EDAE77A-245F-3440-9426-EF0626C19AEA}"/>
              </a:ext>
            </a:extLst>
          </p:cNvPr>
          <p:cNvSpPr>
            <a:spLocks noGrp="1" noChangeArrowheads="1"/>
          </p:cNvSpPr>
          <p:nvPr>
            <p:ph type="sldNum" sz="quarter" idx="12"/>
          </p:nvPr>
        </p:nvSpPr>
        <p:spPr>
          <a:ln/>
        </p:spPr>
        <p:txBody>
          <a:bodyPr/>
          <a:lstStyle>
            <a:lvl1pPr>
              <a:defRPr/>
            </a:lvl1pPr>
          </a:lstStyle>
          <a:p>
            <a:fld id="{386FC8C4-544C-9245-8F63-6E74D1F832CB}" type="slidenum">
              <a:rPr lang="en-US" altLang="en-US"/>
              <a:pPr/>
              <a:t>‹#›</a:t>
            </a:fld>
            <a:endParaRPr lang="en-US" altLang="en-US"/>
          </a:p>
        </p:txBody>
      </p:sp>
    </p:spTree>
    <p:extLst>
      <p:ext uri="{BB962C8B-B14F-4D97-AF65-F5344CB8AC3E}">
        <p14:creationId xmlns:p14="http://schemas.microsoft.com/office/powerpoint/2010/main" val="2251192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575CC49-326D-DB41-8913-012519E0423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FCF776D-D5DD-844A-8887-6B8E798CAF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22DA358-000A-1D45-82DC-4A4F1446447E}"/>
              </a:ext>
            </a:extLst>
          </p:cNvPr>
          <p:cNvSpPr>
            <a:spLocks noGrp="1" noChangeArrowheads="1"/>
          </p:cNvSpPr>
          <p:nvPr>
            <p:ph type="sldNum" sz="quarter" idx="12"/>
          </p:nvPr>
        </p:nvSpPr>
        <p:spPr>
          <a:ln/>
        </p:spPr>
        <p:txBody>
          <a:bodyPr/>
          <a:lstStyle>
            <a:lvl1pPr>
              <a:defRPr/>
            </a:lvl1pPr>
          </a:lstStyle>
          <a:p>
            <a:fld id="{8EEA002D-D6D5-1B41-9C40-8FA1E87EDA35}" type="slidenum">
              <a:rPr lang="en-US" altLang="en-US"/>
              <a:pPr/>
              <a:t>‹#›</a:t>
            </a:fld>
            <a:endParaRPr lang="en-US" altLang="en-US"/>
          </a:p>
        </p:txBody>
      </p:sp>
    </p:spTree>
    <p:extLst>
      <p:ext uri="{BB962C8B-B14F-4D97-AF65-F5344CB8AC3E}">
        <p14:creationId xmlns:p14="http://schemas.microsoft.com/office/powerpoint/2010/main" val="25803529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A6AD63A-6173-8B45-986C-D946D6F3EE6B}"/>
              </a:ext>
            </a:extLst>
          </p:cNvPr>
          <p:cNvSpPr>
            <a:spLocks noGrp="1" noChangeArrowheads="1"/>
          </p:cNvSpPr>
          <p:nvPr>
            <p:ph type="dt" sz="half" idx="10"/>
          </p:nvPr>
        </p:nvSpPr>
        <p:spPr>
          <a:ln/>
        </p:spPr>
        <p:txBody>
          <a:bodyPr/>
          <a:lstStyle>
            <a:lvl1pPr>
              <a:defRPr/>
            </a:lvl1pPr>
          </a:lstStyle>
          <a:p>
            <a:endParaRPr lang="en-US" altLang="en-US"/>
          </a:p>
        </p:txBody>
      </p:sp>
      <p:sp>
        <p:nvSpPr>
          <p:cNvPr id="3" name="Rectangle 5">
            <a:extLst>
              <a:ext uri="{FF2B5EF4-FFF2-40B4-BE49-F238E27FC236}">
                <a16:creationId xmlns:a16="http://schemas.microsoft.com/office/drawing/2014/main" id="{49F5C82A-27DA-A040-96B7-BE6767DE4AD7}"/>
              </a:ext>
            </a:extLst>
          </p:cNvPr>
          <p:cNvSpPr>
            <a:spLocks noGrp="1" noChangeArrowheads="1"/>
          </p:cNvSpPr>
          <p:nvPr>
            <p:ph type="ftr" sz="quarter" idx="11"/>
          </p:nvPr>
        </p:nvSpPr>
        <p:spPr>
          <a:ln/>
        </p:spPr>
        <p:txBody>
          <a:bodyPr/>
          <a:lstStyle>
            <a:lvl1pPr>
              <a:defRPr/>
            </a:lvl1pPr>
          </a:lstStyle>
          <a:p>
            <a:endParaRPr lang="en-US" altLang="en-US"/>
          </a:p>
        </p:txBody>
      </p:sp>
      <p:sp>
        <p:nvSpPr>
          <p:cNvPr id="4" name="Rectangle 6">
            <a:extLst>
              <a:ext uri="{FF2B5EF4-FFF2-40B4-BE49-F238E27FC236}">
                <a16:creationId xmlns:a16="http://schemas.microsoft.com/office/drawing/2014/main" id="{66A49F4A-1453-EF4F-8BA5-45F11FE97AF3}"/>
              </a:ext>
            </a:extLst>
          </p:cNvPr>
          <p:cNvSpPr>
            <a:spLocks noGrp="1" noChangeArrowheads="1"/>
          </p:cNvSpPr>
          <p:nvPr>
            <p:ph type="sldNum" sz="quarter" idx="12"/>
          </p:nvPr>
        </p:nvSpPr>
        <p:spPr>
          <a:ln/>
        </p:spPr>
        <p:txBody>
          <a:bodyPr/>
          <a:lstStyle>
            <a:lvl1pPr>
              <a:defRPr/>
            </a:lvl1pPr>
          </a:lstStyle>
          <a:p>
            <a:fld id="{3E78778F-962F-E24C-952E-A6C220ED9C2D}" type="slidenum">
              <a:rPr lang="en-US" altLang="en-US"/>
              <a:pPr/>
              <a:t>‹#›</a:t>
            </a:fld>
            <a:endParaRPr lang="en-US" altLang="en-US"/>
          </a:p>
        </p:txBody>
      </p:sp>
    </p:spTree>
    <p:extLst>
      <p:ext uri="{BB962C8B-B14F-4D97-AF65-F5344CB8AC3E}">
        <p14:creationId xmlns:p14="http://schemas.microsoft.com/office/powerpoint/2010/main" val="1048684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4B50FCA-0FC2-3B4A-952B-41E1E5F5F3B4}"/>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16A41D2F-7210-564D-867A-0822A8EBD370}"/>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8CDC13C6-8E7B-E446-8777-DA4647422525}"/>
              </a:ext>
            </a:extLst>
          </p:cNvPr>
          <p:cNvSpPr>
            <a:spLocks noGrp="1" noChangeArrowheads="1"/>
          </p:cNvSpPr>
          <p:nvPr>
            <p:ph type="sldNum" sz="quarter" idx="12"/>
          </p:nvPr>
        </p:nvSpPr>
        <p:spPr>
          <a:ln/>
        </p:spPr>
        <p:txBody>
          <a:bodyPr/>
          <a:lstStyle>
            <a:lvl1pPr>
              <a:defRPr/>
            </a:lvl1pPr>
          </a:lstStyle>
          <a:p>
            <a:fld id="{F45820AE-2E41-2F4C-928F-C56745DEE68B}" type="slidenum">
              <a:rPr lang="en-US" altLang="en-US"/>
              <a:pPr/>
              <a:t>‹#›</a:t>
            </a:fld>
            <a:endParaRPr lang="en-US" altLang="en-US"/>
          </a:p>
        </p:txBody>
      </p:sp>
    </p:spTree>
    <p:extLst>
      <p:ext uri="{BB962C8B-B14F-4D97-AF65-F5344CB8AC3E}">
        <p14:creationId xmlns:p14="http://schemas.microsoft.com/office/powerpoint/2010/main" val="31144522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BC5AC9-8C50-9648-B1EE-9315FC1E4E8D}"/>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AB23A81B-04EF-B247-B5BF-4F723236721B}"/>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28A7E0B6-447C-3949-893E-C2E7DB9F7065}"/>
              </a:ext>
            </a:extLst>
          </p:cNvPr>
          <p:cNvSpPr>
            <a:spLocks noGrp="1" noChangeArrowheads="1"/>
          </p:cNvSpPr>
          <p:nvPr>
            <p:ph type="sldNum" sz="quarter" idx="12"/>
          </p:nvPr>
        </p:nvSpPr>
        <p:spPr>
          <a:ln/>
        </p:spPr>
        <p:txBody>
          <a:bodyPr/>
          <a:lstStyle>
            <a:lvl1pPr>
              <a:defRPr/>
            </a:lvl1pPr>
          </a:lstStyle>
          <a:p>
            <a:fld id="{CE082DD1-A38C-4948-AAFE-8FDC50AC4329}" type="slidenum">
              <a:rPr lang="en-US" altLang="en-US"/>
              <a:pPr/>
              <a:t>‹#›</a:t>
            </a:fld>
            <a:endParaRPr lang="en-US" altLang="en-US"/>
          </a:p>
        </p:txBody>
      </p:sp>
    </p:spTree>
    <p:extLst>
      <p:ext uri="{BB962C8B-B14F-4D97-AF65-F5344CB8AC3E}">
        <p14:creationId xmlns:p14="http://schemas.microsoft.com/office/powerpoint/2010/main" val="19507580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D269DCD-784B-154B-8035-7FE9BEBE8DD3}"/>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DBB6F51B-03DD-4248-ABF3-2A2B53239CEE}"/>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C8FF0BEB-EA7C-4F4F-BEC1-39C4D9FF2EA7}"/>
              </a:ext>
            </a:extLst>
          </p:cNvPr>
          <p:cNvSpPr>
            <a:spLocks noGrp="1" noChangeArrowheads="1"/>
          </p:cNvSpPr>
          <p:nvPr>
            <p:ph type="sldNum" sz="quarter" idx="12"/>
          </p:nvPr>
        </p:nvSpPr>
        <p:spPr>
          <a:ln/>
        </p:spPr>
        <p:txBody>
          <a:bodyPr/>
          <a:lstStyle>
            <a:lvl1pPr>
              <a:defRPr/>
            </a:lvl1pPr>
          </a:lstStyle>
          <a:p>
            <a:fld id="{AC8C71A0-4DEE-0848-AC5E-0EA2E688F81E}" type="slidenum">
              <a:rPr lang="en-US" altLang="en-US"/>
              <a:pPr/>
              <a:t>‹#›</a:t>
            </a:fld>
            <a:endParaRPr lang="en-US" altLang="en-US"/>
          </a:p>
        </p:txBody>
      </p:sp>
    </p:spTree>
    <p:extLst>
      <p:ext uri="{BB962C8B-B14F-4D97-AF65-F5344CB8AC3E}">
        <p14:creationId xmlns:p14="http://schemas.microsoft.com/office/powerpoint/2010/main" val="11067294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DE24221-8DFB-6044-8142-895F89FC8DA4}"/>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5EC0EEE5-9B73-454C-8D70-409BB8FB8067}"/>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E4ECF9A6-88E4-CB44-A603-8E6193E8435D}"/>
              </a:ext>
            </a:extLst>
          </p:cNvPr>
          <p:cNvSpPr>
            <a:spLocks noGrp="1" noChangeArrowheads="1"/>
          </p:cNvSpPr>
          <p:nvPr>
            <p:ph type="sldNum" sz="quarter" idx="12"/>
          </p:nvPr>
        </p:nvSpPr>
        <p:spPr>
          <a:ln/>
        </p:spPr>
        <p:txBody>
          <a:bodyPr/>
          <a:lstStyle>
            <a:lvl1pPr>
              <a:defRPr/>
            </a:lvl1pPr>
          </a:lstStyle>
          <a:p>
            <a:fld id="{2F0368BD-3EBD-2D45-B00B-FD925D445135}" type="slidenum">
              <a:rPr lang="en-US" altLang="en-US"/>
              <a:pPr/>
              <a:t>‹#›</a:t>
            </a:fld>
            <a:endParaRPr lang="en-US" altLang="en-US"/>
          </a:p>
        </p:txBody>
      </p:sp>
    </p:spTree>
    <p:extLst>
      <p:ext uri="{BB962C8B-B14F-4D97-AF65-F5344CB8AC3E}">
        <p14:creationId xmlns:p14="http://schemas.microsoft.com/office/powerpoint/2010/main" val="24860862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a:extLst>
              <a:ext uri="{FF2B5EF4-FFF2-40B4-BE49-F238E27FC236}">
                <a16:creationId xmlns:a16="http://schemas.microsoft.com/office/drawing/2014/main" id="{0AEA3CD4-9DA7-E149-8FAA-220C4B0B53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DBF8ECC5-3693-4C48-B7FE-369014312C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96736AF8-4B17-1F4A-939E-2373A54FAA75}"/>
              </a:ext>
            </a:extLst>
          </p:cNvPr>
          <p:cNvSpPr>
            <a:spLocks noGrp="1" noChangeArrowheads="1"/>
          </p:cNvSpPr>
          <p:nvPr>
            <p:ph type="sldNum" sz="quarter" idx="12"/>
          </p:nvPr>
        </p:nvSpPr>
        <p:spPr>
          <a:ln/>
        </p:spPr>
        <p:txBody>
          <a:bodyPr/>
          <a:lstStyle>
            <a:lvl1pPr>
              <a:defRPr/>
            </a:lvl1pPr>
          </a:lstStyle>
          <a:p>
            <a:fld id="{68636755-8349-3547-8B23-200BC9AB253F}" type="slidenum">
              <a:rPr lang="en-US" altLang="en-US"/>
              <a:pPr/>
              <a:t>‹#›</a:t>
            </a:fld>
            <a:endParaRPr lang="en-US" altLang="en-US"/>
          </a:p>
        </p:txBody>
      </p:sp>
    </p:spTree>
    <p:extLst>
      <p:ext uri="{BB962C8B-B14F-4D97-AF65-F5344CB8AC3E}">
        <p14:creationId xmlns:p14="http://schemas.microsoft.com/office/powerpoint/2010/main" val="2226858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2B1F60EB-F800-8646-AA7E-13E527F5A1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D91B4A84-ADF7-6A4C-B79E-8D20FE4892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FFFF4FBE-84F2-D84D-930A-4985147FC5FF}"/>
              </a:ext>
            </a:extLst>
          </p:cNvPr>
          <p:cNvSpPr>
            <a:spLocks noGrp="1" noChangeArrowheads="1"/>
          </p:cNvSpPr>
          <p:nvPr>
            <p:ph type="sldNum" sz="quarter" idx="12"/>
          </p:nvPr>
        </p:nvSpPr>
        <p:spPr>
          <a:ln/>
        </p:spPr>
        <p:txBody>
          <a:bodyPr/>
          <a:lstStyle>
            <a:lvl1pPr>
              <a:defRPr/>
            </a:lvl1pPr>
          </a:lstStyle>
          <a:p>
            <a:fld id="{DC207C7D-4678-434D-A970-8D8B58D982A5}" type="slidenum">
              <a:rPr lang="en-US" altLang="en-US"/>
              <a:pPr/>
              <a:t>‹#›</a:t>
            </a:fld>
            <a:endParaRPr lang="en-US" altLang="en-US"/>
          </a:p>
        </p:txBody>
      </p:sp>
    </p:spTree>
    <p:extLst>
      <p:ext uri="{BB962C8B-B14F-4D97-AF65-F5344CB8AC3E}">
        <p14:creationId xmlns:p14="http://schemas.microsoft.com/office/powerpoint/2010/main" val="13172105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a:extLst>
              <a:ext uri="{FF2B5EF4-FFF2-40B4-BE49-F238E27FC236}">
                <a16:creationId xmlns:a16="http://schemas.microsoft.com/office/drawing/2014/main" id="{8C5C5755-B179-4049-BFCA-5B8928F7C96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02245CE4-91C8-0D43-8B52-4659045F0C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B1BED268-381B-F443-8196-CC3C75596DA3}"/>
              </a:ext>
            </a:extLst>
          </p:cNvPr>
          <p:cNvSpPr>
            <a:spLocks noGrp="1" noChangeArrowheads="1"/>
          </p:cNvSpPr>
          <p:nvPr>
            <p:ph type="sldNum" sz="quarter" idx="12"/>
          </p:nvPr>
        </p:nvSpPr>
        <p:spPr>
          <a:ln/>
        </p:spPr>
        <p:txBody>
          <a:bodyPr/>
          <a:lstStyle>
            <a:lvl1pPr>
              <a:defRPr/>
            </a:lvl1pPr>
          </a:lstStyle>
          <a:p>
            <a:fld id="{EEB98EDD-030A-3649-B97E-047FD9751540}" type="slidenum">
              <a:rPr lang="en-US" altLang="en-US"/>
              <a:pPr/>
              <a:t>‹#›</a:t>
            </a:fld>
            <a:endParaRPr lang="en-US" altLang="en-US"/>
          </a:p>
        </p:txBody>
      </p:sp>
    </p:spTree>
    <p:extLst>
      <p:ext uri="{BB962C8B-B14F-4D97-AF65-F5344CB8AC3E}">
        <p14:creationId xmlns:p14="http://schemas.microsoft.com/office/powerpoint/2010/main" val="26939039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a:extLst>
              <a:ext uri="{FF2B5EF4-FFF2-40B4-BE49-F238E27FC236}">
                <a16:creationId xmlns:a16="http://schemas.microsoft.com/office/drawing/2014/main" id="{877A64ED-8405-C540-AC28-6ED62930D3C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E012D6F1-582F-0E4D-BFF5-02EC6B7C9C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4809EFAE-92D2-C84A-8E15-6415816CEA98}"/>
              </a:ext>
            </a:extLst>
          </p:cNvPr>
          <p:cNvSpPr>
            <a:spLocks noGrp="1" noChangeArrowheads="1"/>
          </p:cNvSpPr>
          <p:nvPr>
            <p:ph type="sldNum" sz="quarter" idx="12"/>
          </p:nvPr>
        </p:nvSpPr>
        <p:spPr>
          <a:ln/>
        </p:spPr>
        <p:txBody>
          <a:bodyPr/>
          <a:lstStyle>
            <a:lvl1pPr>
              <a:defRPr/>
            </a:lvl1pPr>
          </a:lstStyle>
          <a:p>
            <a:fld id="{D276A6C6-8595-0940-A1CD-AC8756E60D3D}" type="slidenum">
              <a:rPr lang="en-US" altLang="en-US"/>
              <a:pPr/>
              <a:t>‹#›</a:t>
            </a:fld>
            <a:endParaRPr lang="en-US" altLang="en-US"/>
          </a:p>
        </p:txBody>
      </p:sp>
    </p:spTree>
    <p:extLst>
      <p:ext uri="{BB962C8B-B14F-4D97-AF65-F5344CB8AC3E}">
        <p14:creationId xmlns:p14="http://schemas.microsoft.com/office/powerpoint/2010/main" val="31810602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a:extLst>
              <a:ext uri="{FF2B5EF4-FFF2-40B4-BE49-F238E27FC236}">
                <a16:creationId xmlns:a16="http://schemas.microsoft.com/office/drawing/2014/main" id="{A959FB72-400C-1344-8E85-9F38769252B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29">
            <a:extLst>
              <a:ext uri="{FF2B5EF4-FFF2-40B4-BE49-F238E27FC236}">
                <a16:creationId xmlns:a16="http://schemas.microsoft.com/office/drawing/2014/main" id="{2BD77AD6-328A-9A43-A4AE-E80E49E819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a:extLst>
              <a:ext uri="{FF2B5EF4-FFF2-40B4-BE49-F238E27FC236}">
                <a16:creationId xmlns:a16="http://schemas.microsoft.com/office/drawing/2014/main" id="{BB65A671-DF11-3F46-9492-5F8EDA6C1826}"/>
              </a:ext>
            </a:extLst>
          </p:cNvPr>
          <p:cNvSpPr>
            <a:spLocks noGrp="1" noChangeArrowheads="1"/>
          </p:cNvSpPr>
          <p:nvPr>
            <p:ph type="sldNum" sz="quarter" idx="12"/>
          </p:nvPr>
        </p:nvSpPr>
        <p:spPr>
          <a:ln/>
        </p:spPr>
        <p:txBody>
          <a:bodyPr/>
          <a:lstStyle>
            <a:lvl1pPr>
              <a:defRPr/>
            </a:lvl1pPr>
          </a:lstStyle>
          <a:p>
            <a:fld id="{1F6629DB-55C0-9F42-8812-6B466F462059}" type="slidenum">
              <a:rPr lang="en-US" altLang="en-US"/>
              <a:pPr/>
              <a:t>‹#›</a:t>
            </a:fld>
            <a:endParaRPr lang="en-US" altLang="en-US"/>
          </a:p>
        </p:txBody>
      </p:sp>
    </p:spTree>
    <p:extLst>
      <p:ext uri="{BB962C8B-B14F-4D97-AF65-F5344CB8AC3E}">
        <p14:creationId xmlns:p14="http://schemas.microsoft.com/office/powerpoint/2010/main" val="3207469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DE06959-802E-724C-9815-91AA7BBEC85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CDC6C88-0863-C241-AE87-00AC81345F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977759F-E40A-4943-8CA8-7CE21CAAE145}"/>
              </a:ext>
            </a:extLst>
          </p:cNvPr>
          <p:cNvSpPr>
            <a:spLocks noGrp="1" noChangeArrowheads="1"/>
          </p:cNvSpPr>
          <p:nvPr>
            <p:ph type="sldNum" sz="quarter" idx="12"/>
          </p:nvPr>
        </p:nvSpPr>
        <p:spPr>
          <a:ln/>
        </p:spPr>
        <p:txBody>
          <a:bodyPr/>
          <a:lstStyle>
            <a:lvl1pPr>
              <a:defRPr/>
            </a:lvl1pPr>
          </a:lstStyle>
          <a:p>
            <a:fld id="{39C0E5CF-2A8E-B24E-8820-8DECB64ADACD}" type="slidenum">
              <a:rPr lang="en-US" altLang="en-US"/>
              <a:pPr/>
              <a:t>‹#›</a:t>
            </a:fld>
            <a:endParaRPr lang="en-US" altLang="en-US"/>
          </a:p>
        </p:txBody>
      </p:sp>
    </p:spTree>
    <p:extLst>
      <p:ext uri="{BB962C8B-B14F-4D97-AF65-F5344CB8AC3E}">
        <p14:creationId xmlns:p14="http://schemas.microsoft.com/office/powerpoint/2010/main" val="21042664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a:extLst>
              <a:ext uri="{FF2B5EF4-FFF2-40B4-BE49-F238E27FC236}">
                <a16:creationId xmlns:a16="http://schemas.microsoft.com/office/drawing/2014/main" id="{A1311063-4FC0-F845-94EE-DE930A5E56F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29">
            <a:extLst>
              <a:ext uri="{FF2B5EF4-FFF2-40B4-BE49-F238E27FC236}">
                <a16:creationId xmlns:a16="http://schemas.microsoft.com/office/drawing/2014/main" id="{6FDBB4CE-26B0-414C-A98D-651868B281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A819D802-5D60-2141-A395-00571ADD0E06}"/>
              </a:ext>
            </a:extLst>
          </p:cNvPr>
          <p:cNvSpPr>
            <a:spLocks noGrp="1" noChangeArrowheads="1"/>
          </p:cNvSpPr>
          <p:nvPr>
            <p:ph type="sldNum" sz="quarter" idx="12"/>
          </p:nvPr>
        </p:nvSpPr>
        <p:spPr>
          <a:ln/>
        </p:spPr>
        <p:txBody>
          <a:bodyPr/>
          <a:lstStyle>
            <a:lvl1pPr>
              <a:defRPr/>
            </a:lvl1pPr>
          </a:lstStyle>
          <a:p>
            <a:fld id="{D3C189F0-C7B3-0345-998D-83423408FE1F}" type="slidenum">
              <a:rPr lang="en-US" altLang="en-US"/>
              <a:pPr/>
              <a:t>‹#›</a:t>
            </a:fld>
            <a:endParaRPr lang="en-US" altLang="en-US"/>
          </a:p>
        </p:txBody>
      </p:sp>
    </p:spTree>
    <p:extLst>
      <p:ext uri="{BB962C8B-B14F-4D97-AF65-F5344CB8AC3E}">
        <p14:creationId xmlns:p14="http://schemas.microsoft.com/office/powerpoint/2010/main" val="35556626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BD059F65-218F-3443-BED3-8EE1AE9D8B9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29">
            <a:extLst>
              <a:ext uri="{FF2B5EF4-FFF2-40B4-BE49-F238E27FC236}">
                <a16:creationId xmlns:a16="http://schemas.microsoft.com/office/drawing/2014/main" id="{C6BF96BE-9AE4-1944-AF14-5528D01390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a:extLst>
              <a:ext uri="{FF2B5EF4-FFF2-40B4-BE49-F238E27FC236}">
                <a16:creationId xmlns:a16="http://schemas.microsoft.com/office/drawing/2014/main" id="{22A9193D-70F9-1F43-9384-5BB26E6A78B9}"/>
              </a:ext>
            </a:extLst>
          </p:cNvPr>
          <p:cNvSpPr>
            <a:spLocks noGrp="1" noChangeArrowheads="1"/>
          </p:cNvSpPr>
          <p:nvPr>
            <p:ph type="sldNum" sz="quarter" idx="12"/>
          </p:nvPr>
        </p:nvSpPr>
        <p:spPr>
          <a:ln/>
        </p:spPr>
        <p:txBody>
          <a:bodyPr/>
          <a:lstStyle>
            <a:lvl1pPr>
              <a:defRPr/>
            </a:lvl1pPr>
          </a:lstStyle>
          <a:p>
            <a:fld id="{EB35ABB1-71D8-3744-9EDA-A959EC85B2F1}" type="slidenum">
              <a:rPr lang="en-US" altLang="en-US"/>
              <a:pPr/>
              <a:t>‹#›</a:t>
            </a:fld>
            <a:endParaRPr lang="en-US" altLang="en-US"/>
          </a:p>
        </p:txBody>
      </p:sp>
    </p:spTree>
    <p:extLst>
      <p:ext uri="{BB962C8B-B14F-4D97-AF65-F5344CB8AC3E}">
        <p14:creationId xmlns:p14="http://schemas.microsoft.com/office/powerpoint/2010/main" val="7525796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BE763FA7-51FE-CF4F-8EC8-1D73526DFD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3C635595-1470-CC4E-9755-DD18397B2A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DF2CA5AA-DE59-6F48-9C3E-F186A2A22841}"/>
              </a:ext>
            </a:extLst>
          </p:cNvPr>
          <p:cNvSpPr>
            <a:spLocks noGrp="1" noChangeArrowheads="1"/>
          </p:cNvSpPr>
          <p:nvPr>
            <p:ph type="sldNum" sz="quarter" idx="12"/>
          </p:nvPr>
        </p:nvSpPr>
        <p:spPr>
          <a:ln/>
        </p:spPr>
        <p:txBody>
          <a:bodyPr/>
          <a:lstStyle>
            <a:lvl1pPr>
              <a:defRPr/>
            </a:lvl1pPr>
          </a:lstStyle>
          <a:p>
            <a:fld id="{6CB789BB-B04E-7A4C-AEC7-73FA4875FA52}" type="slidenum">
              <a:rPr lang="en-US" altLang="en-US"/>
              <a:pPr/>
              <a:t>‹#›</a:t>
            </a:fld>
            <a:endParaRPr lang="en-US" altLang="en-US"/>
          </a:p>
        </p:txBody>
      </p:sp>
    </p:spTree>
    <p:extLst>
      <p:ext uri="{BB962C8B-B14F-4D97-AF65-F5344CB8AC3E}">
        <p14:creationId xmlns:p14="http://schemas.microsoft.com/office/powerpoint/2010/main" val="40776801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3355426F-BC3D-AC44-A44C-6190F300A5F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29">
            <a:extLst>
              <a:ext uri="{FF2B5EF4-FFF2-40B4-BE49-F238E27FC236}">
                <a16:creationId xmlns:a16="http://schemas.microsoft.com/office/drawing/2014/main" id="{264B9BB5-84A2-614D-889D-EE116FE668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5392F16F-4C07-0043-A7DA-828AF3DB12E2}"/>
              </a:ext>
            </a:extLst>
          </p:cNvPr>
          <p:cNvSpPr>
            <a:spLocks noGrp="1" noChangeArrowheads="1"/>
          </p:cNvSpPr>
          <p:nvPr>
            <p:ph type="sldNum" sz="quarter" idx="12"/>
          </p:nvPr>
        </p:nvSpPr>
        <p:spPr>
          <a:ln/>
        </p:spPr>
        <p:txBody>
          <a:bodyPr/>
          <a:lstStyle>
            <a:lvl1pPr>
              <a:defRPr/>
            </a:lvl1pPr>
          </a:lstStyle>
          <a:p>
            <a:fld id="{18B416E4-E530-2344-9681-1E10C31AD653}" type="slidenum">
              <a:rPr lang="en-US" altLang="en-US"/>
              <a:pPr/>
              <a:t>‹#›</a:t>
            </a:fld>
            <a:endParaRPr lang="en-US" altLang="en-US"/>
          </a:p>
        </p:txBody>
      </p:sp>
    </p:spTree>
    <p:extLst>
      <p:ext uri="{BB962C8B-B14F-4D97-AF65-F5344CB8AC3E}">
        <p14:creationId xmlns:p14="http://schemas.microsoft.com/office/powerpoint/2010/main" val="14333811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83D6C758-987D-3344-ACAD-32D2158C65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82C7DD33-A4FD-0241-9A5A-40E66E027E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75AA5B16-8A7A-5845-A610-1978182A132B}"/>
              </a:ext>
            </a:extLst>
          </p:cNvPr>
          <p:cNvSpPr>
            <a:spLocks noGrp="1" noChangeArrowheads="1"/>
          </p:cNvSpPr>
          <p:nvPr>
            <p:ph type="sldNum" sz="quarter" idx="12"/>
          </p:nvPr>
        </p:nvSpPr>
        <p:spPr>
          <a:ln/>
        </p:spPr>
        <p:txBody>
          <a:bodyPr/>
          <a:lstStyle>
            <a:lvl1pPr>
              <a:defRPr/>
            </a:lvl1pPr>
          </a:lstStyle>
          <a:p>
            <a:fld id="{78B75B1D-3685-5D49-8959-304BAE9E6396}" type="slidenum">
              <a:rPr lang="en-US" altLang="en-US"/>
              <a:pPr/>
              <a:t>‹#›</a:t>
            </a:fld>
            <a:endParaRPr lang="en-US" altLang="en-US"/>
          </a:p>
        </p:txBody>
      </p:sp>
    </p:spTree>
    <p:extLst>
      <p:ext uri="{BB962C8B-B14F-4D97-AF65-F5344CB8AC3E}">
        <p14:creationId xmlns:p14="http://schemas.microsoft.com/office/powerpoint/2010/main" val="42489556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93674129-4028-A148-B74E-E3602C09C4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29">
            <a:extLst>
              <a:ext uri="{FF2B5EF4-FFF2-40B4-BE49-F238E27FC236}">
                <a16:creationId xmlns:a16="http://schemas.microsoft.com/office/drawing/2014/main" id="{4CE527DA-C7E2-6D44-9EBF-9D4E898BCC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790484C8-A206-D245-9CA9-C74755A39031}"/>
              </a:ext>
            </a:extLst>
          </p:cNvPr>
          <p:cNvSpPr>
            <a:spLocks noGrp="1" noChangeArrowheads="1"/>
          </p:cNvSpPr>
          <p:nvPr>
            <p:ph type="sldNum" sz="quarter" idx="12"/>
          </p:nvPr>
        </p:nvSpPr>
        <p:spPr>
          <a:ln/>
        </p:spPr>
        <p:txBody>
          <a:bodyPr/>
          <a:lstStyle>
            <a:lvl1pPr>
              <a:defRPr/>
            </a:lvl1pPr>
          </a:lstStyle>
          <a:p>
            <a:fld id="{C866D8CE-942E-EA4A-ACE2-F68086470D61}" type="slidenum">
              <a:rPr lang="en-US" altLang="en-US"/>
              <a:pPr/>
              <a:t>‹#›</a:t>
            </a:fld>
            <a:endParaRPr lang="en-US" altLang="en-US"/>
          </a:p>
        </p:txBody>
      </p:sp>
    </p:spTree>
    <p:extLst>
      <p:ext uri="{BB962C8B-B14F-4D97-AF65-F5344CB8AC3E}">
        <p14:creationId xmlns:p14="http://schemas.microsoft.com/office/powerpoint/2010/main" val="13681001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FC7B3D5-7CE3-1542-8A08-8F1E4E41122E}"/>
              </a:ext>
            </a:extLst>
          </p:cNvPr>
          <p:cNvGrpSpPr>
            <a:grpSpLocks/>
          </p:cNvGrpSpPr>
          <p:nvPr/>
        </p:nvGrpSpPr>
        <p:grpSpPr bwMode="auto">
          <a:xfrm>
            <a:off x="0" y="3124200"/>
            <a:ext cx="9144000" cy="3581400"/>
            <a:chOff x="0" y="1968"/>
            <a:chExt cx="5760" cy="2256"/>
          </a:xfrm>
        </p:grpSpPr>
        <p:sp>
          <p:nvSpPr>
            <p:cNvPr id="5" name="Rectangle 3">
              <a:extLst>
                <a:ext uri="{FF2B5EF4-FFF2-40B4-BE49-F238E27FC236}">
                  <a16:creationId xmlns:a16="http://schemas.microsoft.com/office/drawing/2014/main" id="{403B6CDD-E5FE-FE48-9C60-DE648065B382}"/>
                </a:ext>
              </a:extLst>
            </p:cNvPr>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 name="Rectangle 4">
              <a:extLst>
                <a:ext uri="{FF2B5EF4-FFF2-40B4-BE49-F238E27FC236}">
                  <a16:creationId xmlns:a16="http://schemas.microsoft.com/office/drawing/2014/main" id="{E5C71600-20FC-0840-A9C0-2F44FF3E4981}"/>
                </a:ext>
              </a:extLst>
            </p:cNvPr>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7" name="Rectangle 5">
              <a:extLst>
                <a:ext uri="{FF2B5EF4-FFF2-40B4-BE49-F238E27FC236}">
                  <a16:creationId xmlns:a16="http://schemas.microsoft.com/office/drawing/2014/main" id="{F38207AC-C6E8-5243-B830-84185A0C1D78}"/>
                </a:ext>
              </a:extLst>
            </p:cNvPr>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8" name="Rectangle 6">
              <a:extLst>
                <a:ext uri="{FF2B5EF4-FFF2-40B4-BE49-F238E27FC236}">
                  <a16:creationId xmlns:a16="http://schemas.microsoft.com/office/drawing/2014/main" id="{7A6DE1F2-2498-624F-87BF-617A11CBC66D}"/>
                </a:ext>
              </a:extLst>
            </p:cNvPr>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9" name="Rectangle 7">
              <a:extLst>
                <a:ext uri="{FF2B5EF4-FFF2-40B4-BE49-F238E27FC236}">
                  <a16:creationId xmlns:a16="http://schemas.microsoft.com/office/drawing/2014/main" id="{AA97BB6A-D0A1-2C4D-A647-AAB2F58AFFE9}"/>
                </a:ext>
              </a:extLst>
            </p:cNvPr>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10" name="Rectangle 8">
              <a:extLst>
                <a:ext uri="{FF2B5EF4-FFF2-40B4-BE49-F238E27FC236}">
                  <a16:creationId xmlns:a16="http://schemas.microsoft.com/office/drawing/2014/main" id="{A0DCC118-AEF4-4748-890B-8E802F37CD31}"/>
                </a:ext>
              </a:extLst>
            </p:cNvPr>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11" name="Rectangle 9">
              <a:extLst>
                <a:ext uri="{FF2B5EF4-FFF2-40B4-BE49-F238E27FC236}">
                  <a16:creationId xmlns:a16="http://schemas.microsoft.com/office/drawing/2014/main" id="{FB7F646B-70E4-6A42-BB56-6EE3F24895DF}"/>
                </a:ext>
              </a:extLst>
            </p:cNvPr>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12" name="Rectangle 10">
              <a:extLst>
                <a:ext uri="{FF2B5EF4-FFF2-40B4-BE49-F238E27FC236}">
                  <a16:creationId xmlns:a16="http://schemas.microsoft.com/office/drawing/2014/main" id="{37ED0433-A37A-2E4C-BB2F-0CA2A899274C}"/>
                </a:ext>
              </a:extLst>
            </p:cNvPr>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13" name="Rectangle 11">
              <a:extLst>
                <a:ext uri="{FF2B5EF4-FFF2-40B4-BE49-F238E27FC236}">
                  <a16:creationId xmlns:a16="http://schemas.microsoft.com/office/drawing/2014/main" id="{6F94E955-0637-4545-875C-48F15236E0C6}"/>
                </a:ext>
              </a:extLst>
            </p:cNvPr>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14" name="Rectangle 12">
              <a:extLst>
                <a:ext uri="{FF2B5EF4-FFF2-40B4-BE49-F238E27FC236}">
                  <a16:creationId xmlns:a16="http://schemas.microsoft.com/office/drawing/2014/main" id="{E4DC6173-A53A-B044-B292-471C27087806}"/>
                </a:ext>
              </a:extLst>
            </p:cNvPr>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15" name="Rectangle 13">
              <a:extLst>
                <a:ext uri="{FF2B5EF4-FFF2-40B4-BE49-F238E27FC236}">
                  <a16:creationId xmlns:a16="http://schemas.microsoft.com/office/drawing/2014/main" id="{8261282A-F4F4-2048-83F7-AEC57E76AFD8}"/>
                </a:ext>
              </a:extLst>
            </p:cNvPr>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16" name="Rectangle 14">
              <a:extLst>
                <a:ext uri="{FF2B5EF4-FFF2-40B4-BE49-F238E27FC236}">
                  <a16:creationId xmlns:a16="http://schemas.microsoft.com/office/drawing/2014/main" id="{02718FAA-DC6D-1F49-885A-F5302AEFC8E7}"/>
                </a:ext>
              </a:extLst>
            </p:cNvPr>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17" name="Rectangle 15">
              <a:extLst>
                <a:ext uri="{FF2B5EF4-FFF2-40B4-BE49-F238E27FC236}">
                  <a16:creationId xmlns:a16="http://schemas.microsoft.com/office/drawing/2014/main" id="{4DE8587A-D0F0-A745-938E-F5656C7BA0CE}"/>
                </a:ext>
              </a:extLst>
            </p:cNvPr>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18" name="Rectangle 16">
              <a:extLst>
                <a:ext uri="{FF2B5EF4-FFF2-40B4-BE49-F238E27FC236}">
                  <a16:creationId xmlns:a16="http://schemas.microsoft.com/office/drawing/2014/main" id="{098F2F51-FA76-CA42-BBD7-B50427A13150}"/>
                </a:ext>
              </a:extLst>
            </p:cNvPr>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19" name="Rectangle 17">
              <a:extLst>
                <a:ext uri="{FF2B5EF4-FFF2-40B4-BE49-F238E27FC236}">
                  <a16:creationId xmlns:a16="http://schemas.microsoft.com/office/drawing/2014/main" id="{85E353B2-EEF1-A94F-9765-5A4E5F238532}"/>
                </a:ext>
              </a:extLst>
            </p:cNvPr>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20" name="Rectangle 18">
              <a:extLst>
                <a:ext uri="{FF2B5EF4-FFF2-40B4-BE49-F238E27FC236}">
                  <a16:creationId xmlns:a16="http://schemas.microsoft.com/office/drawing/2014/main" id="{7229C12F-2F1C-E64E-9DF5-CCE272811041}"/>
                </a:ext>
              </a:extLst>
            </p:cNvPr>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21" name="Rectangle 19">
              <a:extLst>
                <a:ext uri="{FF2B5EF4-FFF2-40B4-BE49-F238E27FC236}">
                  <a16:creationId xmlns:a16="http://schemas.microsoft.com/office/drawing/2014/main" id="{CDE1D040-6A4D-9441-B451-EBE0A3E58805}"/>
                </a:ext>
              </a:extLst>
            </p:cNvPr>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22" name="Rectangle 20">
              <a:extLst>
                <a:ext uri="{FF2B5EF4-FFF2-40B4-BE49-F238E27FC236}">
                  <a16:creationId xmlns:a16="http://schemas.microsoft.com/office/drawing/2014/main" id="{B5B47C90-4914-0A43-8527-705312860FB7}"/>
                </a:ext>
              </a:extLst>
            </p:cNvPr>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23" name="Rectangle 21">
              <a:extLst>
                <a:ext uri="{FF2B5EF4-FFF2-40B4-BE49-F238E27FC236}">
                  <a16:creationId xmlns:a16="http://schemas.microsoft.com/office/drawing/2014/main" id="{A62E6DFB-8955-5645-905D-9F723009DCC3}"/>
                </a:ext>
              </a:extLst>
            </p:cNvPr>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24" name="Rectangle 22">
              <a:extLst>
                <a:ext uri="{FF2B5EF4-FFF2-40B4-BE49-F238E27FC236}">
                  <a16:creationId xmlns:a16="http://schemas.microsoft.com/office/drawing/2014/main" id="{0925141F-BF6E-EE42-938C-D590EB18D875}"/>
                </a:ext>
              </a:extLst>
            </p:cNvPr>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25" name="Rectangle 23">
              <a:extLst>
                <a:ext uri="{FF2B5EF4-FFF2-40B4-BE49-F238E27FC236}">
                  <a16:creationId xmlns:a16="http://schemas.microsoft.com/office/drawing/2014/main" id="{6AAB3CAC-680A-FD4B-B3EA-6F0E241A1E39}"/>
                </a:ext>
              </a:extLst>
            </p:cNvPr>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26" name="Rectangle 24">
              <a:extLst>
                <a:ext uri="{FF2B5EF4-FFF2-40B4-BE49-F238E27FC236}">
                  <a16:creationId xmlns:a16="http://schemas.microsoft.com/office/drawing/2014/main" id="{09A2111C-3D43-4C4E-9032-9D33A379F0D1}"/>
                </a:ext>
              </a:extLst>
            </p:cNvPr>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27" name="Rectangle 25">
              <a:extLst>
                <a:ext uri="{FF2B5EF4-FFF2-40B4-BE49-F238E27FC236}">
                  <a16:creationId xmlns:a16="http://schemas.microsoft.com/office/drawing/2014/main" id="{D40AAE24-1CBB-0E45-AC99-DDD1F6128054}"/>
                </a:ext>
              </a:extLst>
            </p:cNvPr>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28" name="Rectangle 26">
              <a:extLst>
                <a:ext uri="{FF2B5EF4-FFF2-40B4-BE49-F238E27FC236}">
                  <a16:creationId xmlns:a16="http://schemas.microsoft.com/office/drawing/2014/main" id="{C86F6412-0821-D34A-B10E-C2EF1A800128}"/>
                </a:ext>
              </a:extLst>
            </p:cNvPr>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29" name="Rectangle 27">
              <a:extLst>
                <a:ext uri="{FF2B5EF4-FFF2-40B4-BE49-F238E27FC236}">
                  <a16:creationId xmlns:a16="http://schemas.microsoft.com/office/drawing/2014/main" id="{B475348C-091E-6443-A7ED-525BAD9CABAF}"/>
                </a:ext>
              </a:extLst>
            </p:cNvPr>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30" name="Rectangle 28">
              <a:extLst>
                <a:ext uri="{FF2B5EF4-FFF2-40B4-BE49-F238E27FC236}">
                  <a16:creationId xmlns:a16="http://schemas.microsoft.com/office/drawing/2014/main" id="{0F7E01C9-4A56-5F42-A71C-67817DAEEA8B}"/>
                </a:ext>
              </a:extLst>
            </p:cNvPr>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31" name="Rectangle 29">
              <a:extLst>
                <a:ext uri="{FF2B5EF4-FFF2-40B4-BE49-F238E27FC236}">
                  <a16:creationId xmlns:a16="http://schemas.microsoft.com/office/drawing/2014/main" id="{C2120382-2BE9-044D-9B01-ABFD4F64169F}"/>
                </a:ext>
              </a:extLst>
            </p:cNvPr>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32" name="Rectangle 30">
              <a:extLst>
                <a:ext uri="{FF2B5EF4-FFF2-40B4-BE49-F238E27FC236}">
                  <a16:creationId xmlns:a16="http://schemas.microsoft.com/office/drawing/2014/main" id="{398A6BB1-23E1-AC4A-8E2E-0F142E6FD402}"/>
                </a:ext>
              </a:extLst>
            </p:cNvPr>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33" name="Rectangle 31">
              <a:extLst>
                <a:ext uri="{FF2B5EF4-FFF2-40B4-BE49-F238E27FC236}">
                  <a16:creationId xmlns:a16="http://schemas.microsoft.com/office/drawing/2014/main" id="{993BA4D8-98A8-214D-8386-41F33973DD62}"/>
                </a:ext>
              </a:extLst>
            </p:cNvPr>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34" name="Rectangle 32">
              <a:extLst>
                <a:ext uri="{FF2B5EF4-FFF2-40B4-BE49-F238E27FC236}">
                  <a16:creationId xmlns:a16="http://schemas.microsoft.com/office/drawing/2014/main" id="{8AB1944E-468D-964D-A4F5-8429711216BF}"/>
                </a:ext>
              </a:extLst>
            </p:cNvPr>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35" name="Rectangle 33">
              <a:extLst>
                <a:ext uri="{FF2B5EF4-FFF2-40B4-BE49-F238E27FC236}">
                  <a16:creationId xmlns:a16="http://schemas.microsoft.com/office/drawing/2014/main" id="{5AF4791E-D5C7-204E-99C5-B1718FC08141}"/>
                </a:ext>
              </a:extLst>
            </p:cNvPr>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36" name="Rectangle 34">
              <a:extLst>
                <a:ext uri="{FF2B5EF4-FFF2-40B4-BE49-F238E27FC236}">
                  <a16:creationId xmlns:a16="http://schemas.microsoft.com/office/drawing/2014/main" id="{F60E7D4D-6D0D-7743-B9E0-9EE3345CAEE6}"/>
                </a:ext>
              </a:extLst>
            </p:cNvPr>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37" name="Rectangle 35">
              <a:extLst>
                <a:ext uri="{FF2B5EF4-FFF2-40B4-BE49-F238E27FC236}">
                  <a16:creationId xmlns:a16="http://schemas.microsoft.com/office/drawing/2014/main" id="{587D6CF9-827E-6944-B6A3-890CA42C99C5}"/>
                </a:ext>
              </a:extLst>
            </p:cNvPr>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38" name="Rectangle 36">
              <a:extLst>
                <a:ext uri="{FF2B5EF4-FFF2-40B4-BE49-F238E27FC236}">
                  <a16:creationId xmlns:a16="http://schemas.microsoft.com/office/drawing/2014/main" id="{E6772AB9-53AB-E449-8732-7E59274263AD}"/>
                </a:ext>
              </a:extLst>
            </p:cNvPr>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39" name="Rectangle 37">
              <a:extLst>
                <a:ext uri="{FF2B5EF4-FFF2-40B4-BE49-F238E27FC236}">
                  <a16:creationId xmlns:a16="http://schemas.microsoft.com/office/drawing/2014/main" id="{E699ECB4-EA8F-4045-A87B-4D5724E5CAF6}"/>
                </a:ext>
              </a:extLst>
            </p:cNvPr>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40" name="Rectangle 38">
              <a:extLst>
                <a:ext uri="{FF2B5EF4-FFF2-40B4-BE49-F238E27FC236}">
                  <a16:creationId xmlns:a16="http://schemas.microsoft.com/office/drawing/2014/main" id="{21670F35-74F8-BA43-8FC4-F1C4A65CDE4A}"/>
                </a:ext>
              </a:extLst>
            </p:cNvPr>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41" name="Rectangle 39">
              <a:extLst>
                <a:ext uri="{FF2B5EF4-FFF2-40B4-BE49-F238E27FC236}">
                  <a16:creationId xmlns:a16="http://schemas.microsoft.com/office/drawing/2014/main" id="{5E072B69-326A-4546-BB31-DA214D23FD41}"/>
                </a:ext>
              </a:extLst>
            </p:cNvPr>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42" name="Rectangle 40">
              <a:extLst>
                <a:ext uri="{FF2B5EF4-FFF2-40B4-BE49-F238E27FC236}">
                  <a16:creationId xmlns:a16="http://schemas.microsoft.com/office/drawing/2014/main" id="{37C0817D-D4BA-8549-BC26-C7EA48DED015}"/>
                </a:ext>
              </a:extLst>
            </p:cNvPr>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43" name="Rectangle 41">
              <a:extLst>
                <a:ext uri="{FF2B5EF4-FFF2-40B4-BE49-F238E27FC236}">
                  <a16:creationId xmlns:a16="http://schemas.microsoft.com/office/drawing/2014/main" id="{B010CE21-8F8C-C143-9FD7-14913F5BD99B}"/>
                </a:ext>
              </a:extLst>
            </p:cNvPr>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44" name="Rectangle 42">
              <a:extLst>
                <a:ext uri="{FF2B5EF4-FFF2-40B4-BE49-F238E27FC236}">
                  <a16:creationId xmlns:a16="http://schemas.microsoft.com/office/drawing/2014/main" id="{167A8E4D-5764-9041-A96E-0E300F874E20}"/>
                </a:ext>
              </a:extLst>
            </p:cNvPr>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45" name="Rectangle 43">
              <a:extLst>
                <a:ext uri="{FF2B5EF4-FFF2-40B4-BE49-F238E27FC236}">
                  <a16:creationId xmlns:a16="http://schemas.microsoft.com/office/drawing/2014/main" id="{3358C217-96EF-FF46-8E12-D9F244E99F46}"/>
                </a:ext>
              </a:extLst>
            </p:cNvPr>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46" name="Rectangle 44">
              <a:extLst>
                <a:ext uri="{FF2B5EF4-FFF2-40B4-BE49-F238E27FC236}">
                  <a16:creationId xmlns:a16="http://schemas.microsoft.com/office/drawing/2014/main" id="{4A7738FE-5750-EB46-B10E-8F6832E46D3C}"/>
                </a:ext>
              </a:extLst>
            </p:cNvPr>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47" name="Rectangle 45">
              <a:extLst>
                <a:ext uri="{FF2B5EF4-FFF2-40B4-BE49-F238E27FC236}">
                  <a16:creationId xmlns:a16="http://schemas.microsoft.com/office/drawing/2014/main" id="{05A97185-6670-8F47-9E72-15B4A9CFE314}"/>
                </a:ext>
              </a:extLst>
            </p:cNvPr>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48" name="Rectangle 46">
              <a:extLst>
                <a:ext uri="{FF2B5EF4-FFF2-40B4-BE49-F238E27FC236}">
                  <a16:creationId xmlns:a16="http://schemas.microsoft.com/office/drawing/2014/main" id="{2FC494A0-F240-DD41-8631-3A827C7F7DEA}"/>
                </a:ext>
              </a:extLst>
            </p:cNvPr>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49" name="Rectangle 47">
              <a:extLst>
                <a:ext uri="{FF2B5EF4-FFF2-40B4-BE49-F238E27FC236}">
                  <a16:creationId xmlns:a16="http://schemas.microsoft.com/office/drawing/2014/main" id="{35EDA034-5EC8-6045-85DD-7061579F97FB}"/>
                </a:ext>
              </a:extLst>
            </p:cNvPr>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50" name="Rectangle 48">
              <a:extLst>
                <a:ext uri="{FF2B5EF4-FFF2-40B4-BE49-F238E27FC236}">
                  <a16:creationId xmlns:a16="http://schemas.microsoft.com/office/drawing/2014/main" id="{510AF3AA-F814-334C-979F-63EA8D6519E7}"/>
                </a:ext>
              </a:extLst>
            </p:cNvPr>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51" name="Rectangle 49">
              <a:extLst>
                <a:ext uri="{FF2B5EF4-FFF2-40B4-BE49-F238E27FC236}">
                  <a16:creationId xmlns:a16="http://schemas.microsoft.com/office/drawing/2014/main" id="{DC8F867D-72AF-144E-B0B3-B28BC1FD3DCA}"/>
                </a:ext>
              </a:extLst>
            </p:cNvPr>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52" name="Rectangle 50">
              <a:extLst>
                <a:ext uri="{FF2B5EF4-FFF2-40B4-BE49-F238E27FC236}">
                  <a16:creationId xmlns:a16="http://schemas.microsoft.com/office/drawing/2014/main" id="{94714D82-13C5-AA45-AB1F-ECA31E4E7582}"/>
                </a:ext>
              </a:extLst>
            </p:cNvPr>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53" name="Rectangle 51">
              <a:extLst>
                <a:ext uri="{FF2B5EF4-FFF2-40B4-BE49-F238E27FC236}">
                  <a16:creationId xmlns:a16="http://schemas.microsoft.com/office/drawing/2014/main" id="{409FAFAE-EAF7-1949-884B-513CCA583E67}"/>
                </a:ext>
              </a:extLst>
            </p:cNvPr>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54" name="Rectangle 52">
              <a:extLst>
                <a:ext uri="{FF2B5EF4-FFF2-40B4-BE49-F238E27FC236}">
                  <a16:creationId xmlns:a16="http://schemas.microsoft.com/office/drawing/2014/main" id="{910AEB84-0CDE-C54C-BDB1-D656EDCBE1BA}"/>
                </a:ext>
              </a:extLst>
            </p:cNvPr>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55" name="Rectangle 53">
              <a:extLst>
                <a:ext uri="{FF2B5EF4-FFF2-40B4-BE49-F238E27FC236}">
                  <a16:creationId xmlns:a16="http://schemas.microsoft.com/office/drawing/2014/main" id="{56C793F4-8935-1D42-83C9-1BF514C6B54C}"/>
                </a:ext>
              </a:extLst>
            </p:cNvPr>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56" name="Rectangle 54">
              <a:extLst>
                <a:ext uri="{FF2B5EF4-FFF2-40B4-BE49-F238E27FC236}">
                  <a16:creationId xmlns:a16="http://schemas.microsoft.com/office/drawing/2014/main" id="{74966B7E-A613-0C42-9277-B84DA36E6B1A}"/>
                </a:ext>
              </a:extLst>
            </p:cNvPr>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57" name="Rectangle 55">
              <a:extLst>
                <a:ext uri="{FF2B5EF4-FFF2-40B4-BE49-F238E27FC236}">
                  <a16:creationId xmlns:a16="http://schemas.microsoft.com/office/drawing/2014/main" id="{2AC61070-6D23-6640-9965-B4877DCC274B}"/>
                </a:ext>
              </a:extLst>
            </p:cNvPr>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58" name="Rectangle 56">
              <a:extLst>
                <a:ext uri="{FF2B5EF4-FFF2-40B4-BE49-F238E27FC236}">
                  <a16:creationId xmlns:a16="http://schemas.microsoft.com/office/drawing/2014/main" id="{23FE1644-EDB8-3146-AC38-128F1D87F025}"/>
                </a:ext>
              </a:extLst>
            </p:cNvPr>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59" name="Rectangle 57">
              <a:extLst>
                <a:ext uri="{FF2B5EF4-FFF2-40B4-BE49-F238E27FC236}">
                  <a16:creationId xmlns:a16="http://schemas.microsoft.com/office/drawing/2014/main" id="{3F624ABD-1343-3340-AADA-A42D98744B12}"/>
                </a:ext>
              </a:extLst>
            </p:cNvPr>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0" name="Rectangle 58">
              <a:extLst>
                <a:ext uri="{FF2B5EF4-FFF2-40B4-BE49-F238E27FC236}">
                  <a16:creationId xmlns:a16="http://schemas.microsoft.com/office/drawing/2014/main" id="{B90DE807-67D7-4E46-9575-E49EF158CC3C}"/>
                </a:ext>
              </a:extLst>
            </p:cNvPr>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1" name="Rectangle 59">
              <a:extLst>
                <a:ext uri="{FF2B5EF4-FFF2-40B4-BE49-F238E27FC236}">
                  <a16:creationId xmlns:a16="http://schemas.microsoft.com/office/drawing/2014/main" id="{DDEAE658-AE35-6E4B-BE7B-ED3E5F798E08}"/>
                </a:ext>
              </a:extLst>
            </p:cNvPr>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 name="Rectangle 60">
              <a:extLst>
                <a:ext uri="{FF2B5EF4-FFF2-40B4-BE49-F238E27FC236}">
                  <a16:creationId xmlns:a16="http://schemas.microsoft.com/office/drawing/2014/main" id="{0B9EF043-FF8F-E149-869E-3169C8E616AE}"/>
                </a:ext>
              </a:extLst>
            </p:cNvPr>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3" name="Rectangle 61">
              <a:extLst>
                <a:ext uri="{FF2B5EF4-FFF2-40B4-BE49-F238E27FC236}">
                  <a16:creationId xmlns:a16="http://schemas.microsoft.com/office/drawing/2014/main" id="{D532175F-8052-6141-A855-324E021207BC}"/>
                </a:ext>
              </a:extLst>
            </p:cNvPr>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4" name="Rectangle 62">
              <a:extLst>
                <a:ext uri="{FF2B5EF4-FFF2-40B4-BE49-F238E27FC236}">
                  <a16:creationId xmlns:a16="http://schemas.microsoft.com/office/drawing/2014/main" id="{A72D7F78-37A0-E349-84AA-79F9D1D09B55}"/>
                </a:ext>
              </a:extLst>
            </p:cNvPr>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5" name="Rectangle 63">
              <a:extLst>
                <a:ext uri="{FF2B5EF4-FFF2-40B4-BE49-F238E27FC236}">
                  <a16:creationId xmlns:a16="http://schemas.microsoft.com/office/drawing/2014/main" id="{E40FB705-4567-734A-961F-DDA170DB8FC1}"/>
                </a:ext>
              </a:extLst>
            </p:cNvPr>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6" name="Rectangle 64">
              <a:extLst>
                <a:ext uri="{FF2B5EF4-FFF2-40B4-BE49-F238E27FC236}">
                  <a16:creationId xmlns:a16="http://schemas.microsoft.com/office/drawing/2014/main" id="{5D6FE351-C76B-EA4D-AA69-9F551B7A2D3E}"/>
                </a:ext>
              </a:extLst>
            </p:cNvPr>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7" name="Rectangle 65">
              <a:extLst>
                <a:ext uri="{FF2B5EF4-FFF2-40B4-BE49-F238E27FC236}">
                  <a16:creationId xmlns:a16="http://schemas.microsoft.com/office/drawing/2014/main" id="{A836A6FB-5635-3249-AA19-2BEF347D9DAC}"/>
                </a:ext>
              </a:extLst>
            </p:cNvPr>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grpSp>
      <p:sp>
        <p:nvSpPr>
          <p:cNvPr id="68" name="Freeform 70">
            <a:extLst>
              <a:ext uri="{FF2B5EF4-FFF2-40B4-BE49-F238E27FC236}">
                <a16:creationId xmlns:a16="http://schemas.microsoft.com/office/drawing/2014/main" id="{A4FD2964-0FE1-C348-822A-BEE78216BDDC}"/>
              </a:ext>
            </a:extLst>
          </p:cNvPr>
          <p:cNvSpPr>
            <a:spLocks/>
          </p:cNvSpPr>
          <p:nvPr/>
        </p:nvSpPr>
        <p:spPr bwMode="auto">
          <a:xfrm rot="16200000">
            <a:off x="3871118"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4036" name="Rectangle 68"/>
          <p:cNvSpPr>
            <a:spLocks noGrp="1" noChangeArrowheads="1"/>
          </p:cNvSpPr>
          <p:nvPr>
            <p:ph type="ctrTitle"/>
          </p:nvPr>
        </p:nvSpPr>
        <p:spPr>
          <a:xfrm>
            <a:off x="457200" y="2286000"/>
            <a:ext cx="8229600" cy="1143000"/>
          </a:xfrm>
        </p:spPr>
        <p:txBody>
          <a:bodyPr/>
          <a:lstStyle>
            <a:lvl1pPr algn="ctr">
              <a:defRPr sz="4400"/>
            </a:lvl1pPr>
          </a:lstStyle>
          <a:p>
            <a:pPr lvl="0"/>
            <a:r>
              <a:rPr lang="en-US" altLang="ja-JP" noProof="0"/>
              <a:t>Click to edit Master title style</a:t>
            </a:r>
          </a:p>
        </p:txBody>
      </p:sp>
      <p:sp>
        <p:nvSpPr>
          <p:cNvPr id="1364037" name="Rectangle 69"/>
          <p:cNvSpPr>
            <a:spLocks noGrp="1" noChangeArrowheads="1"/>
          </p:cNvSpPr>
          <p:nvPr>
            <p:ph type="subTitle" idx="1"/>
          </p:nvPr>
        </p:nvSpPr>
        <p:spPr>
          <a:xfrm>
            <a:off x="1371600" y="3886200"/>
            <a:ext cx="6400800" cy="1752600"/>
          </a:xfrm>
        </p:spPr>
        <p:txBody>
          <a:bodyPr/>
          <a:lstStyle>
            <a:lvl1pPr marL="0" indent="101600" algn="ctr">
              <a:buFont typeface="Wingdings" charset="0"/>
              <a:buNone/>
              <a:defRPr/>
            </a:lvl1pPr>
          </a:lstStyle>
          <a:p>
            <a:pPr lvl="0"/>
            <a:r>
              <a:rPr lang="en-US" altLang="ja-JP" noProof="0"/>
              <a:t>Click to edit Master subtitle style</a:t>
            </a:r>
          </a:p>
        </p:txBody>
      </p:sp>
      <p:sp>
        <p:nvSpPr>
          <p:cNvPr id="69" name="Rectangle 66">
            <a:extLst>
              <a:ext uri="{FF2B5EF4-FFF2-40B4-BE49-F238E27FC236}">
                <a16:creationId xmlns:a16="http://schemas.microsoft.com/office/drawing/2014/main" id="{5504C83C-C762-CD4E-AB88-EEA7A9613706}"/>
              </a:ext>
            </a:extLst>
          </p:cNvPr>
          <p:cNvSpPr>
            <a:spLocks noGrp="1" noChangeArrowheads="1"/>
          </p:cNvSpPr>
          <p:nvPr>
            <p:ph type="dt" sz="half" idx="10"/>
          </p:nvPr>
        </p:nvSpPr>
        <p:spPr/>
        <p:txBody>
          <a:bodyPr/>
          <a:lstStyle>
            <a:lvl1pPr>
              <a:defRPr>
                <a:solidFill>
                  <a:schemeClr val="tx2"/>
                </a:solidFill>
              </a:defRPr>
            </a:lvl1pPr>
          </a:lstStyle>
          <a:p>
            <a:pPr>
              <a:defRPr/>
            </a:pPr>
            <a:endParaRPr lang="en-US" altLang="ja-JP"/>
          </a:p>
        </p:txBody>
      </p:sp>
      <p:sp>
        <p:nvSpPr>
          <p:cNvPr id="70" name="Rectangle 67">
            <a:extLst>
              <a:ext uri="{FF2B5EF4-FFF2-40B4-BE49-F238E27FC236}">
                <a16:creationId xmlns:a16="http://schemas.microsoft.com/office/drawing/2014/main" id="{A033FC4A-08BF-A544-8543-858682A4F969}"/>
              </a:ext>
            </a:extLst>
          </p:cNvPr>
          <p:cNvSpPr>
            <a:spLocks noGrp="1" noChangeArrowheads="1"/>
          </p:cNvSpPr>
          <p:nvPr>
            <p:ph type="ftr" sz="quarter" idx="11"/>
          </p:nvPr>
        </p:nvSpPr>
        <p:spPr>
          <a:xfrm>
            <a:off x="2057400" y="6248400"/>
            <a:ext cx="5257800" cy="457200"/>
          </a:xfrm>
        </p:spPr>
        <p:txBody>
          <a:bodyPr/>
          <a:lstStyle>
            <a:lvl1pPr>
              <a:defRPr>
                <a:solidFill>
                  <a:schemeClr val="tx2"/>
                </a:solidFill>
              </a:defRPr>
            </a:lvl1pPr>
          </a:lstStyle>
          <a:p>
            <a:pPr>
              <a:defRPr/>
            </a:pPr>
            <a:endParaRPr lang="en-US" altLang="ja-JP"/>
          </a:p>
        </p:txBody>
      </p:sp>
      <p:sp>
        <p:nvSpPr>
          <p:cNvPr id="71" name="Rectangle 71">
            <a:extLst>
              <a:ext uri="{FF2B5EF4-FFF2-40B4-BE49-F238E27FC236}">
                <a16:creationId xmlns:a16="http://schemas.microsoft.com/office/drawing/2014/main" id="{9C8BC611-85E0-4043-ADB7-03026E288290}"/>
              </a:ext>
            </a:extLst>
          </p:cNvPr>
          <p:cNvSpPr>
            <a:spLocks noGrp="1" noChangeArrowheads="1"/>
          </p:cNvSpPr>
          <p:nvPr>
            <p:ph type="sldNum" sz="quarter" idx="12"/>
          </p:nvPr>
        </p:nvSpPr>
        <p:spPr/>
        <p:txBody>
          <a:bodyPr/>
          <a:lstStyle>
            <a:lvl1pPr algn="r">
              <a:defRPr/>
            </a:lvl1pPr>
          </a:lstStyle>
          <a:p>
            <a:fld id="{1FE65CEA-B1E8-CE4C-902B-A8FE3A6988D0}" type="slidenum">
              <a:rPr lang="en-US" altLang="ja-JP"/>
              <a:pPr/>
              <a:t>‹#›</a:t>
            </a:fld>
            <a:endParaRPr lang="en-US" altLang="ja-JP"/>
          </a:p>
        </p:txBody>
      </p:sp>
    </p:spTree>
    <p:extLst>
      <p:ext uri="{BB962C8B-B14F-4D97-AF65-F5344CB8AC3E}">
        <p14:creationId xmlns:p14="http://schemas.microsoft.com/office/powerpoint/2010/main" val="16032059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a:extLst>
              <a:ext uri="{FF2B5EF4-FFF2-40B4-BE49-F238E27FC236}">
                <a16:creationId xmlns:a16="http://schemas.microsoft.com/office/drawing/2014/main" id="{4DA76FFD-5669-DD40-9865-8C2B9FD45F0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a:extLst>
              <a:ext uri="{FF2B5EF4-FFF2-40B4-BE49-F238E27FC236}">
                <a16:creationId xmlns:a16="http://schemas.microsoft.com/office/drawing/2014/main" id="{17CF17A0-5CFD-EE46-98BE-B15CB925B18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a:extLst>
              <a:ext uri="{FF2B5EF4-FFF2-40B4-BE49-F238E27FC236}">
                <a16:creationId xmlns:a16="http://schemas.microsoft.com/office/drawing/2014/main" id="{13B503C9-7A78-1748-A280-4339DC48705B}"/>
              </a:ext>
            </a:extLst>
          </p:cNvPr>
          <p:cNvSpPr>
            <a:spLocks noGrp="1" noChangeArrowheads="1"/>
          </p:cNvSpPr>
          <p:nvPr>
            <p:ph type="sldNum" sz="quarter" idx="12"/>
          </p:nvPr>
        </p:nvSpPr>
        <p:spPr>
          <a:ln/>
        </p:spPr>
        <p:txBody>
          <a:bodyPr/>
          <a:lstStyle>
            <a:lvl1pPr>
              <a:defRPr/>
            </a:lvl1pPr>
          </a:lstStyle>
          <a:p>
            <a:fld id="{844C222A-03B0-9342-BB1F-13E01D3B5D06}" type="slidenum">
              <a:rPr lang="en-US" altLang="ja-JP"/>
              <a:pPr/>
              <a:t>‹#›</a:t>
            </a:fld>
            <a:endParaRPr lang="en-US" altLang="ja-JP"/>
          </a:p>
        </p:txBody>
      </p:sp>
    </p:spTree>
    <p:extLst>
      <p:ext uri="{BB962C8B-B14F-4D97-AF65-F5344CB8AC3E}">
        <p14:creationId xmlns:p14="http://schemas.microsoft.com/office/powerpoint/2010/main" val="4565018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a:extLst>
              <a:ext uri="{FF2B5EF4-FFF2-40B4-BE49-F238E27FC236}">
                <a16:creationId xmlns:a16="http://schemas.microsoft.com/office/drawing/2014/main" id="{297D64D0-8298-FD42-9621-AB1C3316410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a:extLst>
              <a:ext uri="{FF2B5EF4-FFF2-40B4-BE49-F238E27FC236}">
                <a16:creationId xmlns:a16="http://schemas.microsoft.com/office/drawing/2014/main" id="{2D1F60BD-A058-2C4B-A9BE-D18304B2011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a:extLst>
              <a:ext uri="{FF2B5EF4-FFF2-40B4-BE49-F238E27FC236}">
                <a16:creationId xmlns:a16="http://schemas.microsoft.com/office/drawing/2014/main" id="{26A81453-E36A-6844-9D70-601E0229BABB}"/>
              </a:ext>
            </a:extLst>
          </p:cNvPr>
          <p:cNvSpPr>
            <a:spLocks noGrp="1" noChangeArrowheads="1"/>
          </p:cNvSpPr>
          <p:nvPr>
            <p:ph type="sldNum" sz="quarter" idx="12"/>
          </p:nvPr>
        </p:nvSpPr>
        <p:spPr>
          <a:ln/>
        </p:spPr>
        <p:txBody>
          <a:bodyPr/>
          <a:lstStyle>
            <a:lvl1pPr>
              <a:defRPr/>
            </a:lvl1pPr>
          </a:lstStyle>
          <a:p>
            <a:fld id="{5030E077-1313-5344-9068-A2F7C866ACE4}" type="slidenum">
              <a:rPr lang="en-US" altLang="ja-JP"/>
              <a:pPr/>
              <a:t>‹#›</a:t>
            </a:fld>
            <a:endParaRPr lang="en-US" altLang="ja-JP"/>
          </a:p>
        </p:txBody>
      </p:sp>
    </p:spTree>
    <p:extLst>
      <p:ext uri="{BB962C8B-B14F-4D97-AF65-F5344CB8AC3E}">
        <p14:creationId xmlns:p14="http://schemas.microsoft.com/office/powerpoint/2010/main" val="16747555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a:extLst>
              <a:ext uri="{FF2B5EF4-FFF2-40B4-BE49-F238E27FC236}">
                <a16:creationId xmlns:a16="http://schemas.microsoft.com/office/drawing/2014/main" id="{5F722DC6-3CE4-EF48-B360-1137423B8DD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a:extLst>
              <a:ext uri="{FF2B5EF4-FFF2-40B4-BE49-F238E27FC236}">
                <a16:creationId xmlns:a16="http://schemas.microsoft.com/office/drawing/2014/main" id="{5DB87407-A39D-8F4C-8780-CA2CDE33BEA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a:extLst>
              <a:ext uri="{FF2B5EF4-FFF2-40B4-BE49-F238E27FC236}">
                <a16:creationId xmlns:a16="http://schemas.microsoft.com/office/drawing/2014/main" id="{EA04C10F-6CDD-904D-910E-42C53E7D2433}"/>
              </a:ext>
            </a:extLst>
          </p:cNvPr>
          <p:cNvSpPr>
            <a:spLocks noGrp="1" noChangeArrowheads="1"/>
          </p:cNvSpPr>
          <p:nvPr>
            <p:ph type="sldNum" sz="quarter" idx="12"/>
          </p:nvPr>
        </p:nvSpPr>
        <p:spPr>
          <a:ln/>
        </p:spPr>
        <p:txBody>
          <a:bodyPr/>
          <a:lstStyle>
            <a:lvl1pPr>
              <a:defRPr/>
            </a:lvl1pPr>
          </a:lstStyle>
          <a:p>
            <a:fld id="{E866A860-9F51-7C4C-B5CA-A52C97B81E61}" type="slidenum">
              <a:rPr lang="en-US" altLang="ja-JP"/>
              <a:pPr/>
              <a:t>‹#›</a:t>
            </a:fld>
            <a:endParaRPr lang="en-US" altLang="ja-JP"/>
          </a:p>
        </p:txBody>
      </p:sp>
    </p:spTree>
    <p:extLst>
      <p:ext uri="{BB962C8B-B14F-4D97-AF65-F5344CB8AC3E}">
        <p14:creationId xmlns:p14="http://schemas.microsoft.com/office/powerpoint/2010/main" val="296140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405861D-4038-B141-8157-D637CA2AEC2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F4A5B41-A1BC-DA44-A751-E8363BA9D2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54238FE-4ED6-1C4D-BC7F-5670A08FD20B}"/>
              </a:ext>
            </a:extLst>
          </p:cNvPr>
          <p:cNvSpPr>
            <a:spLocks noGrp="1" noChangeArrowheads="1"/>
          </p:cNvSpPr>
          <p:nvPr>
            <p:ph type="sldNum" sz="quarter" idx="12"/>
          </p:nvPr>
        </p:nvSpPr>
        <p:spPr>
          <a:ln/>
        </p:spPr>
        <p:txBody>
          <a:bodyPr/>
          <a:lstStyle>
            <a:lvl1pPr>
              <a:defRPr/>
            </a:lvl1pPr>
          </a:lstStyle>
          <a:p>
            <a:fld id="{247F0DDE-D908-DC4D-8C82-F4CABEC6FF5C}" type="slidenum">
              <a:rPr lang="en-US" altLang="en-US"/>
              <a:pPr/>
              <a:t>‹#›</a:t>
            </a:fld>
            <a:endParaRPr lang="en-US" altLang="en-US"/>
          </a:p>
        </p:txBody>
      </p:sp>
    </p:spTree>
    <p:extLst>
      <p:ext uri="{BB962C8B-B14F-4D97-AF65-F5344CB8AC3E}">
        <p14:creationId xmlns:p14="http://schemas.microsoft.com/office/powerpoint/2010/main" val="9156937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a:extLst>
              <a:ext uri="{FF2B5EF4-FFF2-40B4-BE49-F238E27FC236}">
                <a16:creationId xmlns:a16="http://schemas.microsoft.com/office/drawing/2014/main" id="{0AFA6106-2F16-FB4A-8A71-8CB94492C09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a:extLst>
              <a:ext uri="{FF2B5EF4-FFF2-40B4-BE49-F238E27FC236}">
                <a16:creationId xmlns:a16="http://schemas.microsoft.com/office/drawing/2014/main" id="{9ED978F4-4D3C-8F47-8DC9-6FD68CD01F0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a:extLst>
              <a:ext uri="{FF2B5EF4-FFF2-40B4-BE49-F238E27FC236}">
                <a16:creationId xmlns:a16="http://schemas.microsoft.com/office/drawing/2014/main" id="{F7C743DF-6AD2-144D-984E-F12F942E9DDE}"/>
              </a:ext>
            </a:extLst>
          </p:cNvPr>
          <p:cNvSpPr>
            <a:spLocks noGrp="1" noChangeArrowheads="1"/>
          </p:cNvSpPr>
          <p:nvPr>
            <p:ph type="sldNum" sz="quarter" idx="12"/>
          </p:nvPr>
        </p:nvSpPr>
        <p:spPr>
          <a:ln/>
        </p:spPr>
        <p:txBody>
          <a:bodyPr/>
          <a:lstStyle>
            <a:lvl1pPr>
              <a:defRPr/>
            </a:lvl1pPr>
          </a:lstStyle>
          <a:p>
            <a:fld id="{6CE63024-23A4-8747-92EB-7F0B42575322}" type="slidenum">
              <a:rPr lang="en-US" altLang="ja-JP"/>
              <a:pPr/>
              <a:t>‹#›</a:t>
            </a:fld>
            <a:endParaRPr lang="en-US" altLang="ja-JP"/>
          </a:p>
        </p:txBody>
      </p:sp>
    </p:spTree>
    <p:extLst>
      <p:ext uri="{BB962C8B-B14F-4D97-AF65-F5344CB8AC3E}">
        <p14:creationId xmlns:p14="http://schemas.microsoft.com/office/powerpoint/2010/main" val="14573957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a:extLst>
              <a:ext uri="{FF2B5EF4-FFF2-40B4-BE49-F238E27FC236}">
                <a16:creationId xmlns:a16="http://schemas.microsoft.com/office/drawing/2014/main" id="{63666BE2-7983-0F4D-984E-7606BDEA105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a:extLst>
              <a:ext uri="{FF2B5EF4-FFF2-40B4-BE49-F238E27FC236}">
                <a16:creationId xmlns:a16="http://schemas.microsoft.com/office/drawing/2014/main" id="{98E958CB-72B6-9D45-8052-AF186492710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a:extLst>
              <a:ext uri="{FF2B5EF4-FFF2-40B4-BE49-F238E27FC236}">
                <a16:creationId xmlns:a16="http://schemas.microsoft.com/office/drawing/2014/main" id="{704CFCF1-0162-BB4D-A65B-6DF69BEBAFF8}"/>
              </a:ext>
            </a:extLst>
          </p:cNvPr>
          <p:cNvSpPr>
            <a:spLocks noGrp="1" noChangeArrowheads="1"/>
          </p:cNvSpPr>
          <p:nvPr>
            <p:ph type="sldNum" sz="quarter" idx="12"/>
          </p:nvPr>
        </p:nvSpPr>
        <p:spPr>
          <a:ln/>
        </p:spPr>
        <p:txBody>
          <a:bodyPr/>
          <a:lstStyle>
            <a:lvl1pPr>
              <a:defRPr/>
            </a:lvl1pPr>
          </a:lstStyle>
          <a:p>
            <a:fld id="{250BD4EE-3619-D24C-9030-3C1EA6EA894C}" type="slidenum">
              <a:rPr lang="en-US" altLang="ja-JP"/>
              <a:pPr/>
              <a:t>‹#›</a:t>
            </a:fld>
            <a:endParaRPr lang="en-US" altLang="ja-JP"/>
          </a:p>
        </p:txBody>
      </p:sp>
    </p:spTree>
    <p:extLst>
      <p:ext uri="{BB962C8B-B14F-4D97-AF65-F5344CB8AC3E}">
        <p14:creationId xmlns:p14="http://schemas.microsoft.com/office/powerpoint/2010/main" val="15026938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a:extLst>
              <a:ext uri="{FF2B5EF4-FFF2-40B4-BE49-F238E27FC236}">
                <a16:creationId xmlns:a16="http://schemas.microsoft.com/office/drawing/2014/main" id="{388FEE9E-9D34-7647-8A9C-9E8415D7DE2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a:extLst>
              <a:ext uri="{FF2B5EF4-FFF2-40B4-BE49-F238E27FC236}">
                <a16:creationId xmlns:a16="http://schemas.microsoft.com/office/drawing/2014/main" id="{D9D082FD-E08F-6C49-99C2-4B684CC446A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a:extLst>
              <a:ext uri="{FF2B5EF4-FFF2-40B4-BE49-F238E27FC236}">
                <a16:creationId xmlns:a16="http://schemas.microsoft.com/office/drawing/2014/main" id="{46D02215-06A3-4B43-87D0-2EB44FB0C7B4}"/>
              </a:ext>
            </a:extLst>
          </p:cNvPr>
          <p:cNvSpPr>
            <a:spLocks noGrp="1" noChangeArrowheads="1"/>
          </p:cNvSpPr>
          <p:nvPr>
            <p:ph type="sldNum" sz="quarter" idx="12"/>
          </p:nvPr>
        </p:nvSpPr>
        <p:spPr>
          <a:ln/>
        </p:spPr>
        <p:txBody>
          <a:bodyPr/>
          <a:lstStyle>
            <a:lvl1pPr>
              <a:defRPr/>
            </a:lvl1pPr>
          </a:lstStyle>
          <a:p>
            <a:fld id="{070C2F43-51FC-7047-BC46-E54CBE8C7C6D}" type="slidenum">
              <a:rPr lang="en-US" altLang="ja-JP"/>
              <a:pPr/>
              <a:t>‹#›</a:t>
            </a:fld>
            <a:endParaRPr lang="en-US" altLang="ja-JP"/>
          </a:p>
        </p:txBody>
      </p:sp>
    </p:spTree>
    <p:extLst>
      <p:ext uri="{BB962C8B-B14F-4D97-AF65-F5344CB8AC3E}">
        <p14:creationId xmlns:p14="http://schemas.microsoft.com/office/powerpoint/2010/main" val="36232309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a:extLst>
              <a:ext uri="{FF2B5EF4-FFF2-40B4-BE49-F238E27FC236}">
                <a16:creationId xmlns:a16="http://schemas.microsoft.com/office/drawing/2014/main" id="{5F15F3CD-668A-B34F-A575-5BB91441E03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a:extLst>
              <a:ext uri="{FF2B5EF4-FFF2-40B4-BE49-F238E27FC236}">
                <a16:creationId xmlns:a16="http://schemas.microsoft.com/office/drawing/2014/main" id="{75DD7264-77EA-8A46-9CB7-607FA88369EA}"/>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a:extLst>
              <a:ext uri="{FF2B5EF4-FFF2-40B4-BE49-F238E27FC236}">
                <a16:creationId xmlns:a16="http://schemas.microsoft.com/office/drawing/2014/main" id="{D5FD6428-D016-C44A-AF14-E9E1DD318BE1}"/>
              </a:ext>
            </a:extLst>
          </p:cNvPr>
          <p:cNvSpPr>
            <a:spLocks noGrp="1" noChangeArrowheads="1"/>
          </p:cNvSpPr>
          <p:nvPr>
            <p:ph type="sldNum" sz="quarter" idx="12"/>
          </p:nvPr>
        </p:nvSpPr>
        <p:spPr>
          <a:ln/>
        </p:spPr>
        <p:txBody>
          <a:bodyPr/>
          <a:lstStyle>
            <a:lvl1pPr>
              <a:defRPr/>
            </a:lvl1pPr>
          </a:lstStyle>
          <a:p>
            <a:fld id="{DEA6B591-26CB-A843-B7B4-A2728091239A}" type="slidenum">
              <a:rPr lang="en-US" altLang="ja-JP"/>
              <a:pPr/>
              <a:t>‹#›</a:t>
            </a:fld>
            <a:endParaRPr lang="en-US" altLang="ja-JP"/>
          </a:p>
        </p:txBody>
      </p:sp>
    </p:spTree>
    <p:extLst>
      <p:ext uri="{BB962C8B-B14F-4D97-AF65-F5344CB8AC3E}">
        <p14:creationId xmlns:p14="http://schemas.microsoft.com/office/powerpoint/2010/main" val="21198565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a:extLst>
              <a:ext uri="{FF2B5EF4-FFF2-40B4-BE49-F238E27FC236}">
                <a16:creationId xmlns:a16="http://schemas.microsoft.com/office/drawing/2014/main" id="{AE7F6CA0-B541-6745-8231-8625F9C5CB0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a:extLst>
              <a:ext uri="{FF2B5EF4-FFF2-40B4-BE49-F238E27FC236}">
                <a16:creationId xmlns:a16="http://schemas.microsoft.com/office/drawing/2014/main" id="{1E3B3BC8-10E2-0340-97C6-98341A44C8B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a:extLst>
              <a:ext uri="{FF2B5EF4-FFF2-40B4-BE49-F238E27FC236}">
                <a16:creationId xmlns:a16="http://schemas.microsoft.com/office/drawing/2014/main" id="{282230DE-F6B3-5041-94AE-5B8079C2E6E8}"/>
              </a:ext>
            </a:extLst>
          </p:cNvPr>
          <p:cNvSpPr>
            <a:spLocks noGrp="1" noChangeArrowheads="1"/>
          </p:cNvSpPr>
          <p:nvPr>
            <p:ph type="sldNum" sz="quarter" idx="12"/>
          </p:nvPr>
        </p:nvSpPr>
        <p:spPr>
          <a:ln/>
        </p:spPr>
        <p:txBody>
          <a:bodyPr/>
          <a:lstStyle>
            <a:lvl1pPr>
              <a:defRPr/>
            </a:lvl1pPr>
          </a:lstStyle>
          <a:p>
            <a:fld id="{CFEF01E0-B24D-DB45-A21B-E44B4F43A1D4}" type="slidenum">
              <a:rPr lang="en-US" altLang="ja-JP"/>
              <a:pPr/>
              <a:t>‹#›</a:t>
            </a:fld>
            <a:endParaRPr lang="en-US" altLang="ja-JP"/>
          </a:p>
        </p:txBody>
      </p:sp>
    </p:spTree>
    <p:extLst>
      <p:ext uri="{BB962C8B-B14F-4D97-AF65-F5344CB8AC3E}">
        <p14:creationId xmlns:p14="http://schemas.microsoft.com/office/powerpoint/2010/main" val="33107975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a:extLst>
              <a:ext uri="{FF2B5EF4-FFF2-40B4-BE49-F238E27FC236}">
                <a16:creationId xmlns:a16="http://schemas.microsoft.com/office/drawing/2014/main" id="{D1123A16-FCFD-B24E-8C50-8FF404C3C44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a:extLst>
              <a:ext uri="{FF2B5EF4-FFF2-40B4-BE49-F238E27FC236}">
                <a16:creationId xmlns:a16="http://schemas.microsoft.com/office/drawing/2014/main" id="{EECA9BDF-8729-9C47-833B-229478ADBF4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a:extLst>
              <a:ext uri="{FF2B5EF4-FFF2-40B4-BE49-F238E27FC236}">
                <a16:creationId xmlns:a16="http://schemas.microsoft.com/office/drawing/2014/main" id="{24565823-8E74-8248-BC21-DE08C5B6923E}"/>
              </a:ext>
            </a:extLst>
          </p:cNvPr>
          <p:cNvSpPr>
            <a:spLocks noGrp="1" noChangeArrowheads="1"/>
          </p:cNvSpPr>
          <p:nvPr>
            <p:ph type="sldNum" sz="quarter" idx="12"/>
          </p:nvPr>
        </p:nvSpPr>
        <p:spPr>
          <a:ln/>
        </p:spPr>
        <p:txBody>
          <a:bodyPr/>
          <a:lstStyle>
            <a:lvl1pPr>
              <a:defRPr/>
            </a:lvl1pPr>
          </a:lstStyle>
          <a:p>
            <a:fld id="{93FC525B-9525-484B-BB1B-7526D388C35B}" type="slidenum">
              <a:rPr lang="en-US" altLang="ja-JP"/>
              <a:pPr/>
              <a:t>‹#›</a:t>
            </a:fld>
            <a:endParaRPr lang="en-US" altLang="ja-JP"/>
          </a:p>
        </p:txBody>
      </p:sp>
    </p:spTree>
    <p:extLst>
      <p:ext uri="{BB962C8B-B14F-4D97-AF65-F5344CB8AC3E}">
        <p14:creationId xmlns:p14="http://schemas.microsoft.com/office/powerpoint/2010/main" val="38340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a:extLst>
              <a:ext uri="{FF2B5EF4-FFF2-40B4-BE49-F238E27FC236}">
                <a16:creationId xmlns:a16="http://schemas.microsoft.com/office/drawing/2014/main" id="{5C38C842-108D-A840-87D9-7D7344BF14A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a:extLst>
              <a:ext uri="{FF2B5EF4-FFF2-40B4-BE49-F238E27FC236}">
                <a16:creationId xmlns:a16="http://schemas.microsoft.com/office/drawing/2014/main" id="{926E8294-6EAD-1D47-A653-5D9AC49B8E4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a:extLst>
              <a:ext uri="{FF2B5EF4-FFF2-40B4-BE49-F238E27FC236}">
                <a16:creationId xmlns:a16="http://schemas.microsoft.com/office/drawing/2014/main" id="{F7718EEE-6206-EB4E-8E60-5315E5271461}"/>
              </a:ext>
            </a:extLst>
          </p:cNvPr>
          <p:cNvSpPr>
            <a:spLocks noGrp="1" noChangeArrowheads="1"/>
          </p:cNvSpPr>
          <p:nvPr>
            <p:ph type="sldNum" sz="quarter" idx="12"/>
          </p:nvPr>
        </p:nvSpPr>
        <p:spPr>
          <a:ln/>
        </p:spPr>
        <p:txBody>
          <a:bodyPr/>
          <a:lstStyle>
            <a:lvl1pPr>
              <a:defRPr/>
            </a:lvl1pPr>
          </a:lstStyle>
          <a:p>
            <a:fld id="{70C119BF-3930-3A48-9000-9FBD271CB9CA}" type="slidenum">
              <a:rPr lang="en-US" altLang="ja-JP"/>
              <a:pPr/>
              <a:t>‹#›</a:t>
            </a:fld>
            <a:endParaRPr lang="en-US" altLang="ja-JP"/>
          </a:p>
        </p:txBody>
      </p:sp>
    </p:spTree>
    <p:extLst>
      <p:ext uri="{BB962C8B-B14F-4D97-AF65-F5344CB8AC3E}">
        <p14:creationId xmlns:p14="http://schemas.microsoft.com/office/powerpoint/2010/main" val="5657910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1CCDC1A-9D41-614B-925E-5AAB72073D9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1DB6B5-185A-B04B-BE2E-72C395FDDA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B73B17-9041-C442-BD95-C7FA6404AE26}"/>
              </a:ext>
            </a:extLst>
          </p:cNvPr>
          <p:cNvSpPr>
            <a:spLocks noGrp="1" noChangeArrowheads="1"/>
          </p:cNvSpPr>
          <p:nvPr>
            <p:ph type="sldNum" sz="quarter" idx="12"/>
          </p:nvPr>
        </p:nvSpPr>
        <p:spPr>
          <a:ln/>
        </p:spPr>
        <p:txBody>
          <a:bodyPr/>
          <a:lstStyle>
            <a:lvl1pPr>
              <a:defRPr/>
            </a:lvl1pPr>
          </a:lstStyle>
          <a:p>
            <a:fld id="{3A8CF2B8-8D27-0448-A423-1D1479437C11}" type="slidenum">
              <a:rPr lang="en-US" altLang="en-US"/>
              <a:pPr/>
              <a:t>‹#›</a:t>
            </a:fld>
            <a:endParaRPr lang="en-US" altLang="en-US"/>
          </a:p>
        </p:txBody>
      </p:sp>
    </p:spTree>
    <p:extLst>
      <p:ext uri="{BB962C8B-B14F-4D97-AF65-F5344CB8AC3E}">
        <p14:creationId xmlns:p14="http://schemas.microsoft.com/office/powerpoint/2010/main" val="17271722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9A1977D-57E1-5A44-BED6-EADAD7AF5F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59CD19-8177-F340-8FDF-097031A16B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95574EA-3F98-2E4D-B170-C5472FD9F3E4}"/>
              </a:ext>
            </a:extLst>
          </p:cNvPr>
          <p:cNvSpPr>
            <a:spLocks noGrp="1" noChangeArrowheads="1"/>
          </p:cNvSpPr>
          <p:nvPr>
            <p:ph type="sldNum" sz="quarter" idx="12"/>
          </p:nvPr>
        </p:nvSpPr>
        <p:spPr>
          <a:ln/>
        </p:spPr>
        <p:txBody>
          <a:bodyPr/>
          <a:lstStyle>
            <a:lvl1pPr>
              <a:defRPr/>
            </a:lvl1pPr>
          </a:lstStyle>
          <a:p>
            <a:fld id="{0FA26916-32A0-1A4A-A9CE-07ABEDF4E227}" type="slidenum">
              <a:rPr lang="en-US" altLang="en-US"/>
              <a:pPr/>
              <a:t>‹#›</a:t>
            </a:fld>
            <a:endParaRPr lang="en-US" altLang="en-US"/>
          </a:p>
        </p:txBody>
      </p:sp>
    </p:spTree>
    <p:extLst>
      <p:ext uri="{BB962C8B-B14F-4D97-AF65-F5344CB8AC3E}">
        <p14:creationId xmlns:p14="http://schemas.microsoft.com/office/powerpoint/2010/main" val="919038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A7B25B1-9A52-BB42-839F-9FCA526F94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D9F77C7-F3DC-B44F-9436-7DAA6584BA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DCFA2BB-130B-8542-9A8A-E7E1789F153B}"/>
              </a:ext>
            </a:extLst>
          </p:cNvPr>
          <p:cNvSpPr>
            <a:spLocks noGrp="1" noChangeArrowheads="1"/>
          </p:cNvSpPr>
          <p:nvPr>
            <p:ph type="sldNum" sz="quarter" idx="12"/>
          </p:nvPr>
        </p:nvSpPr>
        <p:spPr>
          <a:ln/>
        </p:spPr>
        <p:txBody>
          <a:bodyPr/>
          <a:lstStyle>
            <a:lvl1pPr>
              <a:defRPr/>
            </a:lvl1pPr>
          </a:lstStyle>
          <a:p>
            <a:fld id="{ABD4A31E-84BE-F547-B0A3-BF4A60DE0604}" type="slidenum">
              <a:rPr lang="en-US" altLang="en-US"/>
              <a:pPr/>
              <a:t>‹#›</a:t>
            </a:fld>
            <a:endParaRPr lang="en-US" altLang="en-US"/>
          </a:p>
        </p:txBody>
      </p:sp>
    </p:spTree>
    <p:extLst>
      <p:ext uri="{BB962C8B-B14F-4D97-AF65-F5344CB8AC3E}">
        <p14:creationId xmlns:p14="http://schemas.microsoft.com/office/powerpoint/2010/main" val="43126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EC3C30A-2A8A-2244-8069-6EFA4B19382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AAE8880-BE2C-AA49-8528-594CD457DC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D9FFDD3-9B63-814F-BA68-D8D6916507D5}"/>
              </a:ext>
            </a:extLst>
          </p:cNvPr>
          <p:cNvSpPr>
            <a:spLocks noGrp="1" noChangeArrowheads="1"/>
          </p:cNvSpPr>
          <p:nvPr>
            <p:ph type="sldNum" sz="quarter" idx="12"/>
          </p:nvPr>
        </p:nvSpPr>
        <p:spPr>
          <a:ln/>
        </p:spPr>
        <p:txBody>
          <a:bodyPr/>
          <a:lstStyle>
            <a:lvl1pPr>
              <a:defRPr/>
            </a:lvl1pPr>
          </a:lstStyle>
          <a:p>
            <a:fld id="{F479AE1A-F18A-5D42-8E0F-544E2A307D3C}" type="slidenum">
              <a:rPr lang="en-US" altLang="en-US"/>
              <a:pPr/>
              <a:t>‹#›</a:t>
            </a:fld>
            <a:endParaRPr lang="en-US" altLang="en-US"/>
          </a:p>
        </p:txBody>
      </p:sp>
    </p:spTree>
    <p:extLst>
      <p:ext uri="{BB962C8B-B14F-4D97-AF65-F5344CB8AC3E}">
        <p14:creationId xmlns:p14="http://schemas.microsoft.com/office/powerpoint/2010/main" val="29631599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5D329FA-0B58-F74D-BB1C-B01AFA2DA1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04A367-4023-1242-A86B-DBA2E49CE5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5208F6-35D2-1647-924B-BF2067879AEC}"/>
              </a:ext>
            </a:extLst>
          </p:cNvPr>
          <p:cNvSpPr>
            <a:spLocks noGrp="1" noChangeArrowheads="1"/>
          </p:cNvSpPr>
          <p:nvPr>
            <p:ph type="sldNum" sz="quarter" idx="12"/>
          </p:nvPr>
        </p:nvSpPr>
        <p:spPr>
          <a:ln/>
        </p:spPr>
        <p:txBody>
          <a:bodyPr/>
          <a:lstStyle>
            <a:lvl1pPr>
              <a:defRPr/>
            </a:lvl1pPr>
          </a:lstStyle>
          <a:p>
            <a:fld id="{7F304BBC-9895-2C4D-96EA-15C3DDA7DE61}" type="slidenum">
              <a:rPr lang="en-US" altLang="en-US"/>
              <a:pPr/>
              <a:t>‹#›</a:t>
            </a:fld>
            <a:endParaRPr lang="en-US" altLang="en-US"/>
          </a:p>
        </p:txBody>
      </p:sp>
    </p:spTree>
    <p:extLst>
      <p:ext uri="{BB962C8B-B14F-4D97-AF65-F5344CB8AC3E}">
        <p14:creationId xmlns:p14="http://schemas.microsoft.com/office/powerpoint/2010/main" val="812838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E754141-DB4A-9A4E-BE48-1DBBF9925B3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AA277E9-A034-E94D-87CE-B320AB92CC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FCA4021-81FE-8540-8BFF-B4D6C3436820}"/>
              </a:ext>
            </a:extLst>
          </p:cNvPr>
          <p:cNvSpPr>
            <a:spLocks noGrp="1" noChangeArrowheads="1"/>
          </p:cNvSpPr>
          <p:nvPr>
            <p:ph type="sldNum" sz="quarter" idx="12"/>
          </p:nvPr>
        </p:nvSpPr>
        <p:spPr>
          <a:ln/>
        </p:spPr>
        <p:txBody>
          <a:bodyPr/>
          <a:lstStyle>
            <a:lvl1pPr>
              <a:defRPr/>
            </a:lvl1pPr>
          </a:lstStyle>
          <a:p>
            <a:fld id="{166C0A9A-01FB-2E4E-89E1-7629D9759C4A}" type="slidenum">
              <a:rPr lang="en-US" altLang="en-US"/>
              <a:pPr/>
              <a:t>‹#›</a:t>
            </a:fld>
            <a:endParaRPr lang="en-US" altLang="en-US"/>
          </a:p>
        </p:txBody>
      </p:sp>
    </p:spTree>
    <p:extLst>
      <p:ext uri="{BB962C8B-B14F-4D97-AF65-F5344CB8AC3E}">
        <p14:creationId xmlns:p14="http://schemas.microsoft.com/office/powerpoint/2010/main" val="39764420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4FA53D0-3266-CC48-AD49-5CB2932AE62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3A0BAE4-162C-154A-9412-2F4339056A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3782483-14BD-714D-BE1F-0BD92E3E7356}"/>
              </a:ext>
            </a:extLst>
          </p:cNvPr>
          <p:cNvSpPr>
            <a:spLocks noGrp="1" noChangeArrowheads="1"/>
          </p:cNvSpPr>
          <p:nvPr>
            <p:ph type="sldNum" sz="quarter" idx="12"/>
          </p:nvPr>
        </p:nvSpPr>
        <p:spPr>
          <a:ln/>
        </p:spPr>
        <p:txBody>
          <a:bodyPr/>
          <a:lstStyle>
            <a:lvl1pPr>
              <a:defRPr/>
            </a:lvl1pPr>
          </a:lstStyle>
          <a:p>
            <a:fld id="{567995FD-D047-404D-98AA-4C499FEE3AF6}" type="slidenum">
              <a:rPr lang="en-US" altLang="en-US"/>
              <a:pPr/>
              <a:t>‹#›</a:t>
            </a:fld>
            <a:endParaRPr lang="en-US" altLang="en-US"/>
          </a:p>
        </p:txBody>
      </p:sp>
    </p:spTree>
    <p:extLst>
      <p:ext uri="{BB962C8B-B14F-4D97-AF65-F5344CB8AC3E}">
        <p14:creationId xmlns:p14="http://schemas.microsoft.com/office/powerpoint/2010/main" val="21555436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2EACA8F-9587-2941-9962-07E96DABBF1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36F5025-9D15-684E-94C7-FCF8CB29D6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327BC08-9910-7D42-A47D-05B341DF6C9A}"/>
              </a:ext>
            </a:extLst>
          </p:cNvPr>
          <p:cNvSpPr>
            <a:spLocks noGrp="1" noChangeArrowheads="1"/>
          </p:cNvSpPr>
          <p:nvPr>
            <p:ph type="sldNum" sz="quarter" idx="12"/>
          </p:nvPr>
        </p:nvSpPr>
        <p:spPr>
          <a:ln/>
        </p:spPr>
        <p:txBody>
          <a:bodyPr/>
          <a:lstStyle>
            <a:lvl1pPr>
              <a:defRPr/>
            </a:lvl1pPr>
          </a:lstStyle>
          <a:p>
            <a:fld id="{B5C85A7B-25CD-6148-9C90-1060CFE887FE}" type="slidenum">
              <a:rPr lang="en-US" altLang="en-US"/>
              <a:pPr/>
              <a:t>‹#›</a:t>
            </a:fld>
            <a:endParaRPr lang="en-US" altLang="en-US"/>
          </a:p>
        </p:txBody>
      </p:sp>
    </p:spTree>
    <p:extLst>
      <p:ext uri="{BB962C8B-B14F-4D97-AF65-F5344CB8AC3E}">
        <p14:creationId xmlns:p14="http://schemas.microsoft.com/office/powerpoint/2010/main" val="3840478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3F91B55-41C4-504A-9523-A9E6666F657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73237A4-8805-1347-BF19-93D595221E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BD1E8E5-4676-3A44-AC79-8B615499D7B2}"/>
              </a:ext>
            </a:extLst>
          </p:cNvPr>
          <p:cNvSpPr>
            <a:spLocks noGrp="1" noChangeArrowheads="1"/>
          </p:cNvSpPr>
          <p:nvPr>
            <p:ph type="sldNum" sz="quarter" idx="12"/>
          </p:nvPr>
        </p:nvSpPr>
        <p:spPr>
          <a:ln/>
        </p:spPr>
        <p:txBody>
          <a:bodyPr/>
          <a:lstStyle>
            <a:lvl1pPr>
              <a:defRPr/>
            </a:lvl1pPr>
          </a:lstStyle>
          <a:p>
            <a:fld id="{E8F1124F-9D30-1644-88F6-6FCE1DCCE7CA}" type="slidenum">
              <a:rPr lang="en-US" altLang="en-US"/>
              <a:pPr/>
              <a:t>‹#›</a:t>
            </a:fld>
            <a:endParaRPr lang="en-US" altLang="en-US"/>
          </a:p>
        </p:txBody>
      </p:sp>
    </p:spTree>
    <p:extLst>
      <p:ext uri="{BB962C8B-B14F-4D97-AF65-F5344CB8AC3E}">
        <p14:creationId xmlns:p14="http://schemas.microsoft.com/office/powerpoint/2010/main" val="8618272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7CC9F1A-2341-0341-868D-D8380AB2428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5CA3D35-EEE9-FA4F-9AFE-702B8E5F15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6504B9D-42D3-2A45-A599-42EDDF9CFF1E}"/>
              </a:ext>
            </a:extLst>
          </p:cNvPr>
          <p:cNvSpPr>
            <a:spLocks noGrp="1" noChangeArrowheads="1"/>
          </p:cNvSpPr>
          <p:nvPr>
            <p:ph type="sldNum" sz="quarter" idx="12"/>
          </p:nvPr>
        </p:nvSpPr>
        <p:spPr>
          <a:ln/>
        </p:spPr>
        <p:txBody>
          <a:bodyPr/>
          <a:lstStyle>
            <a:lvl1pPr>
              <a:defRPr/>
            </a:lvl1pPr>
          </a:lstStyle>
          <a:p>
            <a:fld id="{CC743386-8E14-1F4E-B9B6-78760EA909FB}" type="slidenum">
              <a:rPr lang="en-US" altLang="en-US"/>
              <a:pPr/>
              <a:t>‹#›</a:t>
            </a:fld>
            <a:endParaRPr lang="en-US" altLang="en-US"/>
          </a:p>
        </p:txBody>
      </p:sp>
    </p:spTree>
    <p:extLst>
      <p:ext uri="{BB962C8B-B14F-4D97-AF65-F5344CB8AC3E}">
        <p14:creationId xmlns:p14="http://schemas.microsoft.com/office/powerpoint/2010/main" val="27620607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6DCF4FF-7E8D-7040-B331-3AAC3BC7170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8F6DC3B-5B09-7C4E-8780-A96653FBD4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FA97F34-097B-244B-B0DF-22075DF3D2BF}"/>
              </a:ext>
            </a:extLst>
          </p:cNvPr>
          <p:cNvSpPr>
            <a:spLocks noGrp="1" noChangeArrowheads="1"/>
          </p:cNvSpPr>
          <p:nvPr>
            <p:ph type="sldNum" sz="quarter" idx="12"/>
          </p:nvPr>
        </p:nvSpPr>
        <p:spPr>
          <a:ln/>
        </p:spPr>
        <p:txBody>
          <a:bodyPr/>
          <a:lstStyle>
            <a:lvl1pPr>
              <a:defRPr/>
            </a:lvl1pPr>
          </a:lstStyle>
          <a:p>
            <a:fld id="{68F733CE-94B8-E444-9AD9-AFF9875680B8}" type="slidenum">
              <a:rPr lang="en-US" altLang="en-US"/>
              <a:pPr/>
              <a:t>‹#›</a:t>
            </a:fld>
            <a:endParaRPr lang="en-US" altLang="en-US"/>
          </a:p>
        </p:txBody>
      </p:sp>
    </p:spTree>
    <p:extLst>
      <p:ext uri="{BB962C8B-B14F-4D97-AF65-F5344CB8AC3E}">
        <p14:creationId xmlns:p14="http://schemas.microsoft.com/office/powerpoint/2010/main" val="4506290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964EA29-5598-B042-BB0D-901D9E1B9A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8B33F9C-9B23-F14F-A96B-216402B9A0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32883DA-2C48-DF40-9A55-CE5DA3ED365C}"/>
              </a:ext>
            </a:extLst>
          </p:cNvPr>
          <p:cNvSpPr>
            <a:spLocks noGrp="1" noChangeArrowheads="1"/>
          </p:cNvSpPr>
          <p:nvPr>
            <p:ph type="sldNum" sz="quarter" idx="12"/>
          </p:nvPr>
        </p:nvSpPr>
        <p:spPr>
          <a:ln/>
        </p:spPr>
        <p:txBody>
          <a:bodyPr/>
          <a:lstStyle>
            <a:lvl1pPr>
              <a:defRPr/>
            </a:lvl1pPr>
          </a:lstStyle>
          <a:p>
            <a:fld id="{ED147B0A-CE08-764E-802D-A4CD06346F57}" type="slidenum">
              <a:rPr lang="en-US" altLang="en-US"/>
              <a:pPr/>
              <a:t>‹#›</a:t>
            </a:fld>
            <a:endParaRPr lang="en-US" altLang="en-US"/>
          </a:p>
        </p:txBody>
      </p:sp>
    </p:spTree>
    <p:extLst>
      <p:ext uri="{BB962C8B-B14F-4D97-AF65-F5344CB8AC3E}">
        <p14:creationId xmlns:p14="http://schemas.microsoft.com/office/powerpoint/2010/main" val="32736266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CC35EE3-6FC8-2F4D-A4DD-2ADCF98FFE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6843586-1B8C-FF4C-89E2-E1D81564CC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3CB3194-5256-5F40-AD54-42D01866782C}"/>
              </a:ext>
            </a:extLst>
          </p:cNvPr>
          <p:cNvSpPr>
            <a:spLocks noGrp="1" noChangeArrowheads="1"/>
          </p:cNvSpPr>
          <p:nvPr>
            <p:ph type="sldNum" sz="quarter" idx="12"/>
          </p:nvPr>
        </p:nvSpPr>
        <p:spPr>
          <a:ln/>
        </p:spPr>
        <p:txBody>
          <a:bodyPr/>
          <a:lstStyle>
            <a:lvl1pPr>
              <a:defRPr/>
            </a:lvl1pPr>
          </a:lstStyle>
          <a:p>
            <a:fld id="{B58DD670-36C0-A649-8A62-1FC30DFDCBB9}" type="slidenum">
              <a:rPr lang="en-US" altLang="en-US"/>
              <a:pPr/>
              <a:t>‹#›</a:t>
            </a:fld>
            <a:endParaRPr lang="en-US" altLang="en-US"/>
          </a:p>
        </p:txBody>
      </p:sp>
    </p:spTree>
    <p:extLst>
      <p:ext uri="{BB962C8B-B14F-4D97-AF65-F5344CB8AC3E}">
        <p14:creationId xmlns:p14="http://schemas.microsoft.com/office/powerpoint/2010/main" val="33367594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3253" name="Rectangle 5"/>
          <p:cNvSpPr>
            <a:spLocks noGrp="1" noChangeArrowheads="1"/>
          </p:cNvSpPr>
          <p:nvPr>
            <p:ph type="ctrTitle" sz="quarter"/>
          </p:nvPr>
        </p:nvSpPr>
        <p:spPr>
          <a:xfrm>
            <a:off x="2362200" y="1828800"/>
            <a:ext cx="6096000" cy="969963"/>
          </a:xfrm>
          <a:effectLst>
            <a:outerShdw blurRad="68580" dist="38099" dir="2700000" algn="ctr" rotWithShape="0">
              <a:srgbClr val="000000">
                <a:alpha val="75000"/>
              </a:srgbClr>
            </a:outerShdw>
          </a:effectLst>
        </p:spPr>
        <p:txBody>
          <a:bodyPr lIns="91440" tIns="45720" rIns="91440" bIns="45720" anchorCtr="1"/>
          <a:lstStyle>
            <a:lvl1pPr algn="ctr">
              <a:defRPr/>
            </a:lvl1pPr>
          </a:lstStyle>
          <a:p>
            <a:r>
              <a:rPr lang="en-US"/>
              <a:t>Click to edit Master title style</a:t>
            </a:r>
          </a:p>
        </p:txBody>
      </p:sp>
      <p:sp>
        <p:nvSpPr>
          <p:cNvPr id="1333254" name="Rectangle 6"/>
          <p:cNvSpPr>
            <a:spLocks noGrp="1" noChangeArrowheads="1"/>
          </p:cNvSpPr>
          <p:nvPr>
            <p:ph type="subTitle" sz="quarter" idx="1"/>
          </p:nvPr>
        </p:nvSpPr>
        <p:spPr>
          <a:xfrm>
            <a:off x="2362200" y="2895600"/>
            <a:ext cx="6096000" cy="990600"/>
          </a:xfrm>
          <a:effectLst>
            <a:outerShdw blurRad="68580" dist="38099" dir="2700000" algn="ctr" rotWithShape="0">
              <a:srgbClr val="000000">
                <a:alpha val="75000"/>
              </a:srgbClr>
            </a:outerShdw>
          </a:effectLst>
        </p:spPr>
        <p:txBody>
          <a:bodyPr lIns="91440" tIns="45720" rIns="91440" bIns="45720" anchor="ctr" anchorCtr="1"/>
          <a:lstStyle>
            <a:lvl1pPr marL="0" indent="0" algn="ctr">
              <a:buFont typeface="Wingdings" charset="2"/>
              <a:buNone/>
              <a:defRPr sz="3400"/>
            </a:lvl1pPr>
          </a:lstStyle>
          <a:p>
            <a:r>
              <a:rPr lang="en-US"/>
              <a:t>Click to edit Master subtitle style</a:t>
            </a:r>
          </a:p>
        </p:txBody>
      </p:sp>
      <p:sp>
        <p:nvSpPr>
          <p:cNvPr id="4" name="Rectangle 2">
            <a:extLst>
              <a:ext uri="{FF2B5EF4-FFF2-40B4-BE49-F238E27FC236}">
                <a16:creationId xmlns:a16="http://schemas.microsoft.com/office/drawing/2014/main" id="{EA61963D-8F40-454F-9294-B190B46394BE}"/>
              </a:ext>
            </a:extLst>
          </p:cNvPr>
          <p:cNvSpPr>
            <a:spLocks noGrp="1" noChangeArrowheads="1"/>
          </p:cNvSpPr>
          <p:nvPr>
            <p:ph type="dt" sz="quarter" idx="10"/>
          </p:nvPr>
        </p:nvSpPr>
        <p:spPr>
          <a:xfrm>
            <a:off x="685800" y="6400800"/>
            <a:ext cx="2209800" cy="457200"/>
          </a:xfrm>
        </p:spPr>
        <p:txBody>
          <a:bodyPr anchor="ctr"/>
          <a:lstStyle>
            <a:lvl1pPr>
              <a:defRPr>
                <a:solidFill>
                  <a:srgbClr val="238D89"/>
                </a:solidFill>
              </a:defRPr>
            </a:lvl1pPr>
          </a:lstStyle>
          <a:p>
            <a:pPr>
              <a:defRPr/>
            </a:pPr>
            <a:endParaRPr lang="en-US"/>
          </a:p>
        </p:txBody>
      </p:sp>
      <p:sp>
        <p:nvSpPr>
          <p:cNvPr id="5" name="Rectangle 3">
            <a:extLst>
              <a:ext uri="{FF2B5EF4-FFF2-40B4-BE49-F238E27FC236}">
                <a16:creationId xmlns:a16="http://schemas.microsoft.com/office/drawing/2014/main" id="{0904DAC7-493D-EC4D-8358-2B3CAA55EE99}"/>
              </a:ext>
            </a:extLst>
          </p:cNvPr>
          <p:cNvSpPr>
            <a:spLocks noGrp="1" noChangeArrowheads="1"/>
          </p:cNvSpPr>
          <p:nvPr>
            <p:ph type="ftr" sz="quarter" idx="11"/>
          </p:nvPr>
        </p:nvSpPr>
        <p:spPr>
          <a:xfrm>
            <a:off x="2971800" y="6400800"/>
            <a:ext cx="3429000" cy="457200"/>
          </a:xfrm>
        </p:spPr>
        <p:txBody>
          <a:bodyPr anchor="ctr"/>
          <a:lstStyle>
            <a:lvl1pPr>
              <a:defRPr>
                <a:solidFill>
                  <a:srgbClr val="238D89"/>
                </a:solidFill>
              </a:defRPr>
            </a:lvl1pPr>
          </a:lstStyle>
          <a:p>
            <a:pPr>
              <a:defRPr/>
            </a:pPr>
            <a:endParaRPr lang="en-US"/>
          </a:p>
        </p:txBody>
      </p:sp>
      <p:sp>
        <p:nvSpPr>
          <p:cNvPr id="6" name="Rectangle 4">
            <a:extLst>
              <a:ext uri="{FF2B5EF4-FFF2-40B4-BE49-F238E27FC236}">
                <a16:creationId xmlns:a16="http://schemas.microsoft.com/office/drawing/2014/main" id="{544A5DD1-7553-8E40-A643-11E05B42FDF3}"/>
              </a:ext>
            </a:extLst>
          </p:cNvPr>
          <p:cNvSpPr>
            <a:spLocks noGrp="1" noChangeArrowheads="1"/>
          </p:cNvSpPr>
          <p:nvPr>
            <p:ph type="sldNum" sz="quarter" idx="12"/>
          </p:nvPr>
        </p:nvSpPr>
        <p:spPr>
          <a:xfrm>
            <a:off x="6553200" y="6400800"/>
            <a:ext cx="1917700" cy="457200"/>
          </a:xfrm>
        </p:spPr>
        <p:txBody>
          <a:bodyPr anchor="ctr"/>
          <a:lstStyle>
            <a:lvl1pPr>
              <a:defRPr>
                <a:solidFill>
                  <a:srgbClr val="238D89"/>
                </a:solidFill>
              </a:defRPr>
            </a:lvl1pPr>
          </a:lstStyle>
          <a:p>
            <a:fld id="{39114E9A-73FA-944B-9EFD-2B7982856E23}" type="slidenum">
              <a:rPr lang="en-US" altLang="en-US"/>
              <a:pPr/>
              <a:t>‹#›</a:t>
            </a:fld>
            <a:endParaRPr lang="en-US" altLang="en-US"/>
          </a:p>
        </p:txBody>
      </p:sp>
    </p:spTree>
    <p:extLst>
      <p:ext uri="{BB962C8B-B14F-4D97-AF65-F5344CB8AC3E}">
        <p14:creationId xmlns:p14="http://schemas.microsoft.com/office/powerpoint/2010/main" val="1843647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894B4D3-C5A7-4747-8871-7D2030948E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4F4893F-C6BC-3042-BB93-1C4136B5EA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5B4E6B2-D8C5-C845-B556-055E5F10796A}"/>
              </a:ext>
            </a:extLst>
          </p:cNvPr>
          <p:cNvSpPr>
            <a:spLocks noGrp="1" noChangeArrowheads="1"/>
          </p:cNvSpPr>
          <p:nvPr>
            <p:ph type="sldNum" sz="quarter" idx="12"/>
          </p:nvPr>
        </p:nvSpPr>
        <p:spPr>
          <a:ln/>
        </p:spPr>
        <p:txBody>
          <a:bodyPr/>
          <a:lstStyle>
            <a:lvl1pPr>
              <a:defRPr/>
            </a:lvl1pPr>
          </a:lstStyle>
          <a:p>
            <a:fld id="{13DC1168-7B48-7E43-BC14-D9D3CE971BC2}" type="slidenum">
              <a:rPr lang="en-US" altLang="en-US"/>
              <a:pPr/>
              <a:t>‹#›</a:t>
            </a:fld>
            <a:endParaRPr lang="en-US" altLang="en-US"/>
          </a:p>
        </p:txBody>
      </p:sp>
    </p:spTree>
    <p:extLst>
      <p:ext uri="{BB962C8B-B14F-4D97-AF65-F5344CB8AC3E}">
        <p14:creationId xmlns:p14="http://schemas.microsoft.com/office/powerpoint/2010/main" val="3323964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B201B46-FF66-A24F-B5BB-C077E20CC7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4F453B-4F00-B544-8036-D004D148FC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6D3FE7D-83DA-4840-8789-12286A8763F1}"/>
              </a:ext>
            </a:extLst>
          </p:cNvPr>
          <p:cNvSpPr>
            <a:spLocks noGrp="1" noChangeArrowheads="1"/>
          </p:cNvSpPr>
          <p:nvPr>
            <p:ph type="sldNum" sz="quarter" idx="12"/>
          </p:nvPr>
        </p:nvSpPr>
        <p:spPr>
          <a:ln/>
        </p:spPr>
        <p:txBody>
          <a:bodyPr/>
          <a:lstStyle>
            <a:lvl1pPr>
              <a:defRPr/>
            </a:lvl1pPr>
          </a:lstStyle>
          <a:p>
            <a:fld id="{EA110344-1817-3745-8215-CED40DDE7552}" type="slidenum">
              <a:rPr lang="en-US" altLang="en-US"/>
              <a:pPr/>
              <a:t>‹#›</a:t>
            </a:fld>
            <a:endParaRPr lang="en-US" altLang="en-US"/>
          </a:p>
        </p:txBody>
      </p:sp>
    </p:spTree>
    <p:extLst>
      <p:ext uri="{BB962C8B-B14F-4D97-AF65-F5344CB8AC3E}">
        <p14:creationId xmlns:p14="http://schemas.microsoft.com/office/powerpoint/2010/main" val="32349268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20FAAC9-9215-2543-BEBC-042A587F23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CF0F4D-4BB1-D041-93F5-6C7FC238CA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652BAFA-1492-F940-8947-AEAE449578D4}"/>
              </a:ext>
            </a:extLst>
          </p:cNvPr>
          <p:cNvSpPr>
            <a:spLocks noGrp="1" noChangeArrowheads="1"/>
          </p:cNvSpPr>
          <p:nvPr>
            <p:ph type="sldNum" sz="quarter" idx="12"/>
          </p:nvPr>
        </p:nvSpPr>
        <p:spPr>
          <a:ln/>
        </p:spPr>
        <p:txBody>
          <a:bodyPr/>
          <a:lstStyle>
            <a:lvl1pPr>
              <a:defRPr/>
            </a:lvl1pPr>
          </a:lstStyle>
          <a:p>
            <a:fld id="{3C8C5A17-3E71-8145-AF5B-9D30F6CD0577}" type="slidenum">
              <a:rPr lang="en-US" altLang="en-US"/>
              <a:pPr/>
              <a:t>‹#›</a:t>
            </a:fld>
            <a:endParaRPr lang="en-US" altLang="en-US"/>
          </a:p>
        </p:txBody>
      </p:sp>
    </p:spTree>
    <p:extLst>
      <p:ext uri="{BB962C8B-B14F-4D97-AF65-F5344CB8AC3E}">
        <p14:creationId xmlns:p14="http://schemas.microsoft.com/office/powerpoint/2010/main" val="9999800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C43E5FC-E0A4-A044-A2CF-E3A6163ED09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CF32F38-BD91-3E4B-B477-24DD5D7641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FA6B88A-03A4-FE42-89D2-6BCAFDFCAC10}"/>
              </a:ext>
            </a:extLst>
          </p:cNvPr>
          <p:cNvSpPr>
            <a:spLocks noGrp="1" noChangeArrowheads="1"/>
          </p:cNvSpPr>
          <p:nvPr>
            <p:ph type="sldNum" sz="quarter" idx="12"/>
          </p:nvPr>
        </p:nvSpPr>
        <p:spPr>
          <a:ln/>
        </p:spPr>
        <p:txBody>
          <a:bodyPr/>
          <a:lstStyle>
            <a:lvl1pPr>
              <a:defRPr/>
            </a:lvl1pPr>
          </a:lstStyle>
          <a:p>
            <a:fld id="{6ECAB563-BDD0-C842-AFF2-34581A94C917}" type="slidenum">
              <a:rPr lang="en-US" altLang="en-US"/>
              <a:pPr/>
              <a:t>‹#›</a:t>
            </a:fld>
            <a:endParaRPr lang="en-US" altLang="en-US"/>
          </a:p>
        </p:txBody>
      </p:sp>
    </p:spTree>
    <p:extLst>
      <p:ext uri="{BB962C8B-B14F-4D97-AF65-F5344CB8AC3E}">
        <p14:creationId xmlns:p14="http://schemas.microsoft.com/office/powerpoint/2010/main" val="40954501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36386EF-EB3C-F14E-8170-14F0F9EE0C0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899AD67-844C-2C40-A8FF-66FC8AF421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0A2F75C-2910-DD47-863E-5A406E528F13}"/>
              </a:ext>
            </a:extLst>
          </p:cNvPr>
          <p:cNvSpPr>
            <a:spLocks noGrp="1" noChangeArrowheads="1"/>
          </p:cNvSpPr>
          <p:nvPr>
            <p:ph type="sldNum" sz="quarter" idx="12"/>
          </p:nvPr>
        </p:nvSpPr>
        <p:spPr>
          <a:ln/>
        </p:spPr>
        <p:txBody>
          <a:bodyPr/>
          <a:lstStyle>
            <a:lvl1pPr>
              <a:defRPr/>
            </a:lvl1pPr>
          </a:lstStyle>
          <a:p>
            <a:fld id="{101CC5C1-0902-A341-8267-0F0F316D7C63}" type="slidenum">
              <a:rPr lang="en-US" altLang="en-US"/>
              <a:pPr/>
              <a:t>‹#›</a:t>
            </a:fld>
            <a:endParaRPr lang="en-US" altLang="en-US"/>
          </a:p>
        </p:txBody>
      </p:sp>
    </p:spTree>
    <p:extLst>
      <p:ext uri="{BB962C8B-B14F-4D97-AF65-F5344CB8AC3E}">
        <p14:creationId xmlns:p14="http://schemas.microsoft.com/office/powerpoint/2010/main" val="42790352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9768E84-829D-4045-B385-7C5E791332D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EBC3247-F7E8-BA4B-BF0E-DD1F7DC0E1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AB8076F-3A73-3C47-920C-93504A1A1837}"/>
              </a:ext>
            </a:extLst>
          </p:cNvPr>
          <p:cNvSpPr>
            <a:spLocks noGrp="1" noChangeArrowheads="1"/>
          </p:cNvSpPr>
          <p:nvPr>
            <p:ph type="sldNum" sz="quarter" idx="12"/>
          </p:nvPr>
        </p:nvSpPr>
        <p:spPr>
          <a:ln/>
        </p:spPr>
        <p:txBody>
          <a:bodyPr/>
          <a:lstStyle>
            <a:lvl1pPr>
              <a:defRPr/>
            </a:lvl1pPr>
          </a:lstStyle>
          <a:p>
            <a:fld id="{E0FE3A3F-4239-2F41-9C50-D33EDAABE921}" type="slidenum">
              <a:rPr lang="en-US" altLang="en-US"/>
              <a:pPr/>
              <a:t>‹#›</a:t>
            </a:fld>
            <a:endParaRPr lang="en-US" altLang="en-US"/>
          </a:p>
        </p:txBody>
      </p:sp>
    </p:spTree>
    <p:extLst>
      <p:ext uri="{BB962C8B-B14F-4D97-AF65-F5344CB8AC3E}">
        <p14:creationId xmlns:p14="http://schemas.microsoft.com/office/powerpoint/2010/main" val="14355534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010F46C-134F-2D43-8F20-8815630D291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E63B115-0EA3-6F43-8676-9C6B1F8F4B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A81B500-642C-3A40-B2C3-1D3246BCA345}"/>
              </a:ext>
            </a:extLst>
          </p:cNvPr>
          <p:cNvSpPr>
            <a:spLocks noGrp="1" noChangeArrowheads="1"/>
          </p:cNvSpPr>
          <p:nvPr>
            <p:ph type="sldNum" sz="quarter" idx="12"/>
          </p:nvPr>
        </p:nvSpPr>
        <p:spPr>
          <a:ln/>
        </p:spPr>
        <p:txBody>
          <a:bodyPr/>
          <a:lstStyle>
            <a:lvl1pPr>
              <a:defRPr/>
            </a:lvl1pPr>
          </a:lstStyle>
          <a:p>
            <a:fld id="{3341B684-BDAE-9C4A-8F06-9F9C5E420DD3}" type="slidenum">
              <a:rPr lang="en-US" altLang="en-US"/>
              <a:pPr/>
              <a:t>‹#›</a:t>
            </a:fld>
            <a:endParaRPr lang="en-US" altLang="en-US"/>
          </a:p>
        </p:txBody>
      </p:sp>
    </p:spTree>
    <p:extLst>
      <p:ext uri="{BB962C8B-B14F-4D97-AF65-F5344CB8AC3E}">
        <p14:creationId xmlns:p14="http://schemas.microsoft.com/office/powerpoint/2010/main" val="18228955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8A9D417-68C5-D447-9276-1666A1326A5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7E67205-86AA-E840-806C-28B072552D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5E50D8D-15B7-DE41-ACB0-C3711121991D}"/>
              </a:ext>
            </a:extLst>
          </p:cNvPr>
          <p:cNvSpPr>
            <a:spLocks noGrp="1" noChangeArrowheads="1"/>
          </p:cNvSpPr>
          <p:nvPr>
            <p:ph type="sldNum" sz="quarter" idx="12"/>
          </p:nvPr>
        </p:nvSpPr>
        <p:spPr>
          <a:ln/>
        </p:spPr>
        <p:txBody>
          <a:bodyPr/>
          <a:lstStyle>
            <a:lvl1pPr>
              <a:defRPr/>
            </a:lvl1pPr>
          </a:lstStyle>
          <a:p>
            <a:fld id="{889D2267-3356-384C-A20E-80577C9B8108}" type="slidenum">
              <a:rPr lang="en-US" altLang="en-US"/>
              <a:pPr/>
              <a:t>‹#›</a:t>
            </a:fld>
            <a:endParaRPr lang="en-US" altLang="en-US"/>
          </a:p>
        </p:txBody>
      </p:sp>
    </p:spTree>
    <p:extLst>
      <p:ext uri="{BB962C8B-B14F-4D97-AF65-F5344CB8AC3E}">
        <p14:creationId xmlns:p14="http://schemas.microsoft.com/office/powerpoint/2010/main" val="5217238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EAD3500-1A78-A44B-AAD2-8329E7DC967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079827D-98A3-6D45-A8E2-4FB29F0F3D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13D191D-4194-0947-BD1C-DDD1466C28B8}"/>
              </a:ext>
            </a:extLst>
          </p:cNvPr>
          <p:cNvSpPr>
            <a:spLocks noGrp="1" noChangeArrowheads="1"/>
          </p:cNvSpPr>
          <p:nvPr>
            <p:ph type="sldNum" sz="quarter" idx="12"/>
          </p:nvPr>
        </p:nvSpPr>
        <p:spPr>
          <a:ln/>
        </p:spPr>
        <p:txBody>
          <a:bodyPr/>
          <a:lstStyle>
            <a:lvl1pPr>
              <a:defRPr/>
            </a:lvl1pPr>
          </a:lstStyle>
          <a:p>
            <a:fld id="{3BF628F2-1B6D-B247-A1BB-B310E9BBF307}" type="slidenum">
              <a:rPr lang="en-US" altLang="en-US"/>
              <a:pPr/>
              <a:t>‹#›</a:t>
            </a:fld>
            <a:endParaRPr lang="en-US" altLang="en-US"/>
          </a:p>
        </p:txBody>
      </p:sp>
    </p:spTree>
    <p:extLst>
      <p:ext uri="{BB962C8B-B14F-4D97-AF65-F5344CB8AC3E}">
        <p14:creationId xmlns:p14="http://schemas.microsoft.com/office/powerpoint/2010/main" val="24619274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D26BB89-B378-BF47-89D1-9D3081229C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20CCEDB-518F-6A4D-841F-BD5BB6842E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80549B-E8DA-FF4E-BEBA-B3BC71DABDE2}"/>
              </a:ext>
            </a:extLst>
          </p:cNvPr>
          <p:cNvSpPr>
            <a:spLocks noGrp="1" noChangeArrowheads="1"/>
          </p:cNvSpPr>
          <p:nvPr>
            <p:ph type="sldNum" sz="quarter" idx="12"/>
          </p:nvPr>
        </p:nvSpPr>
        <p:spPr>
          <a:ln/>
        </p:spPr>
        <p:txBody>
          <a:bodyPr/>
          <a:lstStyle>
            <a:lvl1pPr>
              <a:defRPr/>
            </a:lvl1pPr>
          </a:lstStyle>
          <a:p>
            <a:fld id="{153AF2C5-3A64-294F-B32F-459C4A94D7FF}" type="slidenum">
              <a:rPr lang="en-US" altLang="en-US"/>
              <a:pPr/>
              <a:t>‹#›</a:t>
            </a:fld>
            <a:endParaRPr lang="en-US" altLang="en-US"/>
          </a:p>
        </p:txBody>
      </p:sp>
    </p:spTree>
    <p:extLst>
      <p:ext uri="{BB962C8B-B14F-4D97-AF65-F5344CB8AC3E}">
        <p14:creationId xmlns:p14="http://schemas.microsoft.com/office/powerpoint/2010/main" val="29636476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1962150" cy="5495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734050" cy="5495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751AACE-9FD5-5C4D-BE9E-F5D9A5C900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4F8394-16C8-4443-A85C-65853BF886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FC894A-72E3-F94B-8A57-7190C03956AC}"/>
              </a:ext>
            </a:extLst>
          </p:cNvPr>
          <p:cNvSpPr>
            <a:spLocks noGrp="1" noChangeArrowheads="1"/>
          </p:cNvSpPr>
          <p:nvPr>
            <p:ph type="sldNum" sz="quarter" idx="12"/>
          </p:nvPr>
        </p:nvSpPr>
        <p:spPr>
          <a:ln/>
        </p:spPr>
        <p:txBody>
          <a:bodyPr/>
          <a:lstStyle>
            <a:lvl1pPr>
              <a:defRPr/>
            </a:lvl1pPr>
          </a:lstStyle>
          <a:p>
            <a:fld id="{547D9BA7-F9B4-0D4E-8DD3-0194FB34F046}" type="slidenum">
              <a:rPr lang="en-US" altLang="en-US"/>
              <a:pPr/>
              <a:t>‹#›</a:t>
            </a:fld>
            <a:endParaRPr lang="en-US" altLang="en-US"/>
          </a:p>
        </p:txBody>
      </p:sp>
    </p:spTree>
    <p:extLst>
      <p:ext uri="{BB962C8B-B14F-4D97-AF65-F5344CB8AC3E}">
        <p14:creationId xmlns:p14="http://schemas.microsoft.com/office/powerpoint/2010/main" val="2878639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FB1305E-90DA-C449-A567-F3AD9F2A0B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A7126F2-45C6-094C-B477-B8E8614FC3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DCFA3D9-77A5-2149-BACF-1493F217E7A4}"/>
              </a:ext>
            </a:extLst>
          </p:cNvPr>
          <p:cNvSpPr>
            <a:spLocks noGrp="1" noChangeArrowheads="1"/>
          </p:cNvSpPr>
          <p:nvPr>
            <p:ph type="sldNum" sz="quarter" idx="12"/>
          </p:nvPr>
        </p:nvSpPr>
        <p:spPr>
          <a:ln/>
        </p:spPr>
        <p:txBody>
          <a:bodyPr/>
          <a:lstStyle>
            <a:lvl1pPr>
              <a:defRPr/>
            </a:lvl1pPr>
          </a:lstStyle>
          <a:p>
            <a:fld id="{00D5B478-3176-E841-8BFF-664BBEE37F87}" type="slidenum">
              <a:rPr lang="en-US" altLang="en-US"/>
              <a:pPr/>
              <a:t>‹#›</a:t>
            </a:fld>
            <a:endParaRPr lang="en-US" altLang="en-US"/>
          </a:p>
        </p:txBody>
      </p:sp>
    </p:spTree>
    <p:extLst>
      <p:ext uri="{BB962C8B-B14F-4D97-AF65-F5344CB8AC3E}">
        <p14:creationId xmlns:p14="http://schemas.microsoft.com/office/powerpoint/2010/main" val="2336194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93BD9B5-DAC3-EC48-8ECC-0F342767B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7107" name="Rectangle 3"/>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1327108" name="Rectangle 4"/>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5" name="Rectangle 5">
            <a:extLst>
              <a:ext uri="{FF2B5EF4-FFF2-40B4-BE49-F238E27FC236}">
                <a16:creationId xmlns:a16="http://schemas.microsoft.com/office/drawing/2014/main" id="{ABA62D9C-F3B3-F04F-808E-967BA9D41C0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B9FEF07-C770-2640-BF31-A92CF06DEDF8}"/>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D60711DE-B9BD-1B41-89B0-74F77B6D1B5E}"/>
              </a:ext>
            </a:extLst>
          </p:cNvPr>
          <p:cNvSpPr>
            <a:spLocks noGrp="1" noChangeArrowheads="1"/>
          </p:cNvSpPr>
          <p:nvPr>
            <p:ph type="sldNum" sz="quarter" idx="12"/>
          </p:nvPr>
        </p:nvSpPr>
        <p:spPr/>
        <p:txBody>
          <a:bodyPr/>
          <a:lstStyle>
            <a:lvl1pPr>
              <a:defRPr/>
            </a:lvl1pPr>
          </a:lstStyle>
          <a:p>
            <a:fld id="{B79EF2BC-C981-B241-BD58-D0A156A139D5}" type="slidenum">
              <a:rPr lang="en-US" altLang="en-US"/>
              <a:pPr/>
              <a:t>‹#›</a:t>
            </a:fld>
            <a:endParaRPr lang="en-US" altLang="en-US"/>
          </a:p>
        </p:txBody>
      </p:sp>
    </p:spTree>
    <p:extLst>
      <p:ext uri="{BB962C8B-B14F-4D97-AF65-F5344CB8AC3E}">
        <p14:creationId xmlns:p14="http://schemas.microsoft.com/office/powerpoint/2010/main" val="20669768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DA28CC9B-826C-E842-B59B-F30C3DF056B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72B5F017-FE3A-D048-B7DF-2901FBF123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0399AF22-35A6-B049-BCB5-FBE978F4850C}"/>
              </a:ext>
            </a:extLst>
          </p:cNvPr>
          <p:cNvSpPr>
            <a:spLocks noGrp="1" noChangeArrowheads="1"/>
          </p:cNvSpPr>
          <p:nvPr>
            <p:ph type="sldNum" sz="quarter" idx="12"/>
          </p:nvPr>
        </p:nvSpPr>
        <p:spPr>
          <a:ln/>
        </p:spPr>
        <p:txBody>
          <a:bodyPr/>
          <a:lstStyle>
            <a:lvl1pPr>
              <a:defRPr/>
            </a:lvl1pPr>
          </a:lstStyle>
          <a:p>
            <a:fld id="{6B3E75F9-1D54-504C-93F6-8116F63698BD}" type="slidenum">
              <a:rPr lang="en-US" altLang="en-US"/>
              <a:pPr/>
              <a:t>‹#›</a:t>
            </a:fld>
            <a:endParaRPr lang="en-US" altLang="en-US"/>
          </a:p>
        </p:txBody>
      </p:sp>
    </p:spTree>
    <p:extLst>
      <p:ext uri="{BB962C8B-B14F-4D97-AF65-F5344CB8AC3E}">
        <p14:creationId xmlns:p14="http://schemas.microsoft.com/office/powerpoint/2010/main" val="42559158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a:extLst>
              <a:ext uri="{FF2B5EF4-FFF2-40B4-BE49-F238E27FC236}">
                <a16:creationId xmlns:a16="http://schemas.microsoft.com/office/drawing/2014/main" id="{583F6028-B9AB-554F-BEF0-21EA247FBED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AF561B59-5B3E-D945-B662-9473D4CC11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6DC86ADD-A84C-E443-9038-92878F98FB91}"/>
              </a:ext>
            </a:extLst>
          </p:cNvPr>
          <p:cNvSpPr>
            <a:spLocks noGrp="1" noChangeArrowheads="1"/>
          </p:cNvSpPr>
          <p:nvPr>
            <p:ph type="sldNum" sz="quarter" idx="12"/>
          </p:nvPr>
        </p:nvSpPr>
        <p:spPr>
          <a:ln/>
        </p:spPr>
        <p:txBody>
          <a:bodyPr/>
          <a:lstStyle>
            <a:lvl1pPr>
              <a:defRPr/>
            </a:lvl1pPr>
          </a:lstStyle>
          <a:p>
            <a:fld id="{3283EFE1-680D-6440-A66C-D42E44465247}" type="slidenum">
              <a:rPr lang="en-US" altLang="en-US"/>
              <a:pPr/>
              <a:t>‹#›</a:t>
            </a:fld>
            <a:endParaRPr lang="en-US" altLang="en-US"/>
          </a:p>
        </p:txBody>
      </p:sp>
    </p:spTree>
    <p:extLst>
      <p:ext uri="{BB962C8B-B14F-4D97-AF65-F5344CB8AC3E}">
        <p14:creationId xmlns:p14="http://schemas.microsoft.com/office/powerpoint/2010/main" val="7448679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a:extLst>
              <a:ext uri="{FF2B5EF4-FFF2-40B4-BE49-F238E27FC236}">
                <a16:creationId xmlns:a16="http://schemas.microsoft.com/office/drawing/2014/main" id="{8795FC27-0E10-0D40-8B7F-821CC217B29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3361150E-FD92-1246-A964-9FA646D380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
            <a:extLst>
              <a:ext uri="{FF2B5EF4-FFF2-40B4-BE49-F238E27FC236}">
                <a16:creationId xmlns:a16="http://schemas.microsoft.com/office/drawing/2014/main" id="{B721EDB3-01CB-E14B-B8C6-7EE20E31B758}"/>
              </a:ext>
            </a:extLst>
          </p:cNvPr>
          <p:cNvSpPr>
            <a:spLocks noGrp="1" noChangeArrowheads="1"/>
          </p:cNvSpPr>
          <p:nvPr>
            <p:ph type="sldNum" sz="quarter" idx="12"/>
          </p:nvPr>
        </p:nvSpPr>
        <p:spPr>
          <a:ln/>
        </p:spPr>
        <p:txBody>
          <a:bodyPr/>
          <a:lstStyle>
            <a:lvl1pPr>
              <a:defRPr/>
            </a:lvl1pPr>
          </a:lstStyle>
          <a:p>
            <a:fld id="{9F59897F-A425-4F48-816C-2C52E073C5DB}" type="slidenum">
              <a:rPr lang="en-US" altLang="en-US"/>
              <a:pPr/>
              <a:t>‹#›</a:t>
            </a:fld>
            <a:endParaRPr lang="en-US" altLang="en-US"/>
          </a:p>
        </p:txBody>
      </p:sp>
    </p:spTree>
    <p:extLst>
      <p:ext uri="{BB962C8B-B14F-4D97-AF65-F5344CB8AC3E}">
        <p14:creationId xmlns:p14="http://schemas.microsoft.com/office/powerpoint/2010/main" val="7516460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a:extLst>
              <a:ext uri="{FF2B5EF4-FFF2-40B4-BE49-F238E27FC236}">
                <a16:creationId xmlns:a16="http://schemas.microsoft.com/office/drawing/2014/main" id="{5D6C9335-46F1-1949-BE95-AB2E167774C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4">
            <a:extLst>
              <a:ext uri="{FF2B5EF4-FFF2-40B4-BE49-F238E27FC236}">
                <a16:creationId xmlns:a16="http://schemas.microsoft.com/office/drawing/2014/main" id="{7AB6BA11-48A6-4B43-986C-2E18746E68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5">
            <a:extLst>
              <a:ext uri="{FF2B5EF4-FFF2-40B4-BE49-F238E27FC236}">
                <a16:creationId xmlns:a16="http://schemas.microsoft.com/office/drawing/2014/main" id="{19C57324-D71F-D44D-82BD-C33CB1790AF2}"/>
              </a:ext>
            </a:extLst>
          </p:cNvPr>
          <p:cNvSpPr>
            <a:spLocks noGrp="1" noChangeArrowheads="1"/>
          </p:cNvSpPr>
          <p:nvPr>
            <p:ph type="sldNum" sz="quarter" idx="12"/>
          </p:nvPr>
        </p:nvSpPr>
        <p:spPr>
          <a:ln/>
        </p:spPr>
        <p:txBody>
          <a:bodyPr/>
          <a:lstStyle>
            <a:lvl1pPr>
              <a:defRPr/>
            </a:lvl1pPr>
          </a:lstStyle>
          <a:p>
            <a:fld id="{35B481D8-F8EF-2D4D-9DD3-4791CED51535}" type="slidenum">
              <a:rPr lang="en-US" altLang="en-US"/>
              <a:pPr/>
              <a:t>‹#›</a:t>
            </a:fld>
            <a:endParaRPr lang="en-US" altLang="en-US"/>
          </a:p>
        </p:txBody>
      </p:sp>
    </p:spTree>
    <p:extLst>
      <p:ext uri="{BB962C8B-B14F-4D97-AF65-F5344CB8AC3E}">
        <p14:creationId xmlns:p14="http://schemas.microsoft.com/office/powerpoint/2010/main" val="35575859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a:extLst>
              <a:ext uri="{FF2B5EF4-FFF2-40B4-BE49-F238E27FC236}">
                <a16:creationId xmlns:a16="http://schemas.microsoft.com/office/drawing/2014/main" id="{5471C0CB-5AE6-F744-BD05-D4D9EAE3A5C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4">
            <a:extLst>
              <a:ext uri="{FF2B5EF4-FFF2-40B4-BE49-F238E27FC236}">
                <a16:creationId xmlns:a16="http://schemas.microsoft.com/office/drawing/2014/main" id="{CF511C42-8C69-3B4B-B39F-0763981AB2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5">
            <a:extLst>
              <a:ext uri="{FF2B5EF4-FFF2-40B4-BE49-F238E27FC236}">
                <a16:creationId xmlns:a16="http://schemas.microsoft.com/office/drawing/2014/main" id="{F1674DA1-F52F-4B4F-9CE1-57BB221BD837}"/>
              </a:ext>
            </a:extLst>
          </p:cNvPr>
          <p:cNvSpPr>
            <a:spLocks noGrp="1" noChangeArrowheads="1"/>
          </p:cNvSpPr>
          <p:nvPr>
            <p:ph type="sldNum" sz="quarter" idx="12"/>
          </p:nvPr>
        </p:nvSpPr>
        <p:spPr>
          <a:ln/>
        </p:spPr>
        <p:txBody>
          <a:bodyPr/>
          <a:lstStyle>
            <a:lvl1pPr>
              <a:defRPr/>
            </a:lvl1pPr>
          </a:lstStyle>
          <a:p>
            <a:fld id="{70AF19E6-6E95-8349-A5C6-F747BB72C6E9}" type="slidenum">
              <a:rPr lang="en-US" altLang="en-US"/>
              <a:pPr/>
              <a:t>‹#›</a:t>
            </a:fld>
            <a:endParaRPr lang="en-US" altLang="en-US"/>
          </a:p>
        </p:txBody>
      </p:sp>
    </p:spTree>
    <p:extLst>
      <p:ext uri="{BB962C8B-B14F-4D97-AF65-F5344CB8AC3E}">
        <p14:creationId xmlns:p14="http://schemas.microsoft.com/office/powerpoint/2010/main" val="2607516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35240727-94FF-644D-BAC5-B4176887BC5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4">
            <a:extLst>
              <a:ext uri="{FF2B5EF4-FFF2-40B4-BE49-F238E27FC236}">
                <a16:creationId xmlns:a16="http://schemas.microsoft.com/office/drawing/2014/main" id="{16E20E61-2183-324A-8793-4D7101D276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5">
            <a:extLst>
              <a:ext uri="{FF2B5EF4-FFF2-40B4-BE49-F238E27FC236}">
                <a16:creationId xmlns:a16="http://schemas.microsoft.com/office/drawing/2014/main" id="{B20F8858-EFF6-FA40-9BF4-3BFB9F5E005B}"/>
              </a:ext>
            </a:extLst>
          </p:cNvPr>
          <p:cNvSpPr>
            <a:spLocks noGrp="1" noChangeArrowheads="1"/>
          </p:cNvSpPr>
          <p:nvPr>
            <p:ph type="sldNum" sz="quarter" idx="12"/>
          </p:nvPr>
        </p:nvSpPr>
        <p:spPr>
          <a:ln/>
        </p:spPr>
        <p:txBody>
          <a:bodyPr/>
          <a:lstStyle>
            <a:lvl1pPr>
              <a:defRPr/>
            </a:lvl1pPr>
          </a:lstStyle>
          <a:p>
            <a:fld id="{08C678BF-E336-B445-A036-A700C9303288}" type="slidenum">
              <a:rPr lang="en-US" altLang="en-US"/>
              <a:pPr/>
              <a:t>‹#›</a:t>
            </a:fld>
            <a:endParaRPr lang="en-US" altLang="en-US"/>
          </a:p>
        </p:txBody>
      </p:sp>
    </p:spTree>
    <p:extLst>
      <p:ext uri="{BB962C8B-B14F-4D97-AF65-F5344CB8AC3E}">
        <p14:creationId xmlns:p14="http://schemas.microsoft.com/office/powerpoint/2010/main" val="15978819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a:extLst>
              <a:ext uri="{FF2B5EF4-FFF2-40B4-BE49-F238E27FC236}">
                <a16:creationId xmlns:a16="http://schemas.microsoft.com/office/drawing/2014/main" id="{48BE2A4C-7ECD-774D-9874-42E055B4B43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4525D2C2-AADE-2245-A73A-D35A91119F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
            <a:extLst>
              <a:ext uri="{FF2B5EF4-FFF2-40B4-BE49-F238E27FC236}">
                <a16:creationId xmlns:a16="http://schemas.microsoft.com/office/drawing/2014/main" id="{A4054FE4-4044-0C42-AE21-49844D3897CB}"/>
              </a:ext>
            </a:extLst>
          </p:cNvPr>
          <p:cNvSpPr>
            <a:spLocks noGrp="1" noChangeArrowheads="1"/>
          </p:cNvSpPr>
          <p:nvPr>
            <p:ph type="sldNum" sz="quarter" idx="12"/>
          </p:nvPr>
        </p:nvSpPr>
        <p:spPr>
          <a:ln/>
        </p:spPr>
        <p:txBody>
          <a:bodyPr/>
          <a:lstStyle>
            <a:lvl1pPr>
              <a:defRPr/>
            </a:lvl1pPr>
          </a:lstStyle>
          <a:p>
            <a:fld id="{A4543E69-215F-1A4D-9B10-EF90458948E5}" type="slidenum">
              <a:rPr lang="en-US" altLang="en-US"/>
              <a:pPr/>
              <a:t>‹#›</a:t>
            </a:fld>
            <a:endParaRPr lang="en-US" altLang="en-US"/>
          </a:p>
        </p:txBody>
      </p:sp>
    </p:spTree>
    <p:extLst>
      <p:ext uri="{BB962C8B-B14F-4D97-AF65-F5344CB8AC3E}">
        <p14:creationId xmlns:p14="http://schemas.microsoft.com/office/powerpoint/2010/main" val="19678144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a:extLst>
              <a:ext uri="{FF2B5EF4-FFF2-40B4-BE49-F238E27FC236}">
                <a16:creationId xmlns:a16="http://schemas.microsoft.com/office/drawing/2014/main" id="{C25F7CEC-DD45-B340-AFAC-46BDE49E6D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1FF11BBC-DF29-F24D-B981-913052B18C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
            <a:extLst>
              <a:ext uri="{FF2B5EF4-FFF2-40B4-BE49-F238E27FC236}">
                <a16:creationId xmlns:a16="http://schemas.microsoft.com/office/drawing/2014/main" id="{CFA919A8-67CD-1C46-A908-F66CB7314EDB}"/>
              </a:ext>
            </a:extLst>
          </p:cNvPr>
          <p:cNvSpPr>
            <a:spLocks noGrp="1" noChangeArrowheads="1"/>
          </p:cNvSpPr>
          <p:nvPr>
            <p:ph type="sldNum" sz="quarter" idx="12"/>
          </p:nvPr>
        </p:nvSpPr>
        <p:spPr>
          <a:ln/>
        </p:spPr>
        <p:txBody>
          <a:bodyPr/>
          <a:lstStyle>
            <a:lvl1pPr>
              <a:defRPr/>
            </a:lvl1pPr>
          </a:lstStyle>
          <a:p>
            <a:fld id="{5572A12D-C4E7-CB46-A73D-8F71654BFFE2}" type="slidenum">
              <a:rPr lang="en-US" altLang="en-US"/>
              <a:pPr/>
              <a:t>‹#›</a:t>
            </a:fld>
            <a:endParaRPr lang="en-US" altLang="en-US"/>
          </a:p>
        </p:txBody>
      </p:sp>
    </p:spTree>
    <p:extLst>
      <p:ext uri="{BB962C8B-B14F-4D97-AF65-F5344CB8AC3E}">
        <p14:creationId xmlns:p14="http://schemas.microsoft.com/office/powerpoint/2010/main" val="20922114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0B8AA6A4-6682-4542-9110-974C1F45BF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FB3FD4EE-341E-314D-B50F-DDEAF7ECDD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99D0A681-3F3B-3648-89B7-C68555BFF80F}"/>
              </a:ext>
            </a:extLst>
          </p:cNvPr>
          <p:cNvSpPr>
            <a:spLocks noGrp="1" noChangeArrowheads="1"/>
          </p:cNvSpPr>
          <p:nvPr>
            <p:ph type="sldNum" sz="quarter" idx="12"/>
          </p:nvPr>
        </p:nvSpPr>
        <p:spPr>
          <a:ln/>
        </p:spPr>
        <p:txBody>
          <a:bodyPr/>
          <a:lstStyle>
            <a:lvl1pPr>
              <a:defRPr/>
            </a:lvl1pPr>
          </a:lstStyle>
          <a:p>
            <a:fld id="{74A0C017-66B2-AA4F-A3AA-131D4507E917}" type="slidenum">
              <a:rPr lang="en-US" altLang="en-US"/>
              <a:pPr/>
              <a:t>‹#›</a:t>
            </a:fld>
            <a:endParaRPr lang="en-US" altLang="en-US"/>
          </a:p>
        </p:txBody>
      </p:sp>
    </p:spTree>
    <p:extLst>
      <p:ext uri="{BB962C8B-B14F-4D97-AF65-F5344CB8AC3E}">
        <p14:creationId xmlns:p14="http://schemas.microsoft.com/office/powerpoint/2010/main" val="21793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7.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1.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2.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3.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e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5.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FBEDFC8-9666-9B44-A55E-DC4D8B460D18}"/>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4B23E28-E881-B14D-A5C7-C2B2F595D7D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1D46E26-EE73-6847-A035-8C6F5C187256}"/>
              </a:ext>
            </a:extLst>
          </p:cNvPr>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9D49408C-6A14-6946-93B0-728AC72ECDF1}"/>
              </a:ext>
            </a:extLst>
          </p:cNvPr>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474A0175-2AC4-8645-8D50-0C9657FE786F}"/>
              </a:ext>
            </a:extLst>
          </p:cNvPr>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lvl1pPr>
          </a:lstStyle>
          <a:p>
            <a:fld id="{DEC1E625-4C89-7941-A365-127C85F3CA1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1378" name="Group 2">
            <a:extLst>
              <a:ext uri="{FF2B5EF4-FFF2-40B4-BE49-F238E27FC236}">
                <a16:creationId xmlns:a16="http://schemas.microsoft.com/office/drawing/2014/main" id="{F8CE0D3C-0A76-B342-84C2-BB93439240CC}"/>
              </a:ext>
            </a:extLst>
          </p:cNvPr>
          <p:cNvGrpSpPr>
            <a:grpSpLocks/>
          </p:cNvGrpSpPr>
          <p:nvPr/>
        </p:nvGrpSpPr>
        <p:grpSpPr bwMode="auto">
          <a:xfrm>
            <a:off x="0" y="0"/>
            <a:ext cx="9144000" cy="6858000"/>
            <a:chOff x="0" y="0"/>
            <a:chExt cx="5760" cy="4320"/>
          </a:xfrm>
        </p:grpSpPr>
        <p:pic>
          <p:nvPicPr>
            <p:cNvPr id="101384" name="Picture 3">
              <a:extLst>
                <a:ext uri="{FF2B5EF4-FFF2-40B4-BE49-F238E27FC236}">
                  <a16:creationId xmlns:a16="http://schemas.microsoft.com/office/drawing/2014/main" id="{04F8FB52-6514-B941-9C55-24F37D76AF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5" name="Rectangle 4">
              <a:extLst>
                <a:ext uri="{FF2B5EF4-FFF2-40B4-BE49-F238E27FC236}">
                  <a16:creationId xmlns:a16="http://schemas.microsoft.com/office/drawing/2014/main" id="{6FF9665B-09D0-4549-BE08-CBF77727857E}"/>
                </a:ext>
              </a:extLst>
            </p:cNvPr>
            <p:cNvSpPr>
              <a:spLocks noChangeArrowheads="1"/>
            </p:cNvSpPr>
            <p:nvPr/>
          </p:nvSpPr>
          <p:spPr bwMode="auto">
            <a:xfrm>
              <a:off x="96"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01386" name="Rectangle 5">
              <a:extLst>
                <a:ext uri="{FF2B5EF4-FFF2-40B4-BE49-F238E27FC236}">
                  <a16:creationId xmlns:a16="http://schemas.microsoft.com/office/drawing/2014/main" id="{06D52821-46F5-2F43-BDD5-C6836F59998E}"/>
                </a:ext>
              </a:extLst>
            </p:cNvPr>
            <p:cNvSpPr>
              <a:spLocks noChangeArrowheads="1"/>
            </p:cNvSpPr>
            <p:nvPr/>
          </p:nvSpPr>
          <p:spPr bwMode="auto">
            <a:xfrm>
              <a:off x="240"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01387" name="Rectangle 6">
              <a:extLst>
                <a:ext uri="{FF2B5EF4-FFF2-40B4-BE49-F238E27FC236}">
                  <a16:creationId xmlns:a16="http://schemas.microsoft.com/office/drawing/2014/main" id="{B4874F3A-68C6-D746-8374-37755ED83DD1}"/>
                </a:ext>
              </a:extLst>
            </p:cNvPr>
            <p:cNvSpPr>
              <a:spLocks noChangeArrowheads="1"/>
            </p:cNvSpPr>
            <p:nvPr/>
          </p:nvSpPr>
          <p:spPr bwMode="auto">
            <a:xfrm>
              <a:off x="96" y="240"/>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ja-JP">
                <a:solidFill>
                  <a:srgbClr val="FFFFFF"/>
                </a:solidFill>
                <a:latin typeface="Helvetica" pitchFamily="2" charset="0"/>
              </a:endParaRPr>
            </a:p>
          </p:txBody>
        </p:sp>
        <p:sp>
          <p:nvSpPr>
            <p:cNvPr id="101388" name="Rectangle 7">
              <a:extLst>
                <a:ext uri="{FF2B5EF4-FFF2-40B4-BE49-F238E27FC236}">
                  <a16:creationId xmlns:a16="http://schemas.microsoft.com/office/drawing/2014/main" id="{42482715-FDC0-3445-AF6C-F55DEDC8943C}"/>
                </a:ext>
              </a:extLst>
            </p:cNvPr>
            <p:cNvSpPr>
              <a:spLocks noChangeArrowheads="1"/>
            </p:cNvSpPr>
            <p:nvPr/>
          </p:nvSpPr>
          <p:spPr bwMode="auto">
            <a:xfrm>
              <a:off x="96" y="384"/>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kumimoji="1" lang="en-US" altLang="ja-JP">
                <a:solidFill>
                  <a:srgbClr val="FFFFFF"/>
                </a:solidFill>
                <a:latin typeface="Helvetica" pitchFamily="2" charset="0"/>
              </a:endParaRPr>
            </a:p>
          </p:txBody>
        </p:sp>
        <p:sp>
          <p:nvSpPr>
            <p:cNvPr id="101389" name="Rectangle 8">
              <a:extLst>
                <a:ext uri="{FF2B5EF4-FFF2-40B4-BE49-F238E27FC236}">
                  <a16:creationId xmlns:a16="http://schemas.microsoft.com/office/drawing/2014/main" id="{60539860-4CA8-5B41-822E-667A28EABB55}"/>
                </a:ext>
              </a:extLst>
            </p:cNvPr>
            <p:cNvSpPr>
              <a:spLocks noChangeArrowheads="1"/>
            </p:cNvSpPr>
            <p:nvPr/>
          </p:nvSpPr>
          <p:spPr bwMode="auto">
            <a:xfrm>
              <a:off x="384" y="96"/>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101390" name="Rectangle 9">
              <a:extLst>
                <a:ext uri="{FF2B5EF4-FFF2-40B4-BE49-F238E27FC236}">
                  <a16:creationId xmlns:a16="http://schemas.microsoft.com/office/drawing/2014/main" id="{97743415-822D-8348-9A45-12DDAFD61039}"/>
                </a:ext>
              </a:extLst>
            </p:cNvPr>
            <p:cNvSpPr>
              <a:spLocks noChangeArrowheads="1"/>
            </p:cNvSpPr>
            <p:nvPr/>
          </p:nvSpPr>
          <p:spPr bwMode="auto">
            <a:xfrm>
              <a:off x="240" y="240"/>
              <a:ext cx="96" cy="96"/>
            </a:xfrm>
            <a:prstGeom prst="rect">
              <a:avLst/>
            </a:prstGeom>
            <a:solidFill>
              <a:srgbClr val="FFE62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pic>
          <p:nvPicPr>
            <p:cNvPr id="101391" name="Picture 10">
              <a:extLst>
                <a:ext uri="{FF2B5EF4-FFF2-40B4-BE49-F238E27FC236}">
                  <a16:creationId xmlns:a16="http://schemas.microsoft.com/office/drawing/2014/main" id="{49202EBE-52A4-9048-8D21-922CF6092F6D}"/>
                </a:ext>
              </a:extLst>
            </p:cNvPr>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1152"/>
              <a:ext cx="5758"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26091" name="Rectangle 11">
            <a:extLst>
              <a:ext uri="{FF2B5EF4-FFF2-40B4-BE49-F238E27FC236}">
                <a16:creationId xmlns:a16="http://schemas.microsoft.com/office/drawing/2014/main" id="{A2AE5FFC-1D19-B64B-B886-44ED9B5D7120}"/>
              </a:ext>
            </a:extLst>
          </p:cNvPr>
          <p:cNvSpPr>
            <a:spLocks noGrp="1" noChangeArrowheads="1"/>
          </p:cNvSpPr>
          <p:nvPr>
            <p:ph type="title"/>
          </p:nvPr>
        </p:nvSpPr>
        <p:spPr bwMode="auto">
          <a:xfrm>
            <a:off x="685800" y="609600"/>
            <a:ext cx="7772400" cy="1143000"/>
          </a:xfrm>
          <a:prstGeom prst="rect">
            <a:avLst/>
          </a:prstGeom>
          <a:noFill/>
          <a:ln>
            <a:noFill/>
          </a:ln>
          <a:effectLst>
            <a:outerShdw blurRad="63500" dist="380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1380" name="Rectangle 12">
            <a:extLst>
              <a:ext uri="{FF2B5EF4-FFF2-40B4-BE49-F238E27FC236}">
                <a16:creationId xmlns:a16="http://schemas.microsoft.com/office/drawing/2014/main" id="{5A5F46E6-0FC5-9144-AAB2-49DF7A292427}"/>
              </a:ext>
            </a:extLst>
          </p:cNvPr>
          <p:cNvSpPr>
            <a:spLocks noGrp="1" noChangeArrowheads="1"/>
          </p:cNvSpPr>
          <p:nvPr>
            <p:ph type="body" idx="1"/>
          </p:nvPr>
        </p:nvSpPr>
        <p:spPr bwMode="auto">
          <a:xfrm>
            <a:off x="685800" y="1981200"/>
            <a:ext cx="7772400" cy="4114800"/>
          </a:xfrm>
          <a:prstGeom prst="rect">
            <a:avLst/>
          </a:prstGeom>
          <a:noFill/>
          <a:ln>
            <a:noFill/>
          </a:ln>
          <a:effectLst>
            <a:outerShdw dist="25399"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26093" name="Rectangle 13">
            <a:extLst>
              <a:ext uri="{FF2B5EF4-FFF2-40B4-BE49-F238E27FC236}">
                <a16:creationId xmlns:a16="http://schemas.microsoft.com/office/drawing/2014/main" id="{66A3B673-C3DE-034C-9DC0-A170C3F3D70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400">
                <a:solidFill>
                  <a:srgbClr val="FFFFFF"/>
                </a:solidFill>
                <a:latin typeface="Helvetica"/>
                <a:ea typeface="ＭＳ Ｐゴシック" charset="-128"/>
                <a:cs typeface="ＭＳ Ｐゴシック" charset="-128"/>
              </a:defRPr>
            </a:lvl1pPr>
          </a:lstStyle>
          <a:p>
            <a:pPr>
              <a:defRPr/>
            </a:pPr>
            <a:endParaRPr lang="en-US"/>
          </a:p>
        </p:txBody>
      </p:sp>
      <p:sp>
        <p:nvSpPr>
          <p:cNvPr id="1326094" name="Rectangle 14">
            <a:extLst>
              <a:ext uri="{FF2B5EF4-FFF2-40B4-BE49-F238E27FC236}">
                <a16:creationId xmlns:a16="http://schemas.microsoft.com/office/drawing/2014/main" id="{11C13F43-B02F-8E4F-8899-37894ED4283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1" sz="1400">
                <a:solidFill>
                  <a:srgbClr val="FFFFFF"/>
                </a:solidFill>
                <a:latin typeface="Helvetica"/>
                <a:ea typeface="ＭＳ Ｐゴシック" charset="-128"/>
                <a:cs typeface="ＭＳ Ｐゴシック" charset="-128"/>
              </a:defRPr>
            </a:lvl1pPr>
          </a:lstStyle>
          <a:p>
            <a:pPr>
              <a:defRPr/>
            </a:pPr>
            <a:endParaRPr lang="en-US"/>
          </a:p>
        </p:txBody>
      </p:sp>
      <p:sp>
        <p:nvSpPr>
          <p:cNvPr id="1326095" name="Rectangle 15">
            <a:extLst>
              <a:ext uri="{FF2B5EF4-FFF2-40B4-BE49-F238E27FC236}">
                <a16:creationId xmlns:a16="http://schemas.microsoft.com/office/drawing/2014/main" id="{9B5008E7-57C4-3D4C-A681-CDAA10612827}"/>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400">
                <a:solidFill>
                  <a:srgbClr val="FFFFFF"/>
                </a:solidFill>
                <a:latin typeface="Helvetica" pitchFamily="2" charset="0"/>
              </a:defRPr>
            </a:lvl1pPr>
          </a:lstStyle>
          <a:p>
            <a:fld id="{9BD7D621-F74C-464D-BEAD-5CAF6E18359B}"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927" r:id="rId1"/>
    <p:sldLayoutId id="2147484903" r:id="rId2"/>
    <p:sldLayoutId id="2147484904" r:id="rId3"/>
    <p:sldLayoutId id="2147484905" r:id="rId4"/>
    <p:sldLayoutId id="2147484906" r:id="rId5"/>
    <p:sldLayoutId id="2147484907" r:id="rId6"/>
    <p:sldLayoutId id="2147484908" r:id="rId7"/>
    <p:sldLayoutId id="2147484909" r:id="rId8"/>
    <p:sldLayoutId id="2147484910" r:id="rId9"/>
    <p:sldLayoutId id="2147484911" r:id="rId10"/>
    <p:sldLayoutId id="2147484912"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2pPr>
      <a:lvl3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3pPr>
      <a:lvl4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4pPr>
      <a:lvl5pPr algn="l" rtl="0" eaLnBrk="0" fontAlgn="base" hangingPunct="0">
        <a:spcBef>
          <a:spcPct val="0"/>
        </a:spcBef>
        <a:spcAft>
          <a:spcPct val="0"/>
        </a:spcAft>
        <a:defRPr kumimoji="1" sz="4400">
          <a:solidFill>
            <a:schemeClr val="tx2"/>
          </a:solidFill>
          <a:latin typeface="Futura" charset="0"/>
          <a:ea typeface="ＭＳ Ｐゴシック" charset="-128"/>
          <a:cs typeface="ＭＳ Ｐゴシック" charset="-128"/>
        </a:defRPr>
      </a:lvl5pPr>
      <a:lvl6pPr marL="4572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6pPr>
      <a:lvl7pPr marL="9144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7pPr>
      <a:lvl8pPr marL="13716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8pPr>
      <a:lvl9pPr marL="1828800" algn="l" rtl="0" fontAlgn="base">
        <a:spcBef>
          <a:spcPct val="0"/>
        </a:spcBef>
        <a:spcAft>
          <a:spcPct val="0"/>
        </a:spcAft>
        <a:defRPr kumimoji="1" sz="4400">
          <a:solidFill>
            <a:schemeClr val="tx2"/>
          </a:solidFill>
          <a:latin typeface="Futur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Wingdings" pitchFamily="2" charset="2"/>
        <a:buChar char="§"/>
        <a:defRPr kumimoji="1" sz="2400">
          <a:solidFill>
            <a:schemeClr val="tx1"/>
          </a:solidFill>
          <a:latin typeface="+mn-lt"/>
          <a:ea typeface="+mn-ea"/>
        </a:defRPr>
      </a:lvl3pPr>
      <a:lvl4pPr marL="1600200" indent="-228600" algn="l" rtl="0" eaLnBrk="0" fontAlgn="base" hangingPunct="0">
        <a:spcBef>
          <a:spcPct val="20000"/>
        </a:spcBef>
        <a:spcAft>
          <a:spcPct val="0"/>
        </a:spcAft>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Font typeface="Wingdings" charset="2"/>
        <a:buChar char=""/>
        <a:defRPr kumimoji="1" sz="2000">
          <a:solidFill>
            <a:schemeClr val="tx1"/>
          </a:solidFill>
          <a:latin typeface="+mn-lt"/>
          <a:ea typeface="+mn-ea"/>
        </a:defRPr>
      </a:lvl6pPr>
      <a:lvl7pPr marL="2971800" indent="-228600" algn="l" rtl="0" fontAlgn="base">
        <a:spcBef>
          <a:spcPct val="20000"/>
        </a:spcBef>
        <a:spcAft>
          <a:spcPct val="0"/>
        </a:spcAft>
        <a:buFont typeface="Wingdings" charset="2"/>
        <a:buChar char=""/>
        <a:defRPr kumimoji="1" sz="2000">
          <a:solidFill>
            <a:schemeClr val="tx1"/>
          </a:solidFill>
          <a:latin typeface="+mn-lt"/>
          <a:ea typeface="+mn-ea"/>
        </a:defRPr>
      </a:lvl7pPr>
      <a:lvl8pPr marL="3429000" indent="-228600" algn="l" rtl="0" fontAlgn="base">
        <a:spcBef>
          <a:spcPct val="20000"/>
        </a:spcBef>
        <a:spcAft>
          <a:spcPct val="0"/>
        </a:spcAft>
        <a:buFont typeface="Wingdings" charset="2"/>
        <a:buChar char=""/>
        <a:defRPr kumimoji="1" sz="2000">
          <a:solidFill>
            <a:schemeClr val="tx1"/>
          </a:solidFill>
          <a:latin typeface="+mn-lt"/>
          <a:ea typeface="+mn-ea"/>
        </a:defRPr>
      </a:lvl8pPr>
      <a:lvl9pPr marL="3886200" indent="-228600" algn="l" rtl="0" fontAlgn="base">
        <a:spcBef>
          <a:spcPct val="20000"/>
        </a:spcBef>
        <a:spcAft>
          <a:spcPct val="0"/>
        </a:spcAft>
        <a:buFont typeface="Wingdings" charset="2"/>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3666" name="Rectangle 1026">
            <a:extLst>
              <a:ext uri="{FF2B5EF4-FFF2-40B4-BE49-F238E27FC236}">
                <a16:creationId xmlns:a16="http://schemas.microsoft.com/office/drawing/2014/main" id="{D3D220A3-0239-9447-BFB6-01F920F15F3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3667" name="Rectangle 1027">
            <a:extLst>
              <a:ext uri="{FF2B5EF4-FFF2-40B4-BE49-F238E27FC236}">
                <a16:creationId xmlns:a16="http://schemas.microsoft.com/office/drawing/2014/main" id="{4CCD3B7B-DE0D-1B4E-97E0-293CC9873C9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1028">
            <a:extLst>
              <a:ext uri="{FF2B5EF4-FFF2-40B4-BE49-F238E27FC236}">
                <a16:creationId xmlns:a16="http://schemas.microsoft.com/office/drawing/2014/main" id="{E4CC941A-9BA2-F84D-9FFA-5F4758D0B8FA}"/>
              </a:ext>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6149" name="Rectangle 1029">
            <a:extLst>
              <a:ext uri="{FF2B5EF4-FFF2-40B4-BE49-F238E27FC236}">
                <a16:creationId xmlns:a16="http://schemas.microsoft.com/office/drawing/2014/main" id="{880C88F7-DCEA-A04F-A169-D61A0680309D}"/>
              </a:ext>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6150" name="Rectangle 1030">
            <a:extLst>
              <a:ext uri="{FF2B5EF4-FFF2-40B4-BE49-F238E27FC236}">
                <a16:creationId xmlns:a16="http://schemas.microsoft.com/office/drawing/2014/main" id="{A92C0A7A-3BC9-9745-BDC6-BED2454992F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B206B6EC-2073-AF47-8085-01646A533B9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913" r:id="rId1"/>
    <p:sldLayoutId id="2147484914" r:id="rId2"/>
    <p:sldLayoutId id="2147484915" r:id="rId3"/>
    <p:sldLayoutId id="2147484916" r:id="rId4"/>
    <p:sldLayoutId id="2147484917" r:id="rId5"/>
    <p:sldLayoutId id="2147484918" r:id="rId6"/>
    <p:sldLayoutId id="2147484919" r:id="rId7"/>
    <p:sldLayoutId id="2147484920" r:id="rId8"/>
    <p:sldLayoutId id="2147484921" r:id="rId9"/>
    <p:sldLayoutId id="2147484922" r:id="rId10"/>
    <p:sldLayoutId id="2147484923"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5" y="60960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5" y="1981200"/>
            <a:ext cx="90709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400">
                <a:solidFill>
                  <a:srgbClr val="000000"/>
                </a:solidFill>
                <a:latin typeface="Times New Roman" charset="0"/>
              </a:defRPr>
            </a:lvl1pPr>
          </a:lstStyle>
          <a:p>
            <a:pPr defTabSz="914300" fontAlgn="base">
              <a:spcBef>
                <a:spcPct val="0"/>
              </a:spcBef>
              <a:spcAft>
                <a:spcPct val="0"/>
              </a:spcAft>
              <a:defRPr/>
            </a:pPr>
            <a:fld id="{4BDAEAEC-9514-8348-98E3-9F58B798E1A6}" type="slidenum">
              <a:rPr lang="en-US">
                <a:ea typeface="ＭＳ Ｐゴシック" charset="0"/>
                <a:cs typeface="ＭＳ Ｐゴシック" charset="0"/>
              </a:rPr>
              <a:pPr defTabSz="9143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190724128"/>
      </p:ext>
    </p:extLst>
  </p:cSld>
  <p:clrMap bg1="lt1" tx1="dk1" bg2="lt2" tx2="dk2" accent1="accent1" accent2="accent2" accent3="accent3" accent4="accent4" accent5="accent5" accent6="accent6" hlink="hlink" folHlink="folHlink"/>
  <p:sldLayoutIdLst>
    <p:sldLayoutId id="2147484929" r:id="rId1"/>
    <p:sldLayoutId id="2147484930" r:id="rId2"/>
    <p:sldLayoutId id="2147484931" r:id="rId3"/>
    <p:sldLayoutId id="2147484932" r:id="rId4"/>
    <p:sldLayoutId id="2147484933" r:id="rId5"/>
    <p:sldLayoutId id="2147484934" r:id="rId6"/>
    <p:sldLayoutId id="2147484935" r:id="rId7"/>
    <p:sldLayoutId id="2147484936" r:id="rId8"/>
    <p:sldLayoutId id="2147484937" r:id="rId9"/>
    <p:sldLayoutId id="2147484938" r:id="rId10"/>
    <p:sldLayoutId id="2147484939" r:id="rId11"/>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latin typeface="Times New Roman" pitchFamily="-111" charset="0"/>
        </a:defRPr>
      </a:lvl6pPr>
      <a:lvl7pPr marL="914300" algn="ctr" rtl="0" fontAlgn="base">
        <a:spcBef>
          <a:spcPct val="0"/>
        </a:spcBef>
        <a:spcAft>
          <a:spcPct val="0"/>
        </a:spcAft>
        <a:defRPr sz="4400">
          <a:solidFill>
            <a:schemeClr val="tx2"/>
          </a:solidFill>
          <a:latin typeface="Times New Roman" pitchFamily="-111" charset="0"/>
        </a:defRPr>
      </a:lvl7pPr>
      <a:lvl8pPr marL="1371450" algn="ctr" rtl="0" fontAlgn="base">
        <a:spcBef>
          <a:spcPct val="0"/>
        </a:spcBef>
        <a:spcAft>
          <a:spcPct val="0"/>
        </a:spcAft>
        <a:defRPr sz="4400">
          <a:solidFill>
            <a:schemeClr val="tx2"/>
          </a:solidFill>
          <a:latin typeface="Times New Roman" pitchFamily="-111" charset="0"/>
        </a:defRPr>
      </a:lvl8pPr>
      <a:lvl9pPr marL="1828600" algn="ctr" rtl="0" fontAlgn="base">
        <a:spcBef>
          <a:spcPct val="0"/>
        </a:spcBef>
        <a:spcAft>
          <a:spcPct val="0"/>
        </a:spcAft>
        <a:defRPr sz="4400">
          <a:solidFill>
            <a:schemeClr val="tx2"/>
          </a:solidFill>
          <a:latin typeface="Times New Roman" pitchFamily="-111" charset="0"/>
        </a:defRPr>
      </a:lvl9pPr>
    </p:titleStyle>
    <p:bodyStyle>
      <a:lvl1pPr marL="342862" indent="-342862"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869" indent="-28572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2875" indent="-228575"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02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17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325" indent="-228575" algn="l" rtl="0" fontAlgn="base">
        <a:spcBef>
          <a:spcPct val="20000"/>
        </a:spcBef>
        <a:spcAft>
          <a:spcPct val="0"/>
        </a:spcAft>
        <a:buChar char="»"/>
        <a:defRPr sz="2000">
          <a:solidFill>
            <a:schemeClr val="tx1"/>
          </a:solidFill>
          <a:latin typeface="+mn-lt"/>
          <a:ea typeface="ＭＳ Ｐゴシック" pitchFamily="-111" charset="-128"/>
        </a:defRPr>
      </a:lvl6pPr>
      <a:lvl7pPr marL="2971474" indent="-228575" algn="l" rtl="0" fontAlgn="base">
        <a:spcBef>
          <a:spcPct val="20000"/>
        </a:spcBef>
        <a:spcAft>
          <a:spcPct val="0"/>
        </a:spcAft>
        <a:buChar char="»"/>
        <a:defRPr sz="2000">
          <a:solidFill>
            <a:schemeClr val="tx1"/>
          </a:solidFill>
          <a:latin typeface="+mn-lt"/>
          <a:ea typeface="ＭＳ Ｐゴシック" pitchFamily="-111" charset="-128"/>
        </a:defRPr>
      </a:lvl7pPr>
      <a:lvl8pPr marL="3428623" indent="-228575" algn="l" rtl="0" fontAlgn="base">
        <a:spcBef>
          <a:spcPct val="20000"/>
        </a:spcBef>
        <a:spcAft>
          <a:spcPct val="0"/>
        </a:spcAft>
        <a:buChar char="»"/>
        <a:defRPr sz="2000">
          <a:solidFill>
            <a:schemeClr val="tx1"/>
          </a:solidFill>
          <a:latin typeface="+mn-lt"/>
          <a:ea typeface="ＭＳ Ｐゴシック" pitchFamily="-111" charset="-128"/>
        </a:defRPr>
      </a:lvl8pPr>
      <a:lvl9pPr marL="3885772" indent="-228575"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lvl1pPr>
          </a:lstStyle>
          <a:p>
            <a:pPr>
              <a:defRPr/>
            </a:pPr>
            <a:fld id="{98D363B8-423F-D34A-890E-448CD391FF03}" type="slidenum">
              <a:rPr lang="en-US"/>
              <a:pPr>
                <a:defRPr/>
              </a:pPr>
              <a:t>‹#›</a:t>
            </a:fld>
            <a:endParaRPr lang="en-US"/>
          </a:p>
        </p:txBody>
      </p:sp>
    </p:spTree>
    <p:extLst>
      <p:ext uri="{BB962C8B-B14F-4D97-AF65-F5344CB8AC3E}">
        <p14:creationId xmlns:p14="http://schemas.microsoft.com/office/powerpoint/2010/main" val="625525676"/>
      </p:ext>
    </p:extLst>
  </p:cSld>
  <p:clrMap bg1="lt1" tx1="dk1" bg2="lt2" tx2="dk2" accent1="accent1" accent2="accent2" accent3="accent3" accent4="accent4" accent5="accent5" accent6="accent6" hlink="hlink" folHlink="folHlink"/>
  <p:sldLayoutIdLst>
    <p:sldLayoutId id="2147484941" r:id="rId1"/>
    <p:sldLayoutId id="2147484942" r:id="rId2"/>
    <p:sldLayoutId id="2147484943" r:id="rId3"/>
    <p:sldLayoutId id="2147484944" r:id="rId4"/>
    <p:sldLayoutId id="2147484945" r:id="rId5"/>
    <p:sldLayoutId id="2147484946" r:id="rId6"/>
    <p:sldLayoutId id="2147484947" r:id="rId7"/>
    <p:sldLayoutId id="2147484948" r:id="rId8"/>
    <p:sldLayoutId id="2147484949" r:id="rId9"/>
    <p:sldLayoutId id="2147484950" r:id="rId10"/>
    <p:sldLayoutId id="21474849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6562" name="Rectangle 1026">
            <a:extLst>
              <a:ext uri="{FF2B5EF4-FFF2-40B4-BE49-F238E27FC236}">
                <a16:creationId xmlns:a16="http://schemas.microsoft.com/office/drawing/2014/main" id="{B1FF3C64-8CF7-DF45-B482-8E7903107590}"/>
              </a:ext>
            </a:extLst>
          </p:cNvPr>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6563" name="Rectangle 1027">
            <a:extLst>
              <a:ext uri="{FF2B5EF4-FFF2-40B4-BE49-F238E27FC236}">
                <a16:creationId xmlns:a16="http://schemas.microsoft.com/office/drawing/2014/main" id="{668D848A-3B54-8E4F-8CD0-D033DC1E7E46}"/>
              </a:ext>
            </a:extLst>
          </p:cNvPr>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46564" name="Rectangle 1028">
            <a:extLst>
              <a:ext uri="{FF2B5EF4-FFF2-40B4-BE49-F238E27FC236}">
                <a16:creationId xmlns:a16="http://schemas.microsoft.com/office/drawing/2014/main" id="{D76DA67E-E16D-8749-AD1E-C233CF26BA7A}"/>
              </a:ext>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1346565" name="Rectangle 1029">
            <a:extLst>
              <a:ext uri="{FF2B5EF4-FFF2-40B4-BE49-F238E27FC236}">
                <a16:creationId xmlns:a16="http://schemas.microsoft.com/office/drawing/2014/main" id="{5CE36E53-B081-D945-814D-7854FD4ECF9E}"/>
              </a:ext>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1346566" name="Rectangle 1030">
            <a:extLst>
              <a:ext uri="{FF2B5EF4-FFF2-40B4-BE49-F238E27FC236}">
                <a16:creationId xmlns:a16="http://schemas.microsoft.com/office/drawing/2014/main" id="{96CF5FFE-F1AB-D044-8DFD-CBF357895EB5}"/>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lvl1pPr>
          </a:lstStyle>
          <a:p>
            <a:fld id="{73C1FEA5-8333-364D-8BF9-ADF75E25F64D}"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828" r:id="rId1"/>
    <p:sldLayoutId id="2147484829" r:id="rId2"/>
    <p:sldLayoutId id="2147484830" r:id="rId3"/>
    <p:sldLayoutId id="2147484831" r:id="rId4"/>
    <p:sldLayoutId id="2147484832" r:id="rId5"/>
    <p:sldLayoutId id="2147484833" r:id="rId6"/>
    <p:sldLayoutId id="2147484834" r:id="rId7"/>
    <p:sldLayoutId id="2147484835" r:id="rId8"/>
    <p:sldLayoutId id="2147484836" r:id="rId9"/>
    <p:sldLayoutId id="2147484837" r:id="rId10"/>
    <p:sldLayoutId id="2147484838"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1026">
            <a:extLst>
              <a:ext uri="{FF2B5EF4-FFF2-40B4-BE49-F238E27FC236}">
                <a16:creationId xmlns:a16="http://schemas.microsoft.com/office/drawing/2014/main" id="{2C58E186-A359-5341-935E-AF6B1C3A0A70}"/>
              </a:ext>
            </a:extLst>
          </p:cNvPr>
          <p:cNvSpPr>
            <a:spLocks noGrp="1" noChangeArrowheads="1"/>
          </p:cNvSpPr>
          <p:nvPr>
            <p:ph type="title"/>
          </p:nvPr>
        </p:nvSpPr>
        <p:spPr bwMode="auto">
          <a:xfrm>
            <a:off x="685800" y="609600"/>
            <a:ext cx="7772400" cy="1143000"/>
          </a:xfrm>
          <a:prstGeom prst="rect">
            <a:avLst/>
          </a:prstGeom>
          <a:noFill/>
          <a:ln>
            <a:noFill/>
          </a:ln>
          <a:effectLst>
            <a:outerShdw dist="12698"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1027">
            <a:extLst>
              <a:ext uri="{FF2B5EF4-FFF2-40B4-BE49-F238E27FC236}">
                <a16:creationId xmlns:a16="http://schemas.microsoft.com/office/drawing/2014/main" id="{579C0FBE-6EE2-5F42-B742-FD59F0A5BF62}"/>
              </a:ext>
            </a:extLst>
          </p:cNvPr>
          <p:cNvSpPr>
            <a:spLocks noGrp="1" noChangeArrowheads="1"/>
          </p:cNvSpPr>
          <p:nvPr>
            <p:ph type="body" idx="1"/>
          </p:nvPr>
        </p:nvSpPr>
        <p:spPr bwMode="auto">
          <a:xfrm>
            <a:off x="685800" y="1981200"/>
            <a:ext cx="7772400" cy="4114800"/>
          </a:xfrm>
          <a:prstGeom prst="rect">
            <a:avLst/>
          </a:prstGeom>
          <a:noFill/>
          <a:ln>
            <a:noFill/>
          </a:ln>
          <a:effectLst>
            <a:outerShdw dist="12698"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75556" name="Rectangle 1028">
            <a:extLst>
              <a:ext uri="{FF2B5EF4-FFF2-40B4-BE49-F238E27FC236}">
                <a16:creationId xmlns:a16="http://schemas.microsoft.com/office/drawing/2014/main" id="{DE6AA79A-4046-324D-B14A-C65DE823E621}"/>
              </a:ext>
            </a:extLst>
          </p:cNvPr>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1175557" name="Rectangle 1029">
            <a:extLst>
              <a:ext uri="{FF2B5EF4-FFF2-40B4-BE49-F238E27FC236}">
                <a16:creationId xmlns:a16="http://schemas.microsoft.com/office/drawing/2014/main" id="{B506F349-C908-5B47-BA13-9B47FCE8BA97}"/>
              </a:ext>
            </a:extLst>
          </p:cNvPr>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1175558" name="Rectangle 1030">
            <a:extLst>
              <a:ext uri="{FF2B5EF4-FFF2-40B4-BE49-F238E27FC236}">
                <a16:creationId xmlns:a16="http://schemas.microsoft.com/office/drawing/2014/main" id="{5C51F61C-F78C-7D4B-8BB7-5A4F3CC090A1}"/>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Copperplate Gothic Light" panose="020E0507020206020404" pitchFamily="34" charset="77"/>
              </a:defRPr>
            </a:lvl1pPr>
          </a:lstStyle>
          <a:p>
            <a:fld id="{A389C40A-B0B4-814E-94CF-25D7F81E7AC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39" r:id="rId1"/>
    <p:sldLayoutId id="2147484840" r:id="rId2"/>
    <p:sldLayoutId id="2147484841" r:id="rId3"/>
    <p:sldLayoutId id="2147484842" r:id="rId4"/>
    <p:sldLayoutId id="2147484843" r:id="rId5"/>
    <p:sldLayoutId id="2147484844" r:id="rId6"/>
    <p:sldLayoutId id="2147484845" r:id="rId7"/>
    <p:sldLayoutId id="2147484846" r:id="rId8"/>
    <p:sldLayoutId id="2147484847" r:id="rId9"/>
    <p:sldLayoutId id="2147484848" r:id="rId10"/>
    <p:sldLayoutId id="214748484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Copperplate Gothic Light" charset="0"/>
          <a:ea typeface="ＭＳ Ｐゴシック" charset="0"/>
          <a:cs typeface="MS Pゴシック" charset="0"/>
        </a:defRPr>
      </a:lvl2pPr>
      <a:lvl3pPr algn="ctr" rtl="0" eaLnBrk="0" fontAlgn="base" hangingPunct="0">
        <a:spcBef>
          <a:spcPct val="0"/>
        </a:spcBef>
        <a:spcAft>
          <a:spcPct val="0"/>
        </a:spcAft>
        <a:defRPr sz="4400">
          <a:solidFill>
            <a:schemeClr val="tx2"/>
          </a:solidFill>
          <a:latin typeface="Copperplate Gothic Light" charset="0"/>
          <a:ea typeface="ＭＳ Ｐゴシック" charset="0"/>
          <a:cs typeface="MS Pゴシック" charset="0"/>
        </a:defRPr>
      </a:lvl3pPr>
      <a:lvl4pPr algn="ctr" rtl="0" eaLnBrk="0" fontAlgn="base" hangingPunct="0">
        <a:spcBef>
          <a:spcPct val="0"/>
        </a:spcBef>
        <a:spcAft>
          <a:spcPct val="0"/>
        </a:spcAft>
        <a:defRPr sz="4400">
          <a:solidFill>
            <a:schemeClr val="tx2"/>
          </a:solidFill>
          <a:latin typeface="Copperplate Gothic Light" charset="0"/>
          <a:ea typeface="ＭＳ Ｐゴシック" charset="0"/>
          <a:cs typeface="MS Pゴシック" charset="0"/>
        </a:defRPr>
      </a:lvl4pPr>
      <a:lvl5pPr algn="ctr" rtl="0" eaLnBrk="0" fontAlgn="base" hangingPunct="0">
        <a:spcBef>
          <a:spcPct val="0"/>
        </a:spcBef>
        <a:spcAft>
          <a:spcPct val="0"/>
        </a:spcAft>
        <a:defRPr sz="4400">
          <a:solidFill>
            <a:schemeClr val="tx2"/>
          </a:solidFill>
          <a:latin typeface="Copperplate Gothic Light" charset="0"/>
          <a:ea typeface="ＭＳ Ｐゴシック" charset="0"/>
          <a:cs typeface="MS Pゴシック" charset="0"/>
        </a:defRPr>
      </a:lvl5pPr>
      <a:lvl6pPr marL="457200" algn="ctr" rtl="0" fontAlgn="base">
        <a:spcBef>
          <a:spcPct val="0"/>
        </a:spcBef>
        <a:spcAft>
          <a:spcPct val="0"/>
        </a:spcAft>
        <a:defRPr sz="4400">
          <a:solidFill>
            <a:schemeClr val="tx2"/>
          </a:solidFill>
          <a:latin typeface="Copperplate Gothic Light" charset="0"/>
          <a:ea typeface="MS Pゴシック" charset="0"/>
          <a:cs typeface="MS Pゴシック" charset="0"/>
        </a:defRPr>
      </a:lvl6pPr>
      <a:lvl7pPr marL="914400" algn="ctr" rtl="0" fontAlgn="base">
        <a:spcBef>
          <a:spcPct val="0"/>
        </a:spcBef>
        <a:spcAft>
          <a:spcPct val="0"/>
        </a:spcAft>
        <a:defRPr sz="4400">
          <a:solidFill>
            <a:schemeClr val="tx2"/>
          </a:solidFill>
          <a:latin typeface="Copperplate Gothic Light" charset="0"/>
          <a:ea typeface="MS Pゴシック" charset="0"/>
          <a:cs typeface="MS Pゴシック" charset="0"/>
        </a:defRPr>
      </a:lvl7pPr>
      <a:lvl8pPr marL="1371600" algn="ctr" rtl="0" fontAlgn="base">
        <a:spcBef>
          <a:spcPct val="0"/>
        </a:spcBef>
        <a:spcAft>
          <a:spcPct val="0"/>
        </a:spcAft>
        <a:defRPr sz="4400">
          <a:solidFill>
            <a:schemeClr val="tx2"/>
          </a:solidFill>
          <a:latin typeface="Copperplate Gothic Light" charset="0"/>
          <a:ea typeface="MS Pゴシック" charset="0"/>
          <a:cs typeface="MS Pゴシック" charset="0"/>
        </a:defRPr>
      </a:lvl8pPr>
      <a:lvl9pPr marL="1828800" algn="ctr" rtl="0" fontAlgn="base">
        <a:spcBef>
          <a:spcPct val="0"/>
        </a:spcBef>
        <a:spcAft>
          <a:spcPct val="0"/>
        </a:spcAft>
        <a:defRPr sz="4400">
          <a:solidFill>
            <a:schemeClr val="tx2"/>
          </a:solidFill>
          <a:latin typeface="Copperplate Gothic Light" charset="0"/>
          <a:ea typeface="MS Pゴシック" charset="0"/>
          <a:cs typeface="MS Pゴシック"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99CBEB4-1096-BC4F-85CD-63DC475A2763}"/>
              </a:ext>
            </a:extLst>
          </p:cNvPr>
          <p:cNvSpPr>
            <a:spLocks noGrp="1" noChangeArrowheads="1"/>
          </p:cNvSpPr>
          <p:nvPr>
            <p:ph type="title"/>
          </p:nvPr>
        </p:nvSpPr>
        <p:spPr bwMode="auto">
          <a:xfrm>
            <a:off x="685800" y="609600"/>
            <a:ext cx="7772400" cy="11430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Rectangle 3">
            <a:extLst>
              <a:ext uri="{FF2B5EF4-FFF2-40B4-BE49-F238E27FC236}">
                <a16:creationId xmlns:a16="http://schemas.microsoft.com/office/drawing/2014/main" id="{E054E437-2207-1449-B749-9CC3F15F8AAF}"/>
              </a:ext>
            </a:extLst>
          </p:cNvPr>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71460" name="Rectangle 4">
            <a:extLst>
              <a:ext uri="{FF2B5EF4-FFF2-40B4-BE49-F238E27FC236}">
                <a16:creationId xmlns:a16="http://schemas.microsoft.com/office/drawing/2014/main" id="{1B56C6A7-CC0B-8743-9235-F2D857D5B2CC}"/>
              </a:ext>
            </a:extLst>
          </p:cNvPr>
          <p:cNvSpPr>
            <a:spLocks noGrp="1" noChangeArrowheads="1"/>
          </p:cNvSpPr>
          <p:nvPr>
            <p:ph type="dt" sz="half" idx="2"/>
          </p:nvPr>
        </p:nvSpPr>
        <p:spPr bwMode="auto">
          <a:xfrm>
            <a:off x="685800" y="6248400"/>
            <a:ext cx="19050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Verdana" panose="020B0604030504040204" pitchFamily="34" charset="0"/>
              </a:defRPr>
            </a:lvl1pPr>
          </a:lstStyle>
          <a:p>
            <a:endParaRPr lang="en-US" altLang="en-US"/>
          </a:p>
        </p:txBody>
      </p:sp>
      <p:sp>
        <p:nvSpPr>
          <p:cNvPr id="1171461" name="Rectangle 5">
            <a:extLst>
              <a:ext uri="{FF2B5EF4-FFF2-40B4-BE49-F238E27FC236}">
                <a16:creationId xmlns:a16="http://schemas.microsoft.com/office/drawing/2014/main" id="{F03BAE5A-35DF-914A-85B1-28E4FD758B85}"/>
              </a:ext>
            </a:extLst>
          </p:cNvPr>
          <p:cNvSpPr>
            <a:spLocks noGrp="1" noChangeArrowheads="1"/>
          </p:cNvSpPr>
          <p:nvPr>
            <p:ph type="ftr" sz="quarter" idx="3"/>
          </p:nvPr>
        </p:nvSpPr>
        <p:spPr bwMode="auto">
          <a:xfrm>
            <a:off x="3124200" y="6248400"/>
            <a:ext cx="28956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Verdana" panose="020B0604030504040204" pitchFamily="34" charset="0"/>
              </a:defRPr>
            </a:lvl1pPr>
          </a:lstStyle>
          <a:p>
            <a:endParaRPr lang="en-US" altLang="en-US"/>
          </a:p>
        </p:txBody>
      </p:sp>
      <p:sp>
        <p:nvSpPr>
          <p:cNvPr id="1171462" name="Rectangle 6">
            <a:extLst>
              <a:ext uri="{FF2B5EF4-FFF2-40B4-BE49-F238E27FC236}">
                <a16:creationId xmlns:a16="http://schemas.microsoft.com/office/drawing/2014/main" id="{41567A16-79F5-7243-8346-5A15796A37B2}"/>
              </a:ext>
            </a:extLst>
          </p:cNvPr>
          <p:cNvSpPr>
            <a:spLocks noGrp="1" noChangeArrowheads="1"/>
          </p:cNvSpPr>
          <p:nvPr>
            <p:ph type="sldNum" sz="quarter" idx="4"/>
          </p:nvPr>
        </p:nvSpPr>
        <p:spPr bwMode="auto">
          <a:xfrm>
            <a:off x="6553200" y="6248400"/>
            <a:ext cx="19050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Verdana" panose="020B0604030504040204" pitchFamily="34" charset="0"/>
              </a:defRPr>
            </a:lvl1pPr>
          </a:lstStyle>
          <a:p>
            <a:fld id="{7F433025-6F96-C640-BD1A-CBB7E925F816}"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924"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Lst>
  <p:hf sldNum="0" hdr="0"/>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Verdana" charset="0"/>
          <a:ea typeface="ＭＳ Ｐゴシック" charset="0"/>
          <a:cs typeface="ＭＳ Ｐゴシック" charset="0"/>
        </a:defRPr>
      </a:lvl2pPr>
      <a:lvl3pPr algn="ctr" rtl="0" eaLnBrk="0" fontAlgn="base" hangingPunct="0">
        <a:spcBef>
          <a:spcPct val="0"/>
        </a:spcBef>
        <a:spcAft>
          <a:spcPct val="0"/>
        </a:spcAft>
        <a:defRPr sz="4400" i="1">
          <a:solidFill>
            <a:schemeClr val="tx2"/>
          </a:solidFill>
          <a:latin typeface="Verdana" charset="0"/>
          <a:ea typeface="ＭＳ Ｐゴシック" charset="0"/>
          <a:cs typeface="ＭＳ Ｐゴシック" charset="0"/>
        </a:defRPr>
      </a:lvl3pPr>
      <a:lvl4pPr algn="ctr" rtl="0" eaLnBrk="0" fontAlgn="base" hangingPunct="0">
        <a:spcBef>
          <a:spcPct val="0"/>
        </a:spcBef>
        <a:spcAft>
          <a:spcPct val="0"/>
        </a:spcAft>
        <a:defRPr sz="4400" i="1">
          <a:solidFill>
            <a:schemeClr val="tx2"/>
          </a:solidFill>
          <a:latin typeface="Verdana" charset="0"/>
          <a:ea typeface="ＭＳ Ｐゴシック" charset="0"/>
          <a:cs typeface="ＭＳ Ｐゴシック" charset="0"/>
        </a:defRPr>
      </a:lvl4pPr>
      <a:lvl5pPr algn="ctr" rtl="0" eaLnBrk="0" fontAlgn="base" hangingPunct="0">
        <a:spcBef>
          <a:spcPct val="0"/>
        </a:spcBef>
        <a:spcAft>
          <a:spcPct val="0"/>
        </a:spcAft>
        <a:defRPr sz="4400" i="1">
          <a:solidFill>
            <a:schemeClr val="tx2"/>
          </a:solidFill>
          <a:latin typeface="Verdana" charset="0"/>
          <a:ea typeface="ＭＳ Ｐゴシック" charset="0"/>
          <a:cs typeface="ＭＳ Ｐゴシック" charset="0"/>
        </a:defRPr>
      </a:lvl5pPr>
      <a:lvl6pPr marL="457200" algn="ctr" rtl="0" fontAlgn="base">
        <a:spcBef>
          <a:spcPct val="0"/>
        </a:spcBef>
        <a:spcAft>
          <a:spcPct val="0"/>
        </a:spcAft>
        <a:defRPr sz="4400" i="1">
          <a:solidFill>
            <a:schemeClr val="tx2"/>
          </a:solidFill>
          <a:latin typeface="Verdana" charset="0"/>
          <a:ea typeface="ＭＳ Ｐゴシック" charset="0"/>
          <a:cs typeface="ＭＳ Ｐゴシック" charset="0"/>
        </a:defRPr>
      </a:lvl6pPr>
      <a:lvl7pPr marL="914400" algn="ctr" rtl="0" fontAlgn="base">
        <a:spcBef>
          <a:spcPct val="0"/>
        </a:spcBef>
        <a:spcAft>
          <a:spcPct val="0"/>
        </a:spcAft>
        <a:defRPr sz="4400" i="1">
          <a:solidFill>
            <a:schemeClr val="tx2"/>
          </a:solidFill>
          <a:latin typeface="Verdana" charset="0"/>
          <a:ea typeface="ＭＳ Ｐゴシック" charset="0"/>
          <a:cs typeface="ＭＳ Ｐゴシック" charset="0"/>
        </a:defRPr>
      </a:lvl7pPr>
      <a:lvl8pPr marL="1371600" algn="ctr" rtl="0" fontAlgn="base">
        <a:spcBef>
          <a:spcPct val="0"/>
        </a:spcBef>
        <a:spcAft>
          <a:spcPct val="0"/>
        </a:spcAft>
        <a:defRPr sz="4400" i="1">
          <a:solidFill>
            <a:schemeClr val="tx2"/>
          </a:solidFill>
          <a:latin typeface="Verdana" charset="0"/>
          <a:ea typeface="ＭＳ Ｐゴシック" charset="0"/>
          <a:cs typeface="ＭＳ Ｐゴシック" charset="0"/>
        </a:defRPr>
      </a:lvl8pPr>
      <a:lvl9pPr marL="1828800" algn="ctr" rtl="0" fontAlgn="base">
        <a:spcBef>
          <a:spcPct val="0"/>
        </a:spcBef>
        <a:spcAft>
          <a:spcPct val="0"/>
        </a:spcAft>
        <a:defRPr sz="4400" i="1">
          <a:solidFill>
            <a:schemeClr val="tx2"/>
          </a:solidFill>
          <a:latin typeface="Verdan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0000"/>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SzPct val="90000"/>
        <a:buFont typeface="Wingdings" pitchFamily="2" charset="2"/>
        <a:buChar char=""/>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SzPct val="90000"/>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SzPct val="90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SzPct val="90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SzPct val="90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SzPct val="90000"/>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1026">
            <a:extLst>
              <a:ext uri="{FF2B5EF4-FFF2-40B4-BE49-F238E27FC236}">
                <a16:creationId xmlns:a16="http://schemas.microsoft.com/office/drawing/2014/main" id="{15DBE324-4B3C-9845-A00A-1476F347CF5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179" name="Rectangle 1027">
            <a:extLst>
              <a:ext uri="{FF2B5EF4-FFF2-40B4-BE49-F238E27FC236}">
                <a16:creationId xmlns:a16="http://schemas.microsoft.com/office/drawing/2014/main" id="{400F5BEE-2025-0043-8075-AF440C97C3D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1028">
            <a:extLst>
              <a:ext uri="{FF2B5EF4-FFF2-40B4-BE49-F238E27FC236}">
                <a16:creationId xmlns:a16="http://schemas.microsoft.com/office/drawing/2014/main" id="{AA2DAC44-2BEF-244B-932D-F0BF68D3F865}"/>
              </a:ext>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6149" name="Rectangle 1029">
            <a:extLst>
              <a:ext uri="{FF2B5EF4-FFF2-40B4-BE49-F238E27FC236}">
                <a16:creationId xmlns:a16="http://schemas.microsoft.com/office/drawing/2014/main" id="{F35DA2BE-0CDD-CC45-9365-11E3DECC1F9A}"/>
              </a:ext>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6150" name="Rectangle 1030">
            <a:extLst>
              <a:ext uri="{FF2B5EF4-FFF2-40B4-BE49-F238E27FC236}">
                <a16:creationId xmlns:a16="http://schemas.microsoft.com/office/drawing/2014/main" id="{1B7BFC94-7C64-9D4F-ACEC-DE37983CB62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F65BD3F-C9D9-6944-BC54-DF3722D3317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60" r:id="rId1"/>
    <p:sldLayoutId id="2147484861" r:id="rId2"/>
    <p:sldLayoutId id="2147484862" r:id="rId3"/>
    <p:sldLayoutId id="2147484863" r:id="rId4"/>
    <p:sldLayoutId id="2147484864" r:id="rId5"/>
    <p:sldLayoutId id="2147484865" r:id="rId6"/>
    <p:sldLayoutId id="2147484866" r:id="rId7"/>
    <p:sldLayoutId id="2147484867" r:id="rId8"/>
    <p:sldLayoutId id="2147484868" r:id="rId9"/>
    <p:sldLayoutId id="2147484869" r:id="rId10"/>
    <p:sldLayoutId id="2147484870"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a:extLst>
              <a:ext uri="{FF2B5EF4-FFF2-40B4-BE49-F238E27FC236}">
                <a16:creationId xmlns:a16="http://schemas.microsoft.com/office/drawing/2014/main" id="{450BA860-6433-D245-B7F2-ED6D540B6047}"/>
              </a:ext>
            </a:extLst>
          </p:cNvPr>
          <p:cNvGrpSpPr>
            <a:grpSpLocks/>
          </p:cNvGrpSpPr>
          <p:nvPr/>
        </p:nvGrpSpPr>
        <p:grpSpPr bwMode="auto">
          <a:xfrm>
            <a:off x="0" y="2286000"/>
            <a:ext cx="9144000" cy="3581400"/>
            <a:chOff x="0" y="1968"/>
            <a:chExt cx="5760" cy="2256"/>
          </a:xfrm>
        </p:grpSpPr>
        <p:sp>
          <p:nvSpPr>
            <p:cNvPr id="62473" name="Rectangle 3">
              <a:extLst>
                <a:ext uri="{FF2B5EF4-FFF2-40B4-BE49-F238E27FC236}">
                  <a16:creationId xmlns:a16="http://schemas.microsoft.com/office/drawing/2014/main" id="{2675A5B7-20AF-F946-8431-3F72395E0A45}"/>
                </a:ext>
              </a:extLst>
            </p:cNvPr>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74" name="Rectangle 4">
              <a:extLst>
                <a:ext uri="{FF2B5EF4-FFF2-40B4-BE49-F238E27FC236}">
                  <a16:creationId xmlns:a16="http://schemas.microsoft.com/office/drawing/2014/main" id="{7F718595-4AB8-8A4F-8E4F-978B28342D0A}"/>
                </a:ext>
              </a:extLst>
            </p:cNvPr>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75" name="Rectangle 5">
              <a:extLst>
                <a:ext uri="{FF2B5EF4-FFF2-40B4-BE49-F238E27FC236}">
                  <a16:creationId xmlns:a16="http://schemas.microsoft.com/office/drawing/2014/main" id="{ABA6DD7B-CE0A-8145-B3D7-6244A86C98BD}"/>
                </a:ext>
              </a:extLst>
            </p:cNvPr>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76" name="Rectangle 6">
              <a:extLst>
                <a:ext uri="{FF2B5EF4-FFF2-40B4-BE49-F238E27FC236}">
                  <a16:creationId xmlns:a16="http://schemas.microsoft.com/office/drawing/2014/main" id="{2EDB99F2-191B-1C49-B04A-34928AD0D05F}"/>
                </a:ext>
              </a:extLst>
            </p:cNvPr>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77" name="Rectangle 7">
              <a:extLst>
                <a:ext uri="{FF2B5EF4-FFF2-40B4-BE49-F238E27FC236}">
                  <a16:creationId xmlns:a16="http://schemas.microsoft.com/office/drawing/2014/main" id="{4A3888EE-4C1F-5C4D-ADAE-E2593CE6DD16}"/>
                </a:ext>
              </a:extLst>
            </p:cNvPr>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78" name="Rectangle 8">
              <a:extLst>
                <a:ext uri="{FF2B5EF4-FFF2-40B4-BE49-F238E27FC236}">
                  <a16:creationId xmlns:a16="http://schemas.microsoft.com/office/drawing/2014/main" id="{3B9A8F42-D6E9-7C48-B186-F4A44E96FDB2}"/>
                </a:ext>
              </a:extLst>
            </p:cNvPr>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79" name="Rectangle 9">
              <a:extLst>
                <a:ext uri="{FF2B5EF4-FFF2-40B4-BE49-F238E27FC236}">
                  <a16:creationId xmlns:a16="http://schemas.microsoft.com/office/drawing/2014/main" id="{9AAD8535-934B-7B41-9EB9-9AA2017753BB}"/>
                </a:ext>
              </a:extLst>
            </p:cNvPr>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80" name="Rectangle 10">
              <a:extLst>
                <a:ext uri="{FF2B5EF4-FFF2-40B4-BE49-F238E27FC236}">
                  <a16:creationId xmlns:a16="http://schemas.microsoft.com/office/drawing/2014/main" id="{0A8BB31A-7031-A249-B93E-F5E21E194CD4}"/>
                </a:ext>
              </a:extLst>
            </p:cNvPr>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81" name="Rectangle 11">
              <a:extLst>
                <a:ext uri="{FF2B5EF4-FFF2-40B4-BE49-F238E27FC236}">
                  <a16:creationId xmlns:a16="http://schemas.microsoft.com/office/drawing/2014/main" id="{2A6BE8C5-E1D8-E247-BA03-8690AEF9A908}"/>
                </a:ext>
              </a:extLst>
            </p:cNvPr>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82" name="Rectangle 12">
              <a:extLst>
                <a:ext uri="{FF2B5EF4-FFF2-40B4-BE49-F238E27FC236}">
                  <a16:creationId xmlns:a16="http://schemas.microsoft.com/office/drawing/2014/main" id="{FC5FB026-61C7-F34A-B188-FD79A824F47F}"/>
                </a:ext>
              </a:extLst>
            </p:cNvPr>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83" name="Rectangle 13">
              <a:extLst>
                <a:ext uri="{FF2B5EF4-FFF2-40B4-BE49-F238E27FC236}">
                  <a16:creationId xmlns:a16="http://schemas.microsoft.com/office/drawing/2014/main" id="{DA677CC4-071E-E846-BBAA-7FE2813657CF}"/>
                </a:ext>
              </a:extLst>
            </p:cNvPr>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84" name="Rectangle 14">
              <a:extLst>
                <a:ext uri="{FF2B5EF4-FFF2-40B4-BE49-F238E27FC236}">
                  <a16:creationId xmlns:a16="http://schemas.microsoft.com/office/drawing/2014/main" id="{939E08B3-6D3D-D647-A94F-C2D42F2BCB12}"/>
                </a:ext>
              </a:extLst>
            </p:cNvPr>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85" name="Rectangle 15">
              <a:extLst>
                <a:ext uri="{FF2B5EF4-FFF2-40B4-BE49-F238E27FC236}">
                  <a16:creationId xmlns:a16="http://schemas.microsoft.com/office/drawing/2014/main" id="{8D64F0BB-A02F-1949-8971-FD953EA0D899}"/>
                </a:ext>
              </a:extLst>
            </p:cNvPr>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86" name="Rectangle 16">
              <a:extLst>
                <a:ext uri="{FF2B5EF4-FFF2-40B4-BE49-F238E27FC236}">
                  <a16:creationId xmlns:a16="http://schemas.microsoft.com/office/drawing/2014/main" id="{1419091E-E9A2-4E4E-B983-386EAADDF6BA}"/>
                </a:ext>
              </a:extLst>
            </p:cNvPr>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87" name="Rectangle 17">
              <a:extLst>
                <a:ext uri="{FF2B5EF4-FFF2-40B4-BE49-F238E27FC236}">
                  <a16:creationId xmlns:a16="http://schemas.microsoft.com/office/drawing/2014/main" id="{F8E2714B-7FEB-044C-9AF7-795A2782914D}"/>
                </a:ext>
              </a:extLst>
            </p:cNvPr>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88" name="Rectangle 18">
              <a:extLst>
                <a:ext uri="{FF2B5EF4-FFF2-40B4-BE49-F238E27FC236}">
                  <a16:creationId xmlns:a16="http://schemas.microsoft.com/office/drawing/2014/main" id="{F0B16699-E9A8-164D-A05C-C6FC72A5BE94}"/>
                </a:ext>
              </a:extLst>
            </p:cNvPr>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89" name="Rectangle 19">
              <a:extLst>
                <a:ext uri="{FF2B5EF4-FFF2-40B4-BE49-F238E27FC236}">
                  <a16:creationId xmlns:a16="http://schemas.microsoft.com/office/drawing/2014/main" id="{350338BD-AC44-0E41-A667-81D4638FEE1F}"/>
                </a:ext>
              </a:extLst>
            </p:cNvPr>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90" name="Rectangle 20">
              <a:extLst>
                <a:ext uri="{FF2B5EF4-FFF2-40B4-BE49-F238E27FC236}">
                  <a16:creationId xmlns:a16="http://schemas.microsoft.com/office/drawing/2014/main" id="{C81039ED-660D-7B4E-BC44-3DECFC85A124}"/>
                </a:ext>
              </a:extLst>
            </p:cNvPr>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91" name="Rectangle 21">
              <a:extLst>
                <a:ext uri="{FF2B5EF4-FFF2-40B4-BE49-F238E27FC236}">
                  <a16:creationId xmlns:a16="http://schemas.microsoft.com/office/drawing/2014/main" id="{BD4985DA-CC08-C843-8BCF-5500B5429C26}"/>
                </a:ext>
              </a:extLst>
            </p:cNvPr>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92" name="Rectangle 22">
              <a:extLst>
                <a:ext uri="{FF2B5EF4-FFF2-40B4-BE49-F238E27FC236}">
                  <a16:creationId xmlns:a16="http://schemas.microsoft.com/office/drawing/2014/main" id="{A46B1FB6-25F7-134D-9931-D0C10ADE415A}"/>
                </a:ext>
              </a:extLst>
            </p:cNvPr>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93" name="Rectangle 23">
              <a:extLst>
                <a:ext uri="{FF2B5EF4-FFF2-40B4-BE49-F238E27FC236}">
                  <a16:creationId xmlns:a16="http://schemas.microsoft.com/office/drawing/2014/main" id="{0D5A5ADA-42EE-4246-B8D4-2247334ECE64}"/>
                </a:ext>
              </a:extLst>
            </p:cNvPr>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94" name="Rectangle 24">
              <a:extLst>
                <a:ext uri="{FF2B5EF4-FFF2-40B4-BE49-F238E27FC236}">
                  <a16:creationId xmlns:a16="http://schemas.microsoft.com/office/drawing/2014/main" id="{E607ED63-ABFD-BB49-A0DA-5694BDCBF76B}"/>
                </a:ext>
              </a:extLst>
            </p:cNvPr>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95" name="Rectangle 25">
              <a:extLst>
                <a:ext uri="{FF2B5EF4-FFF2-40B4-BE49-F238E27FC236}">
                  <a16:creationId xmlns:a16="http://schemas.microsoft.com/office/drawing/2014/main" id="{FB85E57D-794F-5446-99A4-65BCF2941C8A}"/>
                </a:ext>
              </a:extLst>
            </p:cNvPr>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96" name="Rectangle 26">
              <a:extLst>
                <a:ext uri="{FF2B5EF4-FFF2-40B4-BE49-F238E27FC236}">
                  <a16:creationId xmlns:a16="http://schemas.microsoft.com/office/drawing/2014/main" id="{D8C7401E-A263-A049-9603-C938DF3C94C3}"/>
                </a:ext>
              </a:extLst>
            </p:cNvPr>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97" name="Rectangle 27">
              <a:extLst>
                <a:ext uri="{FF2B5EF4-FFF2-40B4-BE49-F238E27FC236}">
                  <a16:creationId xmlns:a16="http://schemas.microsoft.com/office/drawing/2014/main" id="{B0012D89-5D33-3B48-91A3-F5D4BEFDA4AE}"/>
                </a:ext>
              </a:extLst>
            </p:cNvPr>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98" name="Rectangle 28">
              <a:extLst>
                <a:ext uri="{FF2B5EF4-FFF2-40B4-BE49-F238E27FC236}">
                  <a16:creationId xmlns:a16="http://schemas.microsoft.com/office/drawing/2014/main" id="{C4F77144-0FFE-3043-A73E-756D4AFBD732}"/>
                </a:ext>
              </a:extLst>
            </p:cNvPr>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499" name="Rectangle 29">
              <a:extLst>
                <a:ext uri="{FF2B5EF4-FFF2-40B4-BE49-F238E27FC236}">
                  <a16:creationId xmlns:a16="http://schemas.microsoft.com/office/drawing/2014/main" id="{50E8970F-9150-1C42-B21B-EB1CD3ACE4DA}"/>
                </a:ext>
              </a:extLst>
            </p:cNvPr>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00" name="Rectangle 30">
              <a:extLst>
                <a:ext uri="{FF2B5EF4-FFF2-40B4-BE49-F238E27FC236}">
                  <a16:creationId xmlns:a16="http://schemas.microsoft.com/office/drawing/2014/main" id="{AAAEA9B7-3729-2C4A-9FBB-E6495690046C}"/>
                </a:ext>
              </a:extLst>
            </p:cNvPr>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01" name="Rectangle 31">
              <a:extLst>
                <a:ext uri="{FF2B5EF4-FFF2-40B4-BE49-F238E27FC236}">
                  <a16:creationId xmlns:a16="http://schemas.microsoft.com/office/drawing/2014/main" id="{8F1899F3-FBB4-8849-BA17-A8733A513AD9}"/>
                </a:ext>
              </a:extLst>
            </p:cNvPr>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02" name="Rectangle 32">
              <a:extLst>
                <a:ext uri="{FF2B5EF4-FFF2-40B4-BE49-F238E27FC236}">
                  <a16:creationId xmlns:a16="http://schemas.microsoft.com/office/drawing/2014/main" id="{2088B81A-23AC-8945-AFF0-B81F00A5DD56}"/>
                </a:ext>
              </a:extLst>
            </p:cNvPr>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03" name="Rectangle 33">
              <a:extLst>
                <a:ext uri="{FF2B5EF4-FFF2-40B4-BE49-F238E27FC236}">
                  <a16:creationId xmlns:a16="http://schemas.microsoft.com/office/drawing/2014/main" id="{BC86E762-1FB3-A142-AEE6-C88F5EB1B99F}"/>
                </a:ext>
              </a:extLst>
            </p:cNvPr>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04" name="Rectangle 34">
              <a:extLst>
                <a:ext uri="{FF2B5EF4-FFF2-40B4-BE49-F238E27FC236}">
                  <a16:creationId xmlns:a16="http://schemas.microsoft.com/office/drawing/2014/main" id="{0F31F661-1680-F149-9F56-9BF630ECE75E}"/>
                </a:ext>
              </a:extLst>
            </p:cNvPr>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05" name="Rectangle 35">
              <a:extLst>
                <a:ext uri="{FF2B5EF4-FFF2-40B4-BE49-F238E27FC236}">
                  <a16:creationId xmlns:a16="http://schemas.microsoft.com/office/drawing/2014/main" id="{21891ED9-FCA0-974E-B2AB-B3AB2DDE9C9F}"/>
                </a:ext>
              </a:extLst>
            </p:cNvPr>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06" name="Rectangle 36">
              <a:extLst>
                <a:ext uri="{FF2B5EF4-FFF2-40B4-BE49-F238E27FC236}">
                  <a16:creationId xmlns:a16="http://schemas.microsoft.com/office/drawing/2014/main" id="{8AE12639-50F0-AF4F-A395-A7800C57717D}"/>
                </a:ext>
              </a:extLst>
            </p:cNvPr>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07" name="Rectangle 37">
              <a:extLst>
                <a:ext uri="{FF2B5EF4-FFF2-40B4-BE49-F238E27FC236}">
                  <a16:creationId xmlns:a16="http://schemas.microsoft.com/office/drawing/2014/main" id="{60BE2266-C5AD-D042-9C1C-DA0714F57B16}"/>
                </a:ext>
              </a:extLst>
            </p:cNvPr>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08" name="Rectangle 38">
              <a:extLst>
                <a:ext uri="{FF2B5EF4-FFF2-40B4-BE49-F238E27FC236}">
                  <a16:creationId xmlns:a16="http://schemas.microsoft.com/office/drawing/2014/main" id="{F30365A9-E130-6D4D-A3A8-3C3F2284D9E5}"/>
                </a:ext>
              </a:extLst>
            </p:cNvPr>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09" name="Rectangle 39">
              <a:extLst>
                <a:ext uri="{FF2B5EF4-FFF2-40B4-BE49-F238E27FC236}">
                  <a16:creationId xmlns:a16="http://schemas.microsoft.com/office/drawing/2014/main" id="{EA785651-6C47-BB47-BC18-377E09FC7C6E}"/>
                </a:ext>
              </a:extLst>
            </p:cNvPr>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10" name="Rectangle 40">
              <a:extLst>
                <a:ext uri="{FF2B5EF4-FFF2-40B4-BE49-F238E27FC236}">
                  <a16:creationId xmlns:a16="http://schemas.microsoft.com/office/drawing/2014/main" id="{CBE84706-880A-4444-AA2C-05FE1FBB7DA2}"/>
                </a:ext>
              </a:extLst>
            </p:cNvPr>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11" name="Rectangle 41">
              <a:extLst>
                <a:ext uri="{FF2B5EF4-FFF2-40B4-BE49-F238E27FC236}">
                  <a16:creationId xmlns:a16="http://schemas.microsoft.com/office/drawing/2014/main" id="{154EF180-127E-484D-A17B-1A4A1C9929E7}"/>
                </a:ext>
              </a:extLst>
            </p:cNvPr>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12" name="Rectangle 42">
              <a:extLst>
                <a:ext uri="{FF2B5EF4-FFF2-40B4-BE49-F238E27FC236}">
                  <a16:creationId xmlns:a16="http://schemas.microsoft.com/office/drawing/2014/main" id="{FF2BE28C-1043-4F4E-8DB9-EE5CB510E5A0}"/>
                </a:ext>
              </a:extLst>
            </p:cNvPr>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13" name="Rectangle 43">
              <a:extLst>
                <a:ext uri="{FF2B5EF4-FFF2-40B4-BE49-F238E27FC236}">
                  <a16:creationId xmlns:a16="http://schemas.microsoft.com/office/drawing/2014/main" id="{443BEE66-CA82-9343-BF97-8D57F6493AFA}"/>
                </a:ext>
              </a:extLst>
            </p:cNvPr>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14" name="Rectangle 44">
              <a:extLst>
                <a:ext uri="{FF2B5EF4-FFF2-40B4-BE49-F238E27FC236}">
                  <a16:creationId xmlns:a16="http://schemas.microsoft.com/office/drawing/2014/main" id="{1AEED955-CE33-D643-8B3A-0B9C8560A055}"/>
                </a:ext>
              </a:extLst>
            </p:cNvPr>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15" name="Rectangle 45">
              <a:extLst>
                <a:ext uri="{FF2B5EF4-FFF2-40B4-BE49-F238E27FC236}">
                  <a16:creationId xmlns:a16="http://schemas.microsoft.com/office/drawing/2014/main" id="{A5CEAA8E-6BF5-EA4E-A1A7-32E524E6CF93}"/>
                </a:ext>
              </a:extLst>
            </p:cNvPr>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16" name="Rectangle 46">
              <a:extLst>
                <a:ext uri="{FF2B5EF4-FFF2-40B4-BE49-F238E27FC236}">
                  <a16:creationId xmlns:a16="http://schemas.microsoft.com/office/drawing/2014/main" id="{9B3DCB76-9FF3-5443-86CC-15EEB993C7B5}"/>
                </a:ext>
              </a:extLst>
            </p:cNvPr>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17" name="Rectangle 47">
              <a:extLst>
                <a:ext uri="{FF2B5EF4-FFF2-40B4-BE49-F238E27FC236}">
                  <a16:creationId xmlns:a16="http://schemas.microsoft.com/office/drawing/2014/main" id="{295C67DA-969E-A449-9EDF-37C0B1ED181F}"/>
                </a:ext>
              </a:extLst>
            </p:cNvPr>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18" name="Rectangle 48">
              <a:extLst>
                <a:ext uri="{FF2B5EF4-FFF2-40B4-BE49-F238E27FC236}">
                  <a16:creationId xmlns:a16="http://schemas.microsoft.com/office/drawing/2014/main" id="{E4C2334B-93DA-124F-89D7-D4BB967F31BC}"/>
                </a:ext>
              </a:extLst>
            </p:cNvPr>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19" name="Rectangle 49">
              <a:extLst>
                <a:ext uri="{FF2B5EF4-FFF2-40B4-BE49-F238E27FC236}">
                  <a16:creationId xmlns:a16="http://schemas.microsoft.com/office/drawing/2014/main" id="{0FBF09BD-E70B-9C41-89E7-7A6A168525A2}"/>
                </a:ext>
              </a:extLst>
            </p:cNvPr>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20" name="Rectangle 50">
              <a:extLst>
                <a:ext uri="{FF2B5EF4-FFF2-40B4-BE49-F238E27FC236}">
                  <a16:creationId xmlns:a16="http://schemas.microsoft.com/office/drawing/2014/main" id="{12315514-59F7-DC4C-9437-662B1A7B8BE8}"/>
                </a:ext>
              </a:extLst>
            </p:cNvPr>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21" name="Rectangle 51">
              <a:extLst>
                <a:ext uri="{FF2B5EF4-FFF2-40B4-BE49-F238E27FC236}">
                  <a16:creationId xmlns:a16="http://schemas.microsoft.com/office/drawing/2014/main" id="{0FCB5040-677D-BE40-AB5A-ED19AF8E57FB}"/>
                </a:ext>
              </a:extLst>
            </p:cNvPr>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22" name="Rectangle 52">
              <a:extLst>
                <a:ext uri="{FF2B5EF4-FFF2-40B4-BE49-F238E27FC236}">
                  <a16:creationId xmlns:a16="http://schemas.microsoft.com/office/drawing/2014/main" id="{1885B266-D1CA-E946-B59E-F368B075DC65}"/>
                </a:ext>
              </a:extLst>
            </p:cNvPr>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23" name="Rectangle 53">
              <a:extLst>
                <a:ext uri="{FF2B5EF4-FFF2-40B4-BE49-F238E27FC236}">
                  <a16:creationId xmlns:a16="http://schemas.microsoft.com/office/drawing/2014/main" id="{89C9DB7C-B5F0-2B4C-A225-6BD3D7661505}"/>
                </a:ext>
              </a:extLst>
            </p:cNvPr>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24" name="Rectangle 54">
              <a:extLst>
                <a:ext uri="{FF2B5EF4-FFF2-40B4-BE49-F238E27FC236}">
                  <a16:creationId xmlns:a16="http://schemas.microsoft.com/office/drawing/2014/main" id="{E2DDC0D5-24EB-2046-B508-2FC50E762E53}"/>
                </a:ext>
              </a:extLst>
            </p:cNvPr>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25" name="Rectangle 55">
              <a:extLst>
                <a:ext uri="{FF2B5EF4-FFF2-40B4-BE49-F238E27FC236}">
                  <a16:creationId xmlns:a16="http://schemas.microsoft.com/office/drawing/2014/main" id="{3C08E1A9-7931-D84E-98D8-11D76825AB79}"/>
                </a:ext>
              </a:extLst>
            </p:cNvPr>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26" name="Rectangle 56">
              <a:extLst>
                <a:ext uri="{FF2B5EF4-FFF2-40B4-BE49-F238E27FC236}">
                  <a16:creationId xmlns:a16="http://schemas.microsoft.com/office/drawing/2014/main" id="{9B15505F-4FDF-FC4B-9B7E-C4551608C7D0}"/>
                </a:ext>
              </a:extLst>
            </p:cNvPr>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27" name="Rectangle 57">
              <a:extLst>
                <a:ext uri="{FF2B5EF4-FFF2-40B4-BE49-F238E27FC236}">
                  <a16:creationId xmlns:a16="http://schemas.microsoft.com/office/drawing/2014/main" id="{A5536E24-637C-BE4E-B0D1-E85B76F19E2F}"/>
                </a:ext>
              </a:extLst>
            </p:cNvPr>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28" name="Rectangle 58">
              <a:extLst>
                <a:ext uri="{FF2B5EF4-FFF2-40B4-BE49-F238E27FC236}">
                  <a16:creationId xmlns:a16="http://schemas.microsoft.com/office/drawing/2014/main" id="{3C513E4F-E82B-8C4E-B612-6A7B32996183}"/>
                </a:ext>
              </a:extLst>
            </p:cNvPr>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29" name="Rectangle 59">
              <a:extLst>
                <a:ext uri="{FF2B5EF4-FFF2-40B4-BE49-F238E27FC236}">
                  <a16:creationId xmlns:a16="http://schemas.microsoft.com/office/drawing/2014/main" id="{F6E5BFD0-42BF-8C4F-9EB0-68ECC739E43B}"/>
                </a:ext>
              </a:extLst>
            </p:cNvPr>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30" name="Rectangle 60">
              <a:extLst>
                <a:ext uri="{FF2B5EF4-FFF2-40B4-BE49-F238E27FC236}">
                  <a16:creationId xmlns:a16="http://schemas.microsoft.com/office/drawing/2014/main" id="{01EEE7E9-59E8-574B-B13E-BE312D1013CC}"/>
                </a:ext>
              </a:extLst>
            </p:cNvPr>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31" name="Rectangle 61">
              <a:extLst>
                <a:ext uri="{FF2B5EF4-FFF2-40B4-BE49-F238E27FC236}">
                  <a16:creationId xmlns:a16="http://schemas.microsoft.com/office/drawing/2014/main" id="{ED0D8064-338A-3549-AD27-59EBA76567E3}"/>
                </a:ext>
              </a:extLst>
            </p:cNvPr>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32" name="Rectangle 62">
              <a:extLst>
                <a:ext uri="{FF2B5EF4-FFF2-40B4-BE49-F238E27FC236}">
                  <a16:creationId xmlns:a16="http://schemas.microsoft.com/office/drawing/2014/main" id="{7B2C8D63-732C-9D4F-AC9F-EECD2B9268DA}"/>
                </a:ext>
              </a:extLst>
            </p:cNvPr>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33" name="Rectangle 63">
              <a:extLst>
                <a:ext uri="{FF2B5EF4-FFF2-40B4-BE49-F238E27FC236}">
                  <a16:creationId xmlns:a16="http://schemas.microsoft.com/office/drawing/2014/main" id="{83882422-7369-D94B-A349-BDA2A0A2D009}"/>
                </a:ext>
              </a:extLst>
            </p:cNvPr>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34" name="Rectangle 64">
              <a:extLst>
                <a:ext uri="{FF2B5EF4-FFF2-40B4-BE49-F238E27FC236}">
                  <a16:creationId xmlns:a16="http://schemas.microsoft.com/office/drawing/2014/main" id="{61AEBD8D-99CD-0D4B-AC7D-0C64B1B1C94F}"/>
                </a:ext>
              </a:extLst>
            </p:cNvPr>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sp>
          <p:nvSpPr>
            <p:cNvPr id="62535" name="Rectangle 65">
              <a:extLst>
                <a:ext uri="{FF2B5EF4-FFF2-40B4-BE49-F238E27FC236}">
                  <a16:creationId xmlns:a16="http://schemas.microsoft.com/office/drawing/2014/main" id="{CF03AE72-8121-9B4C-982E-64400F7AC1DC}"/>
                </a:ext>
              </a:extLst>
            </p:cNvPr>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ea typeface="Osaka" panose="020B0600000000000000" pitchFamily="34" charset="-128"/>
              </a:endParaRPr>
            </a:p>
          </p:txBody>
        </p:sp>
      </p:grpSp>
      <p:sp>
        <p:nvSpPr>
          <p:cNvPr id="62467" name="Rectangle 66">
            <a:extLst>
              <a:ext uri="{FF2B5EF4-FFF2-40B4-BE49-F238E27FC236}">
                <a16:creationId xmlns:a16="http://schemas.microsoft.com/office/drawing/2014/main" id="{46674822-DA15-BB43-AC42-6D79BDF011C8}"/>
              </a:ext>
            </a:extLst>
          </p:cNvPr>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62468" name="Rectangle 67">
            <a:extLst>
              <a:ext uri="{FF2B5EF4-FFF2-40B4-BE49-F238E27FC236}">
                <a16:creationId xmlns:a16="http://schemas.microsoft.com/office/drawing/2014/main" id="{EC18F960-C534-D641-9D99-164A57A4713A}"/>
              </a:ext>
            </a:extLst>
          </p:cNvPr>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363012" name="Rectangle 68">
            <a:extLst>
              <a:ext uri="{FF2B5EF4-FFF2-40B4-BE49-F238E27FC236}">
                <a16:creationId xmlns:a16="http://schemas.microsoft.com/office/drawing/2014/main" id="{6D49C4D1-E14B-164E-A286-CFD923EE911B}"/>
              </a:ext>
            </a:extLst>
          </p:cNvPr>
          <p:cNvSpPr>
            <a:spLocks noGrp="1" noChangeArrowheads="1"/>
          </p:cNvSpPr>
          <p:nvPr>
            <p:ph type="dt" sz="half" idx="2"/>
          </p:nvPr>
        </p:nvSpPr>
        <p:spPr bwMode="auto">
          <a:xfrm>
            <a:off x="152400" y="6248400"/>
            <a:ext cx="1752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mn-ea"/>
                <a:cs typeface="+mn-cs"/>
              </a:defRPr>
            </a:lvl1pPr>
          </a:lstStyle>
          <a:p>
            <a:pPr>
              <a:defRPr/>
            </a:pPr>
            <a:endParaRPr lang="en-US" altLang="ja-JP"/>
          </a:p>
        </p:txBody>
      </p:sp>
      <p:sp>
        <p:nvSpPr>
          <p:cNvPr id="1363013" name="Rectangle 69">
            <a:extLst>
              <a:ext uri="{FF2B5EF4-FFF2-40B4-BE49-F238E27FC236}">
                <a16:creationId xmlns:a16="http://schemas.microsoft.com/office/drawing/2014/main" id="{2EDBA43C-7FFE-3E4C-89CD-0BF788EB7C0F}"/>
              </a:ext>
            </a:extLst>
          </p:cNvPr>
          <p:cNvSpPr>
            <a:spLocks noGrp="1" noChangeArrowheads="1"/>
          </p:cNvSpPr>
          <p:nvPr>
            <p:ph type="ftr" sz="quarter" idx="3"/>
          </p:nvPr>
        </p:nvSpPr>
        <p:spPr bwMode="auto">
          <a:xfrm>
            <a:off x="2057400" y="6248400"/>
            <a:ext cx="5237163"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mn-ea"/>
                <a:cs typeface="+mn-cs"/>
              </a:defRPr>
            </a:lvl1pPr>
          </a:lstStyle>
          <a:p>
            <a:pPr>
              <a:defRPr/>
            </a:pPr>
            <a:endParaRPr lang="en-US" altLang="ja-JP"/>
          </a:p>
        </p:txBody>
      </p:sp>
      <p:sp>
        <p:nvSpPr>
          <p:cNvPr id="1363014" name="Rectangle 70">
            <a:extLst>
              <a:ext uri="{FF2B5EF4-FFF2-40B4-BE49-F238E27FC236}">
                <a16:creationId xmlns:a16="http://schemas.microsoft.com/office/drawing/2014/main" id="{32B16876-D20E-8540-AE18-0C5B487EE7FE}"/>
              </a:ext>
            </a:extLst>
          </p:cNvPr>
          <p:cNvSpPr>
            <a:spLocks noGrp="1" noChangeArrowheads="1"/>
          </p:cNvSpPr>
          <p:nvPr>
            <p:ph type="sldNum" sz="quarter" idx="4"/>
          </p:nvPr>
        </p:nvSpPr>
        <p:spPr bwMode="auto">
          <a:xfrm>
            <a:off x="7467600" y="6248400"/>
            <a:ext cx="1447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kumimoji="1" sz="1400">
                <a:latin typeface="Helvetica" pitchFamily="2" charset="0"/>
                <a:ea typeface="Osaka" panose="020B0600000000000000" pitchFamily="34" charset="-128"/>
              </a:defRPr>
            </a:lvl1pPr>
          </a:lstStyle>
          <a:p>
            <a:fld id="{0EC56376-0ADE-7141-819A-9658887C2F5C}" type="slidenum">
              <a:rPr lang="en-US" altLang="ja-JP"/>
              <a:pPr/>
              <a:t>‹#›</a:t>
            </a:fld>
            <a:endParaRPr lang="en-US" altLang="ja-JP"/>
          </a:p>
        </p:txBody>
      </p:sp>
      <p:pic>
        <p:nvPicPr>
          <p:cNvPr id="62472" name="Picture 71">
            <a:extLst>
              <a:ext uri="{FF2B5EF4-FFF2-40B4-BE49-F238E27FC236}">
                <a16:creationId xmlns:a16="http://schemas.microsoft.com/office/drawing/2014/main" id="{CB5688E9-1117-0F4B-8E76-B8591A5082E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925" r:id="rId1"/>
    <p:sldLayoutId id="2147484871" r:id="rId2"/>
    <p:sldLayoutId id="2147484872" r:id="rId3"/>
    <p:sldLayoutId id="2147484873" r:id="rId4"/>
    <p:sldLayoutId id="2147484874" r:id="rId5"/>
    <p:sldLayoutId id="2147484875" r:id="rId6"/>
    <p:sldLayoutId id="2147484876" r:id="rId7"/>
    <p:sldLayoutId id="2147484877" r:id="rId8"/>
    <p:sldLayoutId id="2147484878" r:id="rId9"/>
    <p:sldLayoutId id="2147484879" r:id="rId10"/>
    <p:sldLayoutId id="2147484880"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charset="0"/>
          <a:ea typeface="Osaka" charset="0"/>
          <a:cs typeface="Osaka" charset="0"/>
        </a:defRPr>
      </a:lvl2pPr>
      <a:lvl3pPr algn="l" rtl="0" eaLnBrk="0" fontAlgn="base" hangingPunct="0">
        <a:spcBef>
          <a:spcPct val="0"/>
        </a:spcBef>
        <a:spcAft>
          <a:spcPct val="0"/>
        </a:spcAft>
        <a:defRPr kumimoji="1" sz="4000">
          <a:solidFill>
            <a:schemeClr val="tx2"/>
          </a:solidFill>
          <a:latin typeface="Helvetica" charset="0"/>
          <a:ea typeface="Osaka" charset="0"/>
          <a:cs typeface="Osaka" charset="0"/>
        </a:defRPr>
      </a:lvl3pPr>
      <a:lvl4pPr algn="l" rtl="0" eaLnBrk="0" fontAlgn="base" hangingPunct="0">
        <a:spcBef>
          <a:spcPct val="0"/>
        </a:spcBef>
        <a:spcAft>
          <a:spcPct val="0"/>
        </a:spcAft>
        <a:defRPr kumimoji="1" sz="4000">
          <a:solidFill>
            <a:schemeClr val="tx2"/>
          </a:solidFill>
          <a:latin typeface="Helvetica" charset="0"/>
          <a:ea typeface="Osaka" charset="0"/>
          <a:cs typeface="Osaka" charset="0"/>
        </a:defRPr>
      </a:lvl4pPr>
      <a:lvl5pPr algn="l" rtl="0" eaLnBrk="0" fontAlgn="base" hangingPunct="0">
        <a:spcBef>
          <a:spcPct val="0"/>
        </a:spcBef>
        <a:spcAft>
          <a:spcPct val="0"/>
        </a:spcAft>
        <a:defRPr kumimoji="1" sz="4000">
          <a:solidFill>
            <a:schemeClr val="tx2"/>
          </a:solidFill>
          <a:latin typeface="Helvetica" charset="0"/>
          <a:ea typeface="Osaka" charset="0"/>
          <a:cs typeface="Osaka" charset="0"/>
        </a:defRPr>
      </a:lvl5pPr>
      <a:lvl6pPr marL="457200" algn="l" rtl="0" fontAlgn="base">
        <a:spcBef>
          <a:spcPct val="0"/>
        </a:spcBef>
        <a:spcAft>
          <a:spcPct val="0"/>
        </a:spcAft>
        <a:defRPr kumimoji="1" sz="4000">
          <a:solidFill>
            <a:schemeClr val="tx2"/>
          </a:solidFill>
          <a:latin typeface="Helvetica" charset="0"/>
          <a:ea typeface="Osaka" charset="0"/>
          <a:cs typeface="Osaka" charset="0"/>
        </a:defRPr>
      </a:lvl6pPr>
      <a:lvl7pPr marL="914400" algn="l" rtl="0" fontAlgn="base">
        <a:spcBef>
          <a:spcPct val="0"/>
        </a:spcBef>
        <a:spcAft>
          <a:spcPct val="0"/>
        </a:spcAft>
        <a:defRPr kumimoji="1" sz="4000">
          <a:solidFill>
            <a:schemeClr val="tx2"/>
          </a:solidFill>
          <a:latin typeface="Helvetica" charset="0"/>
          <a:ea typeface="Osaka" charset="0"/>
          <a:cs typeface="Osaka" charset="0"/>
        </a:defRPr>
      </a:lvl7pPr>
      <a:lvl8pPr marL="1371600" algn="l" rtl="0" fontAlgn="base">
        <a:spcBef>
          <a:spcPct val="0"/>
        </a:spcBef>
        <a:spcAft>
          <a:spcPct val="0"/>
        </a:spcAft>
        <a:defRPr kumimoji="1" sz="4000">
          <a:solidFill>
            <a:schemeClr val="tx2"/>
          </a:solidFill>
          <a:latin typeface="Helvetica" charset="0"/>
          <a:ea typeface="Osaka" charset="0"/>
          <a:cs typeface="Osaka" charset="0"/>
        </a:defRPr>
      </a:lvl8pPr>
      <a:lvl9pPr marL="1828800" algn="l" rtl="0" fontAlgn="base">
        <a:spcBef>
          <a:spcPct val="0"/>
        </a:spcBef>
        <a:spcAft>
          <a:spcPct val="0"/>
        </a:spcAft>
        <a:defRPr kumimoji="1" sz="4000">
          <a:solidFill>
            <a:schemeClr val="tx2"/>
          </a:solidFill>
          <a:latin typeface="Helvetica" charset="0"/>
          <a:ea typeface="Osaka" charset="0"/>
          <a:cs typeface="Osaka" charset="0"/>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pitchFamily="2" charset="2"/>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pitchFamily="2" charset="2"/>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pitchFamily="2" charset="2"/>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pitchFamily="2" charset="2"/>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pitchFamily="2" charset="2"/>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charset="0"/>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charset="0"/>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charset="0"/>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charset="0"/>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A8FCA34C-AAB5-2E48-9BD9-206AED6C701A}"/>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4755" name="Rectangle 3">
            <a:extLst>
              <a:ext uri="{FF2B5EF4-FFF2-40B4-BE49-F238E27FC236}">
                <a16:creationId xmlns:a16="http://schemas.microsoft.com/office/drawing/2014/main" id="{996BB52F-99B6-7149-83CE-A83FACDE29A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234B092-7F9A-CC47-93BF-4AC026601986}"/>
              </a:ext>
            </a:extLst>
          </p:cNvPr>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98B842A3-6294-F14D-ACCB-434B90A7A6FE}"/>
              </a:ext>
            </a:extLst>
          </p:cNvPr>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09421FEF-9B8E-3B42-A2B6-8D47B83E10B0}"/>
              </a:ext>
            </a:extLst>
          </p:cNvPr>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F32E9AD7-9376-7F4E-9A4D-2FED89DC6C7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8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9F6314D5-8209-E74A-BCA7-1EE90E8801C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6803" name="Rectangle 3">
            <a:extLst>
              <a:ext uri="{FF2B5EF4-FFF2-40B4-BE49-F238E27FC236}">
                <a16:creationId xmlns:a16="http://schemas.microsoft.com/office/drawing/2014/main" id="{C7210DC6-85B5-CA43-B411-99A8B578390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3012" name="Rectangle 4">
            <a:extLst>
              <a:ext uri="{FF2B5EF4-FFF2-40B4-BE49-F238E27FC236}">
                <a16:creationId xmlns:a16="http://schemas.microsoft.com/office/drawing/2014/main" id="{DB9A19BA-930F-3345-8A79-83F95D6964C7}"/>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43013" name="Rectangle 5">
            <a:extLst>
              <a:ext uri="{FF2B5EF4-FFF2-40B4-BE49-F238E27FC236}">
                <a16:creationId xmlns:a16="http://schemas.microsoft.com/office/drawing/2014/main" id="{F831BFBC-D243-5B4A-8B15-76D01C6F7F0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charset="-128"/>
                <a:cs typeface="ＭＳ Ｐゴシック" charset="-128"/>
              </a:defRPr>
            </a:lvl1pPr>
          </a:lstStyle>
          <a:p>
            <a:pPr>
              <a:defRPr/>
            </a:pPr>
            <a:endParaRPr lang="en-US"/>
          </a:p>
        </p:txBody>
      </p:sp>
      <p:sp>
        <p:nvSpPr>
          <p:cNvPr id="43014" name="Rectangle 6">
            <a:extLst>
              <a:ext uri="{FF2B5EF4-FFF2-40B4-BE49-F238E27FC236}">
                <a16:creationId xmlns:a16="http://schemas.microsoft.com/office/drawing/2014/main" id="{E40E7F4B-7514-1449-BD64-DFA28B1257D9}"/>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EC39EC93-3EBA-BB44-8569-C55405B92A7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882" r:id="rId1"/>
    <p:sldLayoutId id="2147484883" r:id="rId2"/>
    <p:sldLayoutId id="2147484884" r:id="rId3"/>
    <p:sldLayoutId id="2147484885" r:id="rId4"/>
    <p:sldLayoutId id="2147484886" r:id="rId5"/>
    <p:sldLayoutId id="2147484887" r:id="rId6"/>
    <p:sldLayoutId id="2147484888" r:id="rId7"/>
    <p:sldLayoutId id="2147484889" r:id="rId8"/>
    <p:sldLayoutId id="2147484890" r:id="rId9"/>
    <p:sldLayoutId id="2147484891" r:id="rId10"/>
    <p:sldLayoutId id="21474848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0E5B4472-A732-4742-8013-80561A8F7B6B}"/>
              </a:ext>
            </a:extLst>
          </p:cNvPr>
          <p:cNvSpPr>
            <a:spLocks noGrp="1" noChangeArrowheads="1"/>
          </p:cNvSpPr>
          <p:nvPr>
            <p:ph type="title"/>
          </p:nvPr>
        </p:nvSpPr>
        <p:spPr bwMode="auto">
          <a:xfrm>
            <a:off x="685800" y="709613"/>
            <a:ext cx="7543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89091" name="Rectangle 3">
            <a:extLst>
              <a:ext uri="{FF2B5EF4-FFF2-40B4-BE49-F238E27FC236}">
                <a16:creationId xmlns:a16="http://schemas.microsoft.com/office/drawing/2014/main" id="{427231A0-AD8E-F741-812A-A4AC52C25FD0}"/>
              </a:ext>
            </a:extLst>
          </p:cNvPr>
          <p:cNvSpPr>
            <a:spLocks noGrp="1" noChangeArrowheads="1"/>
          </p:cNvSpPr>
          <p:nvPr>
            <p:ph type="body" idx="1"/>
          </p:nvPr>
        </p:nvSpPr>
        <p:spPr bwMode="auto">
          <a:xfrm>
            <a:off x="685800" y="175260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2228" name="Rectangle 4">
            <a:extLst>
              <a:ext uri="{FF2B5EF4-FFF2-40B4-BE49-F238E27FC236}">
                <a16:creationId xmlns:a16="http://schemas.microsoft.com/office/drawing/2014/main" id="{4E68AADC-CA5F-2049-92E6-5BFB48F173DF}"/>
              </a:ext>
            </a:extLst>
          </p:cNvPr>
          <p:cNvSpPr>
            <a:spLocks noGrp="1" noChangeArrowheads="1"/>
          </p:cNvSpPr>
          <p:nvPr>
            <p:ph type="dt" sz="half" idx="2"/>
          </p:nvPr>
        </p:nvSpPr>
        <p:spPr bwMode="auto">
          <a:xfrm>
            <a:off x="685800" y="6400800"/>
            <a:ext cx="2225675"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400" b="1">
                <a:solidFill>
                  <a:srgbClr val="000000"/>
                </a:solidFill>
                <a:latin typeface="Arial" charset="0"/>
                <a:ea typeface="ＭＳ Ｐゴシック" charset="-128"/>
                <a:cs typeface="ＭＳ Ｐゴシック" charset="-128"/>
              </a:defRPr>
            </a:lvl1pPr>
          </a:lstStyle>
          <a:p>
            <a:pPr>
              <a:defRPr/>
            </a:pPr>
            <a:endParaRPr lang="en-US"/>
          </a:p>
        </p:txBody>
      </p:sp>
      <p:sp>
        <p:nvSpPr>
          <p:cNvPr id="1332229" name="Rectangle 5">
            <a:extLst>
              <a:ext uri="{FF2B5EF4-FFF2-40B4-BE49-F238E27FC236}">
                <a16:creationId xmlns:a16="http://schemas.microsoft.com/office/drawing/2014/main" id="{6FC8700D-BE55-6D47-91AF-FAB9A0AD8EFA}"/>
              </a:ext>
            </a:extLst>
          </p:cNvPr>
          <p:cNvSpPr>
            <a:spLocks noGrp="1" noChangeArrowheads="1"/>
          </p:cNvSpPr>
          <p:nvPr>
            <p:ph type="ftr" sz="quarter" idx="3"/>
          </p:nvPr>
        </p:nvSpPr>
        <p:spPr bwMode="auto">
          <a:xfrm>
            <a:off x="3009900" y="6400800"/>
            <a:ext cx="33909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400" b="1">
                <a:solidFill>
                  <a:srgbClr val="000000"/>
                </a:solidFill>
                <a:latin typeface="Arial" charset="0"/>
                <a:ea typeface="ＭＳ Ｐゴシック" charset="-128"/>
                <a:cs typeface="ＭＳ Ｐゴシック" charset="-128"/>
              </a:defRPr>
            </a:lvl1pPr>
          </a:lstStyle>
          <a:p>
            <a:pPr>
              <a:defRPr/>
            </a:pPr>
            <a:endParaRPr lang="en-US"/>
          </a:p>
        </p:txBody>
      </p:sp>
      <p:sp>
        <p:nvSpPr>
          <p:cNvPr id="1332230" name="Rectangle 6">
            <a:extLst>
              <a:ext uri="{FF2B5EF4-FFF2-40B4-BE49-F238E27FC236}">
                <a16:creationId xmlns:a16="http://schemas.microsoft.com/office/drawing/2014/main" id="{15C03717-C882-E942-937E-461FF6511EF9}"/>
              </a:ext>
            </a:extLst>
          </p:cNvPr>
          <p:cNvSpPr>
            <a:spLocks noGrp="1" noChangeArrowheads="1"/>
          </p:cNvSpPr>
          <p:nvPr>
            <p:ph type="sldNum" sz="quarter" idx="4"/>
          </p:nvPr>
        </p:nvSpPr>
        <p:spPr bwMode="auto">
          <a:xfrm>
            <a:off x="6553200" y="6400800"/>
            <a:ext cx="2001838"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400" b="1">
                <a:solidFill>
                  <a:srgbClr val="000000"/>
                </a:solidFill>
              </a:defRPr>
            </a:lvl1pPr>
          </a:lstStyle>
          <a:p>
            <a:fld id="{402AE607-B911-014D-A478-C8CC89F86F05}"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926" r:id="rId1"/>
    <p:sldLayoutId id="2147484893" r:id="rId2"/>
    <p:sldLayoutId id="2147484894" r:id="rId3"/>
    <p:sldLayoutId id="2147484895" r:id="rId4"/>
    <p:sldLayoutId id="2147484896" r:id="rId5"/>
    <p:sldLayoutId id="2147484897" r:id="rId6"/>
    <p:sldLayoutId id="2147484898" r:id="rId7"/>
    <p:sldLayoutId id="2147484899" r:id="rId8"/>
    <p:sldLayoutId id="2147484900" r:id="rId9"/>
    <p:sldLayoutId id="2147484901" r:id="rId10"/>
    <p:sldLayoutId id="2147484902" r:id="rId11"/>
  </p:sldLayoutIdLst>
  <p:txStyles>
    <p:titleStyle>
      <a:lvl1pPr algn="l" rtl="0" eaLnBrk="0" fontAlgn="base" hangingPunct="0">
        <a:lnSpc>
          <a:spcPct val="90000"/>
        </a:lnSpc>
        <a:spcBef>
          <a:spcPct val="20000"/>
        </a:spcBef>
        <a:spcAft>
          <a:spcPct val="0"/>
        </a:spcAft>
        <a:defRPr kumimoji="1" sz="4400">
          <a:solidFill>
            <a:schemeClr val="tx2"/>
          </a:solidFill>
          <a:latin typeface="+mj-lt"/>
          <a:ea typeface="ＭＳ Ｐゴシック" charset="-128"/>
          <a:cs typeface="ＭＳ Ｐゴシック" charset="-128"/>
        </a:defRPr>
      </a:lvl1pPr>
      <a:lvl2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128"/>
          <a:cs typeface="ＭＳ Ｐゴシック" charset="-128"/>
        </a:defRPr>
      </a:lvl5pPr>
      <a:lvl6pPr marL="457200" algn="l" rtl="0" eaLnBrk="0" fontAlgn="base" hangingPunct="0">
        <a:lnSpc>
          <a:spcPct val="90000"/>
        </a:lnSpc>
        <a:spcBef>
          <a:spcPct val="20000"/>
        </a:spcBef>
        <a:spcAft>
          <a:spcPct val="0"/>
        </a:spcAft>
        <a:defRPr kumimoji="1" sz="4400">
          <a:solidFill>
            <a:schemeClr val="tx2"/>
          </a:solidFill>
          <a:latin typeface="Arial" charset="0"/>
        </a:defRPr>
      </a:lvl6pPr>
      <a:lvl7pPr marL="914400" algn="l" rtl="0" eaLnBrk="0" fontAlgn="base" hangingPunct="0">
        <a:lnSpc>
          <a:spcPct val="90000"/>
        </a:lnSpc>
        <a:spcBef>
          <a:spcPct val="20000"/>
        </a:spcBef>
        <a:spcAft>
          <a:spcPct val="0"/>
        </a:spcAft>
        <a:defRPr kumimoji="1" sz="4400">
          <a:solidFill>
            <a:schemeClr val="tx2"/>
          </a:solidFill>
          <a:latin typeface="Arial" charset="0"/>
        </a:defRPr>
      </a:lvl7pPr>
      <a:lvl8pPr marL="1371600" algn="l" rtl="0" eaLnBrk="0" fontAlgn="base" hangingPunct="0">
        <a:lnSpc>
          <a:spcPct val="90000"/>
        </a:lnSpc>
        <a:spcBef>
          <a:spcPct val="20000"/>
        </a:spcBef>
        <a:spcAft>
          <a:spcPct val="0"/>
        </a:spcAft>
        <a:defRPr kumimoji="1" sz="4400">
          <a:solidFill>
            <a:schemeClr val="tx2"/>
          </a:solidFill>
          <a:latin typeface="Arial" charset="0"/>
        </a:defRPr>
      </a:lvl8pPr>
      <a:lvl9pPr marL="1828800" algn="l" rtl="0" eaLnBrk="0" fontAlgn="base" hangingPunct="0">
        <a:lnSpc>
          <a:spcPct val="90000"/>
        </a:lnSpc>
        <a:spcBef>
          <a:spcPct val="20000"/>
        </a:spcBef>
        <a:spcAft>
          <a:spcPct val="0"/>
        </a:spcAft>
        <a:defRPr kumimoji="1" sz="4400">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Clr>
          <a:schemeClr val="tx2"/>
        </a:buClr>
        <a:buSzPct val="65000"/>
        <a:buFont typeface="Wingdings" pitchFamily="2" charset="2"/>
        <a:buChar char="l"/>
        <a:defRPr kumimoji="1" sz="3200">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Clr>
          <a:schemeClr val="tx2"/>
        </a:buClr>
        <a:buSzPct val="65000"/>
        <a:buFont typeface="Wingdings" pitchFamily="2" charset="2"/>
        <a:buChar char="l"/>
        <a:defRPr kumimoji="1" sz="2800">
          <a:solidFill>
            <a:schemeClr val="tx1"/>
          </a:solidFill>
          <a:latin typeface="+mn-lt"/>
          <a:ea typeface="ＭＳ Ｐゴシック" charset="-128"/>
        </a:defRPr>
      </a:lvl2pPr>
      <a:lvl3pPr marL="1143000" indent="-228600" algn="l" rtl="0" eaLnBrk="0" fontAlgn="base" hangingPunct="0">
        <a:lnSpc>
          <a:spcPct val="90000"/>
        </a:lnSpc>
        <a:spcBef>
          <a:spcPct val="20000"/>
        </a:spcBef>
        <a:spcAft>
          <a:spcPct val="0"/>
        </a:spcAft>
        <a:buClr>
          <a:schemeClr val="tx2"/>
        </a:buClr>
        <a:buSzPct val="65000"/>
        <a:buFont typeface="Wingdings" pitchFamily="2" charset="2"/>
        <a:buChar char="l"/>
        <a:defRPr kumimoji="1" sz="2400">
          <a:solidFill>
            <a:schemeClr val="tx1"/>
          </a:solidFill>
          <a:latin typeface="+mn-lt"/>
          <a:ea typeface="ＭＳ Ｐゴシック" charset="-128"/>
        </a:defRPr>
      </a:lvl3pPr>
      <a:lvl4pPr marL="1600200" indent="-228600" algn="l" rtl="0" eaLnBrk="0" fontAlgn="base" hangingPunct="0">
        <a:lnSpc>
          <a:spcPct val="90000"/>
        </a:lnSpc>
        <a:spcBef>
          <a:spcPct val="20000"/>
        </a:spcBef>
        <a:spcAft>
          <a:spcPct val="0"/>
        </a:spcAft>
        <a:buClr>
          <a:schemeClr val="tx2"/>
        </a:buClr>
        <a:buSzPct val="65000"/>
        <a:buFont typeface="Wingdings" pitchFamily="2" charset="2"/>
        <a:buChar char="l"/>
        <a:defRPr kumimoji="1" sz="2000">
          <a:solidFill>
            <a:schemeClr val="tx1"/>
          </a:solidFill>
          <a:latin typeface="+mn-lt"/>
          <a:ea typeface="ＭＳ Ｐゴシック" charset="-128"/>
        </a:defRPr>
      </a:lvl4pPr>
      <a:lvl5pPr marL="2057400" indent="-228600" algn="l" rtl="0" eaLnBrk="0" fontAlgn="base" hangingPunct="0">
        <a:lnSpc>
          <a:spcPct val="90000"/>
        </a:lnSpc>
        <a:spcBef>
          <a:spcPct val="20000"/>
        </a:spcBef>
        <a:spcAft>
          <a:spcPct val="0"/>
        </a:spcAft>
        <a:buClr>
          <a:schemeClr val="tx2"/>
        </a:buClr>
        <a:buSzPct val="65000"/>
        <a:buFont typeface="Wingdings" pitchFamily="2" charset="2"/>
        <a:buChar char="l"/>
        <a:defRPr kumimoji="1" sz="2000">
          <a:solidFill>
            <a:schemeClr val="tx1"/>
          </a:solidFill>
          <a:latin typeface="+mn-lt"/>
          <a:ea typeface="ＭＳ Ｐゴシック" charset="-128"/>
        </a:defRPr>
      </a:lvl5pPr>
      <a:lvl6pPr marL="25146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Clr>
          <a:schemeClr val="tx2"/>
        </a:buClr>
        <a:buSzPct val="65000"/>
        <a:buFont typeface="Wingdings" charset="2"/>
        <a:buChar char="l"/>
        <a:defRPr kumimoji="1"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45.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51.xml"/><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67.xml"/><Relationship Id="rId5" Type="http://schemas.openxmlformats.org/officeDocument/2006/relationships/image" Target="../media/image41.jpeg"/><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8.xml"/><Relationship Id="rId1" Type="http://schemas.openxmlformats.org/officeDocument/2006/relationships/slideLayout" Target="../slideLayouts/slideLayout80.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5.xml"/><Relationship Id="rId1" Type="http://schemas.openxmlformats.org/officeDocument/2006/relationships/themeOverride" Target="../theme/themeOverride1.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5.xml"/><Relationship Id="rId1" Type="http://schemas.openxmlformats.org/officeDocument/2006/relationships/themeOverride" Target="../theme/themeOverride2.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23.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10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112.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5.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5" descr="billyGrahamPortrait_print">
            <a:extLst>
              <a:ext uri="{FF2B5EF4-FFF2-40B4-BE49-F238E27FC236}">
                <a16:creationId xmlns:a16="http://schemas.microsoft.com/office/drawing/2014/main" id="{FBA3829A-75C2-5148-8872-9545AE6A7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20" t="2942" r="2750"/>
          <a:stretch>
            <a:fillRect/>
          </a:stretch>
        </p:blipFill>
        <p:spPr bwMode="auto">
          <a:xfrm>
            <a:off x="2286000" y="0"/>
            <a:ext cx="48514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a:extLst>
              <a:ext uri="{FF2B5EF4-FFF2-40B4-BE49-F238E27FC236}">
                <a16:creationId xmlns:a16="http://schemas.microsoft.com/office/drawing/2014/main" id="{BAC217FB-B987-774D-91FF-C42E9A9B28CD}"/>
              </a:ext>
            </a:extLst>
          </p:cNvPr>
          <p:cNvSpPr>
            <a:spLocks noGrp="1" noChangeArrowheads="1"/>
          </p:cNvSpPr>
          <p:nvPr>
            <p:ph type="ctrTitle"/>
          </p:nvPr>
        </p:nvSpPr>
        <p:spPr>
          <a:xfrm rot="16200000">
            <a:off x="-2781300" y="2857500"/>
            <a:ext cx="6858000" cy="1143000"/>
          </a:xfrm>
        </p:spPr>
        <p:txBody>
          <a:bodyPr/>
          <a:lstStyle/>
          <a:p>
            <a:pPr eaLnBrk="1" hangingPunct="1"/>
            <a:r>
              <a:rPr lang="en-US" altLang="en-US" sz="6000" b="1">
                <a:solidFill>
                  <a:schemeClr val="bg1"/>
                </a:solidFill>
              </a:rPr>
              <a:t>Giới Thiệu</a:t>
            </a:r>
            <a:endParaRPr lang="en-US" altLang="en-US" sz="5400">
              <a:solidFill>
                <a:schemeClr val="bg1"/>
              </a:solidFill>
            </a:endParaRPr>
          </a:p>
        </p:txBody>
      </p:sp>
      <p:sp>
        <p:nvSpPr>
          <p:cNvPr id="29699" name="Rectangle 3">
            <a:extLst>
              <a:ext uri="{FF2B5EF4-FFF2-40B4-BE49-F238E27FC236}">
                <a16:creationId xmlns:a16="http://schemas.microsoft.com/office/drawing/2014/main" id="{ABF0CAE4-6C57-1345-92D3-7A83DE873DF1}"/>
              </a:ext>
            </a:extLst>
          </p:cNvPr>
          <p:cNvSpPr>
            <a:spLocks noGrp="1" noChangeArrowheads="1"/>
          </p:cNvSpPr>
          <p:nvPr>
            <p:ph type="subTitle" idx="1"/>
          </p:nvPr>
        </p:nvSpPr>
        <p:spPr>
          <a:xfrm>
            <a:off x="1524000" y="4800600"/>
            <a:ext cx="6792913" cy="1219200"/>
          </a:xfrm>
          <a:effectLst>
            <a:outerShdw blurRad="63500" dist="35921" dir="2700000" algn="ctr" rotWithShape="0">
              <a:schemeClr val="tx2">
                <a:alpha val="74997"/>
              </a:schemeClr>
            </a:outerShdw>
          </a:effectLst>
        </p:spPr>
        <p:txBody>
          <a:bodyPr/>
          <a:lstStyle/>
          <a:p>
            <a:pPr eaLnBrk="1" hangingPunct="1"/>
            <a:r>
              <a:rPr lang="en-US" altLang="en-US" sz="3600" b="1" i="1">
                <a:solidFill>
                  <a:schemeClr val="bg1"/>
                </a:solidFill>
              </a:rPr>
              <a:t>Làm thế nào bạn có thể bắt đầu và kết thúc </a:t>
            </a:r>
            <a:r>
              <a:rPr lang="en-US" altLang="en-US" sz="3600" b="1" i="1">
                <a:solidFill>
                  <a:srgbClr val="FFFF00"/>
                </a:solidFill>
              </a:rPr>
              <a:t>bài giảng </a:t>
            </a:r>
            <a:r>
              <a:rPr lang="en-US" altLang="en-US" sz="3600" b="1" i="1">
                <a:solidFill>
                  <a:schemeClr val="bg1"/>
                </a:solidFill>
              </a:rPr>
              <a:t>tốt?</a:t>
            </a:r>
            <a:endParaRPr lang="en-US" altLang="en-US" b="1">
              <a:solidFill>
                <a:schemeClr val="bg1"/>
              </a:solidFill>
            </a:endParaRPr>
          </a:p>
        </p:txBody>
      </p:sp>
      <p:sp>
        <p:nvSpPr>
          <p:cNvPr id="29700" name="Rectangle 4">
            <a:extLst>
              <a:ext uri="{FF2B5EF4-FFF2-40B4-BE49-F238E27FC236}">
                <a16:creationId xmlns:a16="http://schemas.microsoft.com/office/drawing/2014/main" id="{11DA459D-2EFE-DC41-A40D-59D48001B351}"/>
              </a:ext>
            </a:extLst>
          </p:cNvPr>
          <p:cNvSpPr>
            <a:spLocks noChangeArrowheads="1"/>
          </p:cNvSpPr>
          <p:nvPr/>
        </p:nvSpPr>
        <p:spPr bwMode="auto">
          <a:xfrm rot="-5400000">
            <a:off x="5117306" y="2788444"/>
            <a:ext cx="67421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6000" b="1">
                <a:solidFill>
                  <a:schemeClr val="bg1"/>
                </a:solidFill>
              </a:rPr>
              <a:t>Kết Luận</a:t>
            </a:r>
          </a:p>
        </p:txBody>
      </p:sp>
      <p:sp>
        <p:nvSpPr>
          <p:cNvPr id="29702" name="Rectangle 6">
            <a:extLst>
              <a:ext uri="{FF2B5EF4-FFF2-40B4-BE49-F238E27FC236}">
                <a16:creationId xmlns:a16="http://schemas.microsoft.com/office/drawing/2014/main" id="{31901184-522D-534F-8426-4AC23DDE2698}"/>
              </a:ext>
            </a:extLst>
          </p:cNvPr>
          <p:cNvSpPr>
            <a:spLocks noChangeArrowheads="1"/>
          </p:cNvSpPr>
          <p:nvPr/>
        </p:nvSpPr>
        <p:spPr bwMode="auto">
          <a:xfrm>
            <a:off x="1524000" y="3505200"/>
            <a:ext cx="6172200" cy="1219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3600" b="1" i="1">
                <a:solidFill>
                  <a:schemeClr val="bg1"/>
                </a:solidFill>
              </a:rPr>
              <a:t>Billy Graham bắt đầu và kết thúc </a:t>
            </a:r>
            <a:r>
              <a:rPr lang="en-US" altLang="en-US" sz="3600" b="1" i="1">
                <a:solidFill>
                  <a:srgbClr val="FFFF00"/>
                </a:solidFill>
              </a:rPr>
              <a:t>mục vụ</a:t>
            </a:r>
            <a:r>
              <a:rPr lang="en-US" altLang="en-US" sz="3600" b="1" i="1">
                <a:solidFill>
                  <a:schemeClr val="bg1"/>
                </a:solidFill>
              </a:rPr>
              <a:t> tốt đẹp</a:t>
            </a:r>
            <a:endParaRPr lang="en-US" altLang="en-US" sz="3200" b="1">
              <a:solidFill>
                <a:schemeClr val="bg1"/>
              </a:solidFill>
            </a:endParaRPr>
          </a:p>
        </p:txBody>
      </p:sp>
      <p:sp>
        <p:nvSpPr>
          <p:cNvPr id="8" name="Text Box 5">
            <a:extLst>
              <a:ext uri="{FF2B5EF4-FFF2-40B4-BE49-F238E27FC236}">
                <a16:creationId xmlns:a16="http://schemas.microsoft.com/office/drawing/2014/main" id="{537DBEA0-3757-014C-B5F5-E6AB6AC73327}"/>
              </a:ext>
            </a:extLst>
          </p:cNvPr>
          <p:cNvSpPr txBox="1">
            <a:spLocks noChangeArrowheads="1"/>
          </p:cNvSpPr>
          <p:nvPr/>
        </p:nvSpPr>
        <p:spPr bwMode="auto">
          <a:xfrm>
            <a:off x="-36512" y="6177359"/>
            <a:ext cx="9272588" cy="708025"/>
          </a:xfrm>
          <a:prstGeom prst="rect">
            <a:avLst/>
          </a:prstGeom>
          <a:noFill/>
          <a:ln w="9525">
            <a:noFill/>
            <a:miter lim="800000"/>
            <a:headEnd/>
            <a:tailEnd/>
          </a:ln>
          <a:effec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defRPr/>
            </a:pPr>
            <a:r>
              <a:rPr lang="en-US" sz="2000" b="1" dirty="0" err="1">
                <a:solidFill>
                  <a:srgbClr val="FFFFFF"/>
                </a:solidFill>
                <a:effectLst>
                  <a:glow rad="165100">
                    <a:srgbClr val="000000"/>
                  </a:glow>
                </a:effectLst>
                <a:cs typeface="Arial" charset="0"/>
              </a:rPr>
              <a:t>Tiến</a:t>
            </a:r>
            <a:r>
              <a:rPr lang="en-US" sz="2000" b="1" dirty="0">
                <a:solidFill>
                  <a:srgbClr val="FFFFFF"/>
                </a:solidFill>
                <a:effectLst>
                  <a:glow rad="165100">
                    <a:srgbClr val="000000"/>
                  </a:glow>
                </a:effectLst>
                <a:cs typeface="Arial" charset="0"/>
              </a:rPr>
              <a:t> </a:t>
            </a:r>
            <a:r>
              <a:rPr lang="en-US" sz="2000" b="1" dirty="0" err="1">
                <a:solidFill>
                  <a:srgbClr val="FFFFFF"/>
                </a:solidFill>
                <a:effectLst>
                  <a:glow rad="165100">
                    <a:srgbClr val="000000"/>
                  </a:glow>
                </a:effectLst>
                <a:cs typeface="Arial" charset="0"/>
              </a:rPr>
              <a:t>sĩ</a:t>
            </a:r>
            <a:r>
              <a:rPr lang="en-US" sz="2000" b="1" dirty="0">
                <a:solidFill>
                  <a:srgbClr val="FFFFFF"/>
                </a:solidFill>
                <a:effectLst>
                  <a:glow rad="165100">
                    <a:srgbClr val="000000"/>
                  </a:glow>
                </a:effectLst>
                <a:cs typeface="Arial" charset="0"/>
              </a:rPr>
              <a:t> Rick Griffith, </a:t>
            </a:r>
            <a:r>
              <a:rPr lang="en-US" sz="2000" b="1" dirty="0" err="1">
                <a:solidFill>
                  <a:srgbClr val="FFFFFF"/>
                </a:solidFill>
                <a:effectLst>
                  <a:glow rad="165100">
                    <a:srgbClr val="000000"/>
                  </a:glow>
                </a:effectLst>
                <a:cs typeface="Arial" charset="0"/>
              </a:rPr>
              <a:t>Trường</a:t>
            </a:r>
            <a:r>
              <a:rPr lang="en-US" sz="2000" b="1" dirty="0">
                <a:solidFill>
                  <a:srgbClr val="FFFFFF"/>
                </a:solidFill>
                <a:effectLst>
                  <a:glow rad="165100">
                    <a:srgbClr val="000000"/>
                  </a:glow>
                </a:effectLst>
                <a:cs typeface="Arial" charset="0"/>
              </a:rPr>
              <a:t> </a:t>
            </a:r>
            <a:r>
              <a:rPr lang="en-US" sz="2000" b="1" dirty="0" err="1">
                <a:solidFill>
                  <a:srgbClr val="FFFFFF"/>
                </a:solidFill>
                <a:effectLst>
                  <a:glow rad="165100">
                    <a:srgbClr val="000000"/>
                  </a:glow>
                </a:effectLst>
                <a:cs typeface="Arial" charset="0"/>
              </a:rPr>
              <a:t>Kinh</a:t>
            </a:r>
            <a:r>
              <a:rPr lang="en-US" sz="2000" b="1" dirty="0">
                <a:solidFill>
                  <a:srgbClr val="FFFFFF"/>
                </a:solidFill>
                <a:effectLst>
                  <a:glow rad="165100">
                    <a:srgbClr val="000000"/>
                  </a:glow>
                </a:effectLst>
                <a:cs typeface="Arial" charset="0"/>
              </a:rPr>
              <a:t> </a:t>
            </a:r>
            <a:r>
              <a:rPr lang="en-US" sz="2000" b="1" dirty="0" err="1">
                <a:solidFill>
                  <a:srgbClr val="FFFFFF"/>
                </a:solidFill>
                <a:effectLst>
                  <a:glow rad="165100">
                    <a:srgbClr val="000000"/>
                  </a:glow>
                </a:effectLst>
                <a:cs typeface="Arial" charset="0"/>
              </a:rPr>
              <a:t>Thánh</a:t>
            </a:r>
            <a:r>
              <a:rPr lang="en-US" sz="2000" b="1" dirty="0">
                <a:solidFill>
                  <a:srgbClr val="FFFFFF"/>
                </a:solidFill>
                <a:effectLst>
                  <a:glow rad="165100">
                    <a:srgbClr val="000000"/>
                  </a:glow>
                </a:effectLst>
                <a:cs typeface="Arial" charset="0"/>
              </a:rPr>
              <a:t> Singapore</a:t>
            </a:r>
          </a:p>
          <a:p>
            <a:pPr algn="ctr" eaLnBrk="1" hangingPunct="1">
              <a:defRPr/>
            </a:pPr>
            <a:r>
              <a:rPr lang="en-US" sz="2000" b="1" dirty="0">
                <a:solidFill>
                  <a:srgbClr val="FFFFFF"/>
                </a:solidFill>
                <a:effectLst>
                  <a:glow rad="165100">
                    <a:srgbClr val="000000"/>
                  </a:glow>
                </a:effectLst>
                <a:cs typeface="Arial" charset="0"/>
              </a:rPr>
              <a:t>BibleStudyDownloads.org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29698"/>
                                        </p:tgtEl>
                                        <p:attrNameLst>
                                          <p:attrName>style.visibility</p:attrName>
                                        </p:attrNameLst>
                                      </p:cBhvr>
                                      <p:to>
                                        <p:strVal val="visible"/>
                                      </p:to>
                                    </p:set>
                                    <p:anim from="(-#ppt_w/2)" to="(#ppt_x)" calcmode="lin" valueType="num">
                                      <p:cBhvr>
                                        <p:cTn id="15" dur="600" fill="hold">
                                          <p:stCondLst>
                                            <p:cond delay="0"/>
                                          </p:stCondLst>
                                        </p:cTn>
                                        <p:tgtEl>
                                          <p:spTgt spid="29698"/>
                                        </p:tgtEl>
                                        <p:attrNameLst>
                                          <p:attrName>ppt_x</p:attrName>
                                        </p:attrNameLst>
                                      </p:cBhvr>
                                    </p:anim>
                                    <p:anim from="0" to="-1.0" calcmode="lin" valueType="num">
                                      <p:cBhvr>
                                        <p:cTn id="16" dur="200" decel="50000" autoRev="1" fill="hold">
                                          <p:stCondLst>
                                            <p:cond delay="600"/>
                                          </p:stCondLst>
                                        </p:cTn>
                                        <p:tgtEl>
                                          <p:spTgt spid="29698"/>
                                        </p:tgtEl>
                                        <p:attrNameLst>
                                          <p:attrName>xshear</p:attrName>
                                        </p:attrNameLst>
                                      </p:cBhvr>
                                    </p:anim>
                                    <p:animScale>
                                      <p:cBhvr>
                                        <p:cTn id="17" dur="200" decel="100000" autoRev="1" fill="hold">
                                          <p:stCondLst>
                                            <p:cond delay="600"/>
                                          </p:stCondLst>
                                        </p:cTn>
                                        <p:tgtEl>
                                          <p:spTgt spid="29698"/>
                                        </p:tgtEl>
                                      </p:cBhvr>
                                      <p:from x="100000" y="100000"/>
                                      <p:to x="80000" y="100000"/>
                                    </p:animScale>
                                    <p:anim by="(#ppt_h/3+#ppt_w*0.1)" calcmode="lin" valueType="num">
                                      <p:cBhvr additive="sum">
                                        <p:cTn id="18" dur="200" decel="100000" autoRev="1" fill="hold">
                                          <p:stCondLst>
                                            <p:cond delay="600"/>
                                          </p:stCondLst>
                                        </p:cTn>
                                        <p:tgtEl>
                                          <p:spTgt spid="29698"/>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29700"/>
                                        </p:tgtEl>
                                        <p:attrNameLst>
                                          <p:attrName>style.visibility</p:attrName>
                                        </p:attrNameLst>
                                      </p:cBhvr>
                                      <p:to>
                                        <p:strVal val="visible"/>
                                      </p:to>
                                    </p:set>
                                    <p:anim from="(-#ppt_w/2)" to="(#ppt_x)" calcmode="lin" valueType="num">
                                      <p:cBhvr>
                                        <p:cTn id="23" dur="600" fill="hold">
                                          <p:stCondLst>
                                            <p:cond delay="0"/>
                                          </p:stCondLst>
                                        </p:cTn>
                                        <p:tgtEl>
                                          <p:spTgt spid="29700"/>
                                        </p:tgtEl>
                                        <p:attrNameLst>
                                          <p:attrName>ppt_x</p:attrName>
                                        </p:attrNameLst>
                                      </p:cBhvr>
                                    </p:anim>
                                    <p:anim from="0" to="-1.0" calcmode="lin" valueType="num">
                                      <p:cBhvr>
                                        <p:cTn id="24" dur="200" decel="50000" autoRev="1" fill="hold">
                                          <p:stCondLst>
                                            <p:cond delay="600"/>
                                          </p:stCondLst>
                                        </p:cTn>
                                        <p:tgtEl>
                                          <p:spTgt spid="29700"/>
                                        </p:tgtEl>
                                        <p:attrNameLst>
                                          <p:attrName>xshear</p:attrName>
                                        </p:attrNameLst>
                                      </p:cBhvr>
                                    </p:anim>
                                    <p:animScale>
                                      <p:cBhvr>
                                        <p:cTn id="25" dur="200" decel="100000" autoRev="1" fill="hold">
                                          <p:stCondLst>
                                            <p:cond delay="600"/>
                                          </p:stCondLst>
                                        </p:cTn>
                                        <p:tgtEl>
                                          <p:spTgt spid="29700"/>
                                        </p:tgtEl>
                                      </p:cBhvr>
                                      <p:from x="100000" y="100000"/>
                                      <p:to x="80000" y="100000"/>
                                    </p:animScale>
                                    <p:anim by="(#ppt_h/3+#ppt_w*0.1)" calcmode="lin" valueType="num">
                                      <p:cBhvr additive="sum">
                                        <p:cTn id="26" dur="200" decel="100000" autoRev="1" fill="hold">
                                          <p:stCondLst>
                                            <p:cond delay="600"/>
                                          </p:stCondLst>
                                        </p:cTn>
                                        <p:tgtEl>
                                          <p:spTgt spid="2970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P spid="29700" grpId="0"/>
      <p:bldP spid="2970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4" descr="IntrosHoHum">
            <a:extLst>
              <a:ext uri="{FF2B5EF4-FFF2-40B4-BE49-F238E27FC236}">
                <a16:creationId xmlns:a16="http://schemas.microsoft.com/office/drawing/2014/main" id="{E417327B-E63B-324B-9560-34A098AAE6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154" t="4004" r="11162" b="58658"/>
          <a:stretch>
            <a:fillRect/>
          </a:stretch>
        </p:blipFill>
        <p:spPr bwMode="auto">
          <a:xfrm>
            <a:off x="0" y="-76200"/>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0" name="Rectangle 3">
            <a:extLst>
              <a:ext uri="{FF2B5EF4-FFF2-40B4-BE49-F238E27FC236}">
                <a16:creationId xmlns:a16="http://schemas.microsoft.com/office/drawing/2014/main" id="{238EE31B-81F2-DC4C-9F2B-78C1792B84F2}"/>
              </a:ext>
            </a:extLst>
          </p:cNvPr>
          <p:cNvSpPr>
            <a:spLocks noGrp="1" noChangeArrowheads="1"/>
          </p:cNvSpPr>
          <p:nvPr>
            <p:ph type="subTitle" idx="1"/>
          </p:nvPr>
        </p:nvSpPr>
        <p:spPr>
          <a:xfrm>
            <a:off x="0" y="5638800"/>
            <a:ext cx="9144000" cy="1219200"/>
          </a:xfrm>
          <a:solidFill>
            <a:schemeClr val="bg1"/>
          </a:solidFill>
        </p:spPr>
        <p:txBody>
          <a:bodyPr/>
          <a:lstStyle/>
          <a:p>
            <a:pPr eaLnBrk="1" hangingPunct="1"/>
            <a:r>
              <a:rPr lang="ja-JP" altLang="en-US" b="1"/>
              <a:t>“</a:t>
            </a:r>
            <a:r>
              <a:rPr lang="en-US" altLang="ja-JP" b="1"/>
              <a:t>Họ nói đó là một Hội thánh rất khó giảng</a:t>
            </a:r>
            <a:endParaRPr lang="en-US" altLang="en-US" b="1"/>
          </a:p>
        </p:txBody>
      </p:sp>
      <p:sp>
        <p:nvSpPr>
          <p:cNvPr id="1090562" name="Rectangle 2">
            <a:extLst>
              <a:ext uri="{FF2B5EF4-FFF2-40B4-BE49-F238E27FC236}">
                <a16:creationId xmlns:a16="http://schemas.microsoft.com/office/drawing/2014/main" id="{D28477CA-9143-EC4B-A371-A0BBBE7C546B}"/>
              </a:ext>
            </a:extLst>
          </p:cNvPr>
          <p:cNvSpPr>
            <a:spLocks noGrp="1" noChangeArrowheads="1"/>
          </p:cNvSpPr>
          <p:nvPr>
            <p:ph type="ctrTitle"/>
          </p:nvPr>
        </p:nvSpPr>
        <p:spPr>
          <a:xfrm>
            <a:off x="-12700" y="6172200"/>
            <a:ext cx="9144000" cy="609600"/>
          </a:xfrm>
          <a:solidFill>
            <a:srgbClr val="222268"/>
          </a:solidFill>
        </p:spPr>
        <p:txBody>
          <a:bodyPr/>
          <a:lstStyle/>
          <a:p>
            <a:pPr eaLnBrk="1" hangingPunct="1"/>
            <a:r>
              <a:rPr lang="en-US" altLang="en-US" sz="3200" b="1">
                <a:solidFill>
                  <a:schemeClr val="bg1"/>
                </a:solidFill>
              </a:rPr>
              <a:t>Hãy thu hút sự chú ý của họ ngay từ đầu!</a:t>
            </a:r>
            <a:endParaRPr lang="en-US" altLang="en-US" sz="48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90562"/>
                                        </p:tgtEl>
                                        <p:attrNameLst>
                                          <p:attrName>style.visibility</p:attrName>
                                        </p:attrNameLst>
                                      </p:cBhvr>
                                      <p:to>
                                        <p:strVal val="visible"/>
                                      </p:to>
                                    </p:set>
                                    <p:animEffect transition="in" filter="checkerboard(across)">
                                      <p:cBhvr>
                                        <p:cTn id="7" dur="500"/>
                                        <p:tgtEl>
                                          <p:spTgt spid="1090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9880" name="Picture 8" descr="N2010_remote_l">
            <a:extLst>
              <a:ext uri="{FF2B5EF4-FFF2-40B4-BE49-F238E27FC236}">
                <a16:creationId xmlns:a16="http://schemas.microsoft.com/office/drawing/2014/main" id="{68065116-4A2B-1549-AD94-98D45BA23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409"/>
          <a:stretch>
            <a:fillRect/>
          </a:stretch>
        </p:blipFill>
        <p:spPr bwMode="auto">
          <a:xfrm>
            <a:off x="0" y="685800"/>
            <a:ext cx="852328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9878" name="Picture 6" descr="P4023065">
            <a:extLst>
              <a:ext uri="{FF2B5EF4-FFF2-40B4-BE49-F238E27FC236}">
                <a16:creationId xmlns:a16="http://schemas.microsoft.com/office/drawing/2014/main" id="{26AACA6A-FAB4-0C45-A9BA-68C106E35E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3" y="569913"/>
            <a:ext cx="7621587" cy="571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9874" name="Rectangle 2">
            <a:extLst>
              <a:ext uri="{FF2B5EF4-FFF2-40B4-BE49-F238E27FC236}">
                <a16:creationId xmlns:a16="http://schemas.microsoft.com/office/drawing/2014/main" id="{6728DE87-49AC-4245-84C6-E553CD6398B2}"/>
              </a:ext>
            </a:extLst>
          </p:cNvPr>
          <p:cNvSpPr>
            <a:spLocks noGrp="1" noChangeArrowheads="1"/>
          </p:cNvSpPr>
          <p:nvPr>
            <p:ph type="title"/>
          </p:nvPr>
        </p:nvSpPr>
        <p:spPr>
          <a:xfrm>
            <a:off x="685800" y="457200"/>
            <a:ext cx="7772400" cy="914400"/>
          </a:xfrm>
        </p:spPr>
        <p:txBody>
          <a:bodyPr/>
          <a:lstStyle/>
          <a:p>
            <a:pPr eaLnBrk="1" hangingPunct="1"/>
            <a:r>
              <a:rPr lang="en-US" altLang="en-US"/>
              <a:t>Triệu Chứng Re-mote</a:t>
            </a:r>
          </a:p>
        </p:txBody>
      </p:sp>
      <p:sp>
        <p:nvSpPr>
          <p:cNvPr id="1359875" name="Rectangle 3">
            <a:extLst>
              <a:ext uri="{FF2B5EF4-FFF2-40B4-BE49-F238E27FC236}">
                <a16:creationId xmlns:a16="http://schemas.microsoft.com/office/drawing/2014/main" id="{BC5D2A47-8836-084F-BE4C-4B2392FAB27F}"/>
              </a:ext>
            </a:extLst>
          </p:cNvPr>
          <p:cNvSpPr>
            <a:spLocks noGrp="1" noChangeArrowheads="1"/>
          </p:cNvSpPr>
          <p:nvPr>
            <p:ph type="body" idx="1"/>
          </p:nvPr>
        </p:nvSpPr>
        <p:spPr>
          <a:xfrm>
            <a:off x="0" y="3962400"/>
            <a:ext cx="5257800" cy="2895600"/>
          </a:xfrm>
          <a:solidFill>
            <a:srgbClr val="000000"/>
          </a:solidFill>
        </p:spPr>
        <p:txBody>
          <a:bodyPr/>
          <a:lstStyle/>
          <a:p>
            <a:pPr eaLnBrk="1" hangingPunct="1"/>
            <a:r>
              <a:rPr lang="en-US" altLang="en-US" sz="2800">
                <a:solidFill>
                  <a:schemeClr val="accent1"/>
                </a:solidFill>
              </a:rPr>
              <a:t>Thính giả có các </a:t>
            </a:r>
            <a:r>
              <a:rPr lang="ja-JP" altLang="en-US" sz="2800">
                <a:solidFill>
                  <a:schemeClr val="accent1"/>
                </a:solidFill>
              </a:rPr>
              <a:t>“</a:t>
            </a:r>
            <a:r>
              <a:rPr lang="en-US" altLang="ja-JP" sz="2800">
                <a:solidFill>
                  <a:schemeClr val="accent1"/>
                </a:solidFill>
              </a:rPr>
              <a:t>remote</a:t>
            </a:r>
            <a:r>
              <a:rPr lang="ja-JP" altLang="en-US" sz="2800">
                <a:solidFill>
                  <a:schemeClr val="accent1"/>
                </a:solidFill>
              </a:rPr>
              <a:t>”</a:t>
            </a:r>
            <a:r>
              <a:rPr lang="en-US" altLang="ja-JP" sz="2800">
                <a:solidFill>
                  <a:schemeClr val="accent1"/>
                </a:solidFill>
              </a:rPr>
              <a:t> trong đầu và có thể chuyển kenh bất cứ lúc nào khi họ thấy có điều gì đó thú vị hơn!  Hãy thu hút sự chú ý của họ!</a:t>
            </a:r>
            <a:endParaRPr lang="en-US" altLang="en-US" sz="2800">
              <a:solidFill>
                <a:schemeClr val="accent1"/>
              </a:solidFill>
            </a:endParaRPr>
          </a:p>
        </p:txBody>
      </p:sp>
      <p:grpSp>
        <p:nvGrpSpPr>
          <p:cNvPr id="2" name="Group 11">
            <a:extLst>
              <a:ext uri="{FF2B5EF4-FFF2-40B4-BE49-F238E27FC236}">
                <a16:creationId xmlns:a16="http://schemas.microsoft.com/office/drawing/2014/main" id="{1154A037-206B-1B4C-9647-4765434B3BA5}"/>
              </a:ext>
            </a:extLst>
          </p:cNvPr>
          <p:cNvGrpSpPr>
            <a:grpSpLocks/>
          </p:cNvGrpSpPr>
          <p:nvPr/>
        </p:nvGrpSpPr>
        <p:grpSpPr bwMode="auto">
          <a:xfrm rot="-4614363">
            <a:off x="952500" y="1409700"/>
            <a:ext cx="1371600" cy="1295400"/>
            <a:chOff x="1776" y="912"/>
            <a:chExt cx="864" cy="816"/>
          </a:xfrm>
        </p:grpSpPr>
        <p:sp>
          <p:nvSpPr>
            <p:cNvPr id="147468" name="AutoShape 10">
              <a:extLst>
                <a:ext uri="{FF2B5EF4-FFF2-40B4-BE49-F238E27FC236}">
                  <a16:creationId xmlns:a16="http://schemas.microsoft.com/office/drawing/2014/main" id="{FDD3C26F-28DE-AA42-99A1-0A7D9E771668}"/>
                </a:ext>
              </a:extLst>
            </p:cNvPr>
            <p:cNvSpPr>
              <a:spLocks noChangeArrowheads="1"/>
            </p:cNvSpPr>
            <p:nvPr/>
          </p:nvSpPr>
          <p:spPr bwMode="auto">
            <a:xfrm>
              <a:off x="1776" y="912"/>
              <a:ext cx="864" cy="816"/>
            </a:xfrm>
            <a:prstGeom prst="cloudCallout">
              <a:avLst>
                <a:gd name="adj1" fmla="val -43750"/>
                <a:gd name="adj2" fmla="val 70000"/>
              </a:avLst>
            </a:prstGeom>
            <a:solidFill>
              <a:schemeClr val="bg1"/>
            </a:solidFill>
            <a:ln w="9525">
              <a:solidFill>
                <a:schemeClr val="tx1"/>
              </a:solidFill>
              <a:round/>
              <a:headEnd/>
              <a:tailEnd/>
            </a:ln>
          </p:spPr>
          <p:txBody>
            <a:bodyPr vert="eaVert"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pic>
          <p:nvPicPr>
            <p:cNvPr id="147469" name="Picture 9" descr="N2010_remote_l">
              <a:extLst>
                <a:ext uri="{FF2B5EF4-FFF2-40B4-BE49-F238E27FC236}">
                  <a16:creationId xmlns:a16="http://schemas.microsoft.com/office/drawing/2014/main" id="{BCCD5F15-4322-3F44-A770-A0ACE622E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 y="1080"/>
              <a:ext cx="576"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2">
            <a:extLst>
              <a:ext uri="{FF2B5EF4-FFF2-40B4-BE49-F238E27FC236}">
                <a16:creationId xmlns:a16="http://schemas.microsoft.com/office/drawing/2014/main" id="{C9162879-5DEA-3E4E-B2BE-FB516396B774}"/>
              </a:ext>
            </a:extLst>
          </p:cNvPr>
          <p:cNvGrpSpPr>
            <a:grpSpLocks/>
          </p:cNvGrpSpPr>
          <p:nvPr/>
        </p:nvGrpSpPr>
        <p:grpSpPr bwMode="auto">
          <a:xfrm rot="-1521281">
            <a:off x="5105400" y="1447800"/>
            <a:ext cx="1371600" cy="1295400"/>
            <a:chOff x="1776" y="912"/>
            <a:chExt cx="864" cy="816"/>
          </a:xfrm>
        </p:grpSpPr>
        <p:sp>
          <p:nvSpPr>
            <p:cNvPr id="147466" name="AutoShape 13">
              <a:extLst>
                <a:ext uri="{FF2B5EF4-FFF2-40B4-BE49-F238E27FC236}">
                  <a16:creationId xmlns:a16="http://schemas.microsoft.com/office/drawing/2014/main" id="{69077806-D9E5-0C40-A3CF-5A8CA74FF6E1}"/>
                </a:ext>
              </a:extLst>
            </p:cNvPr>
            <p:cNvSpPr>
              <a:spLocks noChangeArrowheads="1"/>
            </p:cNvSpPr>
            <p:nvPr/>
          </p:nvSpPr>
          <p:spPr bwMode="auto">
            <a:xfrm>
              <a:off x="1776" y="912"/>
              <a:ext cx="864" cy="816"/>
            </a:xfrm>
            <a:prstGeom prst="cloudCallout">
              <a:avLst>
                <a:gd name="adj1" fmla="val -43750"/>
                <a:gd name="adj2" fmla="val 70000"/>
              </a:avLst>
            </a:prstGeom>
            <a:solidFill>
              <a:schemeClr val="bg1"/>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pic>
          <p:nvPicPr>
            <p:cNvPr id="147467" name="Picture 14" descr="N2010_remote_l">
              <a:extLst>
                <a:ext uri="{FF2B5EF4-FFF2-40B4-BE49-F238E27FC236}">
                  <a16:creationId xmlns:a16="http://schemas.microsoft.com/office/drawing/2014/main" id="{242A321B-AB3A-D749-9752-2180DC669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 y="1080"/>
              <a:ext cx="576"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5">
            <a:extLst>
              <a:ext uri="{FF2B5EF4-FFF2-40B4-BE49-F238E27FC236}">
                <a16:creationId xmlns:a16="http://schemas.microsoft.com/office/drawing/2014/main" id="{C8F597A8-A501-B94A-BA9F-6230C4D23BF4}"/>
              </a:ext>
            </a:extLst>
          </p:cNvPr>
          <p:cNvGrpSpPr>
            <a:grpSpLocks/>
          </p:cNvGrpSpPr>
          <p:nvPr/>
        </p:nvGrpSpPr>
        <p:grpSpPr bwMode="auto">
          <a:xfrm rot="6637950">
            <a:off x="7810500" y="3619500"/>
            <a:ext cx="1371600" cy="1295400"/>
            <a:chOff x="1776" y="912"/>
            <a:chExt cx="864" cy="816"/>
          </a:xfrm>
        </p:grpSpPr>
        <p:sp>
          <p:nvSpPr>
            <p:cNvPr id="147464" name="AutoShape 16">
              <a:extLst>
                <a:ext uri="{FF2B5EF4-FFF2-40B4-BE49-F238E27FC236}">
                  <a16:creationId xmlns:a16="http://schemas.microsoft.com/office/drawing/2014/main" id="{B986C534-D4EB-AF48-9FAC-861641E7BC06}"/>
                </a:ext>
              </a:extLst>
            </p:cNvPr>
            <p:cNvSpPr>
              <a:spLocks noChangeArrowheads="1"/>
            </p:cNvSpPr>
            <p:nvPr/>
          </p:nvSpPr>
          <p:spPr bwMode="auto">
            <a:xfrm>
              <a:off x="1776" y="912"/>
              <a:ext cx="864" cy="816"/>
            </a:xfrm>
            <a:prstGeom prst="cloudCallout">
              <a:avLst>
                <a:gd name="adj1" fmla="val -43750"/>
                <a:gd name="adj2" fmla="val 70000"/>
              </a:avLst>
            </a:prstGeom>
            <a:solidFill>
              <a:schemeClr val="bg1"/>
            </a:solidFill>
            <a:ln w="9525">
              <a:solidFill>
                <a:schemeClr val="tx1"/>
              </a:solidFill>
              <a:round/>
              <a:headEnd/>
              <a:tailEnd/>
            </a:ln>
          </p:spPr>
          <p:txBody>
            <a:bodyPr rot="10800000" vert="eaVert"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p>
          </p:txBody>
        </p:sp>
        <p:pic>
          <p:nvPicPr>
            <p:cNvPr id="147465" name="Picture 17" descr="N2010_remote_l">
              <a:extLst>
                <a:ext uri="{FF2B5EF4-FFF2-40B4-BE49-F238E27FC236}">
                  <a16:creationId xmlns:a16="http://schemas.microsoft.com/office/drawing/2014/main" id="{C72772F8-1929-FE45-9B31-922C90842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 y="1080"/>
              <a:ext cx="576"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359880"/>
                                        </p:tgtEl>
                                        <p:attrNameLst>
                                          <p:attrName>style.visibility</p:attrName>
                                        </p:attrNameLst>
                                      </p:cBhvr>
                                      <p:to>
                                        <p:strVal val="visible"/>
                                      </p:to>
                                    </p:set>
                                    <p:animEffect transition="in" filter="dissolve">
                                      <p:cBhvr>
                                        <p:cTn id="7" dur="500"/>
                                        <p:tgtEl>
                                          <p:spTgt spid="13598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59874"/>
                                        </p:tgtEl>
                                        <p:attrNameLst>
                                          <p:attrName>style.visibility</p:attrName>
                                        </p:attrNameLst>
                                      </p:cBhvr>
                                      <p:to>
                                        <p:strVal val="visible"/>
                                      </p:to>
                                    </p:set>
                                    <p:animEffect transition="in" filter="dissolve">
                                      <p:cBhvr>
                                        <p:cTn id="12" dur="500"/>
                                        <p:tgtEl>
                                          <p:spTgt spid="13598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59878"/>
                                        </p:tgtEl>
                                        <p:attrNameLst>
                                          <p:attrName>style.visibility</p:attrName>
                                        </p:attrNameLst>
                                      </p:cBhvr>
                                      <p:to>
                                        <p:strVal val="visible"/>
                                      </p:to>
                                    </p:set>
                                    <p:animEffect transition="in" filter="dissolve">
                                      <p:cBhvr>
                                        <p:cTn id="17" dur="500"/>
                                        <p:tgtEl>
                                          <p:spTgt spid="13598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59875">
                                            <p:bg/>
                                          </p:spTgt>
                                        </p:tgtEl>
                                        <p:attrNameLst>
                                          <p:attrName>style.visibility</p:attrName>
                                        </p:attrNameLst>
                                      </p:cBhvr>
                                      <p:to>
                                        <p:strVal val="visible"/>
                                      </p:to>
                                    </p:set>
                                    <p:animEffect transition="in" filter="dissolve">
                                      <p:cBhvr>
                                        <p:cTn id="22" dur="500"/>
                                        <p:tgtEl>
                                          <p:spTgt spid="1359875">
                                            <p:bg/>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359875">
                                            <p:txEl>
                                              <p:pRg st="0" end="0"/>
                                            </p:txEl>
                                          </p:spTgt>
                                        </p:tgtEl>
                                        <p:attrNameLst>
                                          <p:attrName>style.visibility</p:attrName>
                                        </p:attrNameLst>
                                      </p:cBhvr>
                                      <p:to>
                                        <p:strVal val="visible"/>
                                      </p:to>
                                    </p:set>
                                    <p:animEffect transition="in" filter="dissolve">
                                      <p:cBhvr>
                                        <p:cTn id="25" dur="500"/>
                                        <p:tgtEl>
                                          <p:spTgt spid="1359875">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dissolve">
                                      <p:cBhvr>
                                        <p:cTn id="35" dur="500"/>
                                        <p:tgtEl>
                                          <p:spTgt spid="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dissolv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874" grpId="0"/>
      <p:bldP spid="135987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4" descr="ChurchAudience">
            <a:extLst>
              <a:ext uri="{FF2B5EF4-FFF2-40B4-BE49-F238E27FC236}">
                <a16:creationId xmlns:a16="http://schemas.microsoft.com/office/drawing/2014/main" id="{D90375FC-87AC-5D4C-AF9A-18DF1C1BB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5500"/>
            <a:ext cx="91440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6" name="Rectangle 2">
            <a:extLst>
              <a:ext uri="{FF2B5EF4-FFF2-40B4-BE49-F238E27FC236}">
                <a16:creationId xmlns:a16="http://schemas.microsoft.com/office/drawing/2014/main" id="{160AAF60-4F3D-6346-9753-EB9AD0D63AB7}"/>
              </a:ext>
            </a:extLst>
          </p:cNvPr>
          <p:cNvSpPr>
            <a:spLocks noGrp="1" noChangeArrowheads="1"/>
          </p:cNvSpPr>
          <p:nvPr>
            <p:ph type="ctrTitle"/>
          </p:nvPr>
        </p:nvSpPr>
        <p:spPr>
          <a:xfrm>
            <a:off x="533400" y="0"/>
            <a:ext cx="8001000" cy="762000"/>
          </a:xfrm>
        </p:spPr>
        <p:txBody>
          <a:bodyPr/>
          <a:lstStyle/>
          <a:p>
            <a:pPr eaLnBrk="1" hangingPunct="1"/>
            <a:r>
              <a:rPr lang="en-US" altLang="en-US"/>
              <a:t>Họ đang </a:t>
            </a:r>
            <a:r>
              <a:rPr lang="en-US" altLang="en-US" i="1"/>
              <a:t>thật sự</a:t>
            </a:r>
            <a:r>
              <a:rPr lang="en-US" altLang="en-US"/>
              <a:t> nghĩ gì?</a:t>
            </a:r>
          </a:p>
        </p:txBody>
      </p:sp>
      <p:sp>
        <p:nvSpPr>
          <p:cNvPr id="1364995" name="Rectangle 3">
            <a:extLst>
              <a:ext uri="{FF2B5EF4-FFF2-40B4-BE49-F238E27FC236}">
                <a16:creationId xmlns:a16="http://schemas.microsoft.com/office/drawing/2014/main" id="{0235C02B-F6A0-D447-BD24-17D827E020DA}"/>
              </a:ext>
            </a:extLst>
          </p:cNvPr>
          <p:cNvSpPr>
            <a:spLocks noGrp="1" noChangeArrowheads="1"/>
          </p:cNvSpPr>
          <p:nvPr>
            <p:ph type="subTitle" idx="1"/>
          </p:nvPr>
        </p:nvSpPr>
        <p:spPr>
          <a:xfrm>
            <a:off x="4114800" y="4876800"/>
            <a:ext cx="5029200" cy="1295400"/>
          </a:xfrm>
          <a:effectLst>
            <a:outerShdw blurRad="63500" dist="35921" dir="2700000" algn="ctr" rotWithShape="0">
              <a:schemeClr val="tx2">
                <a:alpha val="74997"/>
              </a:schemeClr>
            </a:outerShdw>
          </a:effectLst>
        </p:spPr>
        <p:txBody>
          <a:bodyPr/>
          <a:lstStyle/>
          <a:p>
            <a:pPr eaLnBrk="1" hangingPunct="1"/>
            <a:r>
              <a:rPr lang="en-US" altLang="en-US" b="1">
                <a:solidFill>
                  <a:schemeClr val="accent1"/>
                </a:solidFill>
              </a:rPr>
              <a:t>Lewis B. Smedes </a:t>
            </a:r>
            <a:br>
              <a:rPr lang="en-US" altLang="en-US" b="1">
                <a:solidFill>
                  <a:schemeClr val="accent1"/>
                </a:solidFill>
              </a:rPr>
            </a:br>
            <a:r>
              <a:rPr lang="en-US" altLang="en-US" b="1">
                <a:solidFill>
                  <a:schemeClr val="accent1"/>
                </a:solidFill>
              </a:rPr>
              <a:t>mô tả…</a:t>
            </a:r>
          </a:p>
        </p:txBody>
      </p:sp>
      <p:sp>
        <p:nvSpPr>
          <p:cNvPr id="149508" name="Text Box 5">
            <a:extLst>
              <a:ext uri="{FF2B5EF4-FFF2-40B4-BE49-F238E27FC236}">
                <a16:creationId xmlns:a16="http://schemas.microsoft.com/office/drawing/2014/main" id="{020499D2-0628-DB4C-A3C4-0D228D93559D}"/>
              </a:ext>
            </a:extLst>
          </p:cNvPr>
          <p:cNvSpPr txBox="1">
            <a:spLocks noChangeArrowheads="1"/>
          </p:cNvSpPr>
          <p:nvPr/>
        </p:nvSpPr>
        <p:spPr bwMode="auto">
          <a:xfrm>
            <a:off x="1711325" y="6400800"/>
            <a:ext cx="7432675" cy="457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b="1">
                <a:solidFill>
                  <a:schemeClr val="accent1"/>
                </a:solidFill>
              </a:rPr>
              <a:t>In Hostetler, </a:t>
            </a:r>
            <a:r>
              <a:rPr lang="en-US" altLang="en-US" b="1" i="1">
                <a:solidFill>
                  <a:schemeClr val="accent1"/>
                </a:solidFill>
              </a:rPr>
              <a:t>Introducing the Sermon, 27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4" descr="glowhand">
            <a:extLst>
              <a:ext uri="{FF2B5EF4-FFF2-40B4-BE49-F238E27FC236}">
                <a16:creationId xmlns:a16="http://schemas.microsoft.com/office/drawing/2014/main" id="{2F0D1463-0A09-644C-B1C0-6909FF6B9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4" name="Rectangle 2">
            <a:extLst>
              <a:ext uri="{FF2B5EF4-FFF2-40B4-BE49-F238E27FC236}">
                <a16:creationId xmlns:a16="http://schemas.microsoft.com/office/drawing/2014/main" id="{5D5F61A8-0EFB-CD4F-9E7E-E2F004920A3B}"/>
              </a:ext>
            </a:extLst>
          </p:cNvPr>
          <p:cNvSpPr>
            <a:spLocks noGrp="1" noChangeArrowheads="1"/>
          </p:cNvSpPr>
          <p:nvPr>
            <p:ph type="ctrTitle"/>
          </p:nvPr>
        </p:nvSpPr>
        <p:spPr>
          <a:xfrm>
            <a:off x="1143000" y="762000"/>
            <a:ext cx="6934200" cy="3581400"/>
          </a:xfrm>
        </p:spPr>
        <p:txBody>
          <a:bodyPr/>
          <a:lstStyle/>
          <a:p>
            <a:pPr eaLnBrk="1" hangingPunct="1"/>
            <a:r>
              <a:rPr lang="ja-JP" altLang="en-US" sz="4800" b="1">
                <a:latin typeface="acme secret agent" charset="0"/>
              </a:rPr>
              <a:t>“</a:t>
            </a:r>
            <a:r>
              <a:rPr lang="en-US" altLang="ja-JP" sz="4800" b="1">
                <a:latin typeface="acme secret agent" charset="0"/>
              </a:rPr>
              <a:t>Không ai mong sự sống lại sao?</a:t>
            </a:r>
            <a:r>
              <a:rPr lang="ja-JP" altLang="en-US" sz="4800" b="1">
                <a:latin typeface="acme secret agent" charset="0"/>
              </a:rPr>
              <a:t>”</a:t>
            </a:r>
            <a:endParaRPr lang="en-US" altLang="en-US">
              <a:latin typeface="acme secret agent" charset="0"/>
            </a:endParaRPr>
          </a:p>
        </p:txBody>
      </p:sp>
      <p:sp>
        <p:nvSpPr>
          <p:cNvPr id="1341443" name="Rectangle 3">
            <a:extLst>
              <a:ext uri="{FF2B5EF4-FFF2-40B4-BE49-F238E27FC236}">
                <a16:creationId xmlns:a16="http://schemas.microsoft.com/office/drawing/2014/main" id="{E83B080E-03E4-7446-8EDC-783A55D18D97}"/>
              </a:ext>
            </a:extLst>
          </p:cNvPr>
          <p:cNvSpPr>
            <a:spLocks noGrp="1" noChangeArrowheads="1"/>
          </p:cNvSpPr>
          <p:nvPr>
            <p:ph type="subTitle" idx="1"/>
          </p:nvPr>
        </p:nvSpPr>
        <p:spPr>
          <a:xfrm>
            <a:off x="1116013" y="4953000"/>
            <a:ext cx="6840537" cy="1905000"/>
          </a:xfrm>
        </p:spPr>
        <p:txBody>
          <a:bodyPr/>
          <a:lstStyle/>
          <a:p>
            <a:pPr eaLnBrk="1" hangingPunct="1"/>
            <a:r>
              <a:rPr lang="en-US" altLang="en-US" b="1"/>
              <a:t>Bạn có nghĩ rằng đây là một câu khởi sự một bài giảng tốt không?  </a:t>
            </a:r>
          </a:p>
          <a:p>
            <a:pPr eaLnBrk="1" hangingPunct="1"/>
            <a:r>
              <a:rPr lang="en-US" altLang="en-US" b="1"/>
              <a:t>Tại sao có và Tại sao không?</a:t>
            </a:r>
          </a:p>
        </p:txBody>
      </p:sp>
      <p:sp>
        <p:nvSpPr>
          <p:cNvPr id="23557" name="Text Box 5">
            <a:extLst>
              <a:ext uri="{FF2B5EF4-FFF2-40B4-BE49-F238E27FC236}">
                <a16:creationId xmlns:a16="http://schemas.microsoft.com/office/drawing/2014/main" id="{4DBB79E5-8923-E24A-A945-D950523FFFFB}"/>
              </a:ext>
            </a:extLst>
          </p:cNvPr>
          <p:cNvSpPr txBox="1">
            <a:spLocks noChangeArrowheads="1"/>
          </p:cNvSpPr>
          <p:nvPr/>
        </p:nvSpPr>
        <p:spPr bwMode="auto">
          <a:xfrm>
            <a:off x="8518525" y="39688"/>
            <a:ext cx="523875"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rPr>
              <a:t>76</a:t>
            </a: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41443">
                                            <p:txEl>
                                              <p:pRg st="0" end="0"/>
                                            </p:txEl>
                                          </p:spTgt>
                                        </p:tgtEl>
                                        <p:attrNameLst>
                                          <p:attrName>style.visibility</p:attrName>
                                        </p:attrNameLst>
                                      </p:cBhvr>
                                      <p:to>
                                        <p:strVal val="visible"/>
                                      </p:to>
                                    </p:set>
                                    <p:animEffect transition="in" filter="slide(fromBottom)">
                                      <p:cBhvr>
                                        <p:cTn id="7" dur="500"/>
                                        <p:tgtEl>
                                          <p:spTgt spid="1341443">
                                            <p:txEl>
                                              <p:pRg st="0" end="0"/>
                                            </p:txEl>
                                          </p:spTgt>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341443">
                                            <p:txEl>
                                              <p:pRg st="1" end="1"/>
                                            </p:txEl>
                                          </p:spTgt>
                                        </p:tgtEl>
                                        <p:attrNameLst>
                                          <p:attrName>style.visibility</p:attrName>
                                        </p:attrNameLst>
                                      </p:cBhvr>
                                      <p:to>
                                        <p:strVal val="visible"/>
                                      </p:to>
                                    </p:set>
                                    <p:animEffect transition="in" filter="slide(fromBottom)">
                                      <p:cBhvr>
                                        <p:cTn id="11" dur="500"/>
                                        <p:tgtEl>
                                          <p:spTgt spid="134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4" descr="wreck009">
            <a:extLst>
              <a:ext uri="{FF2B5EF4-FFF2-40B4-BE49-F238E27FC236}">
                <a16:creationId xmlns:a16="http://schemas.microsoft.com/office/drawing/2014/main" id="{37415A08-5412-A840-BAF3-10885642C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4514" name="Rectangle 2">
            <a:extLst>
              <a:ext uri="{FF2B5EF4-FFF2-40B4-BE49-F238E27FC236}">
                <a16:creationId xmlns:a16="http://schemas.microsoft.com/office/drawing/2014/main" id="{C75E936F-F66C-4E49-B221-FF0FD34F759B}"/>
              </a:ext>
            </a:extLst>
          </p:cNvPr>
          <p:cNvSpPr>
            <a:spLocks noGrp="1" noChangeArrowheads="1"/>
          </p:cNvSpPr>
          <p:nvPr>
            <p:ph type="title"/>
          </p:nvPr>
        </p:nvSpPr>
        <p:spPr>
          <a:xfrm>
            <a:off x="152400" y="533400"/>
            <a:ext cx="8915400" cy="990600"/>
          </a:xfrm>
          <a:solidFill>
            <a:schemeClr val="accent1"/>
          </a:solidFill>
          <a:effectLst>
            <a:outerShdw blurRad="63500" dist="35921" dir="2700000" algn="ctr" rotWithShape="0">
              <a:schemeClr val="bg1">
                <a:alpha val="74997"/>
              </a:schemeClr>
            </a:outerShdw>
          </a:effectLst>
        </p:spPr>
        <p:txBody>
          <a:bodyPr/>
          <a:lstStyle/>
          <a:p>
            <a:pPr eaLnBrk="1" hangingPunct="1"/>
            <a:r>
              <a:rPr lang="ja-JP" altLang="en-US" sz="3200" b="1"/>
              <a:t>“</a:t>
            </a:r>
            <a:r>
              <a:rPr lang="en-US" altLang="ja-JP" sz="3200" b="1"/>
              <a:t>Nếu bạn muốn phá hủy một xã hội mà không cần vũ khí, bạn sẽ làm gì?</a:t>
            </a:r>
            <a:r>
              <a:rPr lang="ja-JP" altLang="en-US" sz="3200" b="1"/>
              <a:t>”</a:t>
            </a:r>
            <a:endParaRPr lang="en-US" altLang="en-US" sz="3200" b="1"/>
          </a:p>
        </p:txBody>
      </p:sp>
      <p:sp>
        <p:nvSpPr>
          <p:cNvPr id="153603" name="Rectangle 3">
            <a:extLst>
              <a:ext uri="{FF2B5EF4-FFF2-40B4-BE49-F238E27FC236}">
                <a16:creationId xmlns:a16="http://schemas.microsoft.com/office/drawing/2014/main" id="{A6E2B892-7586-BB4A-BF39-22B24F753121}"/>
              </a:ext>
            </a:extLst>
          </p:cNvPr>
          <p:cNvSpPr>
            <a:spLocks noGrp="1" noChangeArrowheads="1"/>
          </p:cNvSpPr>
          <p:nvPr>
            <p:ph type="body" idx="1"/>
          </p:nvPr>
        </p:nvSpPr>
        <p:spPr>
          <a:xfrm>
            <a:off x="381000" y="5943600"/>
            <a:ext cx="8534400" cy="533400"/>
          </a:xfrm>
          <a:solidFill>
            <a:schemeClr val="accent1"/>
          </a:solidFill>
        </p:spPr>
        <p:txBody>
          <a:bodyPr/>
          <a:lstStyle/>
          <a:p>
            <a:pPr algn="ctr" eaLnBrk="1" hangingPunct="1"/>
            <a:r>
              <a:rPr lang="en-US" altLang="en-US" sz="2800"/>
              <a:t>Một khởi động tốt?  Tại sao có? Tại sao không?</a:t>
            </a:r>
          </a:p>
        </p:txBody>
      </p:sp>
      <p:sp>
        <p:nvSpPr>
          <p:cNvPr id="24581" name="Text Box 5">
            <a:extLst>
              <a:ext uri="{FF2B5EF4-FFF2-40B4-BE49-F238E27FC236}">
                <a16:creationId xmlns:a16="http://schemas.microsoft.com/office/drawing/2014/main" id="{878F3BDE-8E4F-1740-828E-7B8072E2D89C}"/>
              </a:ext>
            </a:extLst>
          </p:cNvPr>
          <p:cNvSpPr txBox="1">
            <a:spLocks noChangeArrowheads="1"/>
          </p:cNvSpPr>
          <p:nvPr/>
        </p:nvSpPr>
        <p:spPr bwMode="auto">
          <a:xfrm>
            <a:off x="8518525" y="39688"/>
            <a:ext cx="523875" cy="457200"/>
          </a:xfrm>
          <a:prstGeom prst="rect">
            <a:avLst/>
          </a:prstGeom>
          <a:solidFill>
            <a:srgbClr val="FF0000"/>
          </a:solidFill>
          <a:ln>
            <a:noFill/>
          </a:ln>
          <a:effectLst>
            <a:outerShdw blurRad="63500" dist="38099" dir="2700000" algn="ctr" rotWithShape="0">
              <a:schemeClr val="tx2">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rPr>
              <a:t>76</a:t>
            </a:r>
            <a:endParaRPr lang="en-US">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4" descr="christianChurchOld1">
            <a:extLst>
              <a:ext uri="{FF2B5EF4-FFF2-40B4-BE49-F238E27FC236}">
                <a16:creationId xmlns:a16="http://schemas.microsoft.com/office/drawing/2014/main" id="{0350C846-C5D1-224E-8226-63F5E0C00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3490" name="Rectangle 2">
            <a:extLst>
              <a:ext uri="{FF2B5EF4-FFF2-40B4-BE49-F238E27FC236}">
                <a16:creationId xmlns:a16="http://schemas.microsoft.com/office/drawing/2014/main" id="{FB2C95A8-D4BE-C742-9C51-25B8D14390A3}"/>
              </a:ext>
            </a:extLst>
          </p:cNvPr>
          <p:cNvSpPr>
            <a:spLocks noGrp="1" noChangeArrowheads="1"/>
          </p:cNvSpPr>
          <p:nvPr>
            <p:ph type="title"/>
          </p:nvPr>
        </p:nvSpPr>
        <p:spPr>
          <a:xfrm>
            <a:off x="685800" y="1066800"/>
            <a:ext cx="7772400" cy="1828800"/>
          </a:xfrm>
          <a:effectLst>
            <a:outerShdw blurRad="63500" dist="35921" dir="2700000" algn="ctr" rotWithShape="0">
              <a:schemeClr val="bg1">
                <a:alpha val="74997"/>
              </a:schemeClr>
            </a:outerShdw>
          </a:effectLst>
        </p:spPr>
        <p:txBody>
          <a:bodyPr/>
          <a:lstStyle/>
          <a:p>
            <a:pPr eaLnBrk="1" hangingPunct="1"/>
            <a:r>
              <a:rPr lang="ja-JP" altLang="en-US" b="1"/>
              <a:t>“</a:t>
            </a:r>
            <a:r>
              <a:rPr lang="en-US" altLang="ja-JP" b="1"/>
              <a:t>Thoạt đầu, lời tuyên bố này có vẻ mâu thuẫn.</a:t>
            </a:r>
            <a:r>
              <a:rPr lang="ja-JP" altLang="en-US" b="1"/>
              <a:t>”</a:t>
            </a:r>
            <a:endParaRPr lang="en-US" altLang="en-US" b="1"/>
          </a:p>
        </p:txBody>
      </p:sp>
      <p:sp>
        <p:nvSpPr>
          <p:cNvPr id="1343491" name="Rectangle 3">
            <a:extLst>
              <a:ext uri="{FF2B5EF4-FFF2-40B4-BE49-F238E27FC236}">
                <a16:creationId xmlns:a16="http://schemas.microsoft.com/office/drawing/2014/main" id="{25F91AEA-BE33-6B47-8F24-FA8BB1AE7519}"/>
              </a:ext>
            </a:extLst>
          </p:cNvPr>
          <p:cNvSpPr>
            <a:spLocks noGrp="1" noChangeArrowheads="1"/>
          </p:cNvSpPr>
          <p:nvPr>
            <p:ph type="body" idx="1"/>
          </p:nvPr>
        </p:nvSpPr>
        <p:spPr>
          <a:xfrm>
            <a:off x="104775" y="4724400"/>
            <a:ext cx="8734425" cy="1447800"/>
          </a:xfrm>
          <a:effectLst>
            <a:outerShdw blurRad="63500" dist="35921" dir="2700000" algn="ctr" rotWithShape="0">
              <a:schemeClr val="bg1">
                <a:alpha val="74997"/>
              </a:schemeClr>
            </a:outerShdw>
          </a:effectLst>
        </p:spPr>
        <p:txBody>
          <a:bodyPr/>
          <a:lstStyle/>
          <a:p>
            <a:pPr marL="0" indent="0" algn="ctr" eaLnBrk="1" hangingPunct="1">
              <a:lnSpc>
                <a:spcPct val="90000"/>
              </a:lnSpc>
              <a:buFontTx/>
              <a:buNone/>
            </a:pPr>
            <a:r>
              <a:rPr lang="en-US" altLang="en-US" b="1"/>
              <a:t>(Đề cập đến đề tựa bài giảng, </a:t>
            </a:r>
            <a:br>
              <a:rPr lang="en-US" altLang="en-US" b="1"/>
            </a:br>
            <a:r>
              <a:rPr lang="ja-JP" altLang="en-US" b="1"/>
              <a:t>“</a:t>
            </a:r>
            <a:r>
              <a:rPr lang="en-US" altLang="ja-JP" b="1"/>
              <a:t>Điều Thế Giới Cần là Ít Nhà Thờ và Nhiều Thân của Đấng Christ</a:t>
            </a:r>
            <a:r>
              <a:rPr lang="ja-JP" altLang="en-US" b="1"/>
              <a:t>”</a:t>
            </a:r>
            <a:r>
              <a:rPr lang="en-US" altLang="ja-JP" b="1"/>
              <a:t>)</a:t>
            </a:r>
            <a:endParaRPr lang="en-US" altLang="en-US" b="1"/>
          </a:p>
        </p:txBody>
      </p:sp>
      <p:sp>
        <p:nvSpPr>
          <p:cNvPr id="1343493" name="Text Box 5">
            <a:extLst>
              <a:ext uri="{FF2B5EF4-FFF2-40B4-BE49-F238E27FC236}">
                <a16:creationId xmlns:a16="http://schemas.microsoft.com/office/drawing/2014/main" id="{EAC88368-BDDF-E341-858D-10AC47754FBD}"/>
              </a:ext>
            </a:extLst>
          </p:cNvPr>
          <p:cNvSpPr txBox="1">
            <a:spLocks noChangeArrowheads="1"/>
          </p:cNvSpPr>
          <p:nvPr/>
        </p:nvSpPr>
        <p:spPr bwMode="auto">
          <a:xfrm>
            <a:off x="5773738" y="6400800"/>
            <a:ext cx="3351212"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chemeClr val="bg1"/>
                </a:solidFill>
              </a:rPr>
              <a:t>Bắt đầu tốt hay không?</a:t>
            </a:r>
          </a:p>
        </p:txBody>
      </p:sp>
      <p:sp>
        <p:nvSpPr>
          <p:cNvPr id="25606" name="Text Box 6">
            <a:extLst>
              <a:ext uri="{FF2B5EF4-FFF2-40B4-BE49-F238E27FC236}">
                <a16:creationId xmlns:a16="http://schemas.microsoft.com/office/drawing/2014/main" id="{AFD11A5B-2370-DA46-BEA1-B478861A3A27}"/>
              </a:ext>
            </a:extLst>
          </p:cNvPr>
          <p:cNvSpPr txBox="1">
            <a:spLocks noChangeArrowheads="1"/>
          </p:cNvSpPr>
          <p:nvPr/>
        </p:nvSpPr>
        <p:spPr bwMode="auto">
          <a:xfrm>
            <a:off x="8518525" y="39688"/>
            <a:ext cx="523875" cy="457200"/>
          </a:xfrm>
          <a:prstGeom prst="rect">
            <a:avLst/>
          </a:prstGeom>
          <a:solidFill>
            <a:schemeClr val="hlink"/>
          </a:solidFill>
          <a:ln>
            <a:noFill/>
          </a:ln>
          <a:effectLst>
            <a:outerShdw blurRad="63500" dist="38099" dir="2700000" algn="ctr" rotWithShape="0">
              <a:schemeClr val="tx2">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rPr>
              <a:t>76</a:t>
            </a:r>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43491">
                                            <p:txEl>
                                              <p:pRg st="0" end="0"/>
                                            </p:txEl>
                                          </p:spTgt>
                                        </p:tgtEl>
                                        <p:attrNameLst>
                                          <p:attrName>style.visibility</p:attrName>
                                        </p:attrNameLst>
                                      </p:cBhvr>
                                      <p:to>
                                        <p:strVal val="visible"/>
                                      </p:to>
                                    </p:set>
                                    <p:animEffect transition="in" filter="wipe(down)">
                                      <p:cBhvr>
                                        <p:cTn id="7" dur="580">
                                          <p:stCondLst>
                                            <p:cond delay="0"/>
                                          </p:stCondLst>
                                        </p:cTn>
                                        <p:tgtEl>
                                          <p:spTgt spid="1343491">
                                            <p:txEl>
                                              <p:pRg st="0" end="0"/>
                                            </p:txEl>
                                          </p:spTgt>
                                        </p:tgtEl>
                                      </p:cBhvr>
                                    </p:animEffect>
                                    <p:anim calcmode="lin" valueType="num">
                                      <p:cBhvr>
                                        <p:cTn id="8" dur="1822" tmFilter="0,0; 0.14,0.36; 0.43,0.73; 0.71,0.91; 1.0,1.0">
                                          <p:stCondLst>
                                            <p:cond delay="0"/>
                                          </p:stCondLst>
                                        </p:cTn>
                                        <p:tgtEl>
                                          <p:spTgt spid="134349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4349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4349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4349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4349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343491">
                                            <p:txEl>
                                              <p:pRg st="0" end="0"/>
                                            </p:txEl>
                                          </p:spTgt>
                                        </p:tgtEl>
                                      </p:cBhvr>
                                      <p:to x="100000" y="60000"/>
                                    </p:animScale>
                                    <p:animScale>
                                      <p:cBhvr>
                                        <p:cTn id="14" dur="166" decel="50000">
                                          <p:stCondLst>
                                            <p:cond delay="676"/>
                                          </p:stCondLst>
                                        </p:cTn>
                                        <p:tgtEl>
                                          <p:spTgt spid="1343491">
                                            <p:txEl>
                                              <p:pRg st="0" end="0"/>
                                            </p:txEl>
                                          </p:spTgt>
                                        </p:tgtEl>
                                      </p:cBhvr>
                                      <p:to x="100000" y="100000"/>
                                    </p:animScale>
                                    <p:animScale>
                                      <p:cBhvr>
                                        <p:cTn id="15" dur="26">
                                          <p:stCondLst>
                                            <p:cond delay="1312"/>
                                          </p:stCondLst>
                                        </p:cTn>
                                        <p:tgtEl>
                                          <p:spTgt spid="1343491">
                                            <p:txEl>
                                              <p:pRg st="0" end="0"/>
                                            </p:txEl>
                                          </p:spTgt>
                                        </p:tgtEl>
                                      </p:cBhvr>
                                      <p:to x="100000" y="80000"/>
                                    </p:animScale>
                                    <p:animScale>
                                      <p:cBhvr>
                                        <p:cTn id="16" dur="166" decel="50000">
                                          <p:stCondLst>
                                            <p:cond delay="1338"/>
                                          </p:stCondLst>
                                        </p:cTn>
                                        <p:tgtEl>
                                          <p:spTgt spid="1343491">
                                            <p:txEl>
                                              <p:pRg st="0" end="0"/>
                                            </p:txEl>
                                          </p:spTgt>
                                        </p:tgtEl>
                                      </p:cBhvr>
                                      <p:to x="100000" y="100000"/>
                                    </p:animScale>
                                    <p:animScale>
                                      <p:cBhvr>
                                        <p:cTn id="17" dur="26">
                                          <p:stCondLst>
                                            <p:cond delay="1642"/>
                                          </p:stCondLst>
                                        </p:cTn>
                                        <p:tgtEl>
                                          <p:spTgt spid="1343491">
                                            <p:txEl>
                                              <p:pRg st="0" end="0"/>
                                            </p:txEl>
                                          </p:spTgt>
                                        </p:tgtEl>
                                      </p:cBhvr>
                                      <p:to x="100000" y="90000"/>
                                    </p:animScale>
                                    <p:animScale>
                                      <p:cBhvr>
                                        <p:cTn id="18" dur="166" decel="50000">
                                          <p:stCondLst>
                                            <p:cond delay="1668"/>
                                          </p:stCondLst>
                                        </p:cTn>
                                        <p:tgtEl>
                                          <p:spTgt spid="1343491">
                                            <p:txEl>
                                              <p:pRg st="0" end="0"/>
                                            </p:txEl>
                                          </p:spTgt>
                                        </p:tgtEl>
                                      </p:cBhvr>
                                      <p:to x="100000" y="100000"/>
                                    </p:animScale>
                                    <p:animScale>
                                      <p:cBhvr>
                                        <p:cTn id="19" dur="26">
                                          <p:stCondLst>
                                            <p:cond delay="1808"/>
                                          </p:stCondLst>
                                        </p:cTn>
                                        <p:tgtEl>
                                          <p:spTgt spid="1343491">
                                            <p:txEl>
                                              <p:pRg st="0" end="0"/>
                                            </p:txEl>
                                          </p:spTgt>
                                        </p:tgtEl>
                                      </p:cBhvr>
                                      <p:to x="100000" y="95000"/>
                                    </p:animScale>
                                    <p:animScale>
                                      <p:cBhvr>
                                        <p:cTn id="20" dur="166" decel="50000">
                                          <p:stCondLst>
                                            <p:cond delay="1834"/>
                                          </p:stCondLst>
                                        </p:cTn>
                                        <p:tgtEl>
                                          <p:spTgt spid="1343491">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43493"/>
                                        </p:tgtEl>
                                        <p:attrNameLst>
                                          <p:attrName>style.visibility</p:attrName>
                                        </p:attrNameLst>
                                      </p:cBhvr>
                                      <p:to>
                                        <p:strVal val="visible"/>
                                      </p:to>
                                    </p:set>
                                    <p:animEffect transition="in" filter="wipe(down)">
                                      <p:cBhvr>
                                        <p:cTn id="25" dur="580">
                                          <p:stCondLst>
                                            <p:cond delay="0"/>
                                          </p:stCondLst>
                                        </p:cTn>
                                        <p:tgtEl>
                                          <p:spTgt spid="1343493"/>
                                        </p:tgtEl>
                                      </p:cBhvr>
                                    </p:animEffect>
                                    <p:anim calcmode="lin" valueType="num">
                                      <p:cBhvr>
                                        <p:cTn id="26" dur="1822" tmFilter="0,0; 0.14,0.36; 0.43,0.73; 0.71,0.91; 1.0,1.0">
                                          <p:stCondLst>
                                            <p:cond delay="0"/>
                                          </p:stCondLst>
                                        </p:cTn>
                                        <p:tgtEl>
                                          <p:spTgt spid="134349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4349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4349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4349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4349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43493"/>
                                        </p:tgtEl>
                                      </p:cBhvr>
                                      <p:to x="100000" y="60000"/>
                                    </p:animScale>
                                    <p:animScale>
                                      <p:cBhvr>
                                        <p:cTn id="32" dur="166" decel="50000">
                                          <p:stCondLst>
                                            <p:cond delay="676"/>
                                          </p:stCondLst>
                                        </p:cTn>
                                        <p:tgtEl>
                                          <p:spTgt spid="1343493"/>
                                        </p:tgtEl>
                                      </p:cBhvr>
                                      <p:to x="100000" y="100000"/>
                                    </p:animScale>
                                    <p:animScale>
                                      <p:cBhvr>
                                        <p:cTn id="33" dur="26">
                                          <p:stCondLst>
                                            <p:cond delay="1312"/>
                                          </p:stCondLst>
                                        </p:cTn>
                                        <p:tgtEl>
                                          <p:spTgt spid="1343493"/>
                                        </p:tgtEl>
                                      </p:cBhvr>
                                      <p:to x="100000" y="80000"/>
                                    </p:animScale>
                                    <p:animScale>
                                      <p:cBhvr>
                                        <p:cTn id="34" dur="166" decel="50000">
                                          <p:stCondLst>
                                            <p:cond delay="1338"/>
                                          </p:stCondLst>
                                        </p:cTn>
                                        <p:tgtEl>
                                          <p:spTgt spid="1343493"/>
                                        </p:tgtEl>
                                      </p:cBhvr>
                                      <p:to x="100000" y="100000"/>
                                    </p:animScale>
                                    <p:animScale>
                                      <p:cBhvr>
                                        <p:cTn id="35" dur="26">
                                          <p:stCondLst>
                                            <p:cond delay="1642"/>
                                          </p:stCondLst>
                                        </p:cTn>
                                        <p:tgtEl>
                                          <p:spTgt spid="1343493"/>
                                        </p:tgtEl>
                                      </p:cBhvr>
                                      <p:to x="100000" y="90000"/>
                                    </p:animScale>
                                    <p:animScale>
                                      <p:cBhvr>
                                        <p:cTn id="36" dur="166" decel="50000">
                                          <p:stCondLst>
                                            <p:cond delay="1668"/>
                                          </p:stCondLst>
                                        </p:cTn>
                                        <p:tgtEl>
                                          <p:spTgt spid="1343493"/>
                                        </p:tgtEl>
                                      </p:cBhvr>
                                      <p:to x="100000" y="100000"/>
                                    </p:animScale>
                                    <p:animScale>
                                      <p:cBhvr>
                                        <p:cTn id="37" dur="26">
                                          <p:stCondLst>
                                            <p:cond delay="1808"/>
                                          </p:stCondLst>
                                        </p:cTn>
                                        <p:tgtEl>
                                          <p:spTgt spid="1343493"/>
                                        </p:tgtEl>
                                      </p:cBhvr>
                                      <p:to x="100000" y="95000"/>
                                    </p:animScale>
                                    <p:animScale>
                                      <p:cBhvr>
                                        <p:cTn id="38" dur="166" decel="50000">
                                          <p:stCondLst>
                                            <p:cond delay="1834"/>
                                          </p:stCondLst>
                                        </p:cTn>
                                        <p:tgtEl>
                                          <p:spTgt spid="134349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3491" grpId="0" build="p"/>
      <p:bldP spid="13434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1">
            <a:extLst>
              <a:ext uri="{FF2B5EF4-FFF2-40B4-BE49-F238E27FC236}">
                <a16:creationId xmlns:a16="http://schemas.microsoft.com/office/drawing/2014/main" id="{A7612EA3-7547-A645-BF68-46D286314B22}"/>
              </a:ext>
            </a:extLst>
          </p:cNvPr>
          <p:cNvPicPr>
            <a:picLocks noChangeAspect="1"/>
          </p:cNvPicPr>
          <p:nvPr/>
        </p:nvPicPr>
        <p:blipFill>
          <a:blip r:embed="rId3">
            <a:extLst>
              <a:ext uri="{28A0092B-C50C-407E-A947-70E740481C1C}">
                <a14:useLocalDpi xmlns:a14="http://schemas.microsoft.com/office/drawing/2010/main" val="0"/>
              </a:ext>
            </a:extLst>
          </a:blip>
          <a:srcRect l="25200"/>
          <a:stretch>
            <a:fillRect/>
          </a:stretch>
        </p:blipFill>
        <p:spPr bwMode="auto">
          <a:xfrm>
            <a:off x="0" y="3175"/>
            <a:ext cx="5148263"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698" name="Picture 4">
            <a:extLst>
              <a:ext uri="{FF2B5EF4-FFF2-40B4-BE49-F238E27FC236}">
                <a16:creationId xmlns:a16="http://schemas.microsoft.com/office/drawing/2014/main" id="{50BB6C23-ABAC-304E-90DC-1B332AD1E713}"/>
              </a:ext>
            </a:extLst>
          </p:cNvPr>
          <p:cNvPicPr>
            <a:picLocks noChangeAspect="1"/>
          </p:cNvPicPr>
          <p:nvPr/>
        </p:nvPicPr>
        <p:blipFill>
          <a:blip r:embed="rId3">
            <a:extLst>
              <a:ext uri="{28A0092B-C50C-407E-A947-70E740481C1C}">
                <a14:useLocalDpi xmlns:a14="http://schemas.microsoft.com/office/drawing/2010/main" val="0"/>
              </a:ext>
            </a:extLst>
          </a:blip>
          <a:srcRect l="25200" t="12596" r="16740" b="37381"/>
          <a:stretch>
            <a:fillRect/>
          </a:stretch>
        </p:blipFill>
        <p:spPr bwMode="auto">
          <a:xfrm>
            <a:off x="5148263" y="0"/>
            <a:ext cx="39957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699" name="Picture 5">
            <a:extLst>
              <a:ext uri="{FF2B5EF4-FFF2-40B4-BE49-F238E27FC236}">
                <a16:creationId xmlns:a16="http://schemas.microsoft.com/office/drawing/2014/main" id="{557133A9-7F59-3541-8F81-6A51D8BE0665}"/>
              </a:ext>
            </a:extLst>
          </p:cNvPr>
          <p:cNvPicPr>
            <a:picLocks noChangeAspect="1"/>
          </p:cNvPicPr>
          <p:nvPr/>
        </p:nvPicPr>
        <p:blipFill>
          <a:blip r:embed="rId3">
            <a:extLst>
              <a:ext uri="{28A0092B-C50C-407E-A947-70E740481C1C}">
                <a14:useLocalDpi xmlns:a14="http://schemas.microsoft.com/office/drawing/2010/main" val="0"/>
              </a:ext>
            </a:extLst>
          </a:blip>
          <a:srcRect l="25200" r="16740" b="24561"/>
          <a:stretch>
            <a:fillRect/>
          </a:stretch>
        </p:blipFill>
        <p:spPr bwMode="auto">
          <a:xfrm>
            <a:off x="5148263" y="1685925"/>
            <a:ext cx="3995737"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3" name="Rectangle 2">
            <a:extLst>
              <a:ext uri="{FF2B5EF4-FFF2-40B4-BE49-F238E27FC236}">
                <a16:creationId xmlns:a16="http://schemas.microsoft.com/office/drawing/2014/main" id="{CE57B1B1-8AD9-F147-B233-7B6012D4E62E}"/>
              </a:ext>
            </a:extLst>
          </p:cNvPr>
          <p:cNvSpPr>
            <a:spLocks noGrp="1" noChangeArrowheads="1"/>
          </p:cNvSpPr>
          <p:nvPr>
            <p:ph type="ctrTitle"/>
          </p:nvPr>
        </p:nvSpPr>
        <p:spPr>
          <a:xfrm>
            <a:off x="457200" y="1196752"/>
            <a:ext cx="8229600" cy="4752528"/>
          </a:xfrm>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defRPr/>
            </a:pPr>
            <a:r>
              <a:rPr kumimoji="0" lang="en-US" sz="8800" dirty="0" err="1">
                <a:effectLst>
                  <a:glow rad="533400">
                    <a:schemeClr val="bg1"/>
                  </a:glow>
                </a:effectLst>
              </a:rPr>
              <a:t>Bạn</a:t>
            </a:r>
            <a:r>
              <a:rPr kumimoji="0" lang="en-US" sz="8800" dirty="0">
                <a:effectLst>
                  <a:glow rad="533400">
                    <a:schemeClr val="bg1"/>
                  </a:glow>
                </a:effectLst>
              </a:rPr>
              <a:t> Thu </a:t>
            </a:r>
            <a:r>
              <a:rPr kumimoji="0" lang="en-US" sz="8800" dirty="0" err="1">
                <a:effectLst>
                  <a:glow rad="533400">
                    <a:schemeClr val="bg1"/>
                  </a:glow>
                </a:effectLst>
              </a:rPr>
              <a:t>Hút</a:t>
            </a:r>
            <a:r>
              <a:rPr kumimoji="0" lang="en-US" sz="8800" dirty="0">
                <a:effectLst>
                  <a:glow rad="533400">
                    <a:schemeClr val="bg1"/>
                  </a:glow>
                </a:effectLst>
              </a:rPr>
              <a:t> </a:t>
            </a:r>
            <a:r>
              <a:rPr kumimoji="0" lang="en-US" sz="8800" dirty="0" err="1">
                <a:effectLst>
                  <a:glow rad="533400">
                    <a:schemeClr val="bg1"/>
                  </a:glow>
                </a:effectLst>
              </a:rPr>
              <a:t>Sự</a:t>
            </a:r>
            <a:r>
              <a:rPr kumimoji="0" lang="en-US" sz="8800" dirty="0">
                <a:effectLst>
                  <a:glow rad="533400">
                    <a:schemeClr val="bg1"/>
                  </a:glow>
                </a:effectLst>
              </a:rPr>
              <a:t> </a:t>
            </a:r>
            <a:r>
              <a:rPr kumimoji="0" lang="en-US" sz="8800" dirty="0" err="1">
                <a:effectLst>
                  <a:glow rad="533400">
                    <a:schemeClr val="bg1"/>
                  </a:glow>
                </a:effectLst>
              </a:rPr>
              <a:t>Chú</a:t>
            </a:r>
            <a:r>
              <a:rPr kumimoji="0" lang="en-US" sz="8800" dirty="0">
                <a:effectLst>
                  <a:glow rad="533400">
                    <a:schemeClr val="bg1"/>
                  </a:glow>
                </a:effectLst>
              </a:rPr>
              <a:t> </a:t>
            </a:r>
            <a:r>
              <a:rPr kumimoji="0" lang="en-US" sz="8800" dirty="0" err="1">
                <a:effectLst>
                  <a:glow rad="533400">
                    <a:schemeClr val="bg1"/>
                  </a:glow>
                </a:effectLst>
              </a:rPr>
              <a:t>Ý</a:t>
            </a:r>
            <a:r>
              <a:rPr kumimoji="0" lang="en-US" sz="8800" dirty="0">
                <a:effectLst>
                  <a:glow rad="533400">
                    <a:schemeClr val="bg1"/>
                  </a:glow>
                </a:effectLst>
              </a:rPr>
              <a:t> </a:t>
            </a:r>
            <a:r>
              <a:rPr kumimoji="0" lang="en-US" sz="8800" dirty="0" err="1">
                <a:effectLst>
                  <a:glow rad="533400">
                    <a:schemeClr val="bg1"/>
                  </a:glow>
                </a:effectLst>
              </a:rPr>
              <a:t>Như</a:t>
            </a:r>
            <a:r>
              <a:rPr kumimoji="0" lang="en-US" sz="8800" dirty="0">
                <a:effectLst>
                  <a:glow rad="533400">
                    <a:schemeClr val="bg1"/>
                  </a:glow>
                </a:effectLst>
              </a:rPr>
              <a:t> </a:t>
            </a:r>
            <a:r>
              <a:rPr kumimoji="0" lang="en-US" sz="8800" dirty="0" err="1">
                <a:effectLst>
                  <a:glow rad="533400">
                    <a:schemeClr val="bg1"/>
                  </a:glow>
                </a:effectLst>
              </a:rPr>
              <a:t>Thế</a:t>
            </a:r>
            <a:r>
              <a:rPr kumimoji="0" lang="en-US" sz="8800" dirty="0">
                <a:effectLst>
                  <a:glow rad="533400">
                    <a:schemeClr val="bg1"/>
                  </a:glow>
                </a:effectLst>
              </a:rPr>
              <a:t> </a:t>
            </a:r>
            <a:r>
              <a:rPr kumimoji="0" lang="en-US" sz="8800" dirty="0" err="1">
                <a:effectLst>
                  <a:glow rad="533400">
                    <a:schemeClr val="bg1"/>
                  </a:glow>
                </a:effectLst>
              </a:rPr>
              <a:t>Nào</a:t>
            </a:r>
            <a:r>
              <a:rPr kumimoji="0" lang="en-US" sz="8800" dirty="0">
                <a:effectLst>
                  <a:glow rad="533400">
                    <a:schemeClr val="bg1"/>
                  </a:glow>
                </a:effectLst>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2" descr="nebula-bullets">
            <a:extLst>
              <a:ext uri="{FF2B5EF4-FFF2-40B4-BE49-F238E27FC236}">
                <a16:creationId xmlns:a16="http://schemas.microsoft.com/office/drawing/2014/main" id="{7B9C2972-7FA0-B542-B4EC-BC35D4DB0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4">
            <a:extLst>
              <a:ext uri="{FF2B5EF4-FFF2-40B4-BE49-F238E27FC236}">
                <a16:creationId xmlns:a16="http://schemas.microsoft.com/office/drawing/2014/main" id="{40CC231A-4C3A-EC4B-B7DB-B1F596BB0D86}"/>
              </a:ext>
            </a:extLst>
          </p:cNvPr>
          <p:cNvSpPr>
            <a:spLocks noChangeArrowheads="1"/>
          </p:cNvSpPr>
          <p:nvPr/>
        </p:nvSpPr>
        <p:spPr bwMode="auto">
          <a:xfrm>
            <a:off x="533400" y="381000"/>
            <a:ext cx="3200400" cy="609600"/>
          </a:xfrm>
          <a:prstGeom prst="rect">
            <a:avLst/>
          </a:prstGeom>
          <a:solidFill>
            <a:schemeClr val="tx1"/>
          </a:solidFill>
          <a:ln>
            <a:noFill/>
          </a:ln>
          <a:effectLst>
            <a:outerShdw blurRad="63500" dist="38099" dir="2700000" algn="ctr" rotWithShape="0">
              <a:schemeClr val="tx2">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defRPr/>
            </a:pPr>
            <a:r>
              <a:rPr lang="en-US" sz="3600" b="1" i="1">
                <a:solidFill>
                  <a:srgbClr val="FFFF00"/>
                </a:solidFill>
                <a:latin typeface="Arial" charset="0"/>
                <a:ea typeface="ＭＳ Ｐゴシック" charset="0"/>
                <a:cs typeface="ＭＳ Ｐゴシック" charset="0"/>
              </a:rPr>
              <a:t>TNDC KKC</a:t>
            </a:r>
            <a:endParaRPr lang="en-US" sz="3200" b="1">
              <a:solidFill>
                <a:srgbClr val="FFFF00"/>
              </a:solidFill>
              <a:latin typeface="Arial" charset="0"/>
              <a:ea typeface="ＭＳ Ｐゴシック" charset="0"/>
              <a:cs typeface="ＭＳ Ｐゴシック" charset="0"/>
            </a:endParaRPr>
          </a:p>
        </p:txBody>
      </p:sp>
      <p:sp>
        <p:nvSpPr>
          <p:cNvPr id="27652" name="Rectangle 5">
            <a:extLst>
              <a:ext uri="{FF2B5EF4-FFF2-40B4-BE49-F238E27FC236}">
                <a16:creationId xmlns:a16="http://schemas.microsoft.com/office/drawing/2014/main" id="{ECEC3B34-BF07-6A40-959E-DB3DAB6E544C}"/>
              </a:ext>
            </a:extLst>
          </p:cNvPr>
          <p:cNvSpPr>
            <a:spLocks noChangeArrowheads="1"/>
          </p:cNvSpPr>
          <p:nvPr/>
        </p:nvSpPr>
        <p:spPr bwMode="auto">
          <a:xfrm>
            <a:off x="1447800" y="1295400"/>
            <a:ext cx="7696200" cy="1600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3600" b="1" i="1">
                <a:solidFill>
                  <a:srgbClr val="FFFF00"/>
                </a:solidFill>
              </a:rPr>
              <a:t>T</a:t>
            </a:r>
            <a:r>
              <a:rPr lang="en-US" altLang="en-US" sz="3600" b="1" i="1">
                <a:solidFill>
                  <a:schemeClr val="bg1"/>
                </a:solidFill>
              </a:rPr>
              <a:t>hu hút sự chú ý đến Chủ Đề</a:t>
            </a:r>
            <a:endParaRPr lang="en-US" altLang="en-US" sz="3200" b="1">
              <a:solidFill>
                <a:schemeClr val="bg1"/>
              </a:solidFill>
            </a:endParaRPr>
          </a:p>
          <a:p>
            <a:pPr eaLnBrk="1" hangingPunct="1">
              <a:spcBef>
                <a:spcPct val="20000"/>
              </a:spcBef>
            </a:pPr>
            <a:r>
              <a:rPr lang="en-US" altLang="en-US" sz="3600" b="1" i="1">
                <a:solidFill>
                  <a:srgbClr val="FFFF00"/>
                </a:solidFill>
              </a:rPr>
              <a:t>N</a:t>
            </a:r>
            <a:r>
              <a:rPr lang="en-US" altLang="en-US" sz="3600" b="1" i="1">
                <a:solidFill>
                  <a:schemeClr val="bg1"/>
                </a:solidFill>
              </a:rPr>
              <a:t>ói đến Nhu cầu</a:t>
            </a:r>
            <a:endParaRPr lang="en-US" altLang="en-US" sz="3200" b="1">
              <a:solidFill>
                <a:schemeClr val="bg1"/>
              </a:solidFill>
            </a:endParaRPr>
          </a:p>
        </p:txBody>
      </p:sp>
      <p:sp>
        <p:nvSpPr>
          <p:cNvPr id="27653" name="Text Box 6">
            <a:extLst>
              <a:ext uri="{FF2B5EF4-FFF2-40B4-BE49-F238E27FC236}">
                <a16:creationId xmlns:a16="http://schemas.microsoft.com/office/drawing/2014/main" id="{60475F01-5607-C14A-A097-189D15A78997}"/>
              </a:ext>
            </a:extLst>
          </p:cNvPr>
          <p:cNvSpPr txBox="1">
            <a:spLocks noChangeArrowheads="1"/>
          </p:cNvSpPr>
          <p:nvPr/>
        </p:nvSpPr>
        <p:spPr bwMode="auto">
          <a:xfrm>
            <a:off x="8518525" y="39688"/>
            <a:ext cx="523875"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rPr>
              <a:t>74</a:t>
            </a:r>
            <a:endParaRPr lang="en-US">
              <a:solidFill>
                <a:schemeClr val="bg1"/>
              </a:solidFill>
            </a:endParaRPr>
          </a:p>
        </p:txBody>
      </p:sp>
      <p:pic>
        <p:nvPicPr>
          <p:cNvPr id="159749" name="Picture 1" descr="Masks.jpg">
            <a:extLst>
              <a:ext uri="{FF2B5EF4-FFF2-40B4-BE49-F238E27FC236}">
                <a16:creationId xmlns:a16="http://schemas.microsoft.com/office/drawing/2014/main" id="{6B1E9DAC-DFE1-EA4B-B990-D5ADAA4CB5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2565400"/>
            <a:ext cx="59039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50" name="TextBox 7">
            <a:extLst>
              <a:ext uri="{FF2B5EF4-FFF2-40B4-BE49-F238E27FC236}">
                <a16:creationId xmlns:a16="http://schemas.microsoft.com/office/drawing/2014/main" id="{78E7F121-A5E5-5944-8201-ED8E9B5AE481}"/>
              </a:ext>
            </a:extLst>
          </p:cNvPr>
          <p:cNvSpPr txBox="1">
            <a:spLocks noChangeArrowheads="1"/>
          </p:cNvSpPr>
          <p:nvPr/>
        </p:nvSpPr>
        <p:spPr bwMode="auto">
          <a:xfrm>
            <a:off x="2209800" y="5875338"/>
            <a:ext cx="3505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i="1">
                <a:solidFill>
                  <a:schemeClr val="bg1"/>
                </a:solidFill>
              </a:rPr>
              <a:t>Hãy giúp họ thừa nhận rằng họ đeo mặt nạ</a:t>
            </a:r>
            <a:endParaRPr lang="en-US" altLang="en-US"/>
          </a:p>
        </p:txBody>
      </p:sp>
      <p:sp>
        <p:nvSpPr>
          <p:cNvPr id="159751" name="Title 1">
            <a:extLst>
              <a:ext uri="{FF2B5EF4-FFF2-40B4-BE49-F238E27FC236}">
                <a16:creationId xmlns:a16="http://schemas.microsoft.com/office/drawing/2014/main" id="{C8812EDF-D9F7-0741-917E-413E52E43FC7}"/>
              </a:ext>
            </a:extLst>
          </p:cNvPr>
          <p:cNvSpPr>
            <a:spLocks noGrp="1"/>
          </p:cNvSpPr>
          <p:nvPr>
            <p:ph type="ctrTitle"/>
          </p:nvPr>
        </p:nvSpPr>
        <p:spPr/>
        <p:txBody>
          <a:bodyPr/>
          <a:lstStyle/>
          <a:p>
            <a:endParaRPr lang="en-US" altLang="en-US"/>
          </a:p>
        </p:txBody>
      </p:sp>
      <p:sp>
        <p:nvSpPr>
          <p:cNvPr id="10" name="Rectangle 2">
            <a:extLst>
              <a:ext uri="{FF2B5EF4-FFF2-40B4-BE49-F238E27FC236}">
                <a16:creationId xmlns:a16="http://schemas.microsoft.com/office/drawing/2014/main" id="{318B13BB-A147-3C4B-8373-419BFEA17E3B}"/>
              </a:ext>
            </a:extLst>
          </p:cNvPr>
          <p:cNvSpPr txBox="1">
            <a:spLocks noChangeArrowheads="1"/>
          </p:cNvSpPr>
          <p:nvPr/>
        </p:nvSpPr>
        <p:spPr bwMode="auto">
          <a:xfrm rot="-5400000">
            <a:off x="-2781300" y="288448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6000" b="1">
                <a:solidFill>
                  <a:schemeClr val="bg1"/>
                </a:solidFill>
              </a:rPr>
              <a:t>Giới Thiệu</a:t>
            </a:r>
            <a:endParaRPr lang="en-US" altLang="en-US" sz="5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from="(-#ppt_w/2)" to="(#ppt_x)" calcmode="lin" valueType="num">
                                      <p:cBhvr>
                                        <p:cTn id="7" dur="600" fill="hold">
                                          <p:stCondLst>
                                            <p:cond delay="0"/>
                                          </p:stCondLst>
                                        </p:cTn>
                                        <p:tgtEl>
                                          <p:spTgt spid="10"/>
                                        </p:tgtEl>
                                        <p:attrNameLst>
                                          <p:attrName>ppt_x</p:attrName>
                                        </p:attrNameLst>
                                      </p:cBhvr>
                                    </p:anim>
                                    <p:anim from="0" to="-1.0" calcmode="lin" valueType="num">
                                      <p:cBhvr>
                                        <p:cTn id="8" dur="200" decel="50000" autoRev="1" fill="hold">
                                          <p:stCondLst>
                                            <p:cond delay="600"/>
                                          </p:stCondLst>
                                        </p:cTn>
                                        <p:tgtEl>
                                          <p:spTgt spid="10"/>
                                        </p:tgtEl>
                                        <p:attrNameLst>
                                          <p:attrName>xshear</p:attrName>
                                        </p:attrNameLst>
                                      </p:cBhvr>
                                    </p:anim>
                                    <p:animScale>
                                      <p:cBhvr>
                                        <p:cTn id="9" dur="200" decel="100000" autoRev="1" fill="hold">
                                          <p:stCondLst>
                                            <p:cond delay="600"/>
                                          </p:stCondLst>
                                        </p:cTn>
                                        <p:tgtEl>
                                          <p:spTgt spid="10"/>
                                        </p:tgtEl>
                                      </p:cBhvr>
                                      <p:from x="100000" y="100000"/>
                                      <p:to x="80000" y="100000"/>
                                    </p:animScale>
                                    <p:anim by="(#ppt_h/3+#ppt_w*0.1)" calcmode="lin" valueType="num">
                                      <p:cBhvr additive="sum">
                                        <p:cTn id="10" dur="200" decel="100000" autoRev="1" fill="hold">
                                          <p:stCondLst>
                                            <p:cond delay="6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4" descr="IntrosHoHumNeed">
            <a:extLst>
              <a:ext uri="{FF2B5EF4-FFF2-40B4-BE49-F238E27FC236}">
                <a16:creationId xmlns:a16="http://schemas.microsoft.com/office/drawing/2014/main" id="{F4ACB177-848F-234F-B016-BC0AB1D2A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760" r="13713" b="27202"/>
          <a:stretch>
            <a:fillRect/>
          </a:stretch>
        </p:blipFill>
        <p:spPr bwMode="auto">
          <a:xfrm rot="-207099">
            <a:off x="457200" y="-152400"/>
            <a:ext cx="4578350" cy="7086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1794" name="Rectangle 2">
            <a:extLst>
              <a:ext uri="{FF2B5EF4-FFF2-40B4-BE49-F238E27FC236}">
                <a16:creationId xmlns:a16="http://schemas.microsoft.com/office/drawing/2014/main" id="{7ABA5EAD-A8F7-5F4C-8A28-0ACFCD1F111A}"/>
              </a:ext>
            </a:extLst>
          </p:cNvPr>
          <p:cNvSpPr>
            <a:spLocks noGrp="1" noChangeArrowheads="1"/>
          </p:cNvSpPr>
          <p:nvPr>
            <p:ph type="ctrTitle"/>
          </p:nvPr>
        </p:nvSpPr>
        <p:spPr>
          <a:xfrm>
            <a:off x="5334000" y="0"/>
            <a:ext cx="3657600" cy="6858000"/>
          </a:xfrm>
        </p:spPr>
        <p:txBody>
          <a:bodyPr/>
          <a:lstStyle/>
          <a:p>
            <a:pPr eaLnBrk="1" hangingPunct="1"/>
            <a:r>
              <a:rPr lang="en-US" altLang="en-US" sz="5400" b="1">
                <a:solidFill>
                  <a:srgbClr val="FF0000"/>
                </a:solidFill>
              </a:rPr>
              <a:t>Bạn có rất ít thời gian để khơi dậy nhu cầu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2" descr="nebula-bullets">
            <a:extLst>
              <a:ext uri="{FF2B5EF4-FFF2-40B4-BE49-F238E27FC236}">
                <a16:creationId xmlns:a16="http://schemas.microsoft.com/office/drawing/2014/main" id="{E12A00B8-21CA-0841-A1B9-51E13BE66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4">
            <a:extLst>
              <a:ext uri="{FF2B5EF4-FFF2-40B4-BE49-F238E27FC236}">
                <a16:creationId xmlns:a16="http://schemas.microsoft.com/office/drawing/2014/main" id="{4B2722D8-E389-394F-8498-3B37AD1CE727}"/>
              </a:ext>
            </a:extLst>
          </p:cNvPr>
          <p:cNvSpPr>
            <a:spLocks noChangeArrowheads="1"/>
          </p:cNvSpPr>
          <p:nvPr/>
        </p:nvSpPr>
        <p:spPr bwMode="auto">
          <a:xfrm>
            <a:off x="533400" y="381000"/>
            <a:ext cx="3200400" cy="609600"/>
          </a:xfrm>
          <a:prstGeom prst="rect">
            <a:avLst/>
          </a:prstGeom>
          <a:solidFill>
            <a:schemeClr val="tx1"/>
          </a:solidFill>
          <a:ln>
            <a:noFill/>
          </a:ln>
          <a:effectLst>
            <a:outerShdw blurRad="63500" dist="38099" dir="2700000" algn="ctr" rotWithShape="0">
              <a:schemeClr val="tx2">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defRPr/>
            </a:pPr>
            <a:r>
              <a:rPr lang="en-US" sz="3600" b="1" i="1">
                <a:solidFill>
                  <a:srgbClr val="FFFF00"/>
                </a:solidFill>
                <a:latin typeface="Arial" charset="0"/>
                <a:ea typeface="ＭＳ Ｐゴシック" charset="0"/>
                <a:cs typeface="ＭＳ Ｐゴシック" charset="0"/>
              </a:rPr>
              <a:t>TNDC PAT</a:t>
            </a:r>
            <a:endParaRPr lang="en-US" sz="3200" b="1">
              <a:solidFill>
                <a:srgbClr val="FFFF00"/>
              </a:solidFill>
              <a:latin typeface="Arial" charset="0"/>
              <a:ea typeface="ＭＳ Ｐゴシック" charset="0"/>
              <a:cs typeface="ＭＳ Ｐゴシック" charset="0"/>
            </a:endParaRPr>
          </a:p>
        </p:txBody>
      </p:sp>
      <p:sp>
        <p:nvSpPr>
          <p:cNvPr id="1310725" name="Rectangle 5">
            <a:extLst>
              <a:ext uri="{FF2B5EF4-FFF2-40B4-BE49-F238E27FC236}">
                <a16:creationId xmlns:a16="http://schemas.microsoft.com/office/drawing/2014/main" id="{61AE6BC3-F115-3645-9119-47314B05C887}"/>
              </a:ext>
            </a:extLst>
          </p:cNvPr>
          <p:cNvSpPr>
            <a:spLocks noChangeArrowheads="1"/>
          </p:cNvSpPr>
          <p:nvPr/>
        </p:nvSpPr>
        <p:spPr bwMode="auto">
          <a:xfrm>
            <a:off x="1447800" y="1295400"/>
            <a:ext cx="7696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3600" b="1" i="1">
                <a:solidFill>
                  <a:srgbClr val="FFFF00"/>
                </a:solidFill>
              </a:rPr>
              <a:t>T</a:t>
            </a:r>
            <a:r>
              <a:rPr lang="en-US" altLang="en-US" sz="3600" b="1" i="1">
                <a:solidFill>
                  <a:schemeClr val="bg1"/>
                </a:solidFill>
              </a:rPr>
              <a:t>hu hút sự chú ý đến Chủ đề</a:t>
            </a:r>
          </a:p>
          <a:p>
            <a:pPr eaLnBrk="1" hangingPunct="1">
              <a:spcBef>
                <a:spcPct val="20000"/>
              </a:spcBef>
            </a:pPr>
            <a:r>
              <a:rPr lang="en-US" altLang="en-US" sz="3600" b="1" i="1">
                <a:solidFill>
                  <a:srgbClr val="FFFF00"/>
                </a:solidFill>
              </a:rPr>
              <a:t>N</a:t>
            </a:r>
            <a:r>
              <a:rPr lang="en-US" altLang="en-US" sz="3600" b="1" i="1">
                <a:solidFill>
                  <a:schemeClr val="bg1"/>
                </a:solidFill>
              </a:rPr>
              <a:t>ói đến Nhu cầu</a:t>
            </a:r>
          </a:p>
          <a:p>
            <a:pPr eaLnBrk="1" hangingPunct="1">
              <a:spcBef>
                <a:spcPct val="20000"/>
              </a:spcBef>
            </a:pPr>
            <a:r>
              <a:rPr lang="en-US" altLang="en-US" sz="3600" b="1" i="1">
                <a:solidFill>
                  <a:srgbClr val="FFFF00"/>
                </a:solidFill>
              </a:rPr>
              <a:t>D</a:t>
            </a:r>
            <a:r>
              <a:rPr lang="en-US" altLang="en-US" sz="3600" b="1" i="1">
                <a:solidFill>
                  <a:schemeClr val="bg1"/>
                </a:solidFill>
              </a:rPr>
              <a:t>ẫn đến Chủ Đề, YC, hay ĐC I</a:t>
            </a:r>
          </a:p>
          <a:p>
            <a:pPr eaLnBrk="1" hangingPunct="1">
              <a:spcBef>
                <a:spcPct val="20000"/>
              </a:spcBef>
            </a:pPr>
            <a:r>
              <a:rPr lang="en-US" altLang="en-US" sz="3600" b="1" i="1">
                <a:solidFill>
                  <a:srgbClr val="FFFF00"/>
                </a:solidFill>
              </a:rPr>
              <a:t>C</a:t>
            </a:r>
            <a:r>
              <a:rPr lang="en-US" altLang="en-US" sz="3600" b="1" i="1">
                <a:solidFill>
                  <a:schemeClr val="bg1"/>
                </a:solidFill>
              </a:rPr>
              <a:t>ung cấp bối cảnh</a:t>
            </a:r>
            <a:endParaRPr lang="en-US" altLang="en-US" sz="3200" b="1">
              <a:solidFill>
                <a:schemeClr val="bg1"/>
              </a:solidFill>
            </a:endParaRPr>
          </a:p>
        </p:txBody>
      </p:sp>
      <p:sp>
        <p:nvSpPr>
          <p:cNvPr id="29701" name="Text Box 6">
            <a:extLst>
              <a:ext uri="{FF2B5EF4-FFF2-40B4-BE49-F238E27FC236}">
                <a16:creationId xmlns:a16="http://schemas.microsoft.com/office/drawing/2014/main" id="{7E28B917-7266-5C42-9F5D-C5DEB0C95307}"/>
              </a:ext>
            </a:extLst>
          </p:cNvPr>
          <p:cNvSpPr txBox="1">
            <a:spLocks noChangeArrowheads="1"/>
          </p:cNvSpPr>
          <p:nvPr/>
        </p:nvSpPr>
        <p:spPr bwMode="auto">
          <a:xfrm>
            <a:off x="8518525" y="39688"/>
            <a:ext cx="523875"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rPr>
              <a:t>74</a:t>
            </a:r>
            <a:endParaRPr lang="en-US">
              <a:solidFill>
                <a:schemeClr val="bg1"/>
              </a:solidFill>
            </a:endParaRPr>
          </a:p>
        </p:txBody>
      </p:sp>
      <p:sp>
        <p:nvSpPr>
          <p:cNvPr id="8" name="Rectangle 2">
            <a:extLst>
              <a:ext uri="{FF2B5EF4-FFF2-40B4-BE49-F238E27FC236}">
                <a16:creationId xmlns:a16="http://schemas.microsoft.com/office/drawing/2014/main" id="{FBAA7D49-15A6-3142-8B99-104451708B44}"/>
              </a:ext>
            </a:extLst>
          </p:cNvPr>
          <p:cNvSpPr txBox="1">
            <a:spLocks noChangeArrowheads="1"/>
          </p:cNvSpPr>
          <p:nvPr/>
        </p:nvSpPr>
        <p:spPr bwMode="auto">
          <a:xfrm rot="-5400000">
            <a:off x="-2781300" y="28575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6000" b="1">
                <a:solidFill>
                  <a:schemeClr val="bg1"/>
                </a:solidFill>
              </a:rPr>
              <a:t>Giới Thiệu</a:t>
            </a:r>
            <a:endParaRPr lang="en-US" altLang="en-US" sz="5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10725">
                                            <p:txEl>
                                              <p:pRg st="2" end="2"/>
                                            </p:txEl>
                                          </p:spTgt>
                                        </p:tgtEl>
                                        <p:attrNameLst>
                                          <p:attrName>style.visibility</p:attrName>
                                        </p:attrNameLst>
                                      </p:cBhvr>
                                      <p:to>
                                        <p:strVal val="visible"/>
                                      </p:to>
                                    </p:set>
                                    <p:animEffect transition="in" filter="wipe(up)">
                                      <p:cBhvr>
                                        <p:cTn id="7" dur="3000"/>
                                        <p:tgtEl>
                                          <p:spTgt spid="131072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10725">
                                            <p:txEl>
                                              <p:pRg st="3" end="3"/>
                                            </p:txEl>
                                          </p:spTgt>
                                        </p:tgtEl>
                                        <p:attrNameLst>
                                          <p:attrName>style.visibility</p:attrName>
                                        </p:attrNameLst>
                                      </p:cBhvr>
                                      <p:to>
                                        <p:strVal val="visible"/>
                                      </p:to>
                                    </p:set>
                                    <p:animEffect transition="in" filter="wipe(up)">
                                      <p:cBhvr>
                                        <p:cTn id="12" dur="3000"/>
                                        <p:tgtEl>
                                          <p:spTgt spid="131072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from="(-#ppt_w/2)" to="(#ppt_x)" calcmode="lin" valueType="num">
                                      <p:cBhvr>
                                        <p:cTn id="17" dur="600" fill="hold">
                                          <p:stCondLst>
                                            <p:cond delay="0"/>
                                          </p:stCondLst>
                                        </p:cTn>
                                        <p:tgtEl>
                                          <p:spTgt spid="8"/>
                                        </p:tgtEl>
                                        <p:attrNameLst>
                                          <p:attrName>ppt_x</p:attrName>
                                        </p:attrNameLst>
                                      </p:cBhvr>
                                    </p:anim>
                                    <p:anim from="0" to="-1.0" calcmode="lin" valueType="num">
                                      <p:cBhvr>
                                        <p:cTn id="18" dur="200" decel="50000" autoRev="1" fill="hold">
                                          <p:stCondLst>
                                            <p:cond delay="600"/>
                                          </p:stCondLst>
                                        </p:cTn>
                                        <p:tgtEl>
                                          <p:spTgt spid="8"/>
                                        </p:tgtEl>
                                        <p:attrNameLst>
                                          <p:attrName>xshear</p:attrName>
                                        </p:attrNameLst>
                                      </p:cBhvr>
                                    </p:anim>
                                    <p:animScale>
                                      <p:cBhvr>
                                        <p:cTn id="19" dur="200" decel="100000" autoRev="1" fill="hold">
                                          <p:stCondLst>
                                            <p:cond delay="600"/>
                                          </p:stCondLst>
                                        </p:cTn>
                                        <p:tgtEl>
                                          <p:spTgt spid="8"/>
                                        </p:tgtEl>
                                      </p:cBhvr>
                                      <p:from x="100000" y="100000"/>
                                      <p:to x="80000" y="100000"/>
                                    </p:animScale>
                                    <p:anim by="(#ppt_h/3+#ppt_w*0.1)" calcmode="lin" valueType="num">
                                      <p:cBhvr additive="sum">
                                        <p:cTn id="2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25" grpId="0" build="p"/>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a:extLst>
              <a:ext uri="{FF2B5EF4-FFF2-40B4-BE49-F238E27FC236}">
                <a16:creationId xmlns:a16="http://schemas.microsoft.com/office/drawing/2014/main" id="{7EA822FE-53BF-2A42-90C3-2F9182DC69F6}"/>
              </a:ext>
            </a:extLst>
          </p:cNvPr>
          <p:cNvSpPr>
            <a:spLocks noGrp="1" noChangeArrowheads="1"/>
          </p:cNvSpPr>
          <p:nvPr>
            <p:ph type="title"/>
          </p:nvPr>
        </p:nvSpPr>
        <p:spPr>
          <a:xfrm>
            <a:off x="-6350" y="115888"/>
            <a:ext cx="9144000" cy="3429000"/>
          </a:xfrm>
        </p:spPr>
        <p:txBody>
          <a:bodyPr/>
          <a:lstStyle/>
          <a:p>
            <a:pPr eaLnBrk="1" hangingPunct="1"/>
            <a:r>
              <a:rPr lang="en-US" altLang="en-US" sz="9600"/>
              <a:t>Giới Thiệu </a:t>
            </a:r>
            <a:br>
              <a:rPr lang="en-US" altLang="en-US" sz="9600"/>
            </a:br>
            <a:r>
              <a:rPr lang="en-US" altLang="en-US" sz="9600"/>
              <a:t>Bài Giảng</a:t>
            </a:r>
            <a:endParaRPr lang="en-US" altLang="en-US"/>
          </a:p>
        </p:txBody>
      </p:sp>
      <p:pic>
        <p:nvPicPr>
          <p:cNvPr id="129026" name="Picture 4" descr="I-am-so-sleepy1.jpg">
            <a:extLst>
              <a:ext uri="{FF2B5EF4-FFF2-40B4-BE49-F238E27FC236}">
                <a16:creationId xmlns:a16="http://schemas.microsoft.com/office/drawing/2014/main" id="{0F93D1C1-C3AE-E64E-B4DA-A8611431D3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3738563"/>
            <a:ext cx="4976813"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7" name="Picture 5" descr="67918-wide_eyed_baby.jpg">
            <a:extLst>
              <a:ext uri="{FF2B5EF4-FFF2-40B4-BE49-F238E27FC236}">
                <a16:creationId xmlns:a16="http://schemas.microsoft.com/office/drawing/2014/main" id="{46C3B4C5-0917-7940-9137-37C8F6EB45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72150" y="3789363"/>
            <a:ext cx="3354388"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8" name="Right Arrow 6">
            <a:extLst>
              <a:ext uri="{FF2B5EF4-FFF2-40B4-BE49-F238E27FC236}">
                <a16:creationId xmlns:a16="http://schemas.microsoft.com/office/drawing/2014/main" id="{4F3D448F-586A-A449-A2EF-A782637155F2}"/>
              </a:ext>
            </a:extLst>
          </p:cNvPr>
          <p:cNvSpPr>
            <a:spLocks noChangeArrowheads="1"/>
          </p:cNvSpPr>
          <p:nvPr/>
        </p:nvSpPr>
        <p:spPr bwMode="auto">
          <a:xfrm>
            <a:off x="4787900" y="4221163"/>
            <a:ext cx="1296988" cy="2087562"/>
          </a:xfrm>
          <a:prstGeom prst="rightArrow">
            <a:avLst>
              <a:gd name="adj1" fmla="val 50000"/>
              <a:gd name="adj2" fmla="val 50000"/>
            </a:avLst>
          </a:prstGeom>
          <a:solidFill>
            <a:schemeClr val="accent1"/>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a:extLst>
              <a:ext uri="{FF2B5EF4-FFF2-40B4-BE49-F238E27FC236}">
                <a16:creationId xmlns:a16="http://schemas.microsoft.com/office/drawing/2014/main" id="{2D482239-C2A0-5C4F-920E-C68BD78890C0}"/>
              </a:ext>
            </a:extLst>
          </p:cNvPr>
          <p:cNvSpPr>
            <a:spLocks noGrp="1" noChangeArrowheads="1"/>
          </p:cNvSpPr>
          <p:nvPr>
            <p:ph type="title" idx="4294967295"/>
          </p:nvPr>
        </p:nvSpPr>
        <p:spPr>
          <a:xfrm>
            <a:off x="76200" y="274638"/>
            <a:ext cx="8991600" cy="1020762"/>
          </a:xfrm>
        </p:spPr>
        <p:txBody>
          <a:bodyPr/>
          <a:lstStyle/>
          <a:p>
            <a:pPr eaLnBrk="1" hangingPunct="1"/>
            <a:r>
              <a:rPr lang="en-US" altLang="en-US" sz="3600" b="1">
                <a:solidFill>
                  <a:schemeClr val="bg1"/>
                </a:solidFill>
              </a:rPr>
              <a:t>Chỉ chia sẻ những bối cảnh liên hệ</a:t>
            </a:r>
          </a:p>
        </p:txBody>
      </p:sp>
      <p:sp>
        <p:nvSpPr>
          <p:cNvPr id="1312771" name="Rectangle 3">
            <a:extLst>
              <a:ext uri="{FF2B5EF4-FFF2-40B4-BE49-F238E27FC236}">
                <a16:creationId xmlns:a16="http://schemas.microsoft.com/office/drawing/2014/main" id="{605B8747-DA0E-DD49-B8B4-AF1CF9845C33}"/>
              </a:ext>
            </a:extLst>
          </p:cNvPr>
          <p:cNvSpPr>
            <a:spLocks noChangeArrowheads="1"/>
          </p:cNvSpPr>
          <p:nvPr/>
        </p:nvSpPr>
        <p:spPr bwMode="auto">
          <a:xfrm>
            <a:off x="76200" y="1066800"/>
            <a:ext cx="8991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000" b="1">
                <a:solidFill>
                  <a:schemeClr val="bg1"/>
                </a:solidFill>
              </a:rPr>
              <a:t>Đưa ra bối cảnh thượng văn</a:t>
            </a:r>
          </a:p>
        </p:txBody>
      </p:sp>
      <p:grpSp>
        <p:nvGrpSpPr>
          <p:cNvPr id="2" name="Group 4">
            <a:extLst>
              <a:ext uri="{FF2B5EF4-FFF2-40B4-BE49-F238E27FC236}">
                <a16:creationId xmlns:a16="http://schemas.microsoft.com/office/drawing/2014/main" id="{83D98A11-4ACB-EE43-9491-D9390FEE4FFC}"/>
              </a:ext>
            </a:extLst>
          </p:cNvPr>
          <p:cNvGrpSpPr>
            <a:grpSpLocks/>
          </p:cNvGrpSpPr>
          <p:nvPr/>
        </p:nvGrpSpPr>
        <p:grpSpPr bwMode="auto">
          <a:xfrm>
            <a:off x="2562225" y="2662238"/>
            <a:ext cx="3000375" cy="2930525"/>
            <a:chOff x="1614" y="1677"/>
            <a:chExt cx="1890" cy="1846"/>
          </a:xfrm>
        </p:grpSpPr>
        <p:pic>
          <p:nvPicPr>
            <p:cNvPr id="165900" name="Picture 5" descr="septuagint">
              <a:extLst>
                <a:ext uri="{FF2B5EF4-FFF2-40B4-BE49-F238E27FC236}">
                  <a16:creationId xmlns:a16="http://schemas.microsoft.com/office/drawing/2014/main" id="{BE506967-E28C-AE47-8E31-40038795D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1505" b="36986"/>
            <a:stretch>
              <a:fillRect/>
            </a:stretch>
          </p:blipFill>
          <p:spPr bwMode="auto">
            <a:xfrm>
              <a:off x="1614" y="1677"/>
              <a:ext cx="1890" cy="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901" name="Text Box 6">
              <a:extLst>
                <a:ext uri="{FF2B5EF4-FFF2-40B4-BE49-F238E27FC236}">
                  <a16:creationId xmlns:a16="http://schemas.microsoft.com/office/drawing/2014/main" id="{3D9B15A7-8A31-A240-874A-9956748AD7F1}"/>
                </a:ext>
              </a:extLst>
            </p:cNvPr>
            <p:cNvSpPr txBox="1">
              <a:spLocks noChangeArrowheads="1"/>
            </p:cNvSpPr>
            <p:nvPr/>
          </p:nvSpPr>
          <p:spPr bwMode="auto">
            <a:xfrm>
              <a:off x="1692" y="2639"/>
              <a:ext cx="134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t>Bối cảnh</a:t>
              </a:r>
            </a:p>
          </p:txBody>
        </p:sp>
      </p:grpSp>
      <p:grpSp>
        <p:nvGrpSpPr>
          <p:cNvPr id="3" name="Group 7">
            <a:extLst>
              <a:ext uri="{FF2B5EF4-FFF2-40B4-BE49-F238E27FC236}">
                <a16:creationId xmlns:a16="http://schemas.microsoft.com/office/drawing/2014/main" id="{FF50E7F2-C3A5-2046-910B-2EC2C1434C10}"/>
              </a:ext>
            </a:extLst>
          </p:cNvPr>
          <p:cNvGrpSpPr>
            <a:grpSpLocks/>
          </p:cNvGrpSpPr>
          <p:nvPr/>
        </p:nvGrpSpPr>
        <p:grpSpPr bwMode="auto">
          <a:xfrm>
            <a:off x="5943600" y="2895600"/>
            <a:ext cx="3124200" cy="2487613"/>
            <a:chOff x="3744" y="1824"/>
            <a:chExt cx="1968" cy="1567"/>
          </a:xfrm>
        </p:grpSpPr>
        <p:pic>
          <p:nvPicPr>
            <p:cNvPr id="165898" name="Picture 8" descr="ISCBG032">
              <a:extLst>
                <a:ext uri="{FF2B5EF4-FFF2-40B4-BE49-F238E27FC236}">
                  <a16:creationId xmlns:a16="http://schemas.microsoft.com/office/drawing/2014/main" id="{0445810F-04B1-9745-BA61-650D59170DBD}"/>
                </a:ext>
              </a:extLst>
            </p:cNvPr>
            <p:cNvPicPr>
              <a:picLocks noChangeAspect="1" noChangeArrowheads="1"/>
            </p:cNvPicPr>
            <p:nvPr/>
          </p:nvPicPr>
          <p:blipFill>
            <a:blip r:embed="rId4">
              <a:lum bright="-60000" contrast="6000"/>
              <a:extLst>
                <a:ext uri="{28A0092B-C50C-407E-A947-70E740481C1C}">
                  <a14:useLocalDpi xmlns:a14="http://schemas.microsoft.com/office/drawing/2010/main" val="0"/>
                </a:ext>
              </a:extLst>
            </a:blip>
            <a:srcRect/>
            <a:stretch>
              <a:fillRect/>
            </a:stretch>
          </p:blipFill>
          <p:spPr bwMode="auto">
            <a:xfrm>
              <a:off x="3744" y="1824"/>
              <a:ext cx="1968" cy="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 Box 9">
              <a:extLst>
                <a:ext uri="{FF2B5EF4-FFF2-40B4-BE49-F238E27FC236}">
                  <a16:creationId xmlns:a16="http://schemas.microsoft.com/office/drawing/2014/main" id="{7512DD8A-7073-D44D-A7D0-9DFF7586F525}"/>
                </a:ext>
              </a:extLst>
            </p:cNvPr>
            <p:cNvSpPr txBox="1">
              <a:spLocks noChangeArrowheads="1"/>
            </p:cNvSpPr>
            <p:nvPr/>
          </p:nvSpPr>
          <p:spPr bwMode="auto">
            <a:xfrm>
              <a:off x="4362" y="2630"/>
              <a:ext cx="1247" cy="40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600" b="1">
                  <a:solidFill>
                    <a:schemeClr val="bg1"/>
                  </a:solidFill>
                </a:rPr>
                <a:t>Bản văn</a:t>
              </a:r>
            </a:p>
          </p:txBody>
        </p:sp>
      </p:grpSp>
      <p:grpSp>
        <p:nvGrpSpPr>
          <p:cNvPr id="4" name="Group 10">
            <a:extLst>
              <a:ext uri="{FF2B5EF4-FFF2-40B4-BE49-F238E27FC236}">
                <a16:creationId xmlns:a16="http://schemas.microsoft.com/office/drawing/2014/main" id="{0AAD01A1-513C-A64E-B23F-199227771BC8}"/>
              </a:ext>
            </a:extLst>
          </p:cNvPr>
          <p:cNvGrpSpPr>
            <a:grpSpLocks/>
          </p:cNvGrpSpPr>
          <p:nvPr/>
        </p:nvGrpSpPr>
        <p:grpSpPr bwMode="auto">
          <a:xfrm>
            <a:off x="107950" y="2743200"/>
            <a:ext cx="2005013" cy="2590800"/>
            <a:chOff x="68" y="1728"/>
            <a:chExt cx="1263" cy="1632"/>
          </a:xfrm>
        </p:grpSpPr>
        <p:pic>
          <p:nvPicPr>
            <p:cNvPr id="165896" name="Picture 11" descr="images-7">
              <a:extLst>
                <a:ext uri="{FF2B5EF4-FFF2-40B4-BE49-F238E27FC236}">
                  <a16:creationId xmlns:a16="http://schemas.microsoft.com/office/drawing/2014/main" id="{2AFAF860-F58E-2D40-8011-87F86BCCA2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 y="1728"/>
              <a:ext cx="1217"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7" name="Text Box 12">
              <a:extLst>
                <a:ext uri="{FF2B5EF4-FFF2-40B4-BE49-F238E27FC236}">
                  <a16:creationId xmlns:a16="http://schemas.microsoft.com/office/drawing/2014/main" id="{0E6358BE-57B3-4F4D-9052-E2878472A50D}"/>
                </a:ext>
              </a:extLst>
            </p:cNvPr>
            <p:cNvSpPr txBox="1">
              <a:spLocks noChangeArrowheads="1"/>
            </p:cNvSpPr>
            <p:nvPr/>
          </p:nvSpPr>
          <p:spPr bwMode="auto">
            <a:xfrm>
              <a:off x="68" y="2592"/>
              <a:ext cx="1263"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t>Nhu cầu</a:t>
              </a:r>
            </a:p>
          </p:txBody>
        </p:sp>
      </p:grpSp>
      <p:sp>
        <p:nvSpPr>
          <p:cNvPr id="1312781" name="AutoShape 13">
            <a:extLst>
              <a:ext uri="{FF2B5EF4-FFF2-40B4-BE49-F238E27FC236}">
                <a16:creationId xmlns:a16="http://schemas.microsoft.com/office/drawing/2014/main" id="{E7F7B583-F116-7146-A4E9-128B80D431A7}"/>
              </a:ext>
            </a:extLst>
          </p:cNvPr>
          <p:cNvSpPr>
            <a:spLocks noChangeArrowheads="1"/>
          </p:cNvSpPr>
          <p:nvPr/>
        </p:nvSpPr>
        <p:spPr bwMode="auto">
          <a:xfrm>
            <a:off x="2057400" y="4038600"/>
            <a:ext cx="609600" cy="838200"/>
          </a:xfrm>
          <a:prstGeom prst="chevron">
            <a:avLst>
              <a:gd name="adj" fmla="val 25000"/>
            </a:avLst>
          </a:prstGeom>
          <a:solidFill>
            <a:schemeClr val="accent1"/>
          </a:solidFill>
          <a:ln w="9525">
            <a:solidFill>
              <a:schemeClr val="tx1"/>
            </a:solidFill>
            <a:miter lim="800000"/>
            <a:headEnd/>
            <a:tailEnd/>
          </a:ln>
          <a:effectLst>
            <a:outerShdw blurRad="63500" dist="107763" dir="13500000" algn="ctr" rotWithShape="0">
              <a:srgbClr val="000000">
                <a:alpha val="74997"/>
              </a:srgbClr>
            </a:outerShdw>
          </a:effectLst>
        </p:spPr>
        <p:txBody>
          <a:bodyPr wrap="none" anchor="ctr"/>
          <a:lstStyle/>
          <a:p>
            <a:pPr>
              <a:defRPr/>
            </a:pPr>
            <a:endParaRPr lang="en-US">
              <a:latin typeface="Arial" charset="0"/>
              <a:ea typeface="ＭＳ Ｐゴシック" charset="0"/>
              <a:cs typeface="ＭＳ Ｐゴシック" charset="0"/>
            </a:endParaRPr>
          </a:p>
        </p:txBody>
      </p:sp>
      <p:sp>
        <p:nvSpPr>
          <p:cNvPr id="1312782" name="AutoShape 14">
            <a:extLst>
              <a:ext uri="{FF2B5EF4-FFF2-40B4-BE49-F238E27FC236}">
                <a16:creationId xmlns:a16="http://schemas.microsoft.com/office/drawing/2014/main" id="{C92FA3A3-DC0B-8B4A-9AC3-5EC5B3BB4A47}"/>
              </a:ext>
            </a:extLst>
          </p:cNvPr>
          <p:cNvSpPr>
            <a:spLocks noChangeArrowheads="1"/>
          </p:cNvSpPr>
          <p:nvPr/>
        </p:nvSpPr>
        <p:spPr bwMode="auto">
          <a:xfrm>
            <a:off x="5486400" y="4114800"/>
            <a:ext cx="609600" cy="838200"/>
          </a:xfrm>
          <a:prstGeom prst="chevron">
            <a:avLst>
              <a:gd name="adj" fmla="val 25000"/>
            </a:avLst>
          </a:prstGeom>
          <a:solidFill>
            <a:schemeClr val="accent1"/>
          </a:solidFill>
          <a:ln w="9525">
            <a:solidFill>
              <a:schemeClr val="tx1"/>
            </a:solidFill>
            <a:miter lim="800000"/>
            <a:headEnd/>
            <a:tailEnd/>
          </a:ln>
          <a:effectLst>
            <a:outerShdw blurRad="63500" dist="107763" dir="13500000" algn="ctr" rotWithShape="0">
              <a:srgbClr val="000000">
                <a:alpha val="74997"/>
              </a:srgbClr>
            </a:outerShdw>
          </a:effectLst>
        </p:spPr>
        <p:txBody>
          <a:bodyPr wrap="none" anchor="ctr"/>
          <a:lstStyle/>
          <a:p>
            <a:pPr>
              <a:defRPr/>
            </a:pPr>
            <a:endParaRPr lang="en-US">
              <a:latin typeface="Arial" charset="0"/>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2771"/>
                                        </p:tgtEl>
                                        <p:attrNameLst>
                                          <p:attrName>style.visibility</p:attrName>
                                        </p:attrNameLst>
                                      </p:cBhvr>
                                      <p:to>
                                        <p:strVal val="visible"/>
                                      </p:to>
                                    </p:set>
                                    <p:animEffect transition="in" filter="dissolve">
                                      <p:cBhvr>
                                        <p:cTn id="7" dur="500"/>
                                        <p:tgtEl>
                                          <p:spTgt spid="1312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2781"/>
                                        </p:tgtEl>
                                        <p:attrNameLst>
                                          <p:attrName>style.visibility</p:attrName>
                                        </p:attrNameLst>
                                      </p:cBhvr>
                                      <p:to>
                                        <p:strVal val="visible"/>
                                      </p:to>
                                    </p:set>
                                    <p:animEffect transition="in" filter="dissolve">
                                      <p:cBhvr>
                                        <p:cTn id="17" dur="500"/>
                                        <p:tgtEl>
                                          <p:spTgt spid="1312781"/>
                                        </p:tgtEl>
                                      </p:cBhvr>
                                    </p:animEffect>
                                  </p:childTnLst>
                                </p:cTn>
                              </p:par>
                              <p:par>
                                <p:cTn id="18" presetID="9"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12782"/>
                                        </p:tgtEl>
                                        <p:attrNameLst>
                                          <p:attrName>style.visibility</p:attrName>
                                        </p:attrNameLst>
                                      </p:cBhvr>
                                      <p:to>
                                        <p:strVal val="visible"/>
                                      </p:to>
                                    </p:set>
                                    <p:animEffect transition="in" filter="dissolve">
                                      <p:cBhvr>
                                        <p:cTn id="25" dur="500"/>
                                        <p:tgtEl>
                                          <p:spTgt spid="1312782"/>
                                        </p:tgtEl>
                                      </p:cBhvr>
                                    </p:animEffect>
                                  </p:childTnLst>
                                </p:cTn>
                              </p:par>
                              <p:par>
                                <p:cTn id="26" presetID="9"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2771" grpId="0"/>
      <p:bldP spid="1312781" grpId="0" animBg="1"/>
      <p:bldP spid="131278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2" descr="nebula-bullets">
            <a:extLst>
              <a:ext uri="{FF2B5EF4-FFF2-40B4-BE49-F238E27FC236}">
                <a16:creationId xmlns:a16="http://schemas.microsoft.com/office/drawing/2014/main" id="{7DB37EA2-00CA-2843-B168-981680FB5A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1028">
            <a:extLst>
              <a:ext uri="{FF2B5EF4-FFF2-40B4-BE49-F238E27FC236}">
                <a16:creationId xmlns:a16="http://schemas.microsoft.com/office/drawing/2014/main" id="{2D587500-66F7-2447-9332-4DAEE03F66DA}"/>
              </a:ext>
            </a:extLst>
          </p:cNvPr>
          <p:cNvSpPr>
            <a:spLocks noChangeArrowheads="1"/>
          </p:cNvSpPr>
          <p:nvPr/>
        </p:nvSpPr>
        <p:spPr bwMode="auto">
          <a:xfrm>
            <a:off x="533400" y="381000"/>
            <a:ext cx="3200400" cy="609600"/>
          </a:xfrm>
          <a:prstGeom prst="rect">
            <a:avLst/>
          </a:prstGeom>
          <a:solidFill>
            <a:schemeClr val="tx1"/>
          </a:solidFill>
          <a:ln>
            <a:noFill/>
          </a:ln>
          <a:effectLst>
            <a:outerShdw blurRad="63500" dist="38099" dir="2700000" algn="ctr" rotWithShape="0">
              <a:schemeClr val="tx2">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defRPr/>
            </a:pPr>
            <a:r>
              <a:rPr lang="en-US" sz="3600" b="1" i="1">
                <a:solidFill>
                  <a:srgbClr val="FFFF00"/>
                </a:solidFill>
                <a:latin typeface="Arial" charset="0"/>
                <a:ea typeface="ＭＳ Ｐゴシック" charset="0"/>
                <a:cs typeface="ＭＳ Ｐゴシック" charset="0"/>
              </a:rPr>
              <a:t>TNDC KKC</a:t>
            </a:r>
            <a:endParaRPr lang="en-US" sz="3200" b="1">
              <a:solidFill>
                <a:srgbClr val="FFFF00"/>
              </a:solidFill>
              <a:latin typeface="Arial" charset="0"/>
              <a:ea typeface="ＭＳ Ｐゴシック" charset="0"/>
              <a:cs typeface="ＭＳ Ｐゴシック" charset="0"/>
            </a:endParaRPr>
          </a:p>
        </p:txBody>
      </p:sp>
      <p:sp>
        <p:nvSpPr>
          <p:cNvPr id="31748" name="Rectangle 1029">
            <a:extLst>
              <a:ext uri="{FF2B5EF4-FFF2-40B4-BE49-F238E27FC236}">
                <a16:creationId xmlns:a16="http://schemas.microsoft.com/office/drawing/2014/main" id="{F8396668-CF00-204A-99B0-B7D5C1C95DC9}"/>
              </a:ext>
            </a:extLst>
          </p:cNvPr>
          <p:cNvSpPr>
            <a:spLocks noChangeArrowheads="1"/>
          </p:cNvSpPr>
          <p:nvPr/>
        </p:nvSpPr>
        <p:spPr bwMode="auto">
          <a:xfrm>
            <a:off x="1447800" y="1295400"/>
            <a:ext cx="7696200" cy="53340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3600" b="1" i="1">
                <a:solidFill>
                  <a:srgbClr val="FFFF00"/>
                </a:solidFill>
              </a:rPr>
              <a:t>T</a:t>
            </a:r>
            <a:r>
              <a:rPr lang="en-US" altLang="en-US" sz="3600" b="1" i="1">
                <a:solidFill>
                  <a:schemeClr val="bg1"/>
                </a:solidFill>
              </a:rPr>
              <a:t>hu hút sự chú ý đến Chủ đề</a:t>
            </a:r>
          </a:p>
          <a:p>
            <a:pPr eaLnBrk="1" hangingPunct="1">
              <a:spcBef>
                <a:spcPct val="20000"/>
              </a:spcBef>
            </a:pPr>
            <a:r>
              <a:rPr lang="en-US" altLang="en-US" sz="3600" b="1" i="1">
                <a:solidFill>
                  <a:srgbClr val="FFFF00"/>
                </a:solidFill>
              </a:rPr>
              <a:t>N</a:t>
            </a:r>
            <a:r>
              <a:rPr lang="en-US" altLang="en-US" sz="3600" b="1" i="1">
                <a:solidFill>
                  <a:schemeClr val="bg1"/>
                </a:solidFill>
              </a:rPr>
              <a:t>ói đến Nhu cầu</a:t>
            </a:r>
          </a:p>
          <a:p>
            <a:pPr eaLnBrk="1" hangingPunct="1">
              <a:spcBef>
                <a:spcPct val="20000"/>
              </a:spcBef>
            </a:pPr>
            <a:r>
              <a:rPr lang="en-US" altLang="en-US" sz="3600" b="1" i="1">
                <a:solidFill>
                  <a:srgbClr val="FFFF00"/>
                </a:solidFill>
              </a:rPr>
              <a:t>D</a:t>
            </a:r>
            <a:r>
              <a:rPr lang="en-US" altLang="en-US" sz="3600" b="1" i="1">
                <a:solidFill>
                  <a:schemeClr val="bg1"/>
                </a:solidFill>
              </a:rPr>
              <a:t>ẫn đến Chủ Đề, YC, hay ĐC I</a:t>
            </a:r>
          </a:p>
          <a:p>
            <a:pPr eaLnBrk="1" hangingPunct="1">
              <a:spcBef>
                <a:spcPct val="20000"/>
              </a:spcBef>
            </a:pPr>
            <a:r>
              <a:rPr lang="en-US" altLang="en-US" sz="3600" b="1" i="1">
                <a:solidFill>
                  <a:srgbClr val="FFFF00"/>
                </a:solidFill>
              </a:rPr>
              <a:t>C</a:t>
            </a:r>
            <a:r>
              <a:rPr lang="en-US" altLang="en-US" sz="3600" b="1" i="1">
                <a:solidFill>
                  <a:schemeClr val="bg1"/>
                </a:solidFill>
              </a:rPr>
              <a:t>ung cấp bối cảnh</a:t>
            </a:r>
            <a:endParaRPr lang="en-US" altLang="en-US" sz="3200" b="1">
              <a:solidFill>
                <a:schemeClr val="bg1"/>
              </a:solidFill>
            </a:endParaRPr>
          </a:p>
          <a:p>
            <a:pPr eaLnBrk="1" hangingPunct="1">
              <a:spcBef>
                <a:spcPct val="20000"/>
              </a:spcBef>
            </a:pPr>
            <a:endParaRPr lang="en-US" altLang="en-US" sz="3200" b="1">
              <a:solidFill>
                <a:schemeClr val="bg1"/>
              </a:solidFill>
            </a:endParaRPr>
          </a:p>
        </p:txBody>
      </p:sp>
      <p:sp>
        <p:nvSpPr>
          <p:cNvPr id="1339398" name="WordArt 1030">
            <a:extLst>
              <a:ext uri="{FF2B5EF4-FFF2-40B4-BE49-F238E27FC236}">
                <a16:creationId xmlns:a16="http://schemas.microsoft.com/office/drawing/2014/main" id="{AE0C0301-7244-F64D-828B-58751F088B08}"/>
              </a:ext>
            </a:extLst>
          </p:cNvPr>
          <p:cNvSpPr>
            <a:spLocks noChangeArrowheads="1" noChangeShapeType="1" noTextEdit="1"/>
          </p:cNvSpPr>
          <p:nvPr/>
        </p:nvSpPr>
        <p:spPr bwMode="auto">
          <a:xfrm>
            <a:off x="7315200" y="1066800"/>
            <a:ext cx="1460500" cy="855663"/>
          </a:xfrm>
          <a:prstGeom prst="rect">
            <a:avLst/>
          </a:prstGeom>
        </p:spPr>
        <p:txBody>
          <a:bodyPr wrap="none" fromWordArt="1">
            <a:prstTxWarp prst="textCascadeUp">
              <a:avLst>
                <a:gd name="adj" fmla="val 44444"/>
              </a:avLst>
            </a:prstTxWarp>
            <a:scene3d>
              <a:camera prst="legacyPerspectiveFront">
                <a:rot lat="20519977"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Thế tục</a:t>
            </a:r>
          </a:p>
        </p:txBody>
      </p:sp>
      <p:sp>
        <p:nvSpPr>
          <p:cNvPr id="1339399" name="WordArt 1031">
            <a:extLst>
              <a:ext uri="{FF2B5EF4-FFF2-40B4-BE49-F238E27FC236}">
                <a16:creationId xmlns:a16="http://schemas.microsoft.com/office/drawing/2014/main" id="{6E61E5E2-66EF-584B-8247-80982E215700}"/>
              </a:ext>
            </a:extLst>
          </p:cNvPr>
          <p:cNvSpPr>
            <a:spLocks noChangeArrowheads="1" noChangeShapeType="1" noTextEdit="1"/>
          </p:cNvSpPr>
          <p:nvPr/>
        </p:nvSpPr>
        <p:spPr bwMode="auto">
          <a:xfrm>
            <a:off x="7315200" y="1773238"/>
            <a:ext cx="1460500" cy="855662"/>
          </a:xfrm>
          <a:prstGeom prst="rect">
            <a:avLst/>
          </a:prstGeom>
        </p:spPr>
        <p:txBody>
          <a:bodyPr wrap="none" fromWordArt="1">
            <a:prstTxWarp prst="textCascadeUp">
              <a:avLst>
                <a:gd name="adj" fmla="val 44444"/>
              </a:avLst>
            </a:prstTxWarp>
            <a:scene3d>
              <a:camera prst="legacyPerspectiveFront">
                <a:rot lat="20519977"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Cá nhân</a:t>
            </a:r>
          </a:p>
        </p:txBody>
      </p:sp>
      <p:sp>
        <p:nvSpPr>
          <p:cNvPr id="1339400" name="WordArt 1032">
            <a:extLst>
              <a:ext uri="{FF2B5EF4-FFF2-40B4-BE49-F238E27FC236}">
                <a16:creationId xmlns:a16="http://schemas.microsoft.com/office/drawing/2014/main" id="{29F43E8E-B277-BF42-A486-D1BD68540793}"/>
              </a:ext>
            </a:extLst>
          </p:cNvPr>
          <p:cNvSpPr>
            <a:spLocks noChangeArrowheads="1" noChangeShapeType="1" noTextEdit="1"/>
          </p:cNvSpPr>
          <p:nvPr/>
        </p:nvSpPr>
        <p:spPr bwMode="auto">
          <a:xfrm>
            <a:off x="7315200" y="2479675"/>
            <a:ext cx="1460500" cy="855663"/>
          </a:xfrm>
          <a:prstGeom prst="rect">
            <a:avLst/>
          </a:prstGeom>
        </p:spPr>
        <p:txBody>
          <a:bodyPr wrap="none" fromWordArt="1">
            <a:prstTxWarp prst="textCascadeUp">
              <a:avLst>
                <a:gd name="adj" fmla="val 44444"/>
              </a:avLst>
            </a:prstTxWarp>
            <a:scene3d>
              <a:camera prst="legacyPerspectiveFront">
                <a:rot lat="20519977"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Cấu trúc</a:t>
            </a:r>
          </a:p>
        </p:txBody>
      </p:sp>
      <p:sp>
        <p:nvSpPr>
          <p:cNvPr id="1339401" name="WordArt 1033">
            <a:extLst>
              <a:ext uri="{FF2B5EF4-FFF2-40B4-BE49-F238E27FC236}">
                <a16:creationId xmlns:a16="http://schemas.microsoft.com/office/drawing/2014/main" id="{788EE531-06BC-2145-90C9-350294F36550}"/>
              </a:ext>
            </a:extLst>
          </p:cNvPr>
          <p:cNvSpPr>
            <a:spLocks noChangeArrowheads="1" noChangeShapeType="1" noTextEdit="1"/>
          </p:cNvSpPr>
          <p:nvPr/>
        </p:nvSpPr>
        <p:spPr bwMode="auto">
          <a:xfrm>
            <a:off x="7315200" y="3184525"/>
            <a:ext cx="1460500" cy="855663"/>
          </a:xfrm>
          <a:prstGeom prst="rect">
            <a:avLst/>
          </a:prstGeom>
        </p:spPr>
        <p:txBody>
          <a:bodyPr wrap="none" fromWordArt="1">
            <a:prstTxWarp prst="textCascadeUp">
              <a:avLst>
                <a:gd name="adj" fmla="val 44444"/>
              </a:avLst>
            </a:prstTxWarp>
            <a:scene3d>
              <a:camera prst="legacyPerspectiveFront">
                <a:rot lat="20519977"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Kinh Thánh</a:t>
            </a:r>
          </a:p>
        </p:txBody>
      </p:sp>
      <p:sp>
        <p:nvSpPr>
          <p:cNvPr id="1339402" name="WordArt 1034">
            <a:extLst>
              <a:ext uri="{FF2B5EF4-FFF2-40B4-BE49-F238E27FC236}">
                <a16:creationId xmlns:a16="http://schemas.microsoft.com/office/drawing/2014/main" id="{EE948D28-8603-5A4D-A3D8-F61869A06CB9}"/>
              </a:ext>
            </a:extLst>
          </p:cNvPr>
          <p:cNvSpPr>
            <a:spLocks noChangeArrowheads="1" noChangeShapeType="1" noTextEdit="1"/>
          </p:cNvSpPr>
          <p:nvPr/>
        </p:nvSpPr>
        <p:spPr bwMode="auto">
          <a:xfrm>
            <a:off x="6477000" y="228600"/>
            <a:ext cx="2590800" cy="914400"/>
          </a:xfrm>
          <a:prstGeom prst="rect">
            <a:avLst/>
          </a:prstGeom>
        </p:spPr>
        <p:txBody>
          <a:bodyPr wrap="none" fromWordArt="1">
            <a:prstTxWarp prst="textCascadeUp">
              <a:avLst>
                <a:gd name="adj" fmla="val 44444"/>
              </a:avLst>
            </a:prstTxWarp>
            <a:scene3d>
              <a:camera prst="legacyPerspectiveFront">
                <a:rot lat="20519977"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Điểm Tiếp Xúc</a:t>
            </a:r>
          </a:p>
        </p:txBody>
      </p:sp>
      <p:sp>
        <p:nvSpPr>
          <p:cNvPr id="31754" name="Text Box 1035">
            <a:extLst>
              <a:ext uri="{FF2B5EF4-FFF2-40B4-BE49-F238E27FC236}">
                <a16:creationId xmlns:a16="http://schemas.microsoft.com/office/drawing/2014/main" id="{12C06FB7-9BEE-304E-8D16-FFCADC80EAA2}"/>
              </a:ext>
            </a:extLst>
          </p:cNvPr>
          <p:cNvSpPr txBox="1">
            <a:spLocks noChangeArrowheads="1"/>
          </p:cNvSpPr>
          <p:nvPr/>
        </p:nvSpPr>
        <p:spPr bwMode="auto">
          <a:xfrm>
            <a:off x="1219200" y="6324600"/>
            <a:ext cx="7469188"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a:solidFill>
                  <a:schemeClr val="bg1"/>
                </a:solidFill>
              </a:rPr>
              <a:t>Contact points from Hostetler, </a:t>
            </a:r>
            <a:r>
              <a:rPr lang="en-US" i="1">
                <a:solidFill>
                  <a:schemeClr val="bg1"/>
                </a:solidFill>
              </a:rPr>
              <a:t>Introducing the Sermon</a:t>
            </a:r>
            <a:endParaRPr lang="en-US">
              <a:solidFill>
                <a:schemeClr val="bg1"/>
              </a:solidFill>
            </a:endParaRPr>
          </a:p>
        </p:txBody>
      </p:sp>
      <p:sp>
        <p:nvSpPr>
          <p:cNvPr id="31755" name="Text Box 1036">
            <a:extLst>
              <a:ext uri="{FF2B5EF4-FFF2-40B4-BE49-F238E27FC236}">
                <a16:creationId xmlns:a16="http://schemas.microsoft.com/office/drawing/2014/main" id="{CA5A03E8-E6CB-6F4B-9FB1-2349DE1192FB}"/>
              </a:ext>
            </a:extLst>
          </p:cNvPr>
          <p:cNvSpPr txBox="1">
            <a:spLocks noChangeArrowheads="1"/>
          </p:cNvSpPr>
          <p:nvPr/>
        </p:nvSpPr>
        <p:spPr bwMode="auto">
          <a:xfrm>
            <a:off x="8518525" y="39688"/>
            <a:ext cx="523875"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rPr>
              <a:t>74</a:t>
            </a:r>
            <a:endParaRPr lang="en-US">
              <a:solidFill>
                <a:schemeClr val="bg1"/>
              </a:solidFill>
            </a:endParaRPr>
          </a:p>
        </p:txBody>
      </p:sp>
      <p:sp>
        <p:nvSpPr>
          <p:cNvPr id="14" name="Rectangle 2">
            <a:extLst>
              <a:ext uri="{FF2B5EF4-FFF2-40B4-BE49-F238E27FC236}">
                <a16:creationId xmlns:a16="http://schemas.microsoft.com/office/drawing/2014/main" id="{C3AFBC2D-4F52-A847-ACE9-B63E7848C36B}"/>
              </a:ext>
            </a:extLst>
          </p:cNvPr>
          <p:cNvSpPr txBox="1">
            <a:spLocks noChangeArrowheads="1"/>
          </p:cNvSpPr>
          <p:nvPr/>
        </p:nvSpPr>
        <p:spPr bwMode="auto">
          <a:xfrm rot="-5400000">
            <a:off x="-2781300" y="28575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6000" b="1">
                <a:solidFill>
                  <a:schemeClr val="bg1"/>
                </a:solidFill>
              </a:rPr>
              <a:t>Giới Thiệu</a:t>
            </a:r>
            <a:endParaRPr lang="en-US" altLang="en-US" sz="5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339402"/>
                                        </p:tgtEl>
                                        <p:attrNameLst>
                                          <p:attrName>style.visibility</p:attrName>
                                        </p:attrNameLst>
                                      </p:cBhvr>
                                      <p:to>
                                        <p:strVal val="visible"/>
                                      </p:to>
                                    </p:set>
                                    <p:animEffect transition="in" filter="barn(inHorizontal)">
                                      <p:cBhvr>
                                        <p:cTn id="7" dur="500"/>
                                        <p:tgtEl>
                                          <p:spTgt spid="13394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1339398"/>
                                        </p:tgtEl>
                                        <p:attrNameLst>
                                          <p:attrName>style.visibility</p:attrName>
                                        </p:attrNameLst>
                                      </p:cBhvr>
                                      <p:to>
                                        <p:strVal val="visible"/>
                                      </p:to>
                                    </p:set>
                                    <p:animEffect transition="in" filter="barn(inHorizontal)">
                                      <p:cBhvr>
                                        <p:cTn id="12" dur="500"/>
                                        <p:tgtEl>
                                          <p:spTgt spid="13393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1339399"/>
                                        </p:tgtEl>
                                        <p:attrNameLst>
                                          <p:attrName>style.visibility</p:attrName>
                                        </p:attrNameLst>
                                      </p:cBhvr>
                                      <p:to>
                                        <p:strVal val="visible"/>
                                      </p:to>
                                    </p:set>
                                    <p:animEffect transition="in" filter="barn(inHorizontal)">
                                      <p:cBhvr>
                                        <p:cTn id="17" dur="500"/>
                                        <p:tgtEl>
                                          <p:spTgt spid="13393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nodeType="clickEffect">
                                  <p:stCondLst>
                                    <p:cond delay="0"/>
                                  </p:stCondLst>
                                  <p:childTnLst>
                                    <p:set>
                                      <p:cBhvr>
                                        <p:cTn id="21" dur="1" fill="hold">
                                          <p:stCondLst>
                                            <p:cond delay="0"/>
                                          </p:stCondLst>
                                        </p:cTn>
                                        <p:tgtEl>
                                          <p:spTgt spid="1339400"/>
                                        </p:tgtEl>
                                        <p:attrNameLst>
                                          <p:attrName>style.visibility</p:attrName>
                                        </p:attrNameLst>
                                      </p:cBhvr>
                                      <p:to>
                                        <p:strVal val="visible"/>
                                      </p:to>
                                    </p:set>
                                    <p:animEffect transition="in" filter="barn(inHorizontal)">
                                      <p:cBhvr>
                                        <p:cTn id="22" dur="500"/>
                                        <p:tgtEl>
                                          <p:spTgt spid="13394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nodeType="clickEffect">
                                  <p:stCondLst>
                                    <p:cond delay="0"/>
                                  </p:stCondLst>
                                  <p:childTnLst>
                                    <p:set>
                                      <p:cBhvr>
                                        <p:cTn id="26" dur="1" fill="hold">
                                          <p:stCondLst>
                                            <p:cond delay="0"/>
                                          </p:stCondLst>
                                        </p:cTn>
                                        <p:tgtEl>
                                          <p:spTgt spid="1339401"/>
                                        </p:tgtEl>
                                        <p:attrNameLst>
                                          <p:attrName>style.visibility</p:attrName>
                                        </p:attrNameLst>
                                      </p:cBhvr>
                                      <p:to>
                                        <p:strVal val="visible"/>
                                      </p:to>
                                    </p:set>
                                    <p:animEffect transition="in" filter="barn(inHorizontal)">
                                      <p:cBhvr>
                                        <p:cTn id="27" dur="500"/>
                                        <p:tgtEl>
                                          <p:spTgt spid="133940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4"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from="(-#ppt_w/2)" to="(#ppt_x)" calcmode="lin" valueType="num">
                                      <p:cBhvr>
                                        <p:cTn id="32" dur="600" fill="hold">
                                          <p:stCondLst>
                                            <p:cond delay="0"/>
                                          </p:stCondLst>
                                        </p:cTn>
                                        <p:tgtEl>
                                          <p:spTgt spid="14"/>
                                        </p:tgtEl>
                                        <p:attrNameLst>
                                          <p:attrName>ppt_x</p:attrName>
                                        </p:attrNameLst>
                                      </p:cBhvr>
                                    </p:anim>
                                    <p:anim from="0" to="-1.0" calcmode="lin" valueType="num">
                                      <p:cBhvr>
                                        <p:cTn id="33" dur="200" decel="50000" autoRev="1" fill="hold">
                                          <p:stCondLst>
                                            <p:cond delay="600"/>
                                          </p:stCondLst>
                                        </p:cTn>
                                        <p:tgtEl>
                                          <p:spTgt spid="14"/>
                                        </p:tgtEl>
                                        <p:attrNameLst>
                                          <p:attrName>xshear</p:attrName>
                                        </p:attrNameLst>
                                      </p:cBhvr>
                                    </p:anim>
                                    <p:animScale>
                                      <p:cBhvr>
                                        <p:cTn id="34" dur="200" decel="100000" autoRev="1" fill="hold">
                                          <p:stCondLst>
                                            <p:cond delay="600"/>
                                          </p:stCondLst>
                                        </p:cTn>
                                        <p:tgtEl>
                                          <p:spTgt spid="14"/>
                                        </p:tgtEl>
                                      </p:cBhvr>
                                      <p:from x="100000" y="100000"/>
                                      <p:to x="80000" y="100000"/>
                                    </p:animScale>
                                    <p:anim by="(#ppt_h/3+#ppt_w*0.1)" calcmode="lin" valueType="num">
                                      <p:cBhvr additive="sum">
                                        <p:cTn id="35" dur="200" decel="100000" autoRev="1" fill="hold">
                                          <p:stCondLst>
                                            <p:cond delay="600"/>
                                          </p:stCondLst>
                                        </p:cTn>
                                        <p:tgtEl>
                                          <p:spTgt spid="1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2" descr="nebula-bullets">
            <a:extLst>
              <a:ext uri="{FF2B5EF4-FFF2-40B4-BE49-F238E27FC236}">
                <a16:creationId xmlns:a16="http://schemas.microsoft.com/office/drawing/2014/main" id="{288E591D-AACE-3F4A-B01D-3203DF427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4">
            <a:extLst>
              <a:ext uri="{FF2B5EF4-FFF2-40B4-BE49-F238E27FC236}">
                <a16:creationId xmlns:a16="http://schemas.microsoft.com/office/drawing/2014/main" id="{8669A4EE-CDC9-7748-837C-586E7ADB31D2}"/>
              </a:ext>
            </a:extLst>
          </p:cNvPr>
          <p:cNvSpPr>
            <a:spLocks noChangeArrowheads="1"/>
          </p:cNvSpPr>
          <p:nvPr/>
        </p:nvSpPr>
        <p:spPr bwMode="auto">
          <a:xfrm>
            <a:off x="533400" y="381000"/>
            <a:ext cx="3200400" cy="609600"/>
          </a:xfrm>
          <a:prstGeom prst="rect">
            <a:avLst/>
          </a:prstGeom>
          <a:solidFill>
            <a:schemeClr val="tx1"/>
          </a:solidFill>
          <a:ln>
            <a:noFill/>
          </a:ln>
          <a:effectLst>
            <a:outerShdw blurRad="63500" dist="38099" dir="2700000" algn="ctr" rotWithShape="0">
              <a:schemeClr val="tx2">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defRPr/>
            </a:pPr>
            <a:r>
              <a:rPr lang="en-US" sz="3600" b="1" i="1">
                <a:solidFill>
                  <a:srgbClr val="FFFF00"/>
                </a:solidFill>
                <a:latin typeface="Arial" charset="0"/>
                <a:ea typeface="ＭＳ Ｐゴシック" charset="0"/>
                <a:cs typeface="ＭＳ Ｐゴシック" charset="0"/>
              </a:rPr>
              <a:t>TNDC KKC</a:t>
            </a:r>
            <a:endParaRPr lang="en-US" sz="3200" b="1">
              <a:solidFill>
                <a:srgbClr val="FFFF00"/>
              </a:solidFill>
              <a:latin typeface="Arial" charset="0"/>
              <a:ea typeface="ＭＳ Ｐゴシック" charset="0"/>
              <a:cs typeface="ＭＳ Ｐゴシック" charset="0"/>
            </a:endParaRPr>
          </a:p>
        </p:txBody>
      </p:sp>
      <p:sp>
        <p:nvSpPr>
          <p:cNvPr id="1314821" name="Rectangle 5">
            <a:extLst>
              <a:ext uri="{FF2B5EF4-FFF2-40B4-BE49-F238E27FC236}">
                <a16:creationId xmlns:a16="http://schemas.microsoft.com/office/drawing/2014/main" id="{4C888E9F-4B00-DA4E-88DB-71EB814782BF}"/>
              </a:ext>
            </a:extLst>
          </p:cNvPr>
          <p:cNvSpPr>
            <a:spLocks noChangeArrowheads="1"/>
          </p:cNvSpPr>
          <p:nvPr/>
        </p:nvSpPr>
        <p:spPr bwMode="auto">
          <a:xfrm>
            <a:off x="1447800" y="1295400"/>
            <a:ext cx="7696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3600" b="1" i="1">
                <a:solidFill>
                  <a:srgbClr val="FFFF00"/>
                </a:solidFill>
              </a:rPr>
              <a:t>T</a:t>
            </a:r>
            <a:r>
              <a:rPr lang="en-US" altLang="en-US" sz="3600" b="1" i="1">
                <a:solidFill>
                  <a:schemeClr val="bg1"/>
                </a:solidFill>
              </a:rPr>
              <a:t>hu hút sự chú ý đến Chủ đề</a:t>
            </a:r>
          </a:p>
          <a:p>
            <a:pPr eaLnBrk="1" hangingPunct="1">
              <a:spcBef>
                <a:spcPct val="20000"/>
              </a:spcBef>
            </a:pPr>
            <a:r>
              <a:rPr lang="en-US" altLang="en-US" sz="3600" b="1" i="1">
                <a:solidFill>
                  <a:srgbClr val="FFFF00"/>
                </a:solidFill>
              </a:rPr>
              <a:t>N</a:t>
            </a:r>
            <a:r>
              <a:rPr lang="en-US" altLang="en-US" sz="3600" b="1" i="1">
                <a:solidFill>
                  <a:schemeClr val="bg1"/>
                </a:solidFill>
              </a:rPr>
              <a:t>ói đến Nhu cầu</a:t>
            </a:r>
          </a:p>
          <a:p>
            <a:pPr eaLnBrk="1" hangingPunct="1">
              <a:spcBef>
                <a:spcPct val="20000"/>
              </a:spcBef>
            </a:pPr>
            <a:r>
              <a:rPr lang="en-US" altLang="en-US" sz="3600" b="1" i="1">
                <a:solidFill>
                  <a:srgbClr val="FFFF00"/>
                </a:solidFill>
              </a:rPr>
              <a:t>D</a:t>
            </a:r>
            <a:r>
              <a:rPr lang="en-US" altLang="en-US" sz="3600" b="1" i="1">
                <a:solidFill>
                  <a:schemeClr val="bg1"/>
                </a:solidFill>
              </a:rPr>
              <a:t>ẫn đến Chủ Đề, YC, hay ĐC I</a:t>
            </a:r>
          </a:p>
          <a:p>
            <a:pPr eaLnBrk="1" hangingPunct="1">
              <a:spcBef>
                <a:spcPct val="20000"/>
              </a:spcBef>
            </a:pPr>
            <a:r>
              <a:rPr lang="en-US" altLang="en-US" sz="3600" b="1" i="1">
                <a:solidFill>
                  <a:srgbClr val="FFFF00"/>
                </a:solidFill>
              </a:rPr>
              <a:t>C</a:t>
            </a:r>
            <a:r>
              <a:rPr lang="en-US" altLang="en-US" sz="3600" b="1" i="1">
                <a:solidFill>
                  <a:schemeClr val="bg1"/>
                </a:solidFill>
              </a:rPr>
              <a:t>ung cấp bối cảnh</a:t>
            </a:r>
            <a:endParaRPr lang="en-US" altLang="en-US" sz="3200" b="1">
              <a:solidFill>
                <a:schemeClr val="bg1"/>
              </a:solidFill>
            </a:endParaRPr>
          </a:p>
          <a:p>
            <a:pPr eaLnBrk="1" hangingPunct="1">
              <a:spcBef>
                <a:spcPct val="20000"/>
              </a:spcBef>
            </a:pPr>
            <a:endParaRPr lang="en-US" altLang="en-US" sz="3600" b="1" i="1">
              <a:solidFill>
                <a:schemeClr val="bg1"/>
              </a:solidFill>
            </a:endParaRPr>
          </a:p>
          <a:p>
            <a:pPr eaLnBrk="1" hangingPunct="1">
              <a:spcBef>
                <a:spcPct val="20000"/>
              </a:spcBef>
            </a:pPr>
            <a:r>
              <a:rPr lang="en-US" altLang="en-US" sz="3600" b="1" i="1">
                <a:solidFill>
                  <a:srgbClr val="FFFF00"/>
                </a:solidFill>
              </a:rPr>
              <a:t>K</a:t>
            </a:r>
            <a:r>
              <a:rPr lang="en-US" altLang="en-US" sz="3600" b="1" i="1">
                <a:solidFill>
                  <a:schemeClr val="bg1"/>
                </a:solidFill>
              </a:rPr>
              <a:t>hái quát Bố cục</a:t>
            </a:r>
            <a:endParaRPr lang="en-US" altLang="en-US" sz="3200" b="1">
              <a:solidFill>
                <a:schemeClr val="bg1"/>
              </a:solidFill>
            </a:endParaRPr>
          </a:p>
        </p:txBody>
      </p:sp>
      <p:sp>
        <p:nvSpPr>
          <p:cNvPr id="32773" name="Text Box 6">
            <a:extLst>
              <a:ext uri="{FF2B5EF4-FFF2-40B4-BE49-F238E27FC236}">
                <a16:creationId xmlns:a16="http://schemas.microsoft.com/office/drawing/2014/main" id="{72A4C13E-A3F5-704C-AE87-20AB87BCD9A3}"/>
              </a:ext>
            </a:extLst>
          </p:cNvPr>
          <p:cNvSpPr txBox="1">
            <a:spLocks noChangeArrowheads="1"/>
          </p:cNvSpPr>
          <p:nvPr/>
        </p:nvSpPr>
        <p:spPr bwMode="auto">
          <a:xfrm>
            <a:off x="8518525" y="39688"/>
            <a:ext cx="523875"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rPr>
              <a:t>74</a:t>
            </a:r>
            <a:endParaRPr lang="en-US">
              <a:solidFill>
                <a:schemeClr val="bg1"/>
              </a:solidFill>
            </a:endParaRPr>
          </a:p>
        </p:txBody>
      </p:sp>
      <p:sp>
        <p:nvSpPr>
          <p:cNvPr id="8" name="Rectangle 2">
            <a:extLst>
              <a:ext uri="{FF2B5EF4-FFF2-40B4-BE49-F238E27FC236}">
                <a16:creationId xmlns:a16="http://schemas.microsoft.com/office/drawing/2014/main" id="{078B4408-583C-8D43-A116-77A91B0BBBDE}"/>
              </a:ext>
            </a:extLst>
          </p:cNvPr>
          <p:cNvSpPr txBox="1">
            <a:spLocks noChangeArrowheads="1"/>
          </p:cNvSpPr>
          <p:nvPr/>
        </p:nvSpPr>
        <p:spPr bwMode="auto">
          <a:xfrm rot="-5400000">
            <a:off x="-2781300" y="28575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6000" b="1">
                <a:solidFill>
                  <a:schemeClr val="bg1"/>
                </a:solidFill>
              </a:rPr>
              <a:t>Giới Thiệu</a:t>
            </a:r>
            <a:endParaRPr lang="en-US" altLang="en-US" sz="5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14821">
                                            <p:txEl>
                                              <p:pRg st="5" end="5"/>
                                            </p:txEl>
                                          </p:spTgt>
                                        </p:tgtEl>
                                        <p:attrNameLst>
                                          <p:attrName>style.visibility</p:attrName>
                                        </p:attrNameLst>
                                      </p:cBhvr>
                                      <p:to>
                                        <p:strVal val="visible"/>
                                      </p:to>
                                    </p:set>
                                    <p:animEffect transition="in" filter="wipe(up)">
                                      <p:cBhvr>
                                        <p:cTn id="7" dur="3000"/>
                                        <p:tgtEl>
                                          <p:spTgt spid="1314821">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from="(-#ppt_w/2)" to="(#ppt_x)" calcmode="lin" valueType="num">
                                      <p:cBhvr>
                                        <p:cTn id="12" dur="600" fill="hold">
                                          <p:stCondLst>
                                            <p:cond delay="0"/>
                                          </p:stCondLst>
                                        </p:cTn>
                                        <p:tgtEl>
                                          <p:spTgt spid="8"/>
                                        </p:tgtEl>
                                        <p:attrNameLst>
                                          <p:attrName>ppt_x</p:attrName>
                                        </p:attrNameLst>
                                      </p:cBhvr>
                                    </p:anim>
                                    <p:anim from="0" to="-1.0" calcmode="lin" valueType="num">
                                      <p:cBhvr>
                                        <p:cTn id="13" dur="200" decel="50000" autoRev="1" fill="hold">
                                          <p:stCondLst>
                                            <p:cond delay="600"/>
                                          </p:stCondLst>
                                        </p:cTn>
                                        <p:tgtEl>
                                          <p:spTgt spid="8"/>
                                        </p:tgtEl>
                                        <p:attrNameLst>
                                          <p:attrName>xshear</p:attrName>
                                        </p:attrNameLst>
                                      </p:cBhvr>
                                    </p:anim>
                                    <p:animScale>
                                      <p:cBhvr>
                                        <p:cTn id="14" dur="200" decel="100000" autoRev="1" fill="hold">
                                          <p:stCondLst>
                                            <p:cond delay="600"/>
                                          </p:stCondLst>
                                        </p:cTn>
                                        <p:tgtEl>
                                          <p:spTgt spid="8"/>
                                        </p:tgtEl>
                                      </p:cBhvr>
                                      <p:from x="100000" y="100000"/>
                                      <p:to x="80000" y="100000"/>
                                    </p:animScale>
                                    <p:anim by="(#ppt_h/3+#ppt_w*0.1)" calcmode="lin" valueType="num">
                                      <p:cBhvr additive="sum">
                                        <p:cTn id="15"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4821" grpId="0" build="p"/>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3" name="Picture 12" descr="preview_warpedlitho46">
            <a:extLst>
              <a:ext uri="{FF2B5EF4-FFF2-40B4-BE49-F238E27FC236}">
                <a16:creationId xmlns:a16="http://schemas.microsoft.com/office/drawing/2014/main" id="{3CD42E8F-7573-C14E-BD2B-11EFA74D7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4" name="Rectangle 2">
            <a:extLst>
              <a:ext uri="{FF2B5EF4-FFF2-40B4-BE49-F238E27FC236}">
                <a16:creationId xmlns:a16="http://schemas.microsoft.com/office/drawing/2014/main" id="{3280BADA-CD68-1843-AC72-F8FB1A0C1A24}"/>
              </a:ext>
            </a:extLst>
          </p:cNvPr>
          <p:cNvSpPr>
            <a:spLocks noGrp="1" noChangeArrowheads="1"/>
          </p:cNvSpPr>
          <p:nvPr>
            <p:ph type="title"/>
          </p:nvPr>
        </p:nvSpPr>
        <p:spPr>
          <a:xfrm>
            <a:off x="457200" y="76200"/>
            <a:ext cx="8229600" cy="762000"/>
          </a:xfrm>
          <a:solidFill>
            <a:srgbClr val="FFFF00"/>
          </a:solidFill>
          <a:ln>
            <a:solidFill>
              <a:srgbClr val="FFFF00"/>
            </a:solidFill>
            <a:miter lim="800000"/>
            <a:headEnd/>
            <a:tailEnd/>
          </a:ln>
        </p:spPr>
        <p:txBody>
          <a:bodyPr/>
          <a:lstStyle/>
          <a:p>
            <a:pPr eaLnBrk="1" hangingPunct="1"/>
            <a:r>
              <a:rPr lang="en-US" altLang="en-US" sz="4000" b="1">
                <a:solidFill>
                  <a:schemeClr val="tx1"/>
                </a:solidFill>
              </a:rPr>
              <a:t>Khái Quát Sứ Điệp</a:t>
            </a:r>
            <a:endParaRPr lang="en-US" altLang="en-US" sz="4000">
              <a:solidFill>
                <a:schemeClr val="tx1"/>
              </a:solidFill>
            </a:endParaRPr>
          </a:p>
        </p:txBody>
      </p:sp>
      <p:sp>
        <p:nvSpPr>
          <p:cNvPr id="1446915" name="Rectangle 3">
            <a:extLst>
              <a:ext uri="{FF2B5EF4-FFF2-40B4-BE49-F238E27FC236}">
                <a16:creationId xmlns:a16="http://schemas.microsoft.com/office/drawing/2014/main" id="{C101EA73-2263-BB4E-9C45-D004E256FEB6}"/>
              </a:ext>
            </a:extLst>
          </p:cNvPr>
          <p:cNvSpPr>
            <a:spLocks noGrp="1" noChangeArrowheads="1"/>
          </p:cNvSpPr>
          <p:nvPr>
            <p:ph type="body" idx="1"/>
          </p:nvPr>
        </p:nvSpPr>
        <p:spPr>
          <a:xfrm>
            <a:off x="457200" y="3749675"/>
            <a:ext cx="8229600" cy="685800"/>
          </a:xfrm>
        </p:spPr>
        <p:txBody>
          <a:bodyPr/>
          <a:lstStyle/>
          <a:p>
            <a:pPr eaLnBrk="1" hangingPunct="1">
              <a:buFontTx/>
              <a:buNone/>
            </a:pPr>
            <a:r>
              <a:rPr lang="en-US" altLang="en-US" sz="2800">
                <a:solidFill>
                  <a:schemeClr val="bg1"/>
                </a:solidFill>
              </a:rPr>
              <a:t>Bài giảng hôm nay sẽ cho chúng ta thấy…</a:t>
            </a:r>
          </a:p>
        </p:txBody>
      </p:sp>
      <p:sp>
        <p:nvSpPr>
          <p:cNvPr id="1446916" name="Rectangle 4">
            <a:extLst>
              <a:ext uri="{FF2B5EF4-FFF2-40B4-BE49-F238E27FC236}">
                <a16:creationId xmlns:a16="http://schemas.microsoft.com/office/drawing/2014/main" id="{7609FA70-7168-D745-86C6-CBB2369AF7F9}"/>
              </a:ext>
            </a:extLst>
          </p:cNvPr>
          <p:cNvSpPr>
            <a:spLocks noChangeArrowheads="1"/>
          </p:cNvSpPr>
          <p:nvPr/>
        </p:nvSpPr>
        <p:spPr bwMode="auto">
          <a:xfrm>
            <a:off x="457200" y="424497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Char char="•"/>
            </a:pPr>
            <a:r>
              <a:rPr lang="en-US" altLang="en-US" sz="2800">
                <a:solidFill>
                  <a:srgbClr val="FFFF00"/>
                </a:solidFill>
              </a:rPr>
              <a:t>2 cách</a:t>
            </a:r>
            <a:r>
              <a:rPr lang="en-US" altLang="en-US" sz="2800">
                <a:solidFill>
                  <a:schemeClr val="bg1"/>
                </a:solidFill>
              </a:rPr>
              <a:t> để tôn kính Chúa</a:t>
            </a:r>
          </a:p>
        </p:txBody>
      </p:sp>
      <p:sp>
        <p:nvSpPr>
          <p:cNvPr id="1446917" name="Text Box 5">
            <a:extLst>
              <a:ext uri="{FF2B5EF4-FFF2-40B4-BE49-F238E27FC236}">
                <a16:creationId xmlns:a16="http://schemas.microsoft.com/office/drawing/2014/main" id="{6C0DCDAD-961E-E649-A40B-ED43F11A3547}"/>
              </a:ext>
            </a:extLst>
          </p:cNvPr>
          <p:cNvSpPr txBox="1">
            <a:spLocks noChangeArrowheads="1"/>
          </p:cNvSpPr>
          <p:nvPr/>
        </p:nvSpPr>
        <p:spPr bwMode="auto">
          <a:xfrm>
            <a:off x="457200" y="3144838"/>
            <a:ext cx="3352800" cy="588962"/>
          </a:xfrm>
          <a:prstGeom prst="rect">
            <a:avLst/>
          </a:prstGeom>
          <a:solidFill>
            <a:schemeClr val="tx1"/>
          </a:solidFill>
          <a:ln w="9525">
            <a:solidFill>
              <a:srgbClr val="FFFF00"/>
            </a:solidFill>
            <a:miter lim="800000"/>
            <a:headEnd/>
            <a:tailEnd/>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solidFill>
                  <a:srgbClr val="FFFF00"/>
                </a:solidFill>
              </a:rPr>
              <a:t>Ví dụ</a:t>
            </a:r>
          </a:p>
        </p:txBody>
      </p:sp>
      <p:sp>
        <p:nvSpPr>
          <p:cNvPr id="1446918" name="Rectangle 6">
            <a:extLst>
              <a:ext uri="{FF2B5EF4-FFF2-40B4-BE49-F238E27FC236}">
                <a16:creationId xmlns:a16="http://schemas.microsoft.com/office/drawing/2014/main" id="{BD43F58A-6196-CB4C-BE5C-93910A30B046}"/>
              </a:ext>
            </a:extLst>
          </p:cNvPr>
          <p:cNvSpPr>
            <a:spLocks noChangeArrowheads="1"/>
          </p:cNvSpPr>
          <p:nvPr/>
        </p:nvSpPr>
        <p:spPr bwMode="auto">
          <a:xfrm>
            <a:off x="457200" y="1608138"/>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Char char="•"/>
            </a:pPr>
            <a:r>
              <a:rPr lang="en-US" altLang="en-US" sz="2800">
                <a:solidFill>
                  <a:schemeClr val="bg1"/>
                </a:solidFill>
              </a:rPr>
              <a:t>Điểm qua chủ đề của bạn</a:t>
            </a:r>
          </a:p>
        </p:txBody>
      </p:sp>
      <p:sp>
        <p:nvSpPr>
          <p:cNvPr id="1446919" name="Rectangle 7">
            <a:extLst>
              <a:ext uri="{FF2B5EF4-FFF2-40B4-BE49-F238E27FC236}">
                <a16:creationId xmlns:a16="http://schemas.microsoft.com/office/drawing/2014/main" id="{62851A45-82E8-B54F-915B-8EBA1DD718C0}"/>
              </a:ext>
            </a:extLst>
          </p:cNvPr>
          <p:cNvSpPr>
            <a:spLocks noChangeArrowheads="1"/>
          </p:cNvSpPr>
          <p:nvPr/>
        </p:nvSpPr>
        <p:spPr bwMode="auto">
          <a:xfrm>
            <a:off x="457200" y="2111375"/>
            <a:ext cx="83058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Char char="•"/>
            </a:pPr>
            <a:r>
              <a:rPr lang="en-US" altLang="en-US" sz="2800">
                <a:solidFill>
                  <a:schemeClr val="bg1"/>
                </a:solidFill>
              </a:rPr>
              <a:t>Đưa ra số điểm trình bày (nhưng không phải nói về toàn bộ các điểm)</a:t>
            </a:r>
          </a:p>
        </p:txBody>
      </p:sp>
      <p:sp>
        <p:nvSpPr>
          <p:cNvPr id="1446920" name="Text Box 8">
            <a:extLst>
              <a:ext uri="{FF2B5EF4-FFF2-40B4-BE49-F238E27FC236}">
                <a16:creationId xmlns:a16="http://schemas.microsoft.com/office/drawing/2014/main" id="{75645087-44D5-AC49-9CC7-CAF826C491D3}"/>
              </a:ext>
            </a:extLst>
          </p:cNvPr>
          <p:cNvSpPr txBox="1">
            <a:spLocks noChangeArrowheads="1"/>
          </p:cNvSpPr>
          <p:nvPr/>
        </p:nvSpPr>
        <p:spPr bwMode="auto">
          <a:xfrm>
            <a:off x="457200" y="1066800"/>
            <a:ext cx="3538538" cy="584200"/>
          </a:xfrm>
          <a:prstGeom prst="rect">
            <a:avLst/>
          </a:prstGeom>
          <a:solidFill>
            <a:schemeClr val="tx1"/>
          </a:solidFill>
          <a:ln w="9525">
            <a:solidFill>
              <a:srgbClr val="FFFF00"/>
            </a:solidFill>
            <a:miter lim="800000"/>
            <a:headEnd/>
            <a:tailEnd/>
          </a:ln>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a:solidFill>
                  <a:srgbClr val="FFFF00"/>
                </a:solidFill>
              </a:rPr>
              <a:t>Mô tả:</a:t>
            </a:r>
          </a:p>
        </p:txBody>
      </p:sp>
      <p:sp>
        <p:nvSpPr>
          <p:cNvPr id="1446921" name="Rectangle 9">
            <a:extLst>
              <a:ext uri="{FF2B5EF4-FFF2-40B4-BE49-F238E27FC236}">
                <a16:creationId xmlns:a16="http://schemas.microsoft.com/office/drawing/2014/main" id="{5AAC17CB-50E2-0242-9526-1ABE9773781C}"/>
              </a:ext>
            </a:extLst>
          </p:cNvPr>
          <p:cNvSpPr>
            <a:spLocks noChangeArrowheads="1"/>
          </p:cNvSpPr>
          <p:nvPr/>
        </p:nvSpPr>
        <p:spPr bwMode="auto">
          <a:xfrm>
            <a:off x="457200" y="4786313"/>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Char char="•"/>
            </a:pPr>
            <a:r>
              <a:rPr lang="en-US" altLang="en-US" sz="2800">
                <a:solidFill>
                  <a:srgbClr val="FFFF00"/>
                </a:solidFill>
              </a:rPr>
              <a:t>3 lý do</a:t>
            </a:r>
            <a:r>
              <a:rPr lang="en-US" altLang="en-US" sz="2800">
                <a:solidFill>
                  <a:schemeClr val="bg1"/>
                </a:solidFill>
              </a:rPr>
              <a:t> chúng ta phải dơ vì người khác</a:t>
            </a:r>
          </a:p>
        </p:txBody>
      </p:sp>
      <p:sp>
        <p:nvSpPr>
          <p:cNvPr id="1446922" name="Rectangle 10">
            <a:extLst>
              <a:ext uri="{FF2B5EF4-FFF2-40B4-BE49-F238E27FC236}">
                <a16:creationId xmlns:a16="http://schemas.microsoft.com/office/drawing/2014/main" id="{BF248159-852D-864E-BD15-CC10D1100991}"/>
              </a:ext>
            </a:extLst>
          </p:cNvPr>
          <p:cNvSpPr>
            <a:spLocks noChangeArrowheads="1"/>
          </p:cNvSpPr>
          <p:nvPr/>
        </p:nvSpPr>
        <p:spPr bwMode="auto">
          <a:xfrm>
            <a:off x="457200" y="5867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Char char="•"/>
            </a:pPr>
            <a:r>
              <a:rPr lang="en-US" altLang="en-US" sz="2800">
                <a:solidFill>
                  <a:srgbClr val="FFFF00"/>
                </a:solidFill>
              </a:rPr>
              <a:t>Điều Chúa </a:t>
            </a:r>
            <a:r>
              <a:rPr lang="en-US" altLang="en-US" sz="2800">
                <a:solidFill>
                  <a:schemeClr val="bg1"/>
                </a:solidFill>
              </a:rPr>
              <a:t>nghĩ về truyền giáo và </a:t>
            </a:r>
            <a:r>
              <a:rPr lang="en-US" altLang="en-US" sz="2800">
                <a:solidFill>
                  <a:srgbClr val="FFFF00"/>
                </a:solidFill>
              </a:rPr>
              <a:t>điều chúng ta </a:t>
            </a:r>
            <a:r>
              <a:rPr lang="en-US" altLang="en-US" sz="2800">
                <a:solidFill>
                  <a:schemeClr val="bg1"/>
                </a:solidFill>
              </a:rPr>
              <a:t>phải đáp ứng</a:t>
            </a:r>
          </a:p>
        </p:txBody>
      </p:sp>
      <p:sp>
        <p:nvSpPr>
          <p:cNvPr id="1446923" name="Rectangle 11">
            <a:extLst>
              <a:ext uri="{FF2B5EF4-FFF2-40B4-BE49-F238E27FC236}">
                <a16:creationId xmlns:a16="http://schemas.microsoft.com/office/drawing/2014/main" id="{E84E3B7C-65FC-C940-834E-1D03A3D37C18}"/>
              </a:ext>
            </a:extLst>
          </p:cNvPr>
          <p:cNvSpPr>
            <a:spLocks noChangeArrowheads="1"/>
          </p:cNvSpPr>
          <p:nvPr/>
        </p:nvSpPr>
        <p:spPr bwMode="auto">
          <a:xfrm>
            <a:off x="457200" y="532765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Char char="•"/>
            </a:pPr>
            <a:r>
              <a:rPr lang="en-US" altLang="en-US" sz="2800">
                <a:solidFill>
                  <a:srgbClr val="FFFF00"/>
                </a:solidFill>
              </a:rPr>
              <a:t>3 nguyên tắc</a:t>
            </a:r>
            <a:r>
              <a:rPr lang="en-US" altLang="en-US" sz="2800">
                <a:solidFill>
                  <a:schemeClr val="bg1"/>
                </a:solidFill>
              </a:rPr>
              <a:t> tìm bạn đời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469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4691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4691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469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46915">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46916">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46921">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46923">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4469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6915" grpId="0" build="p" autoUpdateAnimBg="0"/>
      <p:bldP spid="1446916" grpId="0" build="p" autoUpdateAnimBg="0"/>
      <p:bldP spid="1446917" grpId="0" animBg="1" autoUpdateAnimBg="0"/>
      <p:bldP spid="1446918" grpId="0" build="p" autoUpdateAnimBg="0"/>
      <p:bldP spid="1446919" grpId="0" build="p" autoUpdateAnimBg="0"/>
      <p:bldP spid="1446920" grpId="0" animBg="1" autoUpdateAnimBg="0"/>
      <p:bldP spid="1446921" grpId="0" build="p" autoUpdateAnimBg="0"/>
      <p:bldP spid="1446922" grpId="0" build="p" autoUpdateAnimBg="0"/>
      <p:bldP spid="144692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Picture 2" descr="nebula-bullets">
            <a:extLst>
              <a:ext uri="{FF2B5EF4-FFF2-40B4-BE49-F238E27FC236}">
                <a16:creationId xmlns:a16="http://schemas.microsoft.com/office/drawing/2014/main" id="{32F14F1D-6598-2B46-9501-EAAE29F5D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4">
            <a:extLst>
              <a:ext uri="{FF2B5EF4-FFF2-40B4-BE49-F238E27FC236}">
                <a16:creationId xmlns:a16="http://schemas.microsoft.com/office/drawing/2014/main" id="{AE70FB8A-4EE7-E446-94AD-165017BAABF0}"/>
              </a:ext>
            </a:extLst>
          </p:cNvPr>
          <p:cNvSpPr>
            <a:spLocks noChangeArrowheads="1"/>
          </p:cNvSpPr>
          <p:nvPr/>
        </p:nvSpPr>
        <p:spPr bwMode="auto">
          <a:xfrm>
            <a:off x="533400" y="381000"/>
            <a:ext cx="3200400" cy="609600"/>
          </a:xfrm>
          <a:prstGeom prst="rect">
            <a:avLst/>
          </a:prstGeom>
          <a:solidFill>
            <a:schemeClr val="tx1"/>
          </a:solidFill>
          <a:ln>
            <a:noFill/>
          </a:ln>
          <a:effectLst>
            <a:outerShdw blurRad="63500" dist="38099" dir="2700000" algn="ctr" rotWithShape="0">
              <a:schemeClr val="tx2">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defRPr/>
            </a:pPr>
            <a:r>
              <a:rPr lang="en-US" sz="3600" b="1" i="1">
                <a:solidFill>
                  <a:srgbClr val="FFFF00"/>
                </a:solidFill>
                <a:latin typeface="Arial" charset="0"/>
                <a:ea typeface="ＭＳ Ｐゴシック" charset="0"/>
                <a:cs typeface="ＭＳ Ｐゴシック" charset="0"/>
              </a:rPr>
              <a:t>TNDC KKC</a:t>
            </a:r>
            <a:endParaRPr lang="en-US" sz="3200" b="1">
              <a:solidFill>
                <a:srgbClr val="FFFF00"/>
              </a:solidFill>
              <a:latin typeface="Arial" charset="0"/>
              <a:ea typeface="ＭＳ Ｐゴシック" charset="0"/>
              <a:cs typeface="ＭＳ Ｐゴシック" charset="0"/>
            </a:endParaRPr>
          </a:p>
        </p:txBody>
      </p:sp>
      <p:sp>
        <p:nvSpPr>
          <p:cNvPr id="1444869" name="Rectangle 5">
            <a:extLst>
              <a:ext uri="{FF2B5EF4-FFF2-40B4-BE49-F238E27FC236}">
                <a16:creationId xmlns:a16="http://schemas.microsoft.com/office/drawing/2014/main" id="{F41229C1-197A-F247-9A41-FA7E536FBBF8}"/>
              </a:ext>
            </a:extLst>
          </p:cNvPr>
          <p:cNvSpPr>
            <a:spLocks noChangeArrowheads="1"/>
          </p:cNvSpPr>
          <p:nvPr/>
        </p:nvSpPr>
        <p:spPr bwMode="auto">
          <a:xfrm>
            <a:off x="1447800" y="1295400"/>
            <a:ext cx="7696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3600" b="1" i="1">
                <a:solidFill>
                  <a:srgbClr val="FFFF00"/>
                </a:solidFill>
              </a:rPr>
              <a:t>T</a:t>
            </a:r>
            <a:r>
              <a:rPr lang="en-US" altLang="en-US" sz="3600" b="1" i="1">
                <a:solidFill>
                  <a:schemeClr val="bg1"/>
                </a:solidFill>
              </a:rPr>
              <a:t>hu hút sự chú ý đến Chủ đề</a:t>
            </a:r>
          </a:p>
          <a:p>
            <a:pPr eaLnBrk="1" hangingPunct="1">
              <a:spcBef>
                <a:spcPct val="20000"/>
              </a:spcBef>
            </a:pPr>
            <a:r>
              <a:rPr lang="en-US" altLang="en-US" sz="3600" b="1" i="1">
                <a:solidFill>
                  <a:srgbClr val="FFFF00"/>
                </a:solidFill>
              </a:rPr>
              <a:t>N</a:t>
            </a:r>
            <a:r>
              <a:rPr lang="en-US" altLang="en-US" sz="3600" b="1" i="1">
                <a:solidFill>
                  <a:schemeClr val="bg1"/>
                </a:solidFill>
              </a:rPr>
              <a:t>ói đến Nhu cầu</a:t>
            </a:r>
          </a:p>
          <a:p>
            <a:pPr eaLnBrk="1" hangingPunct="1">
              <a:spcBef>
                <a:spcPct val="20000"/>
              </a:spcBef>
            </a:pPr>
            <a:r>
              <a:rPr lang="en-US" altLang="en-US" sz="3600" b="1" i="1">
                <a:solidFill>
                  <a:srgbClr val="FFFF00"/>
                </a:solidFill>
              </a:rPr>
              <a:t>D</a:t>
            </a:r>
            <a:r>
              <a:rPr lang="en-US" altLang="en-US" sz="3600" b="1" i="1">
                <a:solidFill>
                  <a:schemeClr val="bg1"/>
                </a:solidFill>
              </a:rPr>
              <a:t>ẫn đến Chủ Đề, YC, hay ĐC I</a:t>
            </a:r>
          </a:p>
          <a:p>
            <a:pPr eaLnBrk="1" hangingPunct="1">
              <a:spcBef>
                <a:spcPct val="20000"/>
              </a:spcBef>
            </a:pPr>
            <a:r>
              <a:rPr lang="en-US" altLang="en-US" sz="3600" b="1" i="1">
                <a:solidFill>
                  <a:srgbClr val="FFFF00"/>
                </a:solidFill>
              </a:rPr>
              <a:t>C</a:t>
            </a:r>
            <a:r>
              <a:rPr lang="en-US" altLang="en-US" sz="3600" b="1" i="1">
                <a:solidFill>
                  <a:schemeClr val="bg1"/>
                </a:solidFill>
              </a:rPr>
              <a:t>ung cấp bối cảnh</a:t>
            </a:r>
            <a:endParaRPr lang="en-US" altLang="en-US" sz="3200" b="1">
              <a:solidFill>
                <a:schemeClr val="bg1"/>
              </a:solidFill>
            </a:endParaRPr>
          </a:p>
          <a:p>
            <a:pPr eaLnBrk="1" hangingPunct="1">
              <a:spcBef>
                <a:spcPct val="20000"/>
              </a:spcBef>
            </a:pPr>
            <a:endParaRPr lang="en-US" altLang="en-US" sz="3600" b="1" i="1">
              <a:solidFill>
                <a:schemeClr val="bg1"/>
              </a:solidFill>
            </a:endParaRPr>
          </a:p>
          <a:p>
            <a:pPr eaLnBrk="1" hangingPunct="1">
              <a:spcBef>
                <a:spcPct val="20000"/>
              </a:spcBef>
            </a:pPr>
            <a:r>
              <a:rPr lang="en-US" altLang="en-US" sz="3600" b="1" i="1">
                <a:solidFill>
                  <a:srgbClr val="FFFF00"/>
                </a:solidFill>
              </a:rPr>
              <a:t>K</a:t>
            </a:r>
            <a:r>
              <a:rPr lang="en-US" altLang="en-US" sz="3600" b="1" i="1">
                <a:solidFill>
                  <a:schemeClr val="bg1"/>
                </a:solidFill>
              </a:rPr>
              <a:t>hái quát Bố cục</a:t>
            </a:r>
            <a:endParaRPr lang="en-US" altLang="en-US" sz="3200" b="1">
              <a:solidFill>
                <a:schemeClr val="bg1"/>
              </a:solidFill>
            </a:endParaRPr>
          </a:p>
          <a:p>
            <a:pPr eaLnBrk="1" hangingPunct="1">
              <a:spcBef>
                <a:spcPct val="20000"/>
              </a:spcBef>
            </a:pPr>
            <a:r>
              <a:rPr lang="en-US" altLang="en-US" sz="3600" b="1" i="1">
                <a:solidFill>
                  <a:srgbClr val="FFFF00"/>
                </a:solidFill>
              </a:rPr>
              <a:t>K</a:t>
            </a:r>
            <a:r>
              <a:rPr lang="en-US" altLang="en-US" sz="3600" b="1" i="1">
                <a:solidFill>
                  <a:schemeClr val="bg1"/>
                </a:solidFill>
              </a:rPr>
              <a:t>inh văn (2-3 lần)</a:t>
            </a:r>
          </a:p>
          <a:p>
            <a:pPr eaLnBrk="1" hangingPunct="1">
              <a:spcBef>
                <a:spcPct val="20000"/>
              </a:spcBef>
            </a:pPr>
            <a:r>
              <a:rPr lang="en-US" altLang="en-US" sz="3600" b="1" i="1">
                <a:solidFill>
                  <a:srgbClr val="FFFF00"/>
                </a:solidFill>
              </a:rPr>
              <a:t>C</a:t>
            </a:r>
            <a:r>
              <a:rPr lang="en-US" altLang="en-US" sz="3600" b="1" i="1">
                <a:solidFill>
                  <a:schemeClr val="bg1"/>
                </a:solidFill>
              </a:rPr>
              <a:t>huyển mạch đến ĐC I</a:t>
            </a:r>
            <a:endParaRPr lang="en-US" altLang="en-US" sz="3200" b="1">
              <a:solidFill>
                <a:schemeClr val="bg1"/>
              </a:solidFill>
            </a:endParaRPr>
          </a:p>
        </p:txBody>
      </p:sp>
      <p:sp>
        <p:nvSpPr>
          <p:cNvPr id="34821" name="Text Box 6">
            <a:extLst>
              <a:ext uri="{FF2B5EF4-FFF2-40B4-BE49-F238E27FC236}">
                <a16:creationId xmlns:a16="http://schemas.microsoft.com/office/drawing/2014/main" id="{68BE2C67-51E8-9A47-928E-86D896E15BFB}"/>
              </a:ext>
            </a:extLst>
          </p:cNvPr>
          <p:cNvSpPr txBox="1">
            <a:spLocks noChangeArrowheads="1"/>
          </p:cNvSpPr>
          <p:nvPr/>
        </p:nvSpPr>
        <p:spPr bwMode="auto">
          <a:xfrm>
            <a:off x="8518525" y="39688"/>
            <a:ext cx="523875"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rPr>
              <a:t>74</a:t>
            </a:r>
            <a:endParaRPr lang="en-US">
              <a:solidFill>
                <a:schemeClr val="bg1"/>
              </a:solidFill>
            </a:endParaRPr>
          </a:p>
        </p:txBody>
      </p:sp>
      <p:sp>
        <p:nvSpPr>
          <p:cNvPr id="8" name="Rectangle 2">
            <a:extLst>
              <a:ext uri="{FF2B5EF4-FFF2-40B4-BE49-F238E27FC236}">
                <a16:creationId xmlns:a16="http://schemas.microsoft.com/office/drawing/2014/main" id="{073BD50B-B74A-6347-A12C-35C1407B1E42}"/>
              </a:ext>
            </a:extLst>
          </p:cNvPr>
          <p:cNvSpPr txBox="1">
            <a:spLocks noChangeArrowheads="1"/>
          </p:cNvSpPr>
          <p:nvPr/>
        </p:nvSpPr>
        <p:spPr bwMode="auto">
          <a:xfrm rot="-5400000">
            <a:off x="-2781300" y="28575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6000" b="1">
                <a:solidFill>
                  <a:schemeClr val="bg1"/>
                </a:solidFill>
              </a:rPr>
              <a:t>Giới Thiệu</a:t>
            </a:r>
            <a:endParaRPr lang="en-US" altLang="en-US" sz="5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44869">
                                            <p:txEl>
                                              <p:pRg st="0" end="0"/>
                                            </p:txEl>
                                          </p:spTgt>
                                        </p:tgtEl>
                                        <p:attrNameLst>
                                          <p:attrName>style.visibility</p:attrName>
                                        </p:attrNameLst>
                                      </p:cBhvr>
                                      <p:to>
                                        <p:strVal val="visible"/>
                                      </p:to>
                                    </p:set>
                                    <p:animEffect transition="in" filter="wipe(up)">
                                      <p:cBhvr>
                                        <p:cTn id="7" dur="3000"/>
                                        <p:tgtEl>
                                          <p:spTgt spid="14448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44869">
                                            <p:txEl>
                                              <p:pRg st="1" end="1"/>
                                            </p:txEl>
                                          </p:spTgt>
                                        </p:tgtEl>
                                        <p:attrNameLst>
                                          <p:attrName>style.visibility</p:attrName>
                                        </p:attrNameLst>
                                      </p:cBhvr>
                                      <p:to>
                                        <p:strVal val="visible"/>
                                      </p:to>
                                    </p:set>
                                    <p:animEffect transition="in" filter="wipe(up)">
                                      <p:cBhvr>
                                        <p:cTn id="12" dur="3000"/>
                                        <p:tgtEl>
                                          <p:spTgt spid="144486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44869">
                                            <p:txEl>
                                              <p:pRg st="2" end="2"/>
                                            </p:txEl>
                                          </p:spTgt>
                                        </p:tgtEl>
                                        <p:attrNameLst>
                                          <p:attrName>style.visibility</p:attrName>
                                        </p:attrNameLst>
                                      </p:cBhvr>
                                      <p:to>
                                        <p:strVal val="visible"/>
                                      </p:to>
                                    </p:set>
                                    <p:animEffect transition="in" filter="wipe(up)">
                                      <p:cBhvr>
                                        <p:cTn id="17" dur="3000"/>
                                        <p:tgtEl>
                                          <p:spTgt spid="144486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44869">
                                            <p:txEl>
                                              <p:pRg st="3" end="3"/>
                                            </p:txEl>
                                          </p:spTgt>
                                        </p:tgtEl>
                                        <p:attrNameLst>
                                          <p:attrName>style.visibility</p:attrName>
                                        </p:attrNameLst>
                                      </p:cBhvr>
                                      <p:to>
                                        <p:strVal val="visible"/>
                                      </p:to>
                                    </p:set>
                                    <p:animEffect transition="in" filter="wipe(up)">
                                      <p:cBhvr>
                                        <p:cTn id="22" dur="3000"/>
                                        <p:tgtEl>
                                          <p:spTgt spid="144486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44869">
                                            <p:txEl>
                                              <p:pRg st="5" end="5"/>
                                            </p:txEl>
                                          </p:spTgt>
                                        </p:tgtEl>
                                        <p:attrNameLst>
                                          <p:attrName>style.visibility</p:attrName>
                                        </p:attrNameLst>
                                      </p:cBhvr>
                                      <p:to>
                                        <p:strVal val="visible"/>
                                      </p:to>
                                    </p:set>
                                    <p:animEffect transition="in" filter="wipe(up)">
                                      <p:cBhvr>
                                        <p:cTn id="27" dur="3000"/>
                                        <p:tgtEl>
                                          <p:spTgt spid="144486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44869">
                                            <p:txEl>
                                              <p:pRg st="6" end="6"/>
                                            </p:txEl>
                                          </p:spTgt>
                                        </p:tgtEl>
                                        <p:attrNameLst>
                                          <p:attrName>style.visibility</p:attrName>
                                        </p:attrNameLst>
                                      </p:cBhvr>
                                      <p:to>
                                        <p:strVal val="visible"/>
                                      </p:to>
                                    </p:set>
                                    <p:animEffect transition="in" filter="wipe(up)">
                                      <p:cBhvr>
                                        <p:cTn id="32" dur="3000"/>
                                        <p:tgtEl>
                                          <p:spTgt spid="144486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44869">
                                            <p:txEl>
                                              <p:pRg st="7" end="7"/>
                                            </p:txEl>
                                          </p:spTgt>
                                        </p:tgtEl>
                                        <p:attrNameLst>
                                          <p:attrName>style.visibility</p:attrName>
                                        </p:attrNameLst>
                                      </p:cBhvr>
                                      <p:to>
                                        <p:strVal val="visible"/>
                                      </p:to>
                                    </p:set>
                                    <p:animEffect transition="in" filter="wipe(up)">
                                      <p:cBhvr>
                                        <p:cTn id="37" dur="3000"/>
                                        <p:tgtEl>
                                          <p:spTgt spid="1444869">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4"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from="(-#ppt_w/2)" to="(#ppt_x)" calcmode="lin" valueType="num">
                                      <p:cBhvr>
                                        <p:cTn id="42" dur="600" fill="hold">
                                          <p:stCondLst>
                                            <p:cond delay="0"/>
                                          </p:stCondLst>
                                        </p:cTn>
                                        <p:tgtEl>
                                          <p:spTgt spid="8"/>
                                        </p:tgtEl>
                                        <p:attrNameLst>
                                          <p:attrName>ppt_x</p:attrName>
                                        </p:attrNameLst>
                                      </p:cBhvr>
                                    </p:anim>
                                    <p:anim from="0" to="-1.0" calcmode="lin" valueType="num">
                                      <p:cBhvr>
                                        <p:cTn id="43" dur="200" decel="50000" autoRev="1" fill="hold">
                                          <p:stCondLst>
                                            <p:cond delay="600"/>
                                          </p:stCondLst>
                                        </p:cTn>
                                        <p:tgtEl>
                                          <p:spTgt spid="8"/>
                                        </p:tgtEl>
                                        <p:attrNameLst>
                                          <p:attrName>xshear</p:attrName>
                                        </p:attrNameLst>
                                      </p:cBhvr>
                                    </p:anim>
                                    <p:animScale>
                                      <p:cBhvr>
                                        <p:cTn id="44" dur="200" decel="100000" autoRev="1" fill="hold">
                                          <p:stCondLst>
                                            <p:cond delay="600"/>
                                          </p:stCondLst>
                                        </p:cTn>
                                        <p:tgtEl>
                                          <p:spTgt spid="8"/>
                                        </p:tgtEl>
                                      </p:cBhvr>
                                      <p:from x="100000" y="100000"/>
                                      <p:to x="80000" y="100000"/>
                                    </p:animScale>
                                    <p:anim by="(#ppt_h/3+#ppt_w*0.1)" calcmode="lin" valueType="num">
                                      <p:cBhvr additive="sum">
                                        <p:cTn id="45"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69" grpId="0" build="p"/>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rgbClr val="576869"/>
            </a:gs>
          </a:gsLst>
          <a:path path="shape">
            <a:fillToRect l="50000" t="50000" r="50000" b="50000"/>
          </a:path>
        </a:gra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5572006-0259-9343-B595-20E1B2663907}"/>
              </a:ext>
            </a:extLst>
          </p:cNvPr>
          <p:cNvSpPr>
            <a:spLocks noChangeArrowheads="1"/>
          </p:cNvSpPr>
          <p:nvPr/>
        </p:nvSpPr>
        <p:spPr bwMode="auto">
          <a:xfrm>
            <a:off x="0" y="0"/>
            <a:ext cx="9144000" cy="68580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defRPr/>
            </a:pPr>
            <a:endParaRPr lang="en-US">
              <a:solidFill>
                <a:srgbClr val="000000"/>
              </a:solidFill>
              <a:latin typeface="Arial" charset="0"/>
              <a:ea typeface="ＭＳ Ｐゴシック" charset="0"/>
              <a:cs typeface="Arial" charset="0"/>
            </a:endParaRPr>
          </a:p>
        </p:txBody>
      </p:sp>
      <p:sp>
        <p:nvSpPr>
          <p:cNvPr id="35843" name="Text Box 3">
            <a:extLst>
              <a:ext uri="{FF2B5EF4-FFF2-40B4-BE49-F238E27FC236}">
                <a16:creationId xmlns:a16="http://schemas.microsoft.com/office/drawing/2014/main" id="{11AD3D74-E2FD-D241-B29E-B161E06D5407}"/>
              </a:ext>
            </a:extLst>
          </p:cNvPr>
          <p:cNvSpPr txBox="1">
            <a:spLocks noChangeArrowheads="1"/>
          </p:cNvSpPr>
          <p:nvPr/>
        </p:nvSpPr>
        <p:spPr bwMode="auto">
          <a:xfrm>
            <a:off x="179388" y="995363"/>
            <a:ext cx="9117012" cy="97948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rgbClr val="FFFFFF"/>
                </a:solidFill>
                <a:cs typeface="Arial" panose="020B0604020202020204" pitchFamily="34" charset="0"/>
              </a:rPr>
              <a:t>CĐ: Làm sao chúng ta biết cách phải nói với người chưa tin Chúa? (Col. 4:6c)?</a:t>
            </a:r>
          </a:p>
        </p:txBody>
      </p:sp>
      <p:sp>
        <p:nvSpPr>
          <p:cNvPr id="35844" name="Text Box 5">
            <a:extLst>
              <a:ext uri="{FF2B5EF4-FFF2-40B4-BE49-F238E27FC236}">
                <a16:creationId xmlns:a16="http://schemas.microsoft.com/office/drawing/2014/main" id="{47DF07ED-DC86-A344-AC66-7080CE004A3F}"/>
              </a:ext>
            </a:extLst>
          </p:cNvPr>
          <p:cNvSpPr txBox="1">
            <a:spLocks noChangeArrowheads="1"/>
          </p:cNvSpPr>
          <p:nvPr/>
        </p:nvSpPr>
        <p:spPr bwMode="auto">
          <a:xfrm>
            <a:off x="8529638" y="95250"/>
            <a:ext cx="523875" cy="4635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b="1">
                <a:solidFill>
                  <a:srgbClr val="FFFFFF"/>
                </a:solidFill>
                <a:cs typeface="Arial" charset="0"/>
              </a:rPr>
              <a:t>68</a:t>
            </a:r>
            <a:endParaRPr lang="en-US" b="1">
              <a:solidFill>
                <a:srgbClr val="000000"/>
              </a:solidFill>
              <a:cs typeface="Arial" charset="0"/>
            </a:endParaRPr>
          </a:p>
        </p:txBody>
      </p:sp>
      <p:sp>
        <p:nvSpPr>
          <p:cNvPr id="35845" name="Text Box 6">
            <a:extLst>
              <a:ext uri="{FF2B5EF4-FFF2-40B4-BE49-F238E27FC236}">
                <a16:creationId xmlns:a16="http://schemas.microsoft.com/office/drawing/2014/main" id="{9C4BDBC6-F603-4D41-926F-D55DFCE0D74D}"/>
              </a:ext>
            </a:extLst>
          </p:cNvPr>
          <p:cNvSpPr txBox="1">
            <a:spLocks noChangeArrowheads="1"/>
          </p:cNvSpPr>
          <p:nvPr/>
        </p:nvSpPr>
        <p:spPr bwMode="auto">
          <a:xfrm>
            <a:off x="827088" y="4149725"/>
            <a:ext cx="8077200" cy="5540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rgbClr val="FFFFFF"/>
                </a:solidFill>
                <a:cs typeface="Arial" panose="020B0604020202020204" pitchFamily="34" charset="0"/>
              </a:rPr>
              <a:t>I. Nói những lời hòa nhã (6a)</a:t>
            </a:r>
          </a:p>
        </p:txBody>
      </p:sp>
      <p:sp>
        <p:nvSpPr>
          <p:cNvPr id="35846" name="Text Box 10">
            <a:extLst>
              <a:ext uri="{FF2B5EF4-FFF2-40B4-BE49-F238E27FC236}">
                <a16:creationId xmlns:a16="http://schemas.microsoft.com/office/drawing/2014/main" id="{E4F50E96-D974-354D-BE7F-AEFF027BE1F9}"/>
              </a:ext>
            </a:extLst>
          </p:cNvPr>
          <p:cNvSpPr txBox="1">
            <a:spLocks noChangeArrowheads="1"/>
          </p:cNvSpPr>
          <p:nvPr/>
        </p:nvSpPr>
        <p:spPr bwMode="auto">
          <a:xfrm>
            <a:off x="914400" y="5827713"/>
            <a:ext cx="8077200" cy="55403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rgbClr val="FFFFFF"/>
                </a:solidFill>
                <a:cs typeface="Arial" panose="020B0604020202020204" pitchFamily="34" charset="0"/>
              </a:rPr>
              <a:t>II. Nói những lời khôn ngoan (6b)</a:t>
            </a:r>
          </a:p>
        </p:txBody>
      </p:sp>
      <p:sp>
        <p:nvSpPr>
          <p:cNvPr id="12" name="Text Box 12">
            <a:extLst>
              <a:ext uri="{FF2B5EF4-FFF2-40B4-BE49-F238E27FC236}">
                <a16:creationId xmlns:a16="http://schemas.microsoft.com/office/drawing/2014/main" id="{109B0DD9-F494-104E-83AB-C21E285721E4}"/>
              </a:ext>
            </a:extLst>
          </p:cNvPr>
          <p:cNvSpPr txBox="1">
            <a:spLocks noChangeArrowheads="1"/>
          </p:cNvSpPr>
          <p:nvPr/>
        </p:nvSpPr>
        <p:spPr bwMode="auto">
          <a:xfrm>
            <a:off x="527050" y="3170238"/>
            <a:ext cx="8077200" cy="97948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rgbClr val="FFFF00"/>
                </a:solidFill>
                <a:cs typeface="Arial" panose="020B0604020202020204" pitchFamily="34" charset="0"/>
              </a:rPr>
              <a:t>(Cách đầu tiên phải nói với người chưa tin Chúa là…)</a:t>
            </a:r>
          </a:p>
        </p:txBody>
      </p:sp>
      <p:sp>
        <p:nvSpPr>
          <p:cNvPr id="13" name="Text Box 8">
            <a:extLst>
              <a:ext uri="{FF2B5EF4-FFF2-40B4-BE49-F238E27FC236}">
                <a16:creationId xmlns:a16="http://schemas.microsoft.com/office/drawing/2014/main" id="{22E5B02C-52D2-C642-AF80-AD22B33AEC90}"/>
              </a:ext>
            </a:extLst>
          </p:cNvPr>
          <p:cNvSpPr txBox="1">
            <a:spLocks noChangeArrowheads="1"/>
          </p:cNvSpPr>
          <p:nvPr/>
        </p:nvSpPr>
        <p:spPr bwMode="auto">
          <a:xfrm>
            <a:off x="533400" y="4897438"/>
            <a:ext cx="8077200" cy="979487"/>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a:solidFill>
                  <a:srgbClr val="FFFF00"/>
                </a:solidFill>
                <a:cs typeface="Arial" panose="020B0604020202020204" pitchFamily="34" charset="0"/>
              </a:rPr>
              <a:t>(Cách thứ hai phải nói với người chưa tin Chúa là…)</a:t>
            </a:r>
          </a:p>
        </p:txBody>
      </p:sp>
      <p:sp>
        <p:nvSpPr>
          <p:cNvPr id="14" name="Rectangle 4">
            <a:extLst>
              <a:ext uri="{FF2B5EF4-FFF2-40B4-BE49-F238E27FC236}">
                <a16:creationId xmlns:a16="http://schemas.microsoft.com/office/drawing/2014/main" id="{20A18E0A-48B3-304F-A64A-D8E75A0E6183}"/>
              </a:ext>
            </a:extLst>
          </p:cNvPr>
          <p:cNvSpPr txBox="1">
            <a:spLocks noChangeArrowheads="1"/>
          </p:cNvSpPr>
          <p:nvPr/>
        </p:nvSpPr>
        <p:spPr bwMode="auto">
          <a:xfrm>
            <a:off x="533400" y="152400"/>
            <a:ext cx="7924800" cy="701675"/>
          </a:xfrm>
          <a:prstGeom prst="rect">
            <a:avLst/>
          </a:prstGeom>
          <a:gradFill rotWithShape="0">
            <a:gsLst>
              <a:gs pos="0">
                <a:srgbClr val="FF0000"/>
              </a:gs>
              <a:gs pos="100000">
                <a:srgbClr val="760000"/>
              </a:gs>
            </a:gsLst>
            <a:path path="shape">
              <a:fillToRect l="50000" t="50000" r="50000" b="50000"/>
            </a:path>
          </a:gra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4000" b="1">
                <a:solidFill>
                  <a:srgbClr val="FFFFFF"/>
                </a:solidFill>
                <a:effectLst>
                  <a:outerShdw blurRad="38100" dist="38100" dir="2700000" algn="tl">
                    <a:srgbClr val="000000"/>
                  </a:outerShdw>
                </a:effectLst>
                <a:cs typeface="Arial" panose="020B0604020202020204" pitchFamily="34" charset="0"/>
              </a:rPr>
              <a:t>Các loại câu chuyển mạch</a:t>
            </a:r>
            <a:endParaRPr lang="en-US" altLang="en-US" sz="4000" b="1">
              <a:solidFill>
                <a:srgbClr val="FFFFFF"/>
              </a:solidFill>
              <a:cs typeface="Arial" panose="020B0604020202020204" pitchFamily="34" charset="0"/>
            </a:endParaRPr>
          </a:p>
        </p:txBody>
      </p:sp>
      <p:sp>
        <p:nvSpPr>
          <p:cNvPr id="11" name="WordArt 11">
            <a:extLst>
              <a:ext uri="{FF2B5EF4-FFF2-40B4-BE49-F238E27FC236}">
                <a16:creationId xmlns:a16="http://schemas.microsoft.com/office/drawing/2014/main" id="{405E846D-7AA3-8345-9C5E-BEA42743DCC4}"/>
              </a:ext>
            </a:extLst>
          </p:cNvPr>
          <p:cNvSpPr>
            <a:spLocks noChangeArrowheads="1" noChangeShapeType="1" noTextEdit="1"/>
          </p:cNvSpPr>
          <p:nvPr/>
        </p:nvSpPr>
        <p:spPr bwMode="auto">
          <a:xfrm>
            <a:off x="-14288" y="327025"/>
            <a:ext cx="3708401" cy="642938"/>
          </a:xfrm>
          <a:prstGeom prst="rect">
            <a:avLst/>
          </a:prstGeom>
        </p:spPr>
        <p:txBody>
          <a:bodyPr wrap="none" fromWordArt="1">
            <a:prstTxWarp prst="textDoubleWave1">
              <a:avLst>
                <a:gd name="adj1" fmla="val 6500"/>
                <a:gd name="adj2" fmla="val 0"/>
              </a:avLst>
            </a:prstTxWarp>
          </a:bodyPr>
          <a:lstStyle/>
          <a:p>
            <a:pPr algn="ctr"/>
            <a:r>
              <a:rPr lang="vi-VN" sz="3600" kern="10" spc="-360">
                <a:ln w="12700">
                  <a:solidFill>
                    <a:srgbClr val="000099"/>
                  </a:solidFill>
                  <a:round/>
                  <a:headEnd/>
                  <a:tailEnd/>
                </a:ln>
                <a:solidFill>
                  <a:srgbClr val="33CCFF"/>
                </a:solidFill>
                <a:effectLst>
                  <a:outerShdw dist="125724" dir="18900000" algn="ctr" rotWithShape="0">
                    <a:srgbClr val="000099">
                      <a:alpha val="74997"/>
                    </a:srgbClr>
                  </a:outerShdw>
                </a:effectLst>
                <a:cs typeface="Arial" panose="020B0604020202020204" pitchFamily="34" charset="0"/>
              </a:rPr>
              <a:t>Câu chưa hoàn chỉnh</a:t>
            </a:r>
            <a:endParaRPr lang="en-US" sz="3600" kern="10" spc="-360">
              <a:ln w="12700">
                <a:solidFill>
                  <a:srgbClr val="000099"/>
                </a:solidFill>
                <a:round/>
                <a:headEnd/>
                <a:tailEnd/>
              </a:ln>
              <a:solidFill>
                <a:srgbClr val="33CCFF"/>
              </a:solidFill>
              <a:effectLst>
                <a:outerShdw dist="125724" dir="18900000" algn="ctr" rotWithShape="0">
                  <a:srgbClr val="000099">
                    <a:alpha val="74997"/>
                  </a:srgbClr>
                </a:outerShdw>
              </a:effectLst>
              <a:cs typeface="Arial" panose="020B0604020202020204" pitchFamily="34" charset="0"/>
            </a:endParaRPr>
          </a:p>
        </p:txBody>
      </p:sp>
      <p:sp>
        <p:nvSpPr>
          <p:cNvPr id="15" name="Text Box 11">
            <a:extLst>
              <a:ext uri="{FF2B5EF4-FFF2-40B4-BE49-F238E27FC236}">
                <a16:creationId xmlns:a16="http://schemas.microsoft.com/office/drawing/2014/main" id="{05D6F8D9-2A67-504E-AA38-5526D839EC51}"/>
              </a:ext>
            </a:extLst>
          </p:cNvPr>
          <p:cNvSpPr txBox="1">
            <a:spLocks noChangeArrowheads="1"/>
          </p:cNvSpPr>
          <p:nvPr/>
        </p:nvSpPr>
        <p:spPr bwMode="auto">
          <a:xfrm>
            <a:off x="609600" y="2060575"/>
            <a:ext cx="8534400" cy="9794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en-US" altLang="en-US" sz="3600" b="1" u="sng">
                <a:solidFill>
                  <a:schemeClr val="bg1"/>
                </a:solidFill>
                <a:cs typeface="Arial" panose="020B0604020202020204" pitchFamily="34" charset="0"/>
              </a:rPr>
              <a:t>Khái quát</a:t>
            </a:r>
            <a:r>
              <a:rPr lang="en-US" altLang="en-US" sz="3600" b="1">
                <a:solidFill>
                  <a:schemeClr val="bg1"/>
                </a:solidFill>
                <a:cs typeface="Arial" panose="020B0604020202020204" pitchFamily="34" charset="0"/>
              </a:rPr>
              <a:t>: Chúng ta sẽ thấy </a:t>
            </a:r>
            <a:r>
              <a:rPr lang="en-US" altLang="en-US" sz="3600" b="1">
                <a:solidFill>
                  <a:srgbClr val="FFFF00"/>
                </a:solidFill>
                <a:cs typeface="Arial" panose="020B0604020202020204" pitchFamily="34" charset="0"/>
              </a:rPr>
              <a:t>hai cách</a:t>
            </a:r>
            <a:r>
              <a:rPr lang="en-US" altLang="en-US" sz="3600" b="1">
                <a:solidFill>
                  <a:schemeClr val="bg1"/>
                </a:solidFill>
                <a:cs typeface="Arial" panose="020B0604020202020204" pitchFamily="34" charset="0"/>
              </a:rPr>
              <a:t> phải nói với người chưa tin Chúa.</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70" decel="100000"/>
                                        <p:tgtEl>
                                          <p:spTgt spid="11"/>
                                        </p:tgtEl>
                                      </p:cBhvr>
                                    </p:animEffect>
                                    <p:animScale>
                                      <p:cBhvr>
                                        <p:cTn id="8" dur="770" decel="100000"/>
                                        <p:tgtEl>
                                          <p:spTgt spid="11"/>
                                        </p:tgtEl>
                                      </p:cBhvr>
                                      <p:from x="10000" y="10000"/>
                                      <p:to x="200000" y="450000"/>
                                    </p:animScale>
                                    <p:animScale>
                                      <p:cBhvr>
                                        <p:cTn id="9" dur="1230" accel="100000" fill="hold">
                                          <p:stCondLst>
                                            <p:cond delay="770"/>
                                          </p:stCondLst>
                                        </p:cTn>
                                        <p:tgtEl>
                                          <p:spTgt spid="11"/>
                                        </p:tgtEl>
                                      </p:cBhvr>
                                      <p:from x="200000" y="450000"/>
                                      <p:to x="100000" y="100000"/>
                                    </p:animScale>
                                    <p:set>
                                      <p:cBhvr>
                                        <p:cTn id="10" dur="770" fill="hold"/>
                                        <p:tgtEl>
                                          <p:spTgt spid="11"/>
                                        </p:tgtEl>
                                        <p:attrNameLst>
                                          <p:attrName>ppt_x</p:attrName>
                                        </p:attrNameLst>
                                      </p:cBhvr>
                                      <p:to>
                                        <p:strVal val="(0.5)"/>
                                      </p:to>
                                    </p:set>
                                    <p:anim from="(0.5)" to="(#ppt_x)" calcmode="lin" valueType="num">
                                      <p:cBhvr>
                                        <p:cTn id="11" dur="1230" accel="100000" fill="hold">
                                          <p:stCondLst>
                                            <p:cond delay="770"/>
                                          </p:stCondLst>
                                        </p:cTn>
                                        <p:tgtEl>
                                          <p:spTgt spid="11"/>
                                        </p:tgtEl>
                                        <p:attrNameLst>
                                          <p:attrName>ppt_x</p:attrName>
                                        </p:attrNameLst>
                                      </p:cBhvr>
                                    </p:anim>
                                    <p:set>
                                      <p:cBhvr>
                                        <p:cTn id="12" dur="770" fill="hold"/>
                                        <p:tgtEl>
                                          <p:spTgt spid="11"/>
                                        </p:tgtEl>
                                        <p:attrNameLst>
                                          <p:attrName>ppt_y</p:attrName>
                                        </p:attrNameLst>
                                      </p:cBhvr>
                                      <p:to>
                                        <p:strVal val="(#ppt_y+0.4)"/>
                                      </p:to>
                                    </p:set>
                                    <p:anim from="(#ppt_y+0.4)" to="(#ppt_y)" calcmode="lin" valueType="num">
                                      <p:cBhvr>
                                        <p:cTn id="13" dur="1230" accel="100000" fill="hold">
                                          <p:stCondLst>
                                            <p:cond delay="770"/>
                                          </p:stCondLst>
                                        </p:cTn>
                                        <p:tgtEl>
                                          <p:spTgt spid="1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fltVal val="0"/>
                                          </p:val>
                                        </p:tav>
                                        <p:tav tm="100000">
                                          <p:val>
                                            <p:strVal val="#ppt_w"/>
                                          </p:val>
                                        </p:tav>
                                      </p:tavLst>
                                    </p:anim>
                                    <p:anim calcmode="lin" valueType="num">
                                      <p:cBhvr>
                                        <p:cTn id="31" dur="1000" fill="hold"/>
                                        <p:tgtEl>
                                          <p:spTgt spid="13"/>
                                        </p:tgtEl>
                                        <p:attrNameLst>
                                          <p:attrName>ppt_h</p:attrName>
                                        </p:attrNameLst>
                                      </p:cBhvr>
                                      <p:tavLst>
                                        <p:tav tm="0">
                                          <p:val>
                                            <p:fltVal val="0"/>
                                          </p:val>
                                        </p:tav>
                                        <p:tav tm="100000">
                                          <p:val>
                                            <p:strVal val="#ppt_h"/>
                                          </p:val>
                                        </p:tav>
                                      </p:tavLst>
                                    </p:anim>
                                    <p:anim calcmode="lin" valueType="num">
                                      <p:cBhvr>
                                        <p:cTn id="32"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7" name="Picture 6" descr="Culture">
            <a:extLst>
              <a:ext uri="{FF2B5EF4-FFF2-40B4-BE49-F238E27FC236}">
                <a16:creationId xmlns:a16="http://schemas.microsoft.com/office/drawing/2014/main" id="{5B73C21F-9DC7-964B-B109-FB08D81B4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78" name="Rectangle 2">
            <a:extLst>
              <a:ext uri="{FF2B5EF4-FFF2-40B4-BE49-F238E27FC236}">
                <a16:creationId xmlns:a16="http://schemas.microsoft.com/office/drawing/2014/main" id="{6CA09874-1B36-BA41-8893-73C171463956}"/>
              </a:ext>
            </a:extLst>
          </p:cNvPr>
          <p:cNvSpPr>
            <a:spLocks noGrp="1" noChangeArrowheads="1"/>
          </p:cNvSpPr>
          <p:nvPr>
            <p:ph type="title"/>
          </p:nvPr>
        </p:nvSpPr>
        <p:spPr>
          <a:xfrm>
            <a:off x="0" y="152400"/>
            <a:ext cx="9144000" cy="2286000"/>
          </a:xfrm>
        </p:spPr>
        <p:txBody>
          <a:bodyPr/>
          <a:lstStyle/>
          <a:p>
            <a:pPr eaLnBrk="1" hangingPunct="1"/>
            <a:r>
              <a:rPr lang="en-US" altLang="en-US" sz="7200" b="1">
                <a:latin typeface="Arial" panose="020B0604020202020204" pitchFamily="34" charset="0"/>
                <a:ea typeface="ＭＳ Ｐゴシック" panose="020B0600070205080204" pitchFamily="34" charset="-128"/>
                <a:cs typeface="Arial" panose="020B0604020202020204" pitchFamily="34" charset="0"/>
              </a:rPr>
              <a:t>Kết Luận</a:t>
            </a:r>
            <a:endParaRPr lang="en-US" altLang="en-US" sz="4000" b="1">
              <a:latin typeface="Arial" panose="020B0604020202020204" pitchFamily="34" charset="0"/>
              <a:ea typeface="ＭＳ Ｐゴシック" panose="020B0600070205080204" pitchFamily="34" charset="-128"/>
              <a:cs typeface="Arial" panose="020B0604020202020204" pitchFamily="34" charset="0"/>
            </a:endParaRPr>
          </a:p>
        </p:txBody>
      </p:sp>
      <p:sp>
        <p:nvSpPr>
          <p:cNvPr id="36868" name="Text Box 5">
            <a:extLst>
              <a:ext uri="{FF2B5EF4-FFF2-40B4-BE49-F238E27FC236}">
                <a16:creationId xmlns:a16="http://schemas.microsoft.com/office/drawing/2014/main" id="{F6E3C14D-CB71-F144-9BB1-28D067FC6502}"/>
              </a:ext>
            </a:extLst>
          </p:cNvPr>
          <p:cNvSpPr txBox="1">
            <a:spLocks noChangeArrowheads="1"/>
          </p:cNvSpPr>
          <p:nvPr/>
        </p:nvSpPr>
        <p:spPr bwMode="auto">
          <a:xfrm>
            <a:off x="8518525" y="39688"/>
            <a:ext cx="523875" cy="457200"/>
          </a:xfrm>
          <a:prstGeom prst="rect">
            <a:avLst/>
          </a:prstGeom>
          <a:noFill/>
          <a:ln>
            <a:noFill/>
          </a:ln>
          <a:effectLst>
            <a:outerShdw blurRad="63500" dist="38099" dir="2700000" algn="ctr" rotWithShape="0">
              <a:schemeClr val="folHlink">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tx2"/>
                </a:solidFill>
                <a:ea typeface="MS Pゴシック" charset="0"/>
                <a:cs typeface="MS Pゴシック" charset="0"/>
              </a:rPr>
              <a:t>75</a:t>
            </a:r>
            <a:endParaRPr lang="en-US">
              <a:solidFill>
                <a:schemeClr val="bg1"/>
              </a:solidFill>
              <a:ea typeface="MS Pゴシック" charset="0"/>
              <a:cs typeface="MS Pゴシック"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a:extLst>
              <a:ext uri="{FF2B5EF4-FFF2-40B4-BE49-F238E27FC236}">
                <a16:creationId xmlns:a16="http://schemas.microsoft.com/office/drawing/2014/main" id="{63DCB820-1674-F547-A987-05898D31FEB3}"/>
              </a:ext>
            </a:extLst>
          </p:cNvPr>
          <p:cNvSpPr>
            <a:spLocks noGrp="1" noChangeArrowheads="1"/>
          </p:cNvSpPr>
          <p:nvPr>
            <p:ph type="ctrTitle"/>
          </p:nvPr>
        </p:nvSpPr>
        <p:spPr>
          <a:xfrm>
            <a:off x="0" y="152400"/>
            <a:ext cx="9144000" cy="1066800"/>
          </a:xfrm>
          <a:solidFill>
            <a:srgbClr val="800000"/>
          </a:solidFill>
        </p:spPr>
        <p:txBody>
          <a:bodyPr/>
          <a:lstStyle/>
          <a:p>
            <a:pPr eaLnBrk="1" hangingPunct="1"/>
            <a:r>
              <a:rPr lang="en-US" altLang="en-US" sz="3600" b="1">
                <a:solidFill>
                  <a:schemeClr val="bg1"/>
                </a:solidFill>
              </a:rPr>
              <a:t>Tại sao Kết luận tốt lại quan trọng?</a:t>
            </a:r>
          </a:p>
        </p:txBody>
      </p:sp>
      <p:pic>
        <p:nvPicPr>
          <p:cNvPr id="180226" name="Picture 7" descr="conclusion on top.jpg">
            <a:extLst>
              <a:ext uri="{FF2B5EF4-FFF2-40B4-BE49-F238E27FC236}">
                <a16:creationId xmlns:a16="http://schemas.microsoft.com/office/drawing/2014/main" id="{6216D613-86C0-C442-8B00-327CF66EC1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4137025"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7" name="Picture 8" descr="conclusion runner.jpg">
            <a:extLst>
              <a:ext uri="{FF2B5EF4-FFF2-40B4-BE49-F238E27FC236}">
                <a16:creationId xmlns:a16="http://schemas.microsoft.com/office/drawing/2014/main" id="{70A7A443-D2F7-A841-82C9-646AA94247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10188" y="3048000"/>
            <a:ext cx="3529012"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etective1-1c0yu35.jpg">
            <a:extLst>
              <a:ext uri="{FF2B5EF4-FFF2-40B4-BE49-F238E27FC236}">
                <a16:creationId xmlns:a16="http://schemas.microsoft.com/office/drawing/2014/main" id="{E625BE19-6239-AE4D-8770-40EC6054B2F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91440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418" name="Rectangle 2">
            <a:extLst>
              <a:ext uri="{FF2B5EF4-FFF2-40B4-BE49-F238E27FC236}">
                <a16:creationId xmlns:a16="http://schemas.microsoft.com/office/drawing/2014/main" id="{A93382F0-B582-F34F-BF0B-4FB7F287B67F}"/>
              </a:ext>
            </a:extLst>
          </p:cNvPr>
          <p:cNvSpPr>
            <a:spLocks noGrp="1" noChangeArrowheads="1"/>
          </p:cNvSpPr>
          <p:nvPr>
            <p:ph type="title"/>
          </p:nvPr>
        </p:nvSpPr>
        <p:spPr>
          <a:xfrm>
            <a:off x="990600" y="549275"/>
            <a:ext cx="7315200" cy="1374775"/>
          </a:xfrm>
          <a:effectLst>
            <a:outerShdw blurRad="63500" dist="35921" dir="2700000" algn="ctr" rotWithShape="0">
              <a:srgbClr val="000000">
                <a:alpha val="74997"/>
              </a:srgbClr>
            </a:outerShdw>
          </a:effectLst>
        </p:spPr>
        <p:txBody>
          <a:bodyPr/>
          <a:lstStyle/>
          <a:p>
            <a:r>
              <a:rPr kumimoji="0" lang="en-US" altLang="en-US" sz="6000" b="1">
                <a:solidFill>
                  <a:schemeClr val="tx1"/>
                </a:solidFill>
                <a:ea typeface="ＭＳ Ｐゴシック" panose="020B0600070205080204" pitchFamily="34" charset="-128"/>
              </a:rPr>
              <a:t>Những kết luận được </a:t>
            </a:r>
            <a:r>
              <a:rPr kumimoji="0" lang="en-US" altLang="en-US" sz="6000" b="1">
                <a:solidFill>
                  <a:srgbClr val="FFFF00"/>
                </a:solidFill>
                <a:ea typeface="ＭＳ Ｐゴシック" panose="020B0600070205080204" pitchFamily="34" charset="-128"/>
              </a:rPr>
              <a:t>nhớ đến</a:t>
            </a:r>
            <a:endParaRPr kumimoji="0" lang="en-US" altLang="en-US" sz="6000" i="1">
              <a:solidFill>
                <a:srgbClr val="FFFF00"/>
              </a:solidFill>
              <a:ea typeface="ＭＳ Ｐゴシック" panose="020B0600070205080204" pitchFamily="34" charset="-128"/>
            </a:endParaRPr>
          </a:p>
        </p:txBody>
      </p:sp>
      <p:sp>
        <p:nvSpPr>
          <p:cNvPr id="182274" name="Text Box 4">
            <a:extLst>
              <a:ext uri="{FF2B5EF4-FFF2-40B4-BE49-F238E27FC236}">
                <a16:creationId xmlns:a16="http://schemas.microsoft.com/office/drawing/2014/main" id="{1606FD03-D358-F642-881B-C2AD408229D8}"/>
              </a:ext>
            </a:extLst>
          </p:cNvPr>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238D89"/>
                </a:solidFill>
              </a:rPr>
              <a:t>75</a:t>
            </a:r>
          </a:p>
        </p:txBody>
      </p:sp>
      <p:sp>
        <p:nvSpPr>
          <p:cNvPr id="1340422" name="Rectangle 6">
            <a:extLst>
              <a:ext uri="{FF2B5EF4-FFF2-40B4-BE49-F238E27FC236}">
                <a16:creationId xmlns:a16="http://schemas.microsoft.com/office/drawing/2014/main" id="{F5B38CB1-259A-2446-904E-A2810A9C76B7}"/>
              </a:ext>
            </a:extLst>
          </p:cNvPr>
          <p:cNvSpPr>
            <a:spLocks noChangeArrowheads="1"/>
          </p:cNvSpPr>
          <p:nvPr/>
        </p:nvSpPr>
        <p:spPr bwMode="auto">
          <a:xfrm>
            <a:off x="609600" y="2565400"/>
            <a:ext cx="7924800" cy="3167063"/>
          </a:xfrm>
          <a:prstGeom prst="rect">
            <a:avLst/>
          </a:prstGeom>
          <a:solidFill>
            <a:srgbClr val="800000"/>
          </a:solidFill>
          <a:ln>
            <a:noFill/>
          </a:ln>
          <a:effectLst>
            <a:outerShdw dist="35921" dir="2700000" algn="ctr" rotWithShape="0">
              <a:srgbClr val="80808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20000"/>
              </a:spcBef>
              <a:buClr>
                <a:srgbClr val="FF9900"/>
              </a:buClr>
              <a:buSzPct val="65000"/>
              <a:buFont typeface="Wingdings" pitchFamily="2" charset="2"/>
              <a:buNone/>
            </a:pPr>
            <a:r>
              <a:rPr lang="en-US" altLang="en-US" sz="3200" b="1">
                <a:solidFill>
                  <a:srgbClr val="FFFFFF"/>
                </a:solidFill>
              </a:rPr>
              <a:t>"</a:t>
            </a:r>
            <a:r>
              <a:rPr lang="vi-VN" altLang="en-US" sz="3200" b="1">
                <a:solidFill>
                  <a:srgbClr val="FFFFFF"/>
                </a:solidFill>
              </a:rPr>
              <a:t> Nội dung mọi người nhớ nhất là những từ </a:t>
            </a:r>
            <a:r>
              <a:rPr lang="vi-VN" altLang="en-US" sz="3200" b="1">
                <a:solidFill>
                  <a:srgbClr val="FFFF00"/>
                </a:solidFill>
              </a:rPr>
              <a:t>đầu tiên </a:t>
            </a:r>
            <a:r>
              <a:rPr lang="vi-VN" altLang="en-US" sz="3200" b="1">
                <a:solidFill>
                  <a:srgbClr val="FFFFFF"/>
                </a:solidFill>
              </a:rPr>
              <a:t>của người nói và những lời </a:t>
            </a:r>
            <a:r>
              <a:rPr lang="vi-VN" altLang="en-US" sz="3200" b="1">
                <a:solidFill>
                  <a:srgbClr val="FFFF00"/>
                </a:solidFill>
              </a:rPr>
              <a:t>cuối cùng</a:t>
            </a:r>
            <a:r>
              <a:rPr lang="en-US" altLang="en-US" sz="3200" b="1">
                <a:solidFill>
                  <a:srgbClr val="FFFFFF"/>
                </a:solidFill>
              </a:rPr>
              <a:t>.</a:t>
            </a:r>
          </a:p>
          <a:p>
            <a:pPr algn="ctr">
              <a:lnSpc>
                <a:spcPct val="90000"/>
              </a:lnSpc>
              <a:spcBef>
                <a:spcPct val="20000"/>
              </a:spcBef>
              <a:buClr>
                <a:srgbClr val="FF9900"/>
              </a:buClr>
              <a:buSzPct val="65000"/>
              <a:buFont typeface="Wingdings" pitchFamily="2" charset="2"/>
              <a:buNone/>
            </a:pPr>
            <a:endParaRPr lang="en-US" altLang="en-US" sz="3200" b="1">
              <a:solidFill>
                <a:srgbClr val="FFFFFF"/>
              </a:solidFill>
            </a:endParaRPr>
          </a:p>
          <a:p>
            <a:pPr algn="ctr">
              <a:lnSpc>
                <a:spcPct val="90000"/>
              </a:lnSpc>
              <a:spcBef>
                <a:spcPct val="20000"/>
              </a:spcBef>
              <a:buClr>
                <a:srgbClr val="FF9900"/>
              </a:buClr>
              <a:buSzPct val="65000"/>
              <a:buFont typeface="Wingdings" pitchFamily="2" charset="2"/>
              <a:buNone/>
            </a:pPr>
            <a:r>
              <a:rPr lang="vi-VN" altLang="en-US" sz="3200" b="1"/>
              <a:t>Nếu bạn </a:t>
            </a:r>
            <a:r>
              <a:rPr lang="en-US" altLang="en-US" sz="3200" b="1"/>
              <a:t>dự định </a:t>
            </a:r>
            <a:r>
              <a:rPr lang="vi-VN" altLang="en-US" sz="3200" b="1"/>
              <a:t>làm cho một sai lầm, để cho nó xảy ra ở giữa!"</a:t>
            </a:r>
            <a:endParaRPr lang="en-US" altLang="en-US" sz="3200" b="1"/>
          </a:p>
        </p:txBody>
      </p:sp>
      <p:pic>
        <p:nvPicPr>
          <p:cNvPr id="182276" name="Picture 8" descr="book">
            <a:extLst>
              <a:ext uri="{FF2B5EF4-FFF2-40B4-BE49-F238E27FC236}">
                <a16:creationId xmlns:a16="http://schemas.microsoft.com/office/drawing/2014/main" id="{B1E5DF3D-977B-224E-AC9A-0A8D743AE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42963"/>
            <a:ext cx="823913"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40422"/>
                                        </p:tgtEl>
                                        <p:attrNameLst>
                                          <p:attrName>style.visibility</p:attrName>
                                        </p:attrNameLst>
                                      </p:cBhvr>
                                      <p:to>
                                        <p:strVal val="visible"/>
                                      </p:to>
                                    </p:set>
                                    <p:animEffect transition="in" filter="dissolve">
                                      <p:cBhvr>
                                        <p:cTn id="7" dur="500"/>
                                        <p:tgtEl>
                                          <p:spTgt spid="134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04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9" descr="_H8X7002">
            <a:extLst>
              <a:ext uri="{FF2B5EF4-FFF2-40B4-BE49-F238E27FC236}">
                <a16:creationId xmlns:a16="http://schemas.microsoft.com/office/drawing/2014/main" id="{6291FE55-9F6B-5943-8BD5-9815EAE93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7546" name="Rectangle 10">
            <a:extLst>
              <a:ext uri="{FF2B5EF4-FFF2-40B4-BE49-F238E27FC236}">
                <a16:creationId xmlns:a16="http://schemas.microsoft.com/office/drawing/2014/main" id="{E6389764-0D67-7744-9C02-D22E5BA2639A}"/>
              </a:ext>
            </a:extLst>
          </p:cNvPr>
          <p:cNvSpPr>
            <a:spLocks noChangeArrowheads="1"/>
          </p:cNvSpPr>
          <p:nvPr/>
        </p:nvSpPr>
        <p:spPr bwMode="auto">
          <a:xfrm>
            <a:off x="533400" y="381000"/>
            <a:ext cx="3200400" cy="609600"/>
          </a:xfrm>
          <a:prstGeom prst="rect">
            <a:avLst/>
          </a:prstGeom>
          <a:solidFill>
            <a:schemeClr val="tx1"/>
          </a:solidFill>
          <a:ln>
            <a:noFill/>
          </a:ln>
          <a:effectLst>
            <a:outerShdw blurRad="63500" dist="38099" dir="2700000" algn="ctr" rotWithShape="0">
              <a:schemeClr val="tx2">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defRPr/>
            </a:pPr>
            <a:r>
              <a:rPr lang="en-US" sz="3600" b="1" i="1">
                <a:solidFill>
                  <a:srgbClr val="FFFFFF"/>
                </a:solidFill>
                <a:latin typeface="Arial" charset="0"/>
                <a:ea typeface="ＭＳ Ｐゴシック" charset="0"/>
                <a:cs typeface="ＭＳ Ｐゴシック" charset="0"/>
              </a:rPr>
              <a:t>TNDC KKC</a:t>
            </a:r>
            <a:endParaRPr lang="en-US" sz="3200" b="1">
              <a:solidFill>
                <a:srgbClr val="FFFFFF"/>
              </a:solidFill>
              <a:latin typeface="Arial" charset="0"/>
              <a:ea typeface="ＭＳ Ｐゴシック" charset="0"/>
              <a:cs typeface="ＭＳ Ｐゴシック" charset="0"/>
            </a:endParaRPr>
          </a:p>
        </p:txBody>
      </p:sp>
      <p:sp>
        <p:nvSpPr>
          <p:cNvPr id="1217547" name="Rectangle 11">
            <a:extLst>
              <a:ext uri="{FF2B5EF4-FFF2-40B4-BE49-F238E27FC236}">
                <a16:creationId xmlns:a16="http://schemas.microsoft.com/office/drawing/2014/main" id="{F419F061-1B99-8E41-9F21-1E29401C35EC}"/>
              </a:ext>
            </a:extLst>
          </p:cNvPr>
          <p:cNvSpPr>
            <a:spLocks noChangeArrowheads="1"/>
          </p:cNvSpPr>
          <p:nvPr/>
        </p:nvSpPr>
        <p:spPr bwMode="auto">
          <a:xfrm>
            <a:off x="1447800" y="1295400"/>
            <a:ext cx="2667000" cy="44958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defRPr/>
            </a:pPr>
            <a:r>
              <a:rPr lang="en-US" sz="3600" b="1" i="1">
                <a:solidFill>
                  <a:srgbClr val="FFFFFF"/>
                </a:solidFill>
                <a:latin typeface="Arial" charset="0"/>
                <a:ea typeface="ＭＳ Ｐゴシック" charset="0"/>
                <a:cs typeface="ＭＳ Ｐゴシック" charset="0"/>
              </a:rPr>
              <a:t>T</a:t>
            </a:r>
            <a:br>
              <a:rPr lang="en-US" sz="3600" b="1" i="1">
                <a:solidFill>
                  <a:srgbClr val="FFFFFF"/>
                </a:solidFill>
                <a:latin typeface="Arial" charset="0"/>
                <a:ea typeface="ＭＳ Ｐゴシック" charset="0"/>
                <a:cs typeface="ＭＳ Ｐゴシック" charset="0"/>
              </a:rPr>
            </a:br>
            <a:r>
              <a:rPr lang="en-US" sz="3600" b="1" i="1">
                <a:solidFill>
                  <a:srgbClr val="FFFFFF"/>
                </a:solidFill>
                <a:latin typeface="Arial" charset="0"/>
                <a:ea typeface="ＭＳ Ｐゴシック" charset="0"/>
                <a:cs typeface="ＭＳ Ｐゴシック" charset="0"/>
              </a:rPr>
              <a:t>N</a:t>
            </a:r>
            <a:br>
              <a:rPr lang="en-US" sz="3600" b="1" i="1">
                <a:solidFill>
                  <a:srgbClr val="FFFFFF"/>
                </a:solidFill>
                <a:latin typeface="Arial" charset="0"/>
                <a:ea typeface="ＭＳ Ｐゴシック" charset="0"/>
                <a:cs typeface="ＭＳ Ｐゴシック" charset="0"/>
              </a:rPr>
            </a:br>
            <a:r>
              <a:rPr lang="en-US" sz="3600" b="1" i="1">
                <a:solidFill>
                  <a:srgbClr val="FFFFFF"/>
                </a:solidFill>
                <a:latin typeface="Arial" charset="0"/>
                <a:ea typeface="ＭＳ Ｐゴシック" charset="0"/>
                <a:cs typeface="ＭＳ Ｐゴシック" charset="0"/>
              </a:rPr>
              <a:t>D</a:t>
            </a:r>
            <a:br>
              <a:rPr lang="en-US" sz="3600" b="1" i="1">
                <a:solidFill>
                  <a:srgbClr val="FFFFFF"/>
                </a:solidFill>
                <a:latin typeface="Arial" charset="0"/>
                <a:ea typeface="ＭＳ Ｐゴシック" charset="0"/>
                <a:cs typeface="ＭＳ Ｐゴシック" charset="0"/>
              </a:rPr>
            </a:br>
            <a:r>
              <a:rPr lang="en-US" sz="3600" b="1" i="1">
                <a:solidFill>
                  <a:srgbClr val="FFFFFF"/>
                </a:solidFill>
                <a:latin typeface="Arial" charset="0"/>
                <a:ea typeface="ＭＳ Ｐゴシック" charset="0"/>
                <a:cs typeface="ＭＳ Ｐゴシック" charset="0"/>
              </a:rPr>
              <a:t>C</a:t>
            </a:r>
            <a:br>
              <a:rPr lang="en-US" sz="3600" b="1" i="1">
                <a:solidFill>
                  <a:srgbClr val="FFFFFF"/>
                </a:solidFill>
                <a:latin typeface="Arial" charset="0"/>
                <a:ea typeface="ＭＳ Ｐゴシック" charset="0"/>
                <a:cs typeface="ＭＳ Ｐゴシック" charset="0"/>
              </a:rPr>
            </a:br>
            <a:br>
              <a:rPr lang="en-US" sz="3600" b="1" i="1">
                <a:solidFill>
                  <a:srgbClr val="FFFFFF"/>
                </a:solidFill>
                <a:latin typeface="Arial" charset="0"/>
                <a:ea typeface="ＭＳ Ｐゴシック" charset="0"/>
                <a:cs typeface="ＭＳ Ｐゴシック" charset="0"/>
              </a:rPr>
            </a:br>
            <a:r>
              <a:rPr lang="en-US" sz="3600" b="1" i="1">
                <a:solidFill>
                  <a:srgbClr val="FFFFFF"/>
                </a:solidFill>
                <a:latin typeface="Arial" charset="0"/>
                <a:ea typeface="ＭＳ Ｐゴシック" charset="0"/>
                <a:cs typeface="ＭＳ Ｐゴシック" charset="0"/>
              </a:rPr>
              <a:t>K</a:t>
            </a:r>
            <a:br>
              <a:rPr lang="en-US" sz="3600" b="1" i="1">
                <a:solidFill>
                  <a:srgbClr val="FFFFFF"/>
                </a:solidFill>
                <a:latin typeface="Arial" charset="0"/>
                <a:ea typeface="ＭＳ Ｐゴシック" charset="0"/>
                <a:cs typeface="ＭＳ Ｐゴシック" charset="0"/>
              </a:rPr>
            </a:br>
            <a:r>
              <a:rPr lang="en-US" sz="3600" b="1" i="1">
                <a:solidFill>
                  <a:srgbClr val="FFFFFF"/>
                </a:solidFill>
                <a:latin typeface="Arial" charset="0"/>
                <a:ea typeface="ＭＳ Ｐゴシック" charset="0"/>
                <a:cs typeface="ＭＳ Ｐゴシック" charset="0"/>
              </a:rPr>
              <a:t>K</a:t>
            </a:r>
            <a:br>
              <a:rPr lang="en-US" sz="3600" b="1" i="1">
                <a:solidFill>
                  <a:srgbClr val="FFFFFF"/>
                </a:solidFill>
                <a:latin typeface="Arial" charset="0"/>
                <a:ea typeface="ＭＳ Ｐゴシック" charset="0"/>
                <a:cs typeface="ＭＳ Ｐゴシック" charset="0"/>
              </a:rPr>
            </a:br>
            <a:r>
              <a:rPr lang="en-US" sz="3600" b="1" i="1">
                <a:solidFill>
                  <a:srgbClr val="FFFFFF"/>
                </a:solidFill>
                <a:latin typeface="Arial" charset="0"/>
                <a:ea typeface="ＭＳ Ｐゴシック" charset="0"/>
                <a:cs typeface="ＭＳ Ｐゴシック" charset="0"/>
              </a:rPr>
              <a:t>C</a:t>
            </a:r>
            <a:endParaRPr lang="en-US" sz="3200" b="1">
              <a:solidFill>
                <a:srgbClr val="FFFFFF"/>
              </a:solidFill>
              <a:latin typeface="Arial" charset="0"/>
              <a:ea typeface="ＭＳ Ｐゴシック" charset="0"/>
              <a:cs typeface="ＭＳ Ｐゴシック" charset="0"/>
            </a:endParaRPr>
          </a:p>
        </p:txBody>
      </p:sp>
      <p:sp>
        <p:nvSpPr>
          <p:cNvPr id="1217548" name="Rectangle 12">
            <a:extLst>
              <a:ext uri="{FF2B5EF4-FFF2-40B4-BE49-F238E27FC236}">
                <a16:creationId xmlns:a16="http://schemas.microsoft.com/office/drawing/2014/main" id="{8DDE9E13-C947-434E-A31F-0180070A9750}"/>
              </a:ext>
            </a:extLst>
          </p:cNvPr>
          <p:cNvSpPr>
            <a:spLocks noChangeArrowheads="1"/>
          </p:cNvSpPr>
          <p:nvPr/>
        </p:nvSpPr>
        <p:spPr bwMode="auto">
          <a:xfrm>
            <a:off x="5791200" y="381000"/>
            <a:ext cx="2971800" cy="609600"/>
          </a:xfrm>
          <a:prstGeom prst="rect">
            <a:avLst/>
          </a:prstGeom>
          <a:solidFill>
            <a:srgbClr val="FF0000"/>
          </a:solidFill>
          <a:ln>
            <a:noFill/>
          </a:ln>
          <a:effectLst>
            <a:outerShdw blurRad="63500" dist="38099" dir="2700000" algn="ctr" rotWithShape="0">
              <a:schemeClr val="tx2">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defRPr/>
            </a:pPr>
            <a:r>
              <a:rPr lang="en-US" sz="3600" b="1" i="1">
                <a:solidFill>
                  <a:srgbClr val="FFFFFF"/>
                </a:solidFill>
                <a:latin typeface="Arial" charset="0"/>
                <a:ea typeface="ＭＳ Ｐゴシック" charset="0"/>
                <a:cs typeface="ＭＳ Ｐゴシック" charset="0"/>
              </a:rPr>
              <a:t>CCABĐ</a:t>
            </a:r>
            <a:endParaRPr lang="en-US" sz="3200" b="1">
              <a:solidFill>
                <a:srgbClr val="FFFFFF"/>
              </a:solidFill>
              <a:latin typeface="Arial" charset="0"/>
              <a:ea typeface="ＭＳ Ｐゴシック" charset="0"/>
              <a:cs typeface="ＭＳ Ｐゴシック" charset="0"/>
            </a:endParaRPr>
          </a:p>
        </p:txBody>
      </p:sp>
      <p:sp>
        <p:nvSpPr>
          <p:cNvPr id="1217549" name="Rectangle 13">
            <a:extLst>
              <a:ext uri="{FF2B5EF4-FFF2-40B4-BE49-F238E27FC236}">
                <a16:creationId xmlns:a16="http://schemas.microsoft.com/office/drawing/2014/main" id="{4FD6A84A-F53B-FB4B-A39D-62B69004822F}"/>
              </a:ext>
            </a:extLst>
          </p:cNvPr>
          <p:cNvSpPr>
            <a:spLocks noChangeArrowheads="1"/>
          </p:cNvSpPr>
          <p:nvPr/>
        </p:nvSpPr>
        <p:spPr bwMode="auto">
          <a:xfrm>
            <a:off x="7315200" y="1295400"/>
            <a:ext cx="609600" cy="44958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defRPr/>
            </a:pPr>
            <a:r>
              <a:rPr lang="en-US" sz="3600" b="1" i="1">
                <a:solidFill>
                  <a:srgbClr val="FFFFFF"/>
                </a:solidFill>
                <a:latin typeface="Arial" charset="0"/>
                <a:ea typeface="ＭＳ Ｐゴシック" charset="0"/>
                <a:cs typeface="ＭＳ Ｐゴシック" charset="0"/>
              </a:rPr>
              <a:t>C</a:t>
            </a:r>
            <a:br>
              <a:rPr lang="en-US" sz="3600" b="1" i="1">
                <a:solidFill>
                  <a:srgbClr val="FFFFFF"/>
                </a:solidFill>
                <a:latin typeface="Arial" charset="0"/>
                <a:ea typeface="ＭＳ Ｐゴシック" charset="0"/>
                <a:cs typeface="ＭＳ Ｐゴシック" charset="0"/>
              </a:rPr>
            </a:br>
            <a:r>
              <a:rPr lang="en-US" sz="3600" b="1" i="1">
                <a:solidFill>
                  <a:srgbClr val="FFFFFF"/>
                </a:solidFill>
                <a:latin typeface="Arial" charset="0"/>
                <a:ea typeface="ＭＳ Ｐゴシック" charset="0"/>
                <a:cs typeface="ＭＳ Ｐゴシック" charset="0"/>
              </a:rPr>
              <a:t>C</a:t>
            </a:r>
            <a:br>
              <a:rPr lang="en-US" sz="3600" b="1" i="1">
                <a:solidFill>
                  <a:srgbClr val="FFFFFF"/>
                </a:solidFill>
                <a:latin typeface="Arial" charset="0"/>
                <a:ea typeface="ＭＳ Ｐゴシック" charset="0"/>
                <a:cs typeface="ＭＳ Ｐゴシック" charset="0"/>
              </a:rPr>
            </a:br>
            <a:r>
              <a:rPr lang="en-US" sz="3600" b="1" i="1">
                <a:solidFill>
                  <a:srgbClr val="FFFFFF"/>
                </a:solidFill>
                <a:latin typeface="Arial" charset="0"/>
                <a:ea typeface="ＭＳ Ｐゴシック" charset="0"/>
                <a:cs typeface="ＭＳ Ｐゴシック" charset="0"/>
              </a:rPr>
              <a:t>A</a:t>
            </a:r>
            <a:br>
              <a:rPr lang="en-US" sz="3600" b="1" i="1">
                <a:solidFill>
                  <a:srgbClr val="FFFFFF"/>
                </a:solidFill>
                <a:latin typeface="Arial" charset="0"/>
                <a:ea typeface="ＭＳ Ｐゴシック" charset="0"/>
                <a:cs typeface="ＭＳ Ｐゴシック" charset="0"/>
              </a:rPr>
            </a:br>
            <a:r>
              <a:rPr lang="en-US" sz="3600" b="1" i="1">
                <a:solidFill>
                  <a:srgbClr val="FFFFFF"/>
                </a:solidFill>
                <a:latin typeface="Arial" charset="0"/>
                <a:ea typeface="ＭＳ Ｐゴシック" charset="0"/>
                <a:cs typeface="ＭＳ Ｐゴシック" charset="0"/>
              </a:rPr>
              <a:t>B</a:t>
            </a:r>
            <a:br>
              <a:rPr lang="en-US" sz="3600" b="1" i="1">
                <a:solidFill>
                  <a:srgbClr val="FFFFFF"/>
                </a:solidFill>
                <a:latin typeface="Arial" charset="0"/>
                <a:ea typeface="ＭＳ Ｐゴシック" charset="0"/>
                <a:cs typeface="ＭＳ Ｐゴシック" charset="0"/>
              </a:rPr>
            </a:br>
            <a:r>
              <a:rPr lang="en-US" sz="3600" b="1" i="1">
                <a:solidFill>
                  <a:srgbClr val="FFFFFF"/>
                </a:solidFill>
                <a:latin typeface="Arial" charset="0"/>
                <a:ea typeface="ＭＳ Ｐゴシック" charset="0"/>
                <a:cs typeface="ＭＳ Ｐゴシック" charset="0"/>
              </a:rPr>
              <a:t>Đ</a:t>
            </a:r>
            <a:br>
              <a:rPr lang="en-US" sz="3600" b="1" i="1">
                <a:solidFill>
                  <a:srgbClr val="FFFFFF"/>
                </a:solidFill>
                <a:latin typeface="Arial" charset="0"/>
                <a:ea typeface="ＭＳ Ｐゴシック" charset="0"/>
                <a:cs typeface="ＭＳ Ｐゴシック" charset="0"/>
              </a:rPr>
            </a:br>
            <a:endParaRPr lang="en-US" sz="3200" b="1">
              <a:solidFill>
                <a:srgbClr val="FFFFFF"/>
              </a:solidFill>
              <a:latin typeface="Arial" charset="0"/>
              <a:ea typeface="ＭＳ Ｐゴシック" charset="0"/>
              <a:cs typeface="ＭＳ Ｐゴシック" charset="0"/>
            </a:endParaRPr>
          </a:p>
        </p:txBody>
      </p:sp>
      <p:sp>
        <p:nvSpPr>
          <p:cNvPr id="38919" name="Text Box 14">
            <a:extLst>
              <a:ext uri="{FF2B5EF4-FFF2-40B4-BE49-F238E27FC236}">
                <a16:creationId xmlns:a16="http://schemas.microsoft.com/office/drawing/2014/main" id="{7E90A529-F2AD-ED4B-A226-A1B0FD759B6C}"/>
              </a:ext>
            </a:extLst>
          </p:cNvPr>
          <p:cNvSpPr txBox="1">
            <a:spLocks noChangeArrowheads="1"/>
          </p:cNvSpPr>
          <p:nvPr/>
        </p:nvSpPr>
        <p:spPr bwMode="auto">
          <a:xfrm>
            <a:off x="8518525" y="39688"/>
            <a:ext cx="523875"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rgbClr val="FFFFFF"/>
                </a:solidFill>
              </a:rPr>
              <a:t>74</a:t>
            </a:r>
            <a:endParaRPr lang="en-US">
              <a:solidFill>
                <a:srgbClr val="FFFFFF"/>
              </a:solidFill>
            </a:endParaRPr>
          </a:p>
        </p:txBody>
      </p:sp>
      <p:sp>
        <p:nvSpPr>
          <p:cNvPr id="12" name="Rectangle 2">
            <a:extLst>
              <a:ext uri="{FF2B5EF4-FFF2-40B4-BE49-F238E27FC236}">
                <a16:creationId xmlns:a16="http://schemas.microsoft.com/office/drawing/2014/main" id="{FD8EF723-A4D5-1E41-A323-226023D3D60E}"/>
              </a:ext>
            </a:extLst>
          </p:cNvPr>
          <p:cNvSpPr txBox="1">
            <a:spLocks noChangeArrowheads="1"/>
          </p:cNvSpPr>
          <p:nvPr/>
        </p:nvSpPr>
        <p:spPr bwMode="auto">
          <a:xfrm rot="-5400000">
            <a:off x="-2781300" y="28575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6000" b="1">
                <a:solidFill>
                  <a:srgbClr val="FFFFFF"/>
                </a:solidFill>
              </a:rPr>
              <a:t>Giới Thiệu</a:t>
            </a:r>
            <a:endParaRPr lang="en-US" altLang="en-US" sz="5400">
              <a:solidFill>
                <a:srgbClr val="FFFFFF"/>
              </a:solidFill>
            </a:endParaRPr>
          </a:p>
        </p:txBody>
      </p:sp>
      <p:sp>
        <p:nvSpPr>
          <p:cNvPr id="13" name="Rectangle 4">
            <a:extLst>
              <a:ext uri="{FF2B5EF4-FFF2-40B4-BE49-F238E27FC236}">
                <a16:creationId xmlns:a16="http://schemas.microsoft.com/office/drawing/2014/main" id="{BA4DC02B-1954-F64F-8A5C-E336A020A71A}"/>
              </a:ext>
            </a:extLst>
          </p:cNvPr>
          <p:cNvSpPr>
            <a:spLocks noChangeArrowheads="1"/>
          </p:cNvSpPr>
          <p:nvPr/>
        </p:nvSpPr>
        <p:spPr bwMode="auto">
          <a:xfrm rot="-5400000">
            <a:off x="5117306" y="2788444"/>
            <a:ext cx="67421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6000" b="1">
                <a:solidFill>
                  <a:srgbClr val="FFFFFF"/>
                </a:solidFill>
              </a:rPr>
              <a:t>Kết Luận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17546"/>
                                        </p:tgtEl>
                                        <p:attrNameLst>
                                          <p:attrName>style.visibility</p:attrName>
                                        </p:attrNameLst>
                                      </p:cBhvr>
                                      <p:to>
                                        <p:strVal val="visible"/>
                                      </p:to>
                                    </p:set>
                                    <p:anim calcmode="lin" valueType="num">
                                      <p:cBhvr>
                                        <p:cTn id="7" dur="1000" fill="hold"/>
                                        <p:tgtEl>
                                          <p:spTgt spid="1217546"/>
                                        </p:tgtEl>
                                        <p:attrNameLst>
                                          <p:attrName>ppt_w</p:attrName>
                                        </p:attrNameLst>
                                      </p:cBhvr>
                                      <p:tavLst>
                                        <p:tav tm="0">
                                          <p:val>
                                            <p:strVal val="#ppt_w*0.70"/>
                                          </p:val>
                                        </p:tav>
                                        <p:tav tm="100000">
                                          <p:val>
                                            <p:strVal val="#ppt_w"/>
                                          </p:val>
                                        </p:tav>
                                      </p:tavLst>
                                    </p:anim>
                                    <p:anim calcmode="lin" valueType="num">
                                      <p:cBhvr>
                                        <p:cTn id="8" dur="1000" fill="hold"/>
                                        <p:tgtEl>
                                          <p:spTgt spid="1217546"/>
                                        </p:tgtEl>
                                        <p:attrNameLst>
                                          <p:attrName>ppt_h</p:attrName>
                                        </p:attrNameLst>
                                      </p:cBhvr>
                                      <p:tavLst>
                                        <p:tav tm="0">
                                          <p:val>
                                            <p:strVal val="#ppt_h"/>
                                          </p:val>
                                        </p:tav>
                                        <p:tav tm="100000">
                                          <p:val>
                                            <p:strVal val="#ppt_h"/>
                                          </p:val>
                                        </p:tav>
                                      </p:tavLst>
                                    </p:anim>
                                    <p:animEffect transition="in" filter="fade">
                                      <p:cBhvr>
                                        <p:cTn id="9" dur="1000"/>
                                        <p:tgtEl>
                                          <p:spTgt spid="12175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17547"/>
                                        </p:tgtEl>
                                        <p:attrNameLst>
                                          <p:attrName>style.visibility</p:attrName>
                                        </p:attrNameLst>
                                      </p:cBhvr>
                                      <p:to>
                                        <p:strVal val="visible"/>
                                      </p:to>
                                    </p:set>
                                    <p:animEffect transition="in" filter="wipe(up)">
                                      <p:cBhvr>
                                        <p:cTn id="14" dur="3000"/>
                                        <p:tgtEl>
                                          <p:spTgt spid="121754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17548"/>
                                        </p:tgtEl>
                                        <p:attrNameLst>
                                          <p:attrName>style.visibility</p:attrName>
                                        </p:attrNameLst>
                                      </p:cBhvr>
                                      <p:to>
                                        <p:strVal val="visible"/>
                                      </p:to>
                                    </p:set>
                                    <p:anim calcmode="lin" valueType="num">
                                      <p:cBhvr>
                                        <p:cTn id="19" dur="1000" fill="hold"/>
                                        <p:tgtEl>
                                          <p:spTgt spid="1217548"/>
                                        </p:tgtEl>
                                        <p:attrNameLst>
                                          <p:attrName>ppt_w</p:attrName>
                                        </p:attrNameLst>
                                      </p:cBhvr>
                                      <p:tavLst>
                                        <p:tav tm="0">
                                          <p:val>
                                            <p:strVal val="#ppt_w*0.70"/>
                                          </p:val>
                                        </p:tav>
                                        <p:tav tm="100000">
                                          <p:val>
                                            <p:strVal val="#ppt_w"/>
                                          </p:val>
                                        </p:tav>
                                      </p:tavLst>
                                    </p:anim>
                                    <p:anim calcmode="lin" valueType="num">
                                      <p:cBhvr>
                                        <p:cTn id="20" dur="1000" fill="hold"/>
                                        <p:tgtEl>
                                          <p:spTgt spid="1217548"/>
                                        </p:tgtEl>
                                        <p:attrNameLst>
                                          <p:attrName>ppt_h</p:attrName>
                                        </p:attrNameLst>
                                      </p:cBhvr>
                                      <p:tavLst>
                                        <p:tav tm="0">
                                          <p:val>
                                            <p:strVal val="#ppt_h"/>
                                          </p:val>
                                        </p:tav>
                                        <p:tav tm="100000">
                                          <p:val>
                                            <p:strVal val="#ppt_h"/>
                                          </p:val>
                                        </p:tav>
                                      </p:tavLst>
                                    </p:anim>
                                    <p:animEffect transition="in" filter="fade">
                                      <p:cBhvr>
                                        <p:cTn id="21" dur="1000"/>
                                        <p:tgtEl>
                                          <p:spTgt spid="121754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17549"/>
                                        </p:tgtEl>
                                        <p:attrNameLst>
                                          <p:attrName>style.visibility</p:attrName>
                                        </p:attrNameLst>
                                      </p:cBhvr>
                                      <p:to>
                                        <p:strVal val="visible"/>
                                      </p:to>
                                    </p:set>
                                    <p:animEffect transition="in" filter="wipe(up)">
                                      <p:cBhvr>
                                        <p:cTn id="26" dur="3000"/>
                                        <p:tgtEl>
                                          <p:spTgt spid="121754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from="(-#ppt_w/2)" to="(#ppt_x)" calcmode="lin" valueType="num">
                                      <p:cBhvr>
                                        <p:cTn id="31" dur="600" fill="hold">
                                          <p:stCondLst>
                                            <p:cond delay="0"/>
                                          </p:stCondLst>
                                        </p:cTn>
                                        <p:tgtEl>
                                          <p:spTgt spid="12"/>
                                        </p:tgtEl>
                                        <p:attrNameLst>
                                          <p:attrName>ppt_x</p:attrName>
                                        </p:attrNameLst>
                                      </p:cBhvr>
                                    </p:anim>
                                    <p:anim from="0" to="-1.0" calcmode="lin" valueType="num">
                                      <p:cBhvr>
                                        <p:cTn id="32" dur="200" decel="50000" autoRev="1" fill="hold">
                                          <p:stCondLst>
                                            <p:cond delay="600"/>
                                          </p:stCondLst>
                                        </p:cTn>
                                        <p:tgtEl>
                                          <p:spTgt spid="12"/>
                                        </p:tgtEl>
                                        <p:attrNameLst>
                                          <p:attrName>xshear</p:attrName>
                                        </p:attrNameLst>
                                      </p:cBhvr>
                                    </p:anim>
                                    <p:animScale>
                                      <p:cBhvr>
                                        <p:cTn id="33" dur="200" decel="100000" autoRev="1" fill="hold">
                                          <p:stCondLst>
                                            <p:cond delay="600"/>
                                          </p:stCondLst>
                                        </p:cTn>
                                        <p:tgtEl>
                                          <p:spTgt spid="12"/>
                                        </p:tgtEl>
                                      </p:cBhvr>
                                      <p:from x="100000" y="100000"/>
                                      <p:to x="80000" y="100000"/>
                                    </p:animScale>
                                    <p:anim by="(#ppt_h/3+#ppt_w*0.1)" calcmode="lin" valueType="num">
                                      <p:cBhvr additive="sum">
                                        <p:cTn id="34" dur="200" decel="100000" autoRev="1" fill="hold">
                                          <p:stCondLst>
                                            <p:cond delay="600"/>
                                          </p:stCondLst>
                                        </p:cTn>
                                        <p:tgtEl>
                                          <p:spTgt spid="12"/>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from="(-#ppt_w/2)" to="(#ppt_x)" calcmode="lin" valueType="num">
                                      <p:cBhvr>
                                        <p:cTn id="39" dur="600" fill="hold">
                                          <p:stCondLst>
                                            <p:cond delay="0"/>
                                          </p:stCondLst>
                                        </p:cTn>
                                        <p:tgtEl>
                                          <p:spTgt spid="13"/>
                                        </p:tgtEl>
                                        <p:attrNameLst>
                                          <p:attrName>ppt_x</p:attrName>
                                        </p:attrNameLst>
                                      </p:cBhvr>
                                    </p:anim>
                                    <p:anim from="0" to="-1.0" calcmode="lin" valueType="num">
                                      <p:cBhvr>
                                        <p:cTn id="40" dur="200" decel="50000" autoRev="1" fill="hold">
                                          <p:stCondLst>
                                            <p:cond delay="600"/>
                                          </p:stCondLst>
                                        </p:cTn>
                                        <p:tgtEl>
                                          <p:spTgt spid="13"/>
                                        </p:tgtEl>
                                        <p:attrNameLst>
                                          <p:attrName>xshear</p:attrName>
                                        </p:attrNameLst>
                                      </p:cBhvr>
                                    </p:anim>
                                    <p:animScale>
                                      <p:cBhvr>
                                        <p:cTn id="41" dur="200" decel="100000" autoRev="1" fill="hold">
                                          <p:stCondLst>
                                            <p:cond delay="600"/>
                                          </p:stCondLst>
                                        </p:cTn>
                                        <p:tgtEl>
                                          <p:spTgt spid="13"/>
                                        </p:tgtEl>
                                      </p:cBhvr>
                                      <p:from x="100000" y="100000"/>
                                      <p:to x="80000" y="100000"/>
                                    </p:animScale>
                                    <p:anim by="(#ppt_h/3+#ppt_w*0.1)" calcmode="lin" valueType="num">
                                      <p:cBhvr additive="sum">
                                        <p:cTn id="42" dur="200" decel="100000" autoRev="1" fill="hold">
                                          <p:stCondLst>
                                            <p:cond delay="600"/>
                                          </p:stCondLst>
                                        </p:cTn>
                                        <p:tgtEl>
                                          <p:spTgt spid="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546" grpId="0" animBg="1"/>
      <p:bldP spid="1217547" grpId="0"/>
      <p:bldP spid="1217548" grpId="0" animBg="1"/>
      <p:bldP spid="1217549"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53734" name="Picture 1030" descr="stadium">
            <a:extLst>
              <a:ext uri="{FF2B5EF4-FFF2-40B4-BE49-F238E27FC236}">
                <a16:creationId xmlns:a16="http://schemas.microsoft.com/office/drawing/2014/main" id="{F33435F6-19E0-844F-83F4-D8BC53A25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562" b="7014"/>
          <a:stretch>
            <a:fillRect/>
          </a:stretch>
        </p:blipFill>
        <p:spPr bwMode="auto">
          <a:xfrm>
            <a:off x="0" y="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3730" name="Rectangle 1026">
            <a:extLst>
              <a:ext uri="{FF2B5EF4-FFF2-40B4-BE49-F238E27FC236}">
                <a16:creationId xmlns:a16="http://schemas.microsoft.com/office/drawing/2014/main" id="{C4F56B41-2C5E-9946-9733-62382976BD91}"/>
              </a:ext>
            </a:extLst>
          </p:cNvPr>
          <p:cNvSpPr>
            <a:spLocks noGrp="1" noChangeArrowheads="1"/>
          </p:cNvSpPr>
          <p:nvPr>
            <p:ph type="title"/>
          </p:nvPr>
        </p:nvSpPr>
        <p:spPr>
          <a:xfrm>
            <a:off x="685800" y="304800"/>
            <a:ext cx="7772400" cy="1143000"/>
          </a:xfrm>
          <a:solidFill>
            <a:srgbClr val="000000"/>
          </a:solidFill>
        </p:spPr>
        <p:txBody>
          <a:bodyPr/>
          <a:lstStyle/>
          <a:p>
            <a:pPr eaLnBrk="1" hangingPunct="1"/>
            <a:r>
              <a:rPr lang="en-US" altLang="en-US">
                <a:solidFill>
                  <a:srgbClr val="FFFF00"/>
                </a:solidFill>
              </a:rPr>
              <a:t>Hai Phút Cảnh Báo</a:t>
            </a:r>
          </a:p>
        </p:txBody>
      </p:sp>
      <p:sp>
        <p:nvSpPr>
          <p:cNvPr id="1353731" name="Rectangle 1027">
            <a:extLst>
              <a:ext uri="{FF2B5EF4-FFF2-40B4-BE49-F238E27FC236}">
                <a16:creationId xmlns:a16="http://schemas.microsoft.com/office/drawing/2014/main" id="{EFA01111-19AA-C54B-B189-FF9121F649E1}"/>
              </a:ext>
            </a:extLst>
          </p:cNvPr>
          <p:cNvSpPr>
            <a:spLocks noGrp="1" noChangeArrowheads="1"/>
          </p:cNvSpPr>
          <p:nvPr>
            <p:ph type="body" idx="1"/>
          </p:nvPr>
        </p:nvSpPr>
        <p:spPr>
          <a:xfrm>
            <a:off x="323850" y="4343400"/>
            <a:ext cx="8286750" cy="1828800"/>
          </a:xfrm>
          <a:solidFill>
            <a:srgbClr val="000000"/>
          </a:solidFill>
        </p:spPr>
        <p:txBody>
          <a:bodyPr/>
          <a:lstStyle/>
          <a:p>
            <a:pPr algn="ctr" eaLnBrk="1" hangingPunct="1"/>
            <a:r>
              <a:rPr lang="ja-JP" altLang="en-US" sz="3600">
                <a:solidFill>
                  <a:srgbClr val="FFFF00"/>
                </a:solidFill>
              </a:rPr>
              <a:t>“</a:t>
            </a:r>
            <a:r>
              <a:rPr lang="en-US" altLang="ja-JP" sz="3600">
                <a:solidFill>
                  <a:srgbClr val="FFFF00"/>
                </a:solidFill>
              </a:rPr>
              <a:t>Đối với diễn giả, hai phút cảnh báo đến từ 2 phút bắt đầu trận đấu.</a:t>
            </a:r>
            <a:r>
              <a:rPr lang="ja-JP" altLang="en-US" sz="3600">
                <a:solidFill>
                  <a:srgbClr val="FFFF00"/>
                </a:solidFill>
              </a:rPr>
              <a:t>”</a:t>
            </a:r>
            <a:endParaRPr lang="en-US" altLang="en-US" sz="3600">
              <a:solidFill>
                <a:srgbClr val="FFFF00"/>
              </a:solidFill>
            </a:endParaRPr>
          </a:p>
        </p:txBody>
      </p:sp>
      <p:pic>
        <p:nvPicPr>
          <p:cNvPr id="1353732" name="Picture 1028" descr="images">
            <a:extLst>
              <a:ext uri="{FF2B5EF4-FFF2-40B4-BE49-F238E27FC236}">
                <a16:creationId xmlns:a16="http://schemas.microsoft.com/office/drawing/2014/main" id="{8296CD6C-CF4B-9B41-99F6-4B598641DD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32025"/>
            <a:ext cx="287655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3735" name="Picture 1031" descr="images-2">
            <a:extLst>
              <a:ext uri="{FF2B5EF4-FFF2-40B4-BE49-F238E27FC236}">
                <a16:creationId xmlns:a16="http://schemas.microsoft.com/office/drawing/2014/main" id="{63711969-202B-4A42-8D8C-6D8F0FED20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209800"/>
            <a:ext cx="25908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1032">
            <a:extLst>
              <a:ext uri="{FF2B5EF4-FFF2-40B4-BE49-F238E27FC236}">
                <a16:creationId xmlns:a16="http://schemas.microsoft.com/office/drawing/2014/main" id="{1C4ADC71-7F7D-3F4B-BB97-8A3D0E287B0A}"/>
              </a:ext>
            </a:extLst>
          </p:cNvPr>
          <p:cNvSpPr>
            <a:spLocks noChangeArrowheads="1"/>
          </p:cNvSpPr>
          <p:nvPr/>
        </p:nvSpPr>
        <p:spPr bwMode="auto">
          <a:xfrm>
            <a:off x="1828800" y="6243638"/>
            <a:ext cx="7162800" cy="609600"/>
          </a:xfrm>
          <a:prstGeom prst="rect">
            <a:avLst/>
          </a:prstGeom>
          <a:noFill/>
          <a:ln>
            <a:noFill/>
          </a:ln>
          <a:effectLst>
            <a:outerShdw blurRad="63500" dist="380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a:defRPr/>
            </a:pPr>
            <a:r>
              <a:rPr lang="en-US">
                <a:solidFill>
                  <a:schemeClr val="accent1"/>
                </a:solidFill>
                <a:latin typeface="Arial" charset="0"/>
                <a:ea typeface="ＭＳ Ｐゴシック" charset="0"/>
              </a:rPr>
              <a:t>Haddon Robinson, </a:t>
            </a:r>
            <a:r>
              <a:rPr lang="en-US" i="1">
                <a:solidFill>
                  <a:schemeClr val="accent1"/>
                </a:solidFill>
                <a:latin typeface="Arial" charset="0"/>
                <a:ea typeface="ＭＳ Ｐゴシック" charset="0"/>
              </a:rPr>
              <a:t>Biblical Preaching</a:t>
            </a:r>
            <a:r>
              <a:rPr lang="en-US">
                <a:solidFill>
                  <a:schemeClr val="accent1"/>
                </a:solidFill>
                <a:latin typeface="Arial" charset="0"/>
                <a:ea typeface="ＭＳ Ｐゴシック" charset="0"/>
              </a:rPr>
              <a:t>, 167</a:t>
            </a:r>
          </a:p>
        </p:txBody>
      </p:sp>
      <p:sp>
        <p:nvSpPr>
          <p:cNvPr id="13320" name="Text Box 1033">
            <a:extLst>
              <a:ext uri="{FF2B5EF4-FFF2-40B4-BE49-F238E27FC236}">
                <a16:creationId xmlns:a16="http://schemas.microsoft.com/office/drawing/2014/main" id="{D1A0B446-164D-2B43-B95D-BA82CC19E597}"/>
              </a:ext>
            </a:extLst>
          </p:cNvPr>
          <p:cNvSpPr txBox="1">
            <a:spLocks noChangeArrowheads="1"/>
          </p:cNvSpPr>
          <p:nvPr/>
        </p:nvSpPr>
        <p:spPr bwMode="auto">
          <a:xfrm>
            <a:off x="8518525" y="39688"/>
            <a:ext cx="523875" cy="457200"/>
          </a:xfrm>
          <a:prstGeom prst="rect">
            <a:avLst/>
          </a:prstGeom>
          <a:solidFill>
            <a:schemeClr val="hlink"/>
          </a:soli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tx2"/>
                </a:solidFill>
              </a:rPr>
              <a:t>74</a:t>
            </a:r>
            <a:endParaRPr lang="en-US">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53731">
                                            <p:bg/>
                                          </p:spTgt>
                                        </p:tgtEl>
                                        <p:attrNameLst>
                                          <p:attrName>style.visibility</p:attrName>
                                        </p:attrNameLst>
                                      </p:cBhvr>
                                      <p:to>
                                        <p:strVal val="visible"/>
                                      </p:to>
                                    </p:set>
                                    <p:animEffect transition="in" filter="fade">
                                      <p:cBhvr>
                                        <p:cTn id="7" dur="1000"/>
                                        <p:tgtEl>
                                          <p:spTgt spid="1353731">
                                            <p:bg/>
                                          </p:spTgt>
                                        </p:tgtEl>
                                      </p:cBhvr>
                                    </p:animEffect>
                                    <p:anim calcmode="lin" valueType="num">
                                      <p:cBhvr>
                                        <p:cTn id="8" dur="1000" fill="hold"/>
                                        <p:tgtEl>
                                          <p:spTgt spid="1353731">
                                            <p:bg/>
                                          </p:spTgt>
                                        </p:tgtEl>
                                        <p:attrNameLst>
                                          <p:attrName>ppt_x</p:attrName>
                                        </p:attrNameLst>
                                      </p:cBhvr>
                                      <p:tavLst>
                                        <p:tav tm="0">
                                          <p:val>
                                            <p:strVal val="#ppt_x"/>
                                          </p:val>
                                        </p:tav>
                                        <p:tav tm="100000">
                                          <p:val>
                                            <p:strVal val="#ppt_x"/>
                                          </p:val>
                                        </p:tav>
                                      </p:tavLst>
                                    </p:anim>
                                    <p:anim calcmode="lin" valueType="num">
                                      <p:cBhvr>
                                        <p:cTn id="9" dur="1000" fill="hold"/>
                                        <p:tgtEl>
                                          <p:spTgt spid="1353731">
                                            <p:bg/>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53731">
                                            <p:txEl>
                                              <p:pRg st="0" end="0"/>
                                            </p:txEl>
                                          </p:spTgt>
                                        </p:tgtEl>
                                        <p:attrNameLst>
                                          <p:attrName>style.visibility</p:attrName>
                                        </p:attrNameLst>
                                      </p:cBhvr>
                                      <p:to>
                                        <p:strVal val="visible"/>
                                      </p:to>
                                    </p:set>
                                    <p:animEffect transition="in" filter="fade">
                                      <p:cBhvr>
                                        <p:cTn id="14" dur="1000"/>
                                        <p:tgtEl>
                                          <p:spTgt spid="1353731">
                                            <p:txEl>
                                              <p:pRg st="0" end="0"/>
                                            </p:txEl>
                                          </p:spTgt>
                                        </p:tgtEl>
                                      </p:cBhvr>
                                    </p:animEffect>
                                    <p:anim calcmode="lin" valueType="num">
                                      <p:cBhvr>
                                        <p:cTn id="15" dur="1000" fill="hold"/>
                                        <p:tgtEl>
                                          <p:spTgt spid="135373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537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353730"/>
                                        </p:tgtEl>
                                        <p:attrNameLst>
                                          <p:attrName>style.visibility</p:attrName>
                                        </p:attrNameLst>
                                      </p:cBhvr>
                                      <p:to>
                                        <p:strVal val="visible"/>
                                      </p:to>
                                    </p:set>
                                    <p:animEffect transition="in" filter="fade">
                                      <p:cBhvr>
                                        <p:cTn id="21" dur="1000"/>
                                        <p:tgtEl>
                                          <p:spTgt spid="1353730"/>
                                        </p:tgtEl>
                                      </p:cBhvr>
                                    </p:animEffect>
                                    <p:anim calcmode="lin" valueType="num">
                                      <p:cBhvr>
                                        <p:cTn id="22" dur="1000" fill="hold"/>
                                        <p:tgtEl>
                                          <p:spTgt spid="1353730"/>
                                        </p:tgtEl>
                                        <p:attrNameLst>
                                          <p:attrName>ppt_x</p:attrName>
                                        </p:attrNameLst>
                                      </p:cBhvr>
                                      <p:tavLst>
                                        <p:tav tm="0">
                                          <p:val>
                                            <p:strVal val="#ppt_x"/>
                                          </p:val>
                                        </p:tav>
                                        <p:tav tm="100000">
                                          <p:val>
                                            <p:strVal val="#ppt_x"/>
                                          </p:val>
                                        </p:tav>
                                      </p:tavLst>
                                    </p:anim>
                                    <p:anim calcmode="lin" valueType="num">
                                      <p:cBhvr>
                                        <p:cTn id="23" dur="1000" fill="hold"/>
                                        <p:tgtEl>
                                          <p:spTgt spid="135373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nodeType="clickEffect">
                                  <p:stCondLst>
                                    <p:cond delay="0"/>
                                  </p:stCondLst>
                                  <p:childTnLst>
                                    <p:set>
                                      <p:cBhvr>
                                        <p:cTn id="27" dur="1" fill="hold">
                                          <p:stCondLst>
                                            <p:cond delay="0"/>
                                          </p:stCondLst>
                                        </p:cTn>
                                        <p:tgtEl>
                                          <p:spTgt spid="1353734"/>
                                        </p:tgtEl>
                                        <p:attrNameLst>
                                          <p:attrName>style.visibility</p:attrName>
                                        </p:attrNameLst>
                                      </p:cBhvr>
                                      <p:to>
                                        <p:strVal val="visible"/>
                                      </p:to>
                                    </p:set>
                                    <p:animEffect transition="in" filter="fade">
                                      <p:cBhvr>
                                        <p:cTn id="28" dur="1000"/>
                                        <p:tgtEl>
                                          <p:spTgt spid="1353734"/>
                                        </p:tgtEl>
                                      </p:cBhvr>
                                    </p:animEffect>
                                    <p:anim calcmode="lin" valueType="num">
                                      <p:cBhvr>
                                        <p:cTn id="29" dur="1000" fill="hold"/>
                                        <p:tgtEl>
                                          <p:spTgt spid="1353734"/>
                                        </p:tgtEl>
                                        <p:attrNameLst>
                                          <p:attrName>ppt_x</p:attrName>
                                        </p:attrNameLst>
                                      </p:cBhvr>
                                      <p:tavLst>
                                        <p:tav tm="0">
                                          <p:val>
                                            <p:strVal val="#ppt_x"/>
                                          </p:val>
                                        </p:tav>
                                        <p:tav tm="100000">
                                          <p:val>
                                            <p:strVal val="#ppt_x"/>
                                          </p:val>
                                        </p:tav>
                                      </p:tavLst>
                                    </p:anim>
                                    <p:anim calcmode="lin" valueType="num">
                                      <p:cBhvr>
                                        <p:cTn id="30" dur="1000" fill="hold"/>
                                        <p:tgtEl>
                                          <p:spTgt spid="1353734"/>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nodeType="clickEffect">
                                  <p:stCondLst>
                                    <p:cond delay="0"/>
                                  </p:stCondLst>
                                  <p:childTnLst>
                                    <p:set>
                                      <p:cBhvr>
                                        <p:cTn id="34" dur="1" fill="hold">
                                          <p:stCondLst>
                                            <p:cond delay="0"/>
                                          </p:stCondLst>
                                        </p:cTn>
                                        <p:tgtEl>
                                          <p:spTgt spid="1353735"/>
                                        </p:tgtEl>
                                        <p:attrNameLst>
                                          <p:attrName>style.visibility</p:attrName>
                                        </p:attrNameLst>
                                      </p:cBhvr>
                                      <p:to>
                                        <p:strVal val="visible"/>
                                      </p:to>
                                    </p:set>
                                    <p:animEffect transition="in" filter="fade">
                                      <p:cBhvr>
                                        <p:cTn id="35" dur="1000"/>
                                        <p:tgtEl>
                                          <p:spTgt spid="1353735"/>
                                        </p:tgtEl>
                                      </p:cBhvr>
                                    </p:animEffect>
                                    <p:anim calcmode="lin" valueType="num">
                                      <p:cBhvr>
                                        <p:cTn id="36" dur="1000" fill="hold"/>
                                        <p:tgtEl>
                                          <p:spTgt spid="1353735"/>
                                        </p:tgtEl>
                                        <p:attrNameLst>
                                          <p:attrName>ppt_x</p:attrName>
                                        </p:attrNameLst>
                                      </p:cBhvr>
                                      <p:tavLst>
                                        <p:tav tm="0">
                                          <p:val>
                                            <p:strVal val="#ppt_x"/>
                                          </p:val>
                                        </p:tav>
                                        <p:tav tm="100000">
                                          <p:val>
                                            <p:strVal val="#ppt_x"/>
                                          </p:val>
                                        </p:tav>
                                      </p:tavLst>
                                    </p:anim>
                                    <p:anim calcmode="lin" valueType="num">
                                      <p:cBhvr>
                                        <p:cTn id="37" dur="1000" fill="hold"/>
                                        <p:tgtEl>
                                          <p:spTgt spid="1353735"/>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1000"/>
                            </p:stCondLst>
                            <p:childTnLst>
                              <p:par>
                                <p:cTn id="39" presetID="47" presetClass="entr" presetSubtype="0" fill="hold" nodeType="afterEffect">
                                  <p:stCondLst>
                                    <p:cond delay="0"/>
                                  </p:stCondLst>
                                  <p:childTnLst>
                                    <p:set>
                                      <p:cBhvr>
                                        <p:cTn id="40" dur="1" fill="hold">
                                          <p:stCondLst>
                                            <p:cond delay="0"/>
                                          </p:stCondLst>
                                        </p:cTn>
                                        <p:tgtEl>
                                          <p:spTgt spid="1353732"/>
                                        </p:tgtEl>
                                        <p:attrNameLst>
                                          <p:attrName>style.visibility</p:attrName>
                                        </p:attrNameLst>
                                      </p:cBhvr>
                                      <p:to>
                                        <p:strVal val="visible"/>
                                      </p:to>
                                    </p:set>
                                    <p:animEffect transition="in" filter="fade">
                                      <p:cBhvr>
                                        <p:cTn id="41" dur="1000"/>
                                        <p:tgtEl>
                                          <p:spTgt spid="1353732"/>
                                        </p:tgtEl>
                                      </p:cBhvr>
                                    </p:animEffect>
                                    <p:anim calcmode="lin" valueType="num">
                                      <p:cBhvr>
                                        <p:cTn id="42" dur="1000" fill="hold"/>
                                        <p:tgtEl>
                                          <p:spTgt spid="1353732"/>
                                        </p:tgtEl>
                                        <p:attrNameLst>
                                          <p:attrName>ppt_x</p:attrName>
                                        </p:attrNameLst>
                                      </p:cBhvr>
                                      <p:tavLst>
                                        <p:tav tm="0">
                                          <p:val>
                                            <p:strVal val="#ppt_x"/>
                                          </p:val>
                                        </p:tav>
                                        <p:tav tm="100000">
                                          <p:val>
                                            <p:strVal val="#ppt_x"/>
                                          </p:val>
                                        </p:tav>
                                      </p:tavLst>
                                    </p:anim>
                                    <p:anim calcmode="lin" valueType="num">
                                      <p:cBhvr>
                                        <p:cTn id="43" dur="1000" fill="hold"/>
                                        <p:tgtEl>
                                          <p:spTgt spid="13537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3730" grpId="0" animBg="1"/>
      <p:bldP spid="1353731"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6370" name="Picture 9" descr="_H8X7002">
            <a:extLst>
              <a:ext uri="{FF2B5EF4-FFF2-40B4-BE49-F238E27FC236}">
                <a16:creationId xmlns:a16="http://schemas.microsoft.com/office/drawing/2014/main" id="{F2403098-AFBF-7941-804E-3D855F2C30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6866" name="Rectangle 2">
            <a:extLst>
              <a:ext uri="{FF2B5EF4-FFF2-40B4-BE49-F238E27FC236}">
                <a16:creationId xmlns:a16="http://schemas.microsoft.com/office/drawing/2014/main" id="{4DA4325F-66DB-D340-8631-E035C5AA3FFA}"/>
              </a:ext>
            </a:extLst>
          </p:cNvPr>
          <p:cNvSpPr>
            <a:spLocks noGrp="1" noChangeArrowheads="1"/>
          </p:cNvSpPr>
          <p:nvPr>
            <p:ph type="ctrTitle"/>
          </p:nvPr>
        </p:nvSpPr>
        <p:spPr>
          <a:xfrm>
            <a:off x="0" y="76200"/>
            <a:ext cx="5715000" cy="1295400"/>
          </a:xfrm>
          <a:ln>
            <a:miter lim="800000"/>
            <a:headEnd/>
            <a:tailEnd/>
          </a:ln>
          <a:effectLst>
            <a:outerShdw blurRad="63500"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defRPr/>
            </a:pPr>
            <a:r>
              <a:rPr lang="en-US" sz="3600" b="1" dirty="0" err="1">
                <a:solidFill>
                  <a:schemeClr val="bg1"/>
                </a:solidFill>
                <a:effectLst>
                  <a:glow rad="101600">
                    <a:srgbClr val="000000"/>
                  </a:glow>
                </a:effectLst>
              </a:rPr>
              <a:t>Yếu</a:t>
            </a:r>
            <a:r>
              <a:rPr lang="en-US" sz="3600" b="1" dirty="0">
                <a:solidFill>
                  <a:schemeClr val="bg1"/>
                </a:solidFill>
                <a:effectLst>
                  <a:glow rad="101600">
                    <a:srgbClr val="000000"/>
                  </a:glow>
                </a:effectLst>
              </a:rPr>
              <a:t> </a:t>
            </a:r>
            <a:r>
              <a:rPr lang="en-US" sz="3600" b="1" dirty="0" err="1">
                <a:solidFill>
                  <a:schemeClr val="bg1"/>
                </a:solidFill>
                <a:effectLst>
                  <a:glow rad="101600">
                    <a:srgbClr val="000000"/>
                  </a:glow>
                </a:effectLst>
              </a:rPr>
              <a:t>tố</a:t>
            </a:r>
            <a:r>
              <a:rPr lang="en-US" sz="3600" b="1" dirty="0">
                <a:solidFill>
                  <a:schemeClr val="bg1"/>
                </a:solidFill>
                <a:effectLst>
                  <a:glow rad="101600">
                    <a:srgbClr val="000000"/>
                  </a:glow>
                </a:effectLst>
              </a:rPr>
              <a:t> </a:t>
            </a:r>
            <a:r>
              <a:rPr lang="en-US" sz="3600" b="1" dirty="0" err="1">
                <a:solidFill>
                  <a:schemeClr val="bg1"/>
                </a:solidFill>
                <a:effectLst>
                  <a:glow rad="101600">
                    <a:srgbClr val="000000"/>
                  </a:glow>
                </a:effectLst>
              </a:rPr>
              <a:t>kết</a:t>
            </a:r>
            <a:r>
              <a:rPr lang="en-US" sz="3600" b="1" dirty="0">
                <a:solidFill>
                  <a:schemeClr val="bg1"/>
                </a:solidFill>
                <a:effectLst>
                  <a:glow rad="101600">
                    <a:srgbClr val="000000"/>
                  </a:glow>
                </a:effectLst>
              </a:rPr>
              <a:t> </a:t>
            </a:r>
            <a:r>
              <a:rPr lang="en-US" sz="3600" b="1" dirty="0" err="1">
                <a:solidFill>
                  <a:schemeClr val="bg1"/>
                </a:solidFill>
                <a:effectLst>
                  <a:glow rad="101600">
                    <a:srgbClr val="000000"/>
                  </a:glow>
                </a:effectLst>
              </a:rPr>
              <a:t>luận</a:t>
            </a:r>
            <a:endParaRPr lang="en-US" b="1" dirty="0">
              <a:solidFill>
                <a:schemeClr val="bg1"/>
              </a:solidFill>
              <a:effectLst>
                <a:glow rad="101600">
                  <a:srgbClr val="000000"/>
                </a:glow>
              </a:effectLst>
            </a:endParaRPr>
          </a:p>
        </p:txBody>
      </p:sp>
      <p:sp>
        <p:nvSpPr>
          <p:cNvPr id="39940" name="Rectangle 6">
            <a:extLst>
              <a:ext uri="{FF2B5EF4-FFF2-40B4-BE49-F238E27FC236}">
                <a16:creationId xmlns:a16="http://schemas.microsoft.com/office/drawing/2014/main" id="{3527FB97-0AE1-5F4A-8A7F-8EA71DB606E9}"/>
              </a:ext>
            </a:extLst>
          </p:cNvPr>
          <p:cNvSpPr>
            <a:spLocks noChangeArrowheads="1"/>
          </p:cNvSpPr>
          <p:nvPr/>
        </p:nvSpPr>
        <p:spPr bwMode="auto">
          <a:xfrm>
            <a:off x="5791200" y="419100"/>
            <a:ext cx="2971800" cy="609600"/>
          </a:xfrm>
          <a:prstGeom prst="rect">
            <a:avLst/>
          </a:prstGeom>
          <a:solidFill>
            <a:srgbClr val="FF0000"/>
          </a:solidFill>
          <a:ln>
            <a:noFill/>
          </a:ln>
          <a:effectLst>
            <a:outerShdw blurRad="63500" dist="38099" dir="2700000" algn="ctr" rotWithShape="0">
              <a:schemeClr val="tx2">
                <a:alpha val="74997"/>
              </a:schemeClr>
            </a:outerShdw>
          </a:effectLst>
          <a:extLst/>
        </p:spPr>
        <p:txBody>
          <a:bodyPr/>
          <a:lstStyle/>
          <a:p>
            <a:pPr algn="ctr" eaLnBrk="1" hangingPunct="1">
              <a:spcBef>
                <a:spcPct val="20000"/>
              </a:spcBef>
              <a:defRPr/>
            </a:pPr>
            <a:r>
              <a:rPr lang="en-US" sz="3600" b="1" i="1">
                <a:solidFill>
                  <a:schemeClr val="bg1"/>
                </a:solidFill>
                <a:effectLst>
                  <a:glow rad="101600">
                    <a:srgbClr val="000000"/>
                  </a:glow>
                </a:effectLst>
                <a:latin typeface="Arial" charset="0"/>
                <a:ea typeface="ＭＳ Ｐゴシック" charset="0"/>
                <a:cs typeface="ＭＳ Ｐゴシック" charset="0"/>
              </a:rPr>
              <a:t>CCABĐ</a:t>
            </a:r>
            <a:endParaRPr lang="en-US" sz="3200" b="1">
              <a:solidFill>
                <a:schemeClr val="bg1"/>
              </a:solidFill>
              <a:effectLst>
                <a:glow rad="101600">
                  <a:srgbClr val="000000"/>
                </a:glow>
              </a:effectLst>
              <a:latin typeface="Arial" charset="0"/>
              <a:ea typeface="ＭＳ Ｐゴシック" charset="0"/>
              <a:cs typeface="ＭＳ Ｐゴシック" charset="0"/>
            </a:endParaRPr>
          </a:p>
        </p:txBody>
      </p:sp>
      <p:sp>
        <p:nvSpPr>
          <p:cNvPr id="39941" name="Rectangle 7">
            <a:extLst>
              <a:ext uri="{FF2B5EF4-FFF2-40B4-BE49-F238E27FC236}">
                <a16:creationId xmlns:a16="http://schemas.microsoft.com/office/drawing/2014/main" id="{0F14D2BD-7668-C345-8A57-A0017B9E939A}"/>
              </a:ext>
            </a:extLst>
          </p:cNvPr>
          <p:cNvSpPr>
            <a:spLocks noChangeArrowheads="1"/>
          </p:cNvSpPr>
          <p:nvPr/>
        </p:nvSpPr>
        <p:spPr bwMode="auto">
          <a:xfrm>
            <a:off x="7315200" y="1335088"/>
            <a:ext cx="609600" cy="44958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defRPr/>
            </a:pPr>
            <a:endParaRPr lang="en-US" sz="3200" b="1">
              <a:solidFill>
                <a:schemeClr val="bg1"/>
              </a:solidFill>
              <a:effectLst>
                <a:glow rad="101600">
                  <a:srgbClr val="000000"/>
                </a:glow>
              </a:effectLst>
              <a:latin typeface="Arial" charset="0"/>
              <a:ea typeface="ＭＳ Ｐゴシック" charset="0"/>
              <a:cs typeface="ＭＳ Ｐゴシック" charset="0"/>
            </a:endParaRPr>
          </a:p>
        </p:txBody>
      </p:sp>
      <p:sp>
        <p:nvSpPr>
          <p:cNvPr id="1316872" name="Rectangle 8">
            <a:extLst>
              <a:ext uri="{FF2B5EF4-FFF2-40B4-BE49-F238E27FC236}">
                <a16:creationId xmlns:a16="http://schemas.microsoft.com/office/drawing/2014/main" id="{6BC24B16-BD73-CD41-85CE-A253CA4E62D7}"/>
              </a:ext>
            </a:extLst>
          </p:cNvPr>
          <p:cNvSpPr>
            <a:spLocks noChangeArrowheads="1"/>
          </p:cNvSpPr>
          <p:nvPr/>
        </p:nvSpPr>
        <p:spPr bwMode="auto">
          <a:xfrm>
            <a:off x="827088" y="1676400"/>
            <a:ext cx="7478712" cy="3886200"/>
          </a:xfrm>
          <a:prstGeom prst="rect">
            <a:avLst/>
          </a:prstGeom>
          <a:noFill/>
          <a:ln>
            <a:noFill/>
          </a:ln>
          <a:extLst/>
        </p:spPr>
        <p:txBody>
          <a:bodyPr/>
          <a:lstStyle/>
          <a:p>
            <a:pPr eaLnBrk="1" hangingPunct="1">
              <a:spcBef>
                <a:spcPct val="20000"/>
              </a:spcBef>
              <a:defRPr/>
            </a:pPr>
            <a:r>
              <a:rPr lang="en-US" sz="3600" b="1" i="1" dirty="0" err="1">
                <a:solidFill>
                  <a:srgbClr val="FFFF00"/>
                </a:solidFill>
                <a:effectLst>
                  <a:glow rad="101600">
                    <a:srgbClr val="000000"/>
                  </a:glow>
                </a:effectLst>
                <a:latin typeface="Arial" charset="0"/>
                <a:ea typeface="ＭＳ Ｐゴシック" charset="0"/>
                <a:cs typeface="ＭＳ Ｐゴシック" charset="0"/>
              </a:rPr>
              <a:t>C</a:t>
            </a:r>
            <a:r>
              <a:rPr lang="en-US" sz="3600" b="1" i="1" dirty="0" err="1">
                <a:solidFill>
                  <a:schemeClr val="bg1"/>
                </a:solidFill>
                <a:effectLst>
                  <a:glow rad="101600">
                    <a:srgbClr val="000000"/>
                  </a:glow>
                </a:effectLst>
                <a:latin typeface="Arial" charset="0"/>
                <a:ea typeface="ＭＳ Ｐゴシック" charset="0"/>
                <a:cs typeface="ＭＳ Ｐゴシック" charset="0"/>
              </a:rPr>
              <a:t>ông</a:t>
            </a:r>
            <a:r>
              <a:rPr lang="en-US" sz="3600" b="1" i="1" dirty="0">
                <a:solidFill>
                  <a:schemeClr val="bg1"/>
                </a:solidFill>
                <a:effectLst>
                  <a:glow rad="101600">
                    <a:srgbClr val="000000"/>
                  </a:glow>
                </a:effectLst>
                <a:latin typeface="Arial" charset="0"/>
                <a:ea typeface="ＭＳ Ｐゴシック" charset="0"/>
                <a:cs typeface="ＭＳ Ｐゴシック" charset="0"/>
              </a:rPr>
              <a:t> </a:t>
            </a:r>
            <a:r>
              <a:rPr lang="en-US" sz="3600" b="1" i="1" dirty="0" err="1">
                <a:solidFill>
                  <a:schemeClr val="bg1"/>
                </a:solidFill>
                <a:effectLst>
                  <a:glow rad="101600">
                    <a:srgbClr val="000000"/>
                  </a:glow>
                </a:effectLst>
                <a:latin typeface="Arial" charset="0"/>
                <a:ea typeface="ＭＳ Ｐゴシック" charset="0"/>
                <a:cs typeface="ＭＳ Ｐゴシック" charset="0"/>
              </a:rPr>
              <a:t>bố</a:t>
            </a:r>
            <a:r>
              <a:rPr lang="en-US" sz="3600" b="1" i="1" dirty="0">
                <a:solidFill>
                  <a:schemeClr val="bg1"/>
                </a:solidFill>
                <a:effectLst>
                  <a:glow rad="101600">
                    <a:srgbClr val="000000"/>
                  </a:glow>
                </a:effectLst>
                <a:latin typeface="Arial" charset="0"/>
                <a:ea typeface="ＭＳ Ｐゴシック" charset="0"/>
                <a:cs typeface="ＭＳ Ｐゴシック" charset="0"/>
              </a:rPr>
              <a:t> YC (hay </a:t>
            </a:r>
            <a:r>
              <a:rPr lang="en-US" sz="3600" b="1" i="1" dirty="0" err="1">
                <a:solidFill>
                  <a:schemeClr val="bg1"/>
                </a:solidFill>
                <a:effectLst>
                  <a:glow rad="101600">
                    <a:srgbClr val="000000"/>
                  </a:glow>
                </a:effectLst>
                <a:latin typeface="Arial" charset="0"/>
                <a:ea typeface="ＭＳ Ｐゴシック" charset="0"/>
                <a:cs typeface="ＭＳ Ｐゴシック" charset="0"/>
              </a:rPr>
              <a:t>lập</a:t>
            </a:r>
            <a:r>
              <a:rPr lang="en-US" sz="3600" b="1" i="1" dirty="0">
                <a:solidFill>
                  <a:schemeClr val="bg1"/>
                </a:solidFill>
                <a:effectLst>
                  <a:glow rad="101600">
                    <a:srgbClr val="000000"/>
                  </a:glow>
                </a:effectLst>
                <a:latin typeface="Arial" charset="0"/>
                <a:ea typeface="ＭＳ Ｐゴシック" charset="0"/>
                <a:cs typeface="ＭＳ Ｐゴシック" charset="0"/>
              </a:rPr>
              <a:t> </a:t>
            </a:r>
            <a:r>
              <a:rPr lang="en-US" sz="3600" b="1" i="1" dirty="0" err="1">
                <a:solidFill>
                  <a:schemeClr val="bg1"/>
                </a:solidFill>
                <a:effectLst>
                  <a:glow rad="101600">
                    <a:srgbClr val="000000"/>
                  </a:glow>
                </a:effectLst>
                <a:latin typeface="Arial" charset="0"/>
                <a:ea typeface="ＭＳ Ｐゴシック" charset="0"/>
                <a:cs typeface="ＭＳ Ｐゴシック" charset="0"/>
              </a:rPr>
              <a:t>lại</a:t>
            </a:r>
            <a:r>
              <a:rPr lang="en-US" sz="3600" b="1" i="1" dirty="0">
                <a:solidFill>
                  <a:schemeClr val="bg1"/>
                </a:solidFill>
                <a:effectLst>
                  <a:glow rad="101600">
                    <a:srgbClr val="000000"/>
                  </a:glow>
                </a:effectLst>
                <a:latin typeface="Arial" charset="0"/>
                <a:ea typeface="ＭＳ Ｐゴシック" charset="0"/>
                <a:cs typeface="ＭＳ Ｐゴシック" charset="0"/>
              </a:rPr>
              <a:t>)</a:t>
            </a:r>
          </a:p>
          <a:p>
            <a:pPr eaLnBrk="1" hangingPunct="1">
              <a:spcBef>
                <a:spcPct val="20000"/>
              </a:spcBef>
              <a:defRPr/>
            </a:pPr>
            <a:r>
              <a:rPr lang="en-US" sz="3600" b="1" i="1" dirty="0">
                <a:solidFill>
                  <a:srgbClr val="FFFF00"/>
                </a:solidFill>
                <a:effectLst>
                  <a:glow rad="101600">
                    <a:srgbClr val="000000"/>
                  </a:glow>
                </a:effectLst>
                <a:latin typeface="Arial" charset="0"/>
                <a:ea typeface="ＭＳ Ｐゴシック" charset="0"/>
                <a:cs typeface="ＭＳ Ｐゴシック" charset="0"/>
              </a:rPr>
              <a:t>C</a:t>
            </a:r>
            <a:r>
              <a:rPr lang="en-US" sz="3600" b="1" i="1" dirty="0">
                <a:solidFill>
                  <a:schemeClr val="bg1"/>
                </a:solidFill>
                <a:effectLst>
                  <a:glow rad="101600">
                    <a:srgbClr val="000000"/>
                  </a:glow>
                </a:effectLst>
                <a:latin typeface="Arial" charset="0"/>
                <a:ea typeface="ＭＳ Ｐゴシック" charset="0"/>
                <a:cs typeface="ＭＳ Ｐゴシック" charset="0"/>
              </a:rPr>
              <a:t>ho </a:t>
            </a:r>
            <a:r>
              <a:rPr lang="en-US" sz="3600" b="1" i="1" dirty="0" err="1">
                <a:solidFill>
                  <a:schemeClr val="bg1"/>
                </a:solidFill>
                <a:effectLst>
                  <a:glow rad="101600">
                    <a:srgbClr val="000000"/>
                  </a:glow>
                </a:effectLst>
                <a:latin typeface="Arial" charset="0"/>
                <a:ea typeface="ＭＳ Ｐゴシック" charset="0"/>
                <a:cs typeface="ＭＳ Ｐゴシック" charset="0"/>
              </a:rPr>
              <a:t>biết</a:t>
            </a:r>
            <a:r>
              <a:rPr lang="en-US" sz="3600" b="1" i="1" dirty="0">
                <a:solidFill>
                  <a:schemeClr val="bg1"/>
                </a:solidFill>
                <a:effectLst>
                  <a:glow rad="101600">
                    <a:srgbClr val="000000"/>
                  </a:glow>
                </a:effectLst>
                <a:latin typeface="Arial" charset="0"/>
                <a:ea typeface="ＭＳ Ｐゴシック" charset="0"/>
                <a:cs typeface="ＭＳ Ｐゴシック" charset="0"/>
              </a:rPr>
              <a:t> </a:t>
            </a:r>
            <a:r>
              <a:rPr lang="en-US" sz="3600" b="1" i="1" dirty="0" err="1">
                <a:solidFill>
                  <a:schemeClr val="bg1"/>
                </a:solidFill>
                <a:effectLst>
                  <a:glow rad="101600">
                    <a:srgbClr val="000000"/>
                  </a:glow>
                </a:effectLst>
                <a:latin typeface="Arial" charset="0"/>
                <a:ea typeface="ＭＳ Ｐゴシック" charset="0"/>
                <a:cs typeface="ＭＳ Ｐゴシック" charset="0"/>
              </a:rPr>
              <a:t>những</a:t>
            </a:r>
            <a:r>
              <a:rPr lang="en-US" sz="3600" b="1" i="1" dirty="0">
                <a:solidFill>
                  <a:schemeClr val="bg1"/>
                </a:solidFill>
                <a:effectLst>
                  <a:glow rad="101600">
                    <a:srgbClr val="000000"/>
                  </a:glow>
                </a:effectLst>
                <a:latin typeface="Arial" charset="0"/>
                <a:ea typeface="ＭＳ Ｐゴシック" charset="0"/>
                <a:cs typeface="ＭＳ Ｐゴシック" charset="0"/>
              </a:rPr>
              <a:t> </a:t>
            </a:r>
            <a:r>
              <a:rPr lang="en-US" sz="3600" b="1" i="1" dirty="0" err="1">
                <a:solidFill>
                  <a:schemeClr val="bg1"/>
                </a:solidFill>
                <a:effectLst>
                  <a:glow rad="101600">
                    <a:srgbClr val="000000"/>
                  </a:glow>
                </a:effectLst>
                <a:latin typeface="Arial" charset="0"/>
                <a:ea typeface="ＭＳ Ｐゴシック" charset="0"/>
                <a:cs typeface="ＭＳ Ｐゴシック" charset="0"/>
              </a:rPr>
              <a:t>điểm</a:t>
            </a:r>
            <a:r>
              <a:rPr lang="en-US" sz="3600" b="1" i="1" dirty="0">
                <a:solidFill>
                  <a:schemeClr val="bg1"/>
                </a:solidFill>
                <a:effectLst>
                  <a:glow rad="101600">
                    <a:srgbClr val="000000"/>
                  </a:glow>
                </a:effectLst>
                <a:latin typeface="Arial" charset="0"/>
                <a:ea typeface="ＭＳ Ｐゴシック" charset="0"/>
                <a:cs typeface="ＭＳ Ｐゴシック" charset="0"/>
              </a:rPr>
              <a:t> </a:t>
            </a:r>
            <a:r>
              <a:rPr lang="en-US" sz="3600" b="1" i="1" dirty="0" err="1">
                <a:solidFill>
                  <a:schemeClr val="bg1"/>
                </a:solidFill>
                <a:effectLst>
                  <a:glow rad="101600">
                    <a:srgbClr val="000000"/>
                  </a:glow>
                </a:effectLst>
                <a:latin typeface="Arial" charset="0"/>
                <a:ea typeface="ＭＳ Ｐゴシック" charset="0"/>
                <a:cs typeface="ＭＳ Ｐゴシック" charset="0"/>
              </a:rPr>
              <a:t>chính</a:t>
            </a:r>
            <a:endParaRPr lang="en-US" sz="3600" b="1" i="1" dirty="0">
              <a:solidFill>
                <a:schemeClr val="bg1"/>
              </a:solidFill>
              <a:effectLst>
                <a:glow rad="101600">
                  <a:srgbClr val="000000"/>
                </a:glow>
              </a:effectLst>
              <a:latin typeface="Arial" charset="0"/>
              <a:ea typeface="ＭＳ Ｐゴシック" charset="0"/>
              <a:cs typeface="ＭＳ Ｐゴシック" charset="0"/>
            </a:endParaRPr>
          </a:p>
        </p:txBody>
      </p:sp>
      <p:sp>
        <p:nvSpPr>
          <p:cNvPr id="8" name="Rectangle 4">
            <a:extLst>
              <a:ext uri="{FF2B5EF4-FFF2-40B4-BE49-F238E27FC236}">
                <a16:creationId xmlns:a16="http://schemas.microsoft.com/office/drawing/2014/main" id="{103223A5-2361-1840-9541-18CDF02E09BC}"/>
              </a:ext>
            </a:extLst>
          </p:cNvPr>
          <p:cNvSpPr>
            <a:spLocks noChangeArrowheads="1"/>
          </p:cNvSpPr>
          <p:nvPr/>
        </p:nvSpPr>
        <p:spPr bwMode="auto">
          <a:xfrm rot="-5400000">
            <a:off x="5117306" y="2788444"/>
            <a:ext cx="6742113" cy="1006475"/>
          </a:xfrm>
          <a:prstGeom prst="rect">
            <a:avLst/>
          </a:prstGeom>
          <a:noFill/>
          <a:ln>
            <a:noFill/>
          </a:ln>
          <a:extLst/>
        </p:spPr>
        <p:txBody>
          <a:bodyPr>
            <a:spAutoFit/>
          </a:bodyPr>
          <a:lstStyle/>
          <a:p>
            <a:pPr algn="ctr">
              <a:defRPr/>
            </a:pPr>
            <a:r>
              <a:rPr lang="en-US" sz="6000" b="1">
                <a:solidFill>
                  <a:srgbClr val="FFFFFF"/>
                </a:solidFill>
                <a:effectLst>
                  <a:glow rad="101600">
                    <a:srgbClr val="000000"/>
                  </a:glow>
                </a:effectLst>
                <a:latin typeface="Arial" charset="0"/>
                <a:ea typeface="ＭＳ Ｐゴシック" charset="0"/>
                <a:cs typeface="ＭＳ Ｐゴシック" charset="0"/>
              </a:rPr>
              <a:t>Kết Luận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9">
            <a:extLst>
              <a:ext uri="{FF2B5EF4-FFF2-40B4-BE49-F238E27FC236}">
                <a16:creationId xmlns:a16="http://schemas.microsoft.com/office/drawing/2014/main" id="{8DAAB0CD-DC7F-2A4F-9722-8EDB2AA3B9BF}"/>
              </a:ext>
            </a:extLst>
          </p:cNvPr>
          <p:cNvSpPr>
            <a:spLocks noChangeArrowheads="1"/>
          </p:cNvSpPr>
          <p:nvPr/>
        </p:nvSpPr>
        <p:spPr bwMode="auto">
          <a:xfrm>
            <a:off x="2987675" y="2133600"/>
            <a:ext cx="3313113" cy="4343400"/>
          </a:xfrm>
          <a:prstGeom prst="rect">
            <a:avLst/>
          </a:prstGeom>
          <a:gradFill rotWithShape="0">
            <a:gsLst>
              <a:gs pos="0">
                <a:srgbClr val="005C00"/>
              </a:gs>
              <a:gs pos="100000">
                <a:srgbClr val="002B00"/>
              </a:gs>
            </a:gsLst>
            <a:path path="shape">
              <a:fillToRect l="50000" t="50000" r="50000" b="50000"/>
            </a:path>
          </a:gra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endParaRPr>
          </a:p>
        </p:txBody>
      </p:sp>
      <p:sp>
        <p:nvSpPr>
          <p:cNvPr id="1328130" name="Rectangle 2">
            <a:extLst>
              <a:ext uri="{FF2B5EF4-FFF2-40B4-BE49-F238E27FC236}">
                <a16:creationId xmlns:a16="http://schemas.microsoft.com/office/drawing/2014/main" id="{9FB02D32-248B-F742-822E-1971F52C2C20}"/>
              </a:ext>
            </a:extLst>
          </p:cNvPr>
          <p:cNvSpPr>
            <a:spLocks noGrp="1" noChangeArrowheads="1"/>
          </p:cNvSpPr>
          <p:nvPr>
            <p:ph type="title"/>
          </p:nvPr>
        </p:nvSpPr>
        <p:spPr>
          <a:xfrm>
            <a:off x="395288" y="620713"/>
            <a:ext cx="8280400" cy="1131887"/>
          </a:xfrm>
          <a:solidFill>
            <a:srgbClr val="000000"/>
          </a:solidFill>
        </p:spPr>
        <p:txBody>
          <a:bodyPr/>
          <a:lstStyle/>
          <a:p>
            <a:pPr algn="ctr" eaLnBrk="1" hangingPunct="1"/>
            <a:r>
              <a:rPr kumimoji="0" lang="en-US" altLang="en-US" sz="4000" b="1">
                <a:latin typeface="Arial" panose="020B0604020202020204" pitchFamily="34" charset="0"/>
                <a:cs typeface="Arial" panose="020B0604020202020204" pitchFamily="34" charset="0"/>
              </a:rPr>
              <a:t>Một câu ngạn ngữ cổ sáng sủa</a:t>
            </a:r>
          </a:p>
        </p:txBody>
      </p:sp>
      <p:sp>
        <p:nvSpPr>
          <p:cNvPr id="188419" name="Text Box 17">
            <a:extLst>
              <a:ext uri="{FF2B5EF4-FFF2-40B4-BE49-F238E27FC236}">
                <a16:creationId xmlns:a16="http://schemas.microsoft.com/office/drawing/2014/main" id="{5C31C4D1-6039-834B-84AE-D441AA5A1A96}"/>
              </a:ext>
            </a:extLst>
          </p:cNvPr>
          <p:cNvSpPr txBox="1">
            <a:spLocks noChangeArrowheads="1"/>
          </p:cNvSpPr>
          <p:nvPr/>
        </p:nvSpPr>
        <p:spPr bwMode="auto">
          <a:xfrm>
            <a:off x="8458200" y="76200"/>
            <a:ext cx="609600"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FFFFFF"/>
                </a:solidFill>
              </a:rPr>
              <a:t>75</a:t>
            </a:r>
          </a:p>
        </p:txBody>
      </p:sp>
      <p:grpSp>
        <p:nvGrpSpPr>
          <p:cNvPr id="2" name="Group 3">
            <a:extLst>
              <a:ext uri="{FF2B5EF4-FFF2-40B4-BE49-F238E27FC236}">
                <a16:creationId xmlns:a16="http://schemas.microsoft.com/office/drawing/2014/main" id="{B5E0F3E6-2DE6-194F-BDFE-DDB4FBE5AA1C}"/>
              </a:ext>
            </a:extLst>
          </p:cNvPr>
          <p:cNvGrpSpPr>
            <a:grpSpLocks/>
          </p:cNvGrpSpPr>
          <p:nvPr/>
        </p:nvGrpSpPr>
        <p:grpSpPr bwMode="auto">
          <a:xfrm>
            <a:off x="0" y="2398713"/>
            <a:ext cx="4356100" cy="3816350"/>
            <a:chOff x="0" y="2636912"/>
            <a:chExt cx="4355976" cy="3816424"/>
          </a:xfrm>
        </p:grpSpPr>
        <p:sp>
          <p:nvSpPr>
            <p:cNvPr id="188425" name="Right Arrow Callout 1">
              <a:extLst>
                <a:ext uri="{FF2B5EF4-FFF2-40B4-BE49-F238E27FC236}">
                  <a16:creationId xmlns:a16="http://schemas.microsoft.com/office/drawing/2014/main" id="{357F0BFC-BE85-5D4F-8C9C-15E4729BF90C}"/>
                </a:ext>
              </a:extLst>
            </p:cNvPr>
            <p:cNvSpPr>
              <a:spLocks noChangeArrowheads="1"/>
            </p:cNvSpPr>
            <p:nvPr/>
          </p:nvSpPr>
          <p:spPr bwMode="auto">
            <a:xfrm>
              <a:off x="0" y="2636912"/>
              <a:ext cx="4355976" cy="3816424"/>
            </a:xfrm>
            <a:prstGeom prst="rightArrowCallout">
              <a:avLst>
                <a:gd name="adj1" fmla="val 25000"/>
                <a:gd name="adj2" fmla="val 25000"/>
                <a:gd name="adj3" fmla="val 24999"/>
                <a:gd name="adj4" fmla="val 75005"/>
              </a:avLst>
            </a:prstGeom>
            <a:solidFill>
              <a:srgbClr val="FF0000"/>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22" name="Text Box 14">
              <a:extLst>
                <a:ext uri="{FF2B5EF4-FFF2-40B4-BE49-F238E27FC236}">
                  <a16:creationId xmlns:a16="http://schemas.microsoft.com/office/drawing/2014/main" id="{40352AB0-007C-0A46-9AFC-BDE2E13BFD10}"/>
                </a:ext>
              </a:extLst>
            </p:cNvPr>
            <p:cNvSpPr txBox="1">
              <a:spLocks noChangeArrowheads="1"/>
            </p:cNvSpPr>
            <p:nvPr/>
          </p:nvSpPr>
          <p:spPr bwMode="auto">
            <a:xfrm>
              <a:off x="179383" y="3178259"/>
              <a:ext cx="3024101" cy="2554338"/>
            </a:xfrm>
            <a:prstGeom prst="rect">
              <a:avLst/>
            </a:prstGeom>
            <a:noFill/>
            <a:ln>
              <a:noFill/>
            </a:ln>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000" b="1">
                  <a:solidFill>
                    <a:srgbClr val="FFFFFF"/>
                  </a:solidFill>
                  <a:effectLst>
                    <a:outerShdw blurRad="38100" dist="38100" dir="2700000" algn="tl">
                      <a:srgbClr val="000000"/>
                    </a:outerShdw>
                  </a:effectLst>
                </a:rPr>
                <a:t>Hãy nói với chúng điều mà bạn </a:t>
              </a:r>
              <a:r>
                <a:rPr lang="en-US" altLang="en-US" sz="4000" b="1">
                  <a:solidFill>
                    <a:srgbClr val="FFFF00"/>
                  </a:solidFill>
                  <a:effectLst>
                    <a:outerShdw blurRad="38100" dist="38100" dir="2700000" algn="tl">
                      <a:srgbClr val="000000"/>
                    </a:outerShdw>
                  </a:effectLst>
                </a:rPr>
                <a:t>dự định</a:t>
              </a:r>
              <a:r>
                <a:rPr lang="en-US" altLang="en-US" sz="4000" b="1">
                  <a:solidFill>
                    <a:srgbClr val="FFFFFF"/>
                  </a:solidFill>
                  <a:effectLst>
                    <a:outerShdw blurRad="38100" dist="38100" dir="2700000" algn="tl">
                      <a:srgbClr val="000000"/>
                    </a:outerShdw>
                  </a:effectLst>
                </a:rPr>
                <a:t> kể</a:t>
              </a:r>
            </a:p>
          </p:txBody>
        </p:sp>
      </p:grpSp>
      <p:grpSp>
        <p:nvGrpSpPr>
          <p:cNvPr id="3" name="Group 2">
            <a:extLst>
              <a:ext uri="{FF2B5EF4-FFF2-40B4-BE49-F238E27FC236}">
                <a16:creationId xmlns:a16="http://schemas.microsoft.com/office/drawing/2014/main" id="{F1AB258E-B390-D94D-8E9A-6DB23296588A}"/>
              </a:ext>
            </a:extLst>
          </p:cNvPr>
          <p:cNvGrpSpPr>
            <a:grpSpLocks/>
          </p:cNvGrpSpPr>
          <p:nvPr/>
        </p:nvGrpSpPr>
        <p:grpSpPr bwMode="auto">
          <a:xfrm>
            <a:off x="4787900" y="2398713"/>
            <a:ext cx="4356100" cy="3816350"/>
            <a:chOff x="4788024" y="2708920"/>
            <a:chExt cx="4355976" cy="3816424"/>
          </a:xfrm>
        </p:grpSpPr>
        <p:sp>
          <p:nvSpPr>
            <p:cNvPr id="188423" name="Right Arrow Callout 18">
              <a:extLst>
                <a:ext uri="{FF2B5EF4-FFF2-40B4-BE49-F238E27FC236}">
                  <a16:creationId xmlns:a16="http://schemas.microsoft.com/office/drawing/2014/main" id="{8277ED40-B661-3C4C-A368-D13C99D5C8B3}"/>
                </a:ext>
              </a:extLst>
            </p:cNvPr>
            <p:cNvSpPr>
              <a:spLocks noChangeArrowheads="1"/>
            </p:cNvSpPr>
            <p:nvPr/>
          </p:nvSpPr>
          <p:spPr bwMode="auto">
            <a:xfrm rot="10800000">
              <a:off x="4788024" y="2708920"/>
              <a:ext cx="4355976" cy="3816424"/>
            </a:xfrm>
            <a:prstGeom prst="rightArrowCallout">
              <a:avLst>
                <a:gd name="adj1" fmla="val 25000"/>
                <a:gd name="adj2" fmla="val 25000"/>
                <a:gd name="adj3" fmla="val 24999"/>
                <a:gd name="adj4" fmla="val 75005"/>
              </a:avLst>
            </a:prstGeom>
            <a:solidFill>
              <a:srgbClr val="000090"/>
            </a:solidFill>
            <a:ln w="9525">
              <a:solidFill>
                <a:schemeClr val="tx1"/>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20" name="Text Box 14">
              <a:extLst>
                <a:ext uri="{FF2B5EF4-FFF2-40B4-BE49-F238E27FC236}">
                  <a16:creationId xmlns:a16="http://schemas.microsoft.com/office/drawing/2014/main" id="{AB5B4138-4B5A-2548-9703-7C85E2B38F3F}"/>
                </a:ext>
              </a:extLst>
            </p:cNvPr>
            <p:cNvSpPr txBox="1">
              <a:spLocks noChangeArrowheads="1"/>
            </p:cNvSpPr>
            <p:nvPr/>
          </p:nvSpPr>
          <p:spPr bwMode="auto">
            <a:xfrm>
              <a:off x="6372304" y="3272493"/>
              <a:ext cx="2663749" cy="2554338"/>
            </a:xfrm>
            <a:prstGeom prst="rect">
              <a:avLst/>
            </a:prstGeom>
            <a:noFill/>
            <a:ln>
              <a:noFill/>
            </a:ln>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000" b="1">
                  <a:solidFill>
                    <a:srgbClr val="FFFFFF"/>
                  </a:solidFill>
                  <a:effectLst>
                    <a:outerShdw blurRad="38100" dist="38100" dir="2700000" algn="tl">
                      <a:srgbClr val="000000"/>
                    </a:outerShdw>
                  </a:effectLst>
                </a:rPr>
                <a:t>Rồi nói với họ điều mà bạn </a:t>
              </a:r>
              <a:r>
                <a:rPr lang="en-US" altLang="en-US" sz="4000" b="1">
                  <a:solidFill>
                    <a:srgbClr val="FFFF00"/>
                  </a:solidFill>
                  <a:effectLst>
                    <a:outerShdw blurRad="38100" dist="38100" dir="2700000" algn="tl">
                      <a:srgbClr val="000000"/>
                    </a:outerShdw>
                  </a:effectLst>
                </a:rPr>
                <a:t>đã kể</a:t>
              </a:r>
            </a:p>
          </p:txBody>
        </p:sp>
      </p:grpSp>
      <p:sp>
        <p:nvSpPr>
          <p:cNvPr id="182282" name="Text Box 14">
            <a:extLst>
              <a:ext uri="{FF2B5EF4-FFF2-40B4-BE49-F238E27FC236}">
                <a16:creationId xmlns:a16="http://schemas.microsoft.com/office/drawing/2014/main" id="{9FF9B8DF-F19D-2644-A6AB-D40CEC06330A}"/>
              </a:ext>
            </a:extLst>
          </p:cNvPr>
          <p:cNvSpPr txBox="1">
            <a:spLocks noChangeArrowheads="1"/>
          </p:cNvSpPr>
          <p:nvPr/>
        </p:nvSpPr>
        <p:spPr bwMode="auto">
          <a:xfrm>
            <a:off x="2843213" y="2759075"/>
            <a:ext cx="3384550" cy="3140075"/>
          </a:xfrm>
          <a:prstGeom prst="rect">
            <a:avLst/>
          </a:prstGeom>
          <a:noFill/>
          <a:ln>
            <a:noFill/>
          </a:ln>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6600" b="1">
                <a:solidFill>
                  <a:srgbClr val="FFFFFF"/>
                </a:solidFill>
                <a:effectLst>
                  <a:outerShdw blurRad="38100" dist="38100" dir="2700000" algn="tl">
                    <a:srgbClr val="000000"/>
                  </a:outerShdw>
                </a:effectLst>
              </a:rPr>
              <a:t>Kể</a:t>
            </a:r>
          </a:p>
          <a:p>
            <a:pPr algn="ctr">
              <a:defRPr/>
            </a:pPr>
            <a:endParaRPr lang="en-US" sz="6600" b="1">
              <a:solidFill>
                <a:srgbClr val="FFFFFF"/>
              </a:solidFill>
              <a:effectLst>
                <a:outerShdw blurRad="38100" dist="38100" dir="2700000" algn="tl">
                  <a:srgbClr val="000000"/>
                </a:outerShdw>
              </a:effectLst>
            </a:endParaRPr>
          </a:p>
          <a:p>
            <a:pPr algn="ctr">
              <a:defRPr/>
            </a:pPr>
            <a:r>
              <a:rPr lang="en-US" sz="6600" b="1">
                <a:solidFill>
                  <a:srgbClr val="FFFFFF"/>
                </a:solidFill>
                <a:effectLst>
                  <a:outerShdw blurRad="38100" dist="38100" dir="2700000" algn="tl">
                    <a:srgbClr val="000000"/>
                  </a:outerShdw>
                </a:effectLst>
              </a:rPr>
              <a:t> Họ</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2282"/>
                                        </p:tgtEl>
                                        <p:attrNameLst>
                                          <p:attrName>style.visibility</p:attrName>
                                        </p:attrNameLst>
                                      </p:cBhvr>
                                      <p:to>
                                        <p:strVal val="visible"/>
                                      </p:to>
                                    </p:set>
                                    <p:animEffect transition="in" filter="wipe(up)">
                                      <p:cBhvr>
                                        <p:cTn id="12" dur="500"/>
                                        <p:tgtEl>
                                          <p:spTgt spid="1822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0466" name="Picture 9" descr="_H8X7002">
            <a:extLst>
              <a:ext uri="{FF2B5EF4-FFF2-40B4-BE49-F238E27FC236}">
                <a16:creationId xmlns:a16="http://schemas.microsoft.com/office/drawing/2014/main" id="{B710CC29-4856-B145-AB1E-FE2351C9E9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6866" name="Rectangle 2">
            <a:extLst>
              <a:ext uri="{FF2B5EF4-FFF2-40B4-BE49-F238E27FC236}">
                <a16:creationId xmlns:a16="http://schemas.microsoft.com/office/drawing/2014/main" id="{A1550625-2C67-5A4B-8B66-DBD7BB2F99AE}"/>
              </a:ext>
            </a:extLst>
          </p:cNvPr>
          <p:cNvSpPr>
            <a:spLocks noGrp="1" noChangeArrowheads="1"/>
          </p:cNvSpPr>
          <p:nvPr>
            <p:ph type="ctrTitle"/>
          </p:nvPr>
        </p:nvSpPr>
        <p:spPr>
          <a:xfrm>
            <a:off x="0" y="76200"/>
            <a:ext cx="5715000" cy="1295400"/>
          </a:xfrm>
          <a:ln>
            <a:miter lim="800000"/>
            <a:headEnd/>
            <a:tailEnd/>
          </a:ln>
          <a:effectLst>
            <a:outerShdw blurRad="63500"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defRPr/>
            </a:pPr>
            <a:r>
              <a:rPr lang="en-US" sz="3600" b="1" dirty="0" err="1">
                <a:solidFill>
                  <a:schemeClr val="bg1"/>
                </a:solidFill>
                <a:effectLst>
                  <a:glow rad="101600">
                    <a:srgbClr val="000000"/>
                  </a:glow>
                </a:effectLst>
              </a:rPr>
              <a:t>Yếu</a:t>
            </a:r>
            <a:r>
              <a:rPr lang="en-US" sz="3600" b="1" dirty="0">
                <a:solidFill>
                  <a:schemeClr val="bg1"/>
                </a:solidFill>
                <a:effectLst>
                  <a:glow rad="101600">
                    <a:srgbClr val="000000"/>
                  </a:glow>
                </a:effectLst>
              </a:rPr>
              <a:t> </a:t>
            </a:r>
            <a:r>
              <a:rPr lang="en-US" sz="3600" b="1" dirty="0" err="1">
                <a:solidFill>
                  <a:schemeClr val="bg1"/>
                </a:solidFill>
                <a:effectLst>
                  <a:glow rad="101600">
                    <a:srgbClr val="000000"/>
                  </a:glow>
                </a:effectLst>
              </a:rPr>
              <a:t>tố</a:t>
            </a:r>
            <a:r>
              <a:rPr lang="en-US" sz="3600" b="1" dirty="0">
                <a:solidFill>
                  <a:schemeClr val="bg1"/>
                </a:solidFill>
                <a:effectLst>
                  <a:glow rad="101600">
                    <a:srgbClr val="000000"/>
                  </a:glow>
                </a:effectLst>
              </a:rPr>
              <a:t> </a:t>
            </a:r>
            <a:r>
              <a:rPr lang="en-US" sz="3600" b="1" dirty="0" err="1">
                <a:solidFill>
                  <a:schemeClr val="bg1"/>
                </a:solidFill>
                <a:effectLst>
                  <a:glow rad="101600">
                    <a:srgbClr val="000000"/>
                  </a:glow>
                </a:effectLst>
              </a:rPr>
              <a:t>kết</a:t>
            </a:r>
            <a:r>
              <a:rPr lang="en-US" sz="3600" b="1" dirty="0">
                <a:solidFill>
                  <a:schemeClr val="bg1"/>
                </a:solidFill>
                <a:effectLst>
                  <a:glow rad="101600">
                    <a:srgbClr val="000000"/>
                  </a:glow>
                </a:effectLst>
              </a:rPr>
              <a:t> </a:t>
            </a:r>
            <a:r>
              <a:rPr lang="en-US" sz="3600" b="1" dirty="0" err="1">
                <a:solidFill>
                  <a:schemeClr val="bg1"/>
                </a:solidFill>
                <a:effectLst>
                  <a:glow rad="101600">
                    <a:srgbClr val="000000"/>
                  </a:glow>
                </a:effectLst>
              </a:rPr>
              <a:t>luận</a:t>
            </a:r>
            <a:endParaRPr lang="en-US" b="1" dirty="0">
              <a:solidFill>
                <a:schemeClr val="bg1"/>
              </a:solidFill>
              <a:effectLst>
                <a:glow rad="101600">
                  <a:srgbClr val="000000"/>
                </a:glow>
              </a:effectLst>
            </a:endParaRPr>
          </a:p>
        </p:txBody>
      </p:sp>
      <p:sp>
        <p:nvSpPr>
          <p:cNvPr id="39940" name="Rectangle 6">
            <a:extLst>
              <a:ext uri="{FF2B5EF4-FFF2-40B4-BE49-F238E27FC236}">
                <a16:creationId xmlns:a16="http://schemas.microsoft.com/office/drawing/2014/main" id="{323FB867-810C-E64D-905D-5E6245D48479}"/>
              </a:ext>
            </a:extLst>
          </p:cNvPr>
          <p:cNvSpPr>
            <a:spLocks noChangeArrowheads="1"/>
          </p:cNvSpPr>
          <p:nvPr/>
        </p:nvSpPr>
        <p:spPr bwMode="auto">
          <a:xfrm>
            <a:off x="5791200" y="419100"/>
            <a:ext cx="2971800" cy="609600"/>
          </a:xfrm>
          <a:prstGeom prst="rect">
            <a:avLst/>
          </a:prstGeom>
          <a:solidFill>
            <a:srgbClr val="FF0000"/>
          </a:solidFill>
          <a:ln>
            <a:noFill/>
          </a:ln>
          <a:effectLst>
            <a:outerShdw blurRad="63500" dist="38099" dir="2700000" algn="ctr" rotWithShape="0">
              <a:schemeClr val="tx2">
                <a:alpha val="74997"/>
              </a:schemeClr>
            </a:outerShdw>
          </a:effectLst>
          <a:extLst/>
        </p:spPr>
        <p:txBody>
          <a:bodyPr/>
          <a:lstStyle/>
          <a:p>
            <a:pPr algn="ctr" eaLnBrk="1" hangingPunct="1">
              <a:spcBef>
                <a:spcPct val="20000"/>
              </a:spcBef>
              <a:defRPr/>
            </a:pPr>
            <a:r>
              <a:rPr lang="en-US" sz="3600" b="1" i="1">
                <a:solidFill>
                  <a:schemeClr val="bg1"/>
                </a:solidFill>
                <a:effectLst>
                  <a:glow rad="101600">
                    <a:srgbClr val="000000"/>
                  </a:glow>
                </a:effectLst>
                <a:latin typeface="Arial" charset="0"/>
                <a:ea typeface="ＭＳ Ｐゴシック" charset="0"/>
                <a:cs typeface="ＭＳ Ｐゴシック" charset="0"/>
              </a:rPr>
              <a:t>CCABĐ</a:t>
            </a:r>
            <a:endParaRPr lang="en-US" sz="3200" b="1">
              <a:solidFill>
                <a:schemeClr val="bg1"/>
              </a:solidFill>
              <a:effectLst>
                <a:glow rad="101600">
                  <a:srgbClr val="000000"/>
                </a:glow>
              </a:effectLst>
              <a:latin typeface="Arial" charset="0"/>
              <a:ea typeface="ＭＳ Ｐゴシック" charset="0"/>
              <a:cs typeface="ＭＳ Ｐゴシック" charset="0"/>
            </a:endParaRPr>
          </a:p>
        </p:txBody>
      </p:sp>
      <p:sp>
        <p:nvSpPr>
          <p:cNvPr id="39941" name="Rectangle 7">
            <a:extLst>
              <a:ext uri="{FF2B5EF4-FFF2-40B4-BE49-F238E27FC236}">
                <a16:creationId xmlns:a16="http://schemas.microsoft.com/office/drawing/2014/main" id="{B598D037-28DC-E949-834D-15BAD50B3EA8}"/>
              </a:ext>
            </a:extLst>
          </p:cNvPr>
          <p:cNvSpPr>
            <a:spLocks noChangeArrowheads="1"/>
          </p:cNvSpPr>
          <p:nvPr/>
        </p:nvSpPr>
        <p:spPr bwMode="auto">
          <a:xfrm>
            <a:off x="7315200" y="1335088"/>
            <a:ext cx="609600" cy="44958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defRPr/>
            </a:pPr>
            <a:endParaRPr lang="en-US" sz="3200" b="1">
              <a:solidFill>
                <a:schemeClr val="bg1"/>
              </a:solidFill>
              <a:effectLst>
                <a:glow rad="101600">
                  <a:srgbClr val="000000"/>
                </a:glow>
              </a:effectLst>
              <a:latin typeface="Arial" charset="0"/>
              <a:ea typeface="ＭＳ Ｐゴシック" charset="0"/>
              <a:cs typeface="ＭＳ Ｐゴシック" charset="0"/>
            </a:endParaRPr>
          </a:p>
        </p:txBody>
      </p:sp>
      <p:sp>
        <p:nvSpPr>
          <p:cNvPr id="1316872" name="Rectangle 8">
            <a:extLst>
              <a:ext uri="{FF2B5EF4-FFF2-40B4-BE49-F238E27FC236}">
                <a16:creationId xmlns:a16="http://schemas.microsoft.com/office/drawing/2014/main" id="{B50C86C6-C374-074A-A0C2-C6AAE705ECC9}"/>
              </a:ext>
            </a:extLst>
          </p:cNvPr>
          <p:cNvSpPr>
            <a:spLocks noChangeArrowheads="1"/>
          </p:cNvSpPr>
          <p:nvPr/>
        </p:nvSpPr>
        <p:spPr bwMode="auto">
          <a:xfrm>
            <a:off x="827088" y="1676400"/>
            <a:ext cx="7478712" cy="3886200"/>
          </a:xfrm>
          <a:prstGeom prst="rect">
            <a:avLst/>
          </a:prstGeom>
          <a:noFill/>
          <a:ln>
            <a:noFill/>
          </a:ln>
          <a:extLst/>
        </p:spPr>
        <p:txBody>
          <a:bodyPr/>
          <a:lstStyle/>
          <a:p>
            <a:pPr eaLnBrk="1" hangingPunct="1">
              <a:spcBef>
                <a:spcPct val="20000"/>
              </a:spcBef>
              <a:defRPr/>
            </a:pPr>
            <a:r>
              <a:rPr lang="en-US" sz="3600" b="1" i="1" dirty="0" err="1">
                <a:solidFill>
                  <a:srgbClr val="FFFF00"/>
                </a:solidFill>
                <a:effectLst>
                  <a:glow rad="101600">
                    <a:srgbClr val="000000"/>
                  </a:glow>
                </a:effectLst>
                <a:latin typeface="Arial" charset="0"/>
                <a:ea typeface="ＭＳ Ｐゴシック" charset="0"/>
                <a:cs typeface="ＭＳ Ｐゴシック" charset="0"/>
              </a:rPr>
              <a:t>C</a:t>
            </a:r>
            <a:r>
              <a:rPr lang="en-US" sz="3600" b="1" i="1" dirty="0" err="1">
                <a:solidFill>
                  <a:schemeClr val="bg1"/>
                </a:solidFill>
                <a:effectLst>
                  <a:glow rad="101600">
                    <a:srgbClr val="000000"/>
                  </a:glow>
                </a:effectLst>
                <a:latin typeface="Arial" charset="0"/>
                <a:ea typeface="ＭＳ Ｐゴシック" charset="0"/>
                <a:cs typeface="ＭＳ Ｐゴシック" charset="0"/>
              </a:rPr>
              <a:t>ông</a:t>
            </a:r>
            <a:r>
              <a:rPr lang="en-US" sz="3600" b="1" i="1" dirty="0">
                <a:solidFill>
                  <a:schemeClr val="bg1"/>
                </a:solidFill>
                <a:effectLst>
                  <a:glow rad="101600">
                    <a:srgbClr val="000000"/>
                  </a:glow>
                </a:effectLst>
                <a:latin typeface="Arial" charset="0"/>
                <a:ea typeface="ＭＳ Ｐゴシック" charset="0"/>
                <a:cs typeface="ＭＳ Ｐゴシック" charset="0"/>
              </a:rPr>
              <a:t> </a:t>
            </a:r>
            <a:r>
              <a:rPr lang="en-US" sz="3600" b="1" i="1" dirty="0" err="1">
                <a:solidFill>
                  <a:schemeClr val="bg1"/>
                </a:solidFill>
                <a:effectLst>
                  <a:glow rad="101600">
                    <a:srgbClr val="000000"/>
                  </a:glow>
                </a:effectLst>
                <a:latin typeface="Arial" charset="0"/>
                <a:ea typeface="ＭＳ Ｐゴシック" charset="0"/>
                <a:cs typeface="ＭＳ Ｐゴシック" charset="0"/>
              </a:rPr>
              <a:t>bố</a:t>
            </a:r>
            <a:r>
              <a:rPr lang="en-US" sz="3600" b="1" i="1" dirty="0">
                <a:solidFill>
                  <a:schemeClr val="bg1"/>
                </a:solidFill>
                <a:effectLst>
                  <a:glow rad="101600">
                    <a:srgbClr val="000000"/>
                  </a:glow>
                </a:effectLst>
                <a:latin typeface="Arial" charset="0"/>
                <a:ea typeface="ＭＳ Ｐゴシック" charset="0"/>
                <a:cs typeface="ＭＳ Ｐゴシック" charset="0"/>
              </a:rPr>
              <a:t> YC (hay </a:t>
            </a:r>
            <a:r>
              <a:rPr lang="en-US" sz="3600" b="1" i="1" dirty="0" err="1">
                <a:solidFill>
                  <a:schemeClr val="bg1"/>
                </a:solidFill>
                <a:effectLst>
                  <a:glow rad="101600">
                    <a:srgbClr val="000000"/>
                  </a:glow>
                </a:effectLst>
                <a:latin typeface="Arial" charset="0"/>
                <a:ea typeface="ＭＳ Ｐゴシック" charset="0"/>
                <a:cs typeface="ＭＳ Ｐゴシック" charset="0"/>
              </a:rPr>
              <a:t>lập</a:t>
            </a:r>
            <a:r>
              <a:rPr lang="en-US" sz="3600" b="1" i="1" dirty="0">
                <a:solidFill>
                  <a:schemeClr val="bg1"/>
                </a:solidFill>
                <a:effectLst>
                  <a:glow rad="101600">
                    <a:srgbClr val="000000"/>
                  </a:glow>
                </a:effectLst>
                <a:latin typeface="Arial" charset="0"/>
                <a:ea typeface="ＭＳ Ｐゴシック" charset="0"/>
                <a:cs typeface="ＭＳ Ｐゴシック" charset="0"/>
              </a:rPr>
              <a:t> </a:t>
            </a:r>
            <a:r>
              <a:rPr lang="en-US" sz="3600" b="1" i="1" dirty="0" err="1">
                <a:solidFill>
                  <a:schemeClr val="bg1"/>
                </a:solidFill>
                <a:effectLst>
                  <a:glow rad="101600">
                    <a:srgbClr val="000000"/>
                  </a:glow>
                </a:effectLst>
                <a:latin typeface="Arial" charset="0"/>
                <a:ea typeface="ＭＳ Ｐゴシック" charset="0"/>
                <a:cs typeface="ＭＳ Ｐゴシック" charset="0"/>
              </a:rPr>
              <a:t>lại</a:t>
            </a:r>
            <a:r>
              <a:rPr lang="en-US" sz="3600" b="1" i="1" dirty="0">
                <a:solidFill>
                  <a:schemeClr val="bg1"/>
                </a:solidFill>
                <a:effectLst>
                  <a:glow rad="101600">
                    <a:srgbClr val="000000"/>
                  </a:glow>
                </a:effectLst>
                <a:latin typeface="Arial" charset="0"/>
                <a:ea typeface="ＭＳ Ｐゴシック" charset="0"/>
                <a:cs typeface="ＭＳ Ｐゴシック" charset="0"/>
              </a:rPr>
              <a:t>)</a:t>
            </a:r>
          </a:p>
          <a:p>
            <a:pPr eaLnBrk="1" hangingPunct="1">
              <a:spcBef>
                <a:spcPct val="20000"/>
              </a:spcBef>
              <a:defRPr/>
            </a:pPr>
            <a:r>
              <a:rPr lang="en-US" sz="3600" b="1" i="1" dirty="0">
                <a:solidFill>
                  <a:srgbClr val="FFFF00"/>
                </a:solidFill>
                <a:effectLst>
                  <a:glow rad="101600">
                    <a:srgbClr val="000000"/>
                  </a:glow>
                </a:effectLst>
                <a:latin typeface="Arial" charset="0"/>
                <a:ea typeface="ＭＳ Ｐゴシック" charset="0"/>
                <a:cs typeface="ＭＳ Ｐゴシック" charset="0"/>
              </a:rPr>
              <a:t>C</a:t>
            </a:r>
            <a:r>
              <a:rPr lang="en-US" sz="3600" b="1" i="1" dirty="0">
                <a:solidFill>
                  <a:schemeClr val="bg1"/>
                </a:solidFill>
                <a:effectLst>
                  <a:glow rad="101600">
                    <a:srgbClr val="000000"/>
                  </a:glow>
                </a:effectLst>
                <a:latin typeface="Arial" charset="0"/>
                <a:ea typeface="ＭＳ Ｐゴシック" charset="0"/>
                <a:cs typeface="ＭＳ Ｐゴシック" charset="0"/>
              </a:rPr>
              <a:t>ho </a:t>
            </a:r>
            <a:r>
              <a:rPr lang="en-US" sz="3600" b="1" i="1" dirty="0" err="1">
                <a:solidFill>
                  <a:schemeClr val="bg1"/>
                </a:solidFill>
                <a:effectLst>
                  <a:glow rad="101600">
                    <a:srgbClr val="000000"/>
                  </a:glow>
                </a:effectLst>
                <a:latin typeface="Arial" charset="0"/>
                <a:ea typeface="ＭＳ Ｐゴシック" charset="0"/>
                <a:cs typeface="ＭＳ Ｐゴシック" charset="0"/>
              </a:rPr>
              <a:t>biết</a:t>
            </a:r>
            <a:r>
              <a:rPr lang="en-US" sz="3600" b="1" i="1" dirty="0">
                <a:solidFill>
                  <a:schemeClr val="bg1"/>
                </a:solidFill>
                <a:effectLst>
                  <a:glow rad="101600">
                    <a:srgbClr val="000000"/>
                  </a:glow>
                </a:effectLst>
                <a:latin typeface="Arial" charset="0"/>
                <a:ea typeface="ＭＳ Ｐゴシック" charset="0"/>
                <a:cs typeface="ＭＳ Ｐゴシック" charset="0"/>
              </a:rPr>
              <a:t> </a:t>
            </a:r>
            <a:r>
              <a:rPr lang="en-US" sz="3600" b="1" i="1" dirty="0" err="1">
                <a:solidFill>
                  <a:schemeClr val="bg1"/>
                </a:solidFill>
                <a:effectLst>
                  <a:glow rad="101600">
                    <a:srgbClr val="000000"/>
                  </a:glow>
                </a:effectLst>
                <a:latin typeface="Arial" charset="0"/>
                <a:ea typeface="ＭＳ Ｐゴシック" charset="0"/>
                <a:cs typeface="ＭＳ Ｐゴシック" charset="0"/>
              </a:rPr>
              <a:t>những</a:t>
            </a:r>
            <a:r>
              <a:rPr lang="en-US" sz="3600" b="1" i="1" dirty="0">
                <a:solidFill>
                  <a:schemeClr val="bg1"/>
                </a:solidFill>
                <a:effectLst>
                  <a:glow rad="101600">
                    <a:srgbClr val="000000"/>
                  </a:glow>
                </a:effectLst>
                <a:latin typeface="Arial" charset="0"/>
                <a:ea typeface="ＭＳ Ｐゴシック" charset="0"/>
                <a:cs typeface="ＭＳ Ｐゴシック" charset="0"/>
              </a:rPr>
              <a:t> </a:t>
            </a:r>
            <a:r>
              <a:rPr lang="en-US" sz="3600" b="1" i="1" dirty="0" err="1">
                <a:solidFill>
                  <a:schemeClr val="bg1"/>
                </a:solidFill>
                <a:effectLst>
                  <a:glow rad="101600">
                    <a:srgbClr val="000000"/>
                  </a:glow>
                </a:effectLst>
                <a:latin typeface="Arial" charset="0"/>
                <a:ea typeface="ＭＳ Ｐゴシック" charset="0"/>
                <a:cs typeface="ＭＳ Ｐゴシック" charset="0"/>
              </a:rPr>
              <a:t>điểm</a:t>
            </a:r>
            <a:r>
              <a:rPr lang="en-US" sz="3600" b="1" i="1" dirty="0">
                <a:solidFill>
                  <a:schemeClr val="bg1"/>
                </a:solidFill>
                <a:effectLst>
                  <a:glow rad="101600">
                    <a:srgbClr val="000000"/>
                  </a:glow>
                </a:effectLst>
                <a:latin typeface="Arial" charset="0"/>
                <a:ea typeface="ＭＳ Ｐゴシック" charset="0"/>
                <a:cs typeface="ＭＳ Ｐゴシック" charset="0"/>
              </a:rPr>
              <a:t> </a:t>
            </a:r>
            <a:r>
              <a:rPr lang="en-US" sz="3600" b="1" i="1" dirty="0" err="1">
                <a:solidFill>
                  <a:schemeClr val="bg1"/>
                </a:solidFill>
                <a:effectLst>
                  <a:glow rad="101600">
                    <a:srgbClr val="000000"/>
                  </a:glow>
                </a:effectLst>
                <a:latin typeface="Arial" charset="0"/>
                <a:ea typeface="ＭＳ Ｐゴシック" charset="0"/>
                <a:cs typeface="ＭＳ Ｐゴシック" charset="0"/>
              </a:rPr>
              <a:t>chính</a:t>
            </a:r>
            <a:endParaRPr lang="en-US" sz="3600" b="1" i="1" dirty="0">
              <a:solidFill>
                <a:schemeClr val="bg1"/>
              </a:solidFill>
              <a:effectLst>
                <a:glow rad="101600">
                  <a:srgbClr val="000000"/>
                </a:glow>
              </a:effectLst>
              <a:latin typeface="Arial" charset="0"/>
              <a:ea typeface="ＭＳ Ｐゴシック" charset="0"/>
              <a:cs typeface="ＭＳ Ｐゴシック" charset="0"/>
            </a:endParaRPr>
          </a:p>
          <a:p>
            <a:pPr eaLnBrk="1" hangingPunct="1">
              <a:spcBef>
                <a:spcPct val="20000"/>
              </a:spcBef>
              <a:defRPr/>
            </a:pPr>
            <a:r>
              <a:rPr lang="en-US" sz="3600" b="1" i="1" dirty="0" err="1">
                <a:solidFill>
                  <a:srgbClr val="FFFF00"/>
                </a:solidFill>
                <a:effectLst>
                  <a:glow rad="101600">
                    <a:srgbClr val="000000"/>
                  </a:glow>
                </a:effectLst>
                <a:latin typeface="Arial" charset="0"/>
                <a:ea typeface="ＭＳ Ｐゴシック" charset="0"/>
                <a:cs typeface="ＭＳ Ｐゴシック" charset="0"/>
              </a:rPr>
              <a:t>Á</a:t>
            </a:r>
            <a:r>
              <a:rPr lang="en-US" sz="3600" b="1" i="1" dirty="0" err="1">
                <a:solidFill>
                  <a:schemeClr val="bg1"/>
                </a:solidFill>
                <a:effectLst>
                  <a:glow rad="101600">
                    <a:srgbClr val="000000"/>
                  </a:glow>
                </a:effectLst>
                <a:latin typeface="Arial" charset="0"/>
                <a:ea typeface="ＭＳ Ｐゴシック" charset="0"/>
                <a:cs typeface="ＭＳ Ｐゴシック" charset="0"/>
              </a:rPr>
              <a:t>p</a:t>
            </a:r>
            <a:r>
              <a:rPr lang="en-US" sz="3600" b="1" i="1" dirty="0">
                <a:solidFill>
                  <a:schemeClr val="bg1"/>
                </a:solidFill>
                <a:effectLst>
                  <a:glow rad="101600">
                    <a:srgbClr val="000000"/>
                  </a:glow>
                </a:effectLst>
                <a:latin typeface="Arial" charset="0"/>
                <a:ea typeface="ＭＳ Ｐゴシック" charset="0"/>
                <a:cs typeface="ＭＳ Ｐゴシック" charset="0"/>
              </a:rPr>
              <a:t> </a:t>
            </a:r>
            <a:r>
              <a:rPr lang="en-US" sz="3600" b="1" i="1" dirty="0" err="1">
                <a:solidFill>
                  <a:schemeClr val="bg1"/>
                </a:solidFill>
                <a:effectLst>
                  <a:glow rad="101600">
                    <a:srgbClr val="000000"/>
                  </a:glow>
                </a:effectLst>
                <a:latin typeface="Arial" charset="0"/>
                <a:ea typeface="ＭＳ Ｐゴシック" charset="0"/>
                <a:cs typeface="ＭＳ Ｐゴシック" charset="0"/>
              </a:rPr>
              <a:t>dụng</a:t>
            </a:r>
            <a:r>
              <a:rPr lang="en-US" sz="3600" b="1" i="1" dirty="0">
                <a:solidFill>
                  <a:schemeClr val="bg1"/>
                </a:solidFill>
                <a:effectLst>
                  <a:glow rad="101600">
                    <a:srgbClr val="000000"/>
                  </a:glow>
                </a:effectLst>
                <a:latin typeface="Arial" charset="0"/>
                <a:ea typeface="ＭＳ Ｐゴシック" charset="0"/>
                <a:cs typeface="ＭＳ Ｐゴシック" charset="0"/>
              </a:rPr>
              <a:t> hay </a:t>
            </a:r>
            <a:r>
              <a:rPr lang="en-US" sz="3600" b="1" i="1" dirty="0" err="1">
                <a:solidFill>
                  <a:schemeClr val="bg1"/>
                </a:solidFill>
                <a:effectLst>
                  <a:glow rad="101600">
                    <a:srgbClr val="000000"/>
                  </a:glow>
                </a:effectLst>
                <a:latin typeface="Arial" charset="0"/>
                <a:ea typeface="ＭＳ Ｐゴシック" charset="0"/>
                <a:cs typeface="ＭＳ Ｐゴシック" charset="0"/>
              </a:rPr>
              <a:t>khích</a:t>
            </a:r>
            <a:r>
              <a:rPr lang="en-US" sz="3600" b="1" i="1" dirty="0">
                <a:solidFill>
                  <a:schemeClr val="bg1"/>
                </a:solidFill>
                <a:effectLst>
                  <a:glow rad="101600">
                    <a:srgbClr val="000000"/>
                  </a:glow>
                </a:effectLst>
                <a:latin typeface="Arial" charset="0"/>
                <a:ea typeface="ＭＳ Ｐゴシック" charset="0"/>
                <a:cs typeface="ＭＳ Ｐゴシック" charset="0"/>
              </a:rPr>
              <a:t> </a:t>
            </a:r>
            <a:r>
              <a:rPr lang="en-US" sz="3600" b="1" i="1" dirty="0" err="1">
                <a:solidFill>
                  <a:schemeClr val="bg1"/>
                </a:solidFill>
                <a:effectLst>
                  <a:glow rad="101600">
                    <a:srgbClr val="000000"/>
                  </a:glow>
                </a:effectLst>
                <a:latin typeface="Arial" charset="0"/>
                <a:ea typeface="ＭＳ Ｐゴシック" charset="0"/>
                <a:cs typeface="ＭＳ Ｐゴシック" charset="0"/>
              </a:rPr>
              <a:t>lệ</a:t>
            </a:r>
            <a:r>
              <a:rPr lang="en-US" sz="3600" b="1" i="1" dirty="0">
                <a:solidFill>
                  <a:schemeClr val="bg1"/>
                </a:solidFill>
                <a:effectLst>
                  <a:glow rad="101600">
                    <a:srgbClr val="000000"/>
                  </a:glow>
                </a:effectLst>
                <a:latin typeface="Arial" charset="0"/>
                <a:ea typeface="ＭＳ Ｐゴシック" charset="0"/>
                <a:cs typeface="ＭＳ Ｐゴシック" charset="0"/>
              </a:rPr>
              <a:t> </a:t>
            </a:r>
            <a:r>
              <a:rPr lang="en-US" sz="3600" b="1" i="1" dirty="0" err="1">
                <a:solidFill>
                  <a:schemeClr val="bg1"/>
                </a:solidFill>
                <a:effectLst>
                  <a:glow rad="101600">
                    <a:srgbClr val="000000"/>
                  </a:glow>
                </a:effectLst>
                <a:latin typeface="Arial" charset="0"/>
                <a:ea typeface="ＭＳ Ｐゴシック" charset="0"/>
                <a:cs typeface="ＭＳ Ｐゴシック" charset="0"/>
              </a:rPr>
              <a:t>sự</a:t>
            </a:r>
            <a:r>
              <a:rPr lang="en-US" sz="3600" b="1" i="1" dirty="0">
                <a:solidFill>
                  <a:schemeClr val="bg1"/>
                </a:solidFill>
                <a:effectLst>
                  <a:glow rad="101600">
                    <a:srgbClr val="000000"/>
                  </a:glow>
                </a:effectLst>
                <a:latin typeface="Arial" charset="0"/>
                <a:ea typeface="ＭＳ Ｐゴシック" charset="0"/>
                <a:cs typeface="ＭＳ Ｐゴシック" charset="0"/>
              </a:rPr>
              <a:t> </a:t>
            </a:r>
            <a:r>
              <a:rPr lang="en-US" sz="3600" b="1" i="1" dirty="0" err="1">
                <a:solidFill>
                  <a:schemeClr val="bg1"/>
                </a:solidFill>
                <a:effectLst>
                  <a:glow rad="101600">
                    <a:srgbClr val="000000"/>
                  </a:glow>
                </a:effectLst>
                <a:latin typeface="Arial" charset="0"/>
                <a:ea typeface="ＭＳ Ｐゴシック" charset="0"/>
                <a:cs typeface="ＭＳ Ｐゴシック" charset="0"/>
              </a:rPr>
              <a:t>vâng</a:t>
            </a:r>
            <a:r>
              <a:rPr lang="en-US" sz="3600" b="1" i="1" dirty="0">
                <a:solidFill>
                  <a:schemeClr val="bg1"/>
                </a:solidFill>
                <a:effectLst>
                  <a:glow rad="101600">
                    <a:srgbClr val="000000"/>
                  </a:glow>
                </a:effectLst>
                <a:latin typeface="Arial" charset="0"/>
                <a:ea typeface="ＭＳ Ｐゴシック" charset="0"/>
                <a:cs typeface="ＭＳ Ｐゴシック" charset="0"/>
              </a:rPr>
              <a:t> </a:t>
            </a:r>
            <a:r>
              <a:rPr lang="en-US" sz="3600" b="1" i="1" dirty="0" err="1">
                <a:solidFill>
                  <a:schemeClr val="bg1"/>
                </a:solidFill>
                <a:effectLst>
                  <a:glow rad="101600">
                    <a:srgbClr val="000000"/>
                  </a:glow>
                </a:effectLst>
                <a:latin typeface="Arial" charset="0"/>
                <a:ea typeface="ＭＳ Ｐゴシック" charset="0"/>
                <a:cs typeface="ＭＳ Ｐゴシック" charset="0"/>
              </a:rPr>
              <a:t>lời</a:t>
            </a:r>
            <a:endParaRPr lang="en-US" sz="3600" b="1" i="1" dirty="0">
              <a:solidFill>
                <a:schemeClr val="bg1"/>
              </a:solidFill>
              <a:effectLst>
                <a:glow rad="101600">
                  <a:srgbClr val="000000"/>
                </a:glow>
              </a:effectLst>
              <a:latin typeface="Arial" charset="0"/>
              <a:ea typeface="ＭＳ Ｐゴシック" charset="0"/>
              <a:cs typeface="ＭＳ Ｐゴシック" charset="0"/>
            </a:endParaRPr>
          </a:p>
          <a:p>
            <a:pPr eaLnBrk="1" hangingPunct="1">
              <a:spcBef>
                <a:spcPct val="20000"/>
              </a:spcBef>
              <a:defRPr/>
            </a:pPr>
            <a:r>
              <a:rPr lang="en-US" sz="3600" b="1" i="1" dirty="0" err="1">
                <a:solidFill>
                  <a:srgbClr val="FFFF00"/>
                </a:solidFill>
                <a:effectLst>
                  <a:glow rad="101600">
                    <a:srgbClr val="000000"/>
                  </a:glow>
                </a:effectLst>
                <a:latin typeface="Arial" charset="0"/>
                <a:ea typeface="ＭＳ Ｐゴシック" charset="0"/>
                <a:cs typeface="ＭＳ Ｐゴシック" charset="0"/>
              </a:rPr>
              <a:t>B</a:t>
            </a:r>
            <a:r>
              <a:rPr lang="en-US" sz="3600" b="1" i="1" dirty="0" err="1">
                <a:solidFill>
                  <a:schemeClr val="bg1"/>
                </a:solidFill>
                <a:effectLst>
                  <a:glow rad="101600">
                    <a:srgbClr val="000000"/>
                  </a:glow>
                </a:effectLst>
                <a:latin typeface="Arial" charset="0"/>
                <a:ea typeface="ＭＳ Ｐゴシック" charset="0"/>
                <a:cs typeface="ＭＳ Ｐゴシック" charset="0"/>
              </a:rPr>
              <a:t>ao</a:t>
            </a:r>
            <a:r>
              <a:rPr lang="en-US" sz="3600" b="1" i="1" dirty="0">
                <a:solidFill>
                  <a:schemeClr val="bg1"/>
                </a:solidFill>
                <a:effectLst>
                  <a:glow rad="101600">
                    <a:srgbClr val="000000"/>
                  </a:glow>
                </a:effectLst>
                <a:latin typeface="Arial" charset="0"/>
                <a:ea typeface="ＭＳ Ｐゴシック" charset="0"/>
                <a:cs typeface="ＭＳ Ｐゴシック" charset="0"/>
              </a:rPr>
              <a:t> </a:t>
            </a:r>
            <a:r>
              <a:rPr lang="en-US" sz="3600" b="1" i="1" dirty="0" err="1">
                <a:solidFill>
                  <a:schemeClr val="bg1"/>
                </a:solidFill>
                <a:effectLst>
                  <a:glow rad="101600">
                    <a:srgbClr val="000000"/>
                  </a:glow>
                </a:effectLst>
                <a:latin typeface="Arial" charset="0"/>
                <a:ea typeface="ＭＳ Ｐゴシック" charset="0"/>
                <a:cs typeface="ＭＳ Ｐゴシック" charset="0"/>
              </a:rPr>
              <a:t>gồm</a:t>
            </a:r>
            <a:r>
              <a:rPr lang="en-US" sz="3600" b="1" i="1" dirty="0">
                <a:solidFill>
                  <a:schemeClr val="bg1"/>
                </a:solidFill>
                <a:effectLst>
                  <a:glow rad="101600">
                    <a:srgbClr val="000000"/>
                  </a:glow>
                </a:effectLst>
                <a:latin typeface="Arial" charset="0"/>
                <a:ea typeface="ＭＳ Ｐゴシック" charset="0"/>
                <a:cs typeface="ＭＳ Ｐゴシック" charset="0"/>
              </a:rPr>
              <a:t> </a:t>
            </a:r>
            <a:r>
              <a:rPr lang="en-US" sz="3600" b="1" i="1" dirty="0" err="1">
                <a:solidFill>
                  <a:schemeClr val="bg1"/>
                </a:solidFill>
                <a:effectLst>
                  <a:glow rad="101600">
                    <a:srgbClr val="000000"/>
                  </a:glow>
                </a:effectLst>
                <a:latin typeface="Arial" charset="0"/>
                <a:ea typeface="ＭＳ Ｐゴシック" charset="0"/>
                <a:cs typeface="ＭＳ Ｐゴシック" charset="0"/>
              </a:rPr>
              <a:t>sự</a:t>
            </a:r>
            <a:r>
              <a:rPr lang="en-US" sz="3600" b="1" i="1" dirty="0">
                <a:solidFill>
                  <a:schemeClr val="bg1"/>
                </a:solidFill>
                <a:effectLst>
                  <a:glow rad="101600">
                    <a:srgbClr val="000000"/>
                  </a:glow>
                </a:effectLst>
                <a:latin typeface="Arial" charset="0"/>
                <a:ea typeface="ＭＳ Ｐゴシック" charset="0"/>
                <a:cs typeface="ＭＳ Ｐゴシック" charset="0"/>
              </a:rPr>
              <a:t> </a:t>
            </a:r>
            <a:r>
              <a:rPr lang="en-US" sz="3600" b="1" i="1" dirty="0" err="1">
                <a:solidFill>
                  <a:schemeClr val="bg1"/>
                </a:solidFill>
                <a:effectLst>
                  <a:glow rad="101600">
                    <a:srgbClr val="000000"/>
                  </a:glow>
                </a:effectLst>
                <a:latin typeface="Arial" charset="0"/>
                <a:ea typeface="ＭＳ Ｐゴシック" charset="0"/>
                <a:cs typeface="ＭＳ Ｐゴシック" charset="0"/>
              </a:rPr>
              <a:t>đa</a:t>
            </a:r>
            <a:r>
              <a:rPr lang="en-US" sz="3600" b="1" i="1" dirty="0">
                <a:solidFill>
                  <a:schemeClr val="bg1"/>
                </a:solidFill>
                <a:effectLst>
                  <a:glow rad="101600">
                    <a:srgbClr val="000000"/>
                  </a:glow>
                </a:effectLst>
                <a:latin typeface="Arial" charset="0"/>
                <a:ea typeface="ＭＳ Ｐゴシック" charset="0"/>
                <a:cs typeface="ＭＳ Ｐゴシック" charset="0"/>
              </a:rPr>
              <a:t> </a:t>
            </a:r>
            <a:r>
              <a:rPr lang="en-US" sz="3600" b="1" i="1" dirty="0" err="1">
                <a:solidFill>
                  <a:schemeClr val="bg1"/>
                </a:solidFill>
                <a:effectLst>
                  <a:glow rad="101600">
                    <a:srgbClr val="000000"/>
                  </a:glow>
                </a:effectLst>
                <a:latin typeface="Arial" charset="0"/>
                <a:ea typeface="ＭＳ Ｐゴシック" charset="0"/>
                <a:cs typeface="ＭＳ Ｐゴシック" charset="0"/>
              </a:rPr>
              <a:t>dạng</a:t>
            </a:r>
            <a:endParaRPr lang="en-US" sz="3600" b="1" i="1" dirty="0">
              <a:solidFill>
                <a:schemeClr val="bg1"/>
              </a:solidFill>
              <a:effectLst>
                <a:glow rad="101600">
                  <a:srgbClr val="000000"/>
                </a:glow>
              </a:effectLst>
              <a:latin typeface="Arial" charset="0"/>
              <a:ea typeface="ＭＳ Ｐゴシック" charset="0"/>
              <a:cs typeface="ＭＳ Ｐゴシック" charset="0"/>
            </a:endParaRPr>
          </a:p>
        </p:txBody>
      </p:sp>
      <p:sp>
        <p:nvSpPr>
          <p:cNvPr id="8" name="Rectangle 4">
            <a:extLst>
              <a:ext uri="{FF2B5EF4-FFF2-40B4-BE49-F238E27FC236}">
                <a16:creationId xmlns:a16="http://schemas.microsoft.com/office/drawing/2014/main" id="{63BBA7D3-C9E6-4448-9DD8-9CAD2D16DE54}"/>
              </a:ext>
            </a:extLst>
          </p:cNvPr>
          <p:cNvSpPr>
            <a:spLocks noChangeArrowheads="1"/>
          </p:cNvSpPr>
          <p:nvPr/>
        </p:nvSpPr>
        <p:spPr bwMode="auto">
          <a:xfrm rot="-5400000">
            <a:off x="5117306" y="2788444"/>
            <a:ext cx="6742113" cy="1006475"/>
          </a:xfrm>
          <a:prstGeom prst="rect">
            <a:avLst/>
          </a:prstGeom>
          <a:noFill/>
          <a:ln>
            <a:noFill/>
          </a:ln>
          <a:extLst/>
        </p:spPr>
        <p:txBody>
          <a:bodyPr>
            <a:spAutoFit/>
          </a:bodyPr>
          <a:lstStyle/>
          <a:p>
            <a:pPr algn="ctr">
              <a:defRPr/>
            </a:pPr>
            <a:r>
              <a:rPr lang="en-US" sz="6000" b="1">
                <a:solidFill>
                  <a:srgbClr val="FFFFFF"/>
                </a:solidFill>
                <a:effectLst>
                  <a:glow rad="101600">
                    <a:srgbClr val="000000"/>
                  </a:glow>
                </a:effectLst>
                <a:latin typeface="Arial" charset="0"/>
                <a:ea typeface="ＭＳ Ｐゴシック" charset="0"/>
                <a:cs typeface="ＭＳ Ｐゴシック" charset="0"/>
              </a:rPr>
              <a:t>Kết Luận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Picture 4" descr="ConclusionRepeating">
            <a:extLst>
              <a:ext uri="{FF2B5EF4-FFF2-40B4-BE49-F238E27FC236}">
                <a16:creationId xmlns:a16="http://schemas.microsoft.com/office/drawing/2014/main" id="{BF2CB010-0D84-3A41-8F06-216A60E7B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805" t="8170" r="45898" b="40248"/>
          <a:stretch>
            <a:fillRect/>
          </a:stretch>
        </p:blipFill>
        <p:spPr bwMode="auto">
          <a:xfrm>
            <a:off x="4699000" y="0"/>
            <a:ext cx="444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4" name="Rectangle 2">
            <a:extLst>
              <a:ext uri="{FF2B5EF4-FFF2-40B4-BE49-F238E27FC236}">
                <a16:creationId xmlns:a16="http://schemas.microsoft.com/office/drawing/2014/main" id="{0EFE0D19-13BD-E143-AEAC-6583AC164260}"/>
              </a:ext>
            </a:extLst>
          </p:cNvPr>
          <p:cNvSpPr>
            <a:spLocks noGrp="1" noChangeArrowheads="1"/>
          </p:cNvSpPr>
          <p:nvPr>
            <p:ph type="ctrTitle"/>
          </p:nvPr>
        </p:nvSpPr>
        <p:spPr>
          <a:xfrm>
            <a:off x="381000" y="304800"/>
            <a:ext cx="4953000" cy="1066800"/>
          </a:xfrm>
          <a:solidFill>
            <a:schemeClr val="accent2"/>
          </a:solidFill>
        </p:spPr>
        <p:txBody>
          <a:bodyPr/>
          <a:lstStyle/>
          <a:p>
            <a:pPr eaLnBrk="1" hangingPunct="1"/>
            <a:r>
              <a:rPr lang="en-US" altLang="en-US" sz="4800" b="1">
                <a:solidFill>
                  <a:schemeClr val="bg1"/>
                </a:solidFill>
              </a:rPr>
              <a:t>Đa Dạng</a:t>
            </a:r>
          </a:p>
        </p:txBody>
      </p:sp>
      <p:sp>
        <p:nvSpPr>
          <p:cNvPr id="1096707" name="Rectangle 3">
            <a:extLst>
              <a:ext uri="{FF2B5EF4-FFF2-40B4-BE49-F238E27FC236}">
                <a16:creationId xmlns:a16="http://schemas.microsoft.com/office/drawing/2014/main" id="{F3984D33-5EBD-C04D-BDC8-4174E246155B}"/>
              </a:ext>
            </a:extLst>
          </p:cNvPr>
          <p:cNvSpPr>
            <a:spLocks noGrp="1" noChangeArrowheads="1"/>
          </p:cNvSpPr>
          <p:nvPr>
            <p:ph type="subTitle" idx="1"/>
          </p:nvPr>
        </p:nvSpPr>
        <p:spPr>
          <a:xfrm>
            <a:off x="0" y="4724400"/>
            <a:ext cx="4724400" cy="2133600"/>
          </a:xfrm>
          <a:solidFill>
            <a:schemeClr val="bg1"/>
          </a:solidFill>
        </p:spPr>
        <p:txBody>
          <a:bodyPr/>
          <a:lstStyle/>
          <a:p>
            <a:pPr eaLnBrk="1" hangingPunct="1"/>
            <a:r>
              <a:rPr lang="en-US" altLang="en-US" sz="3600" b="1" i="1"/>
              <a:t>Đừng luôn kết thúc bằng lời cầu nguyện hay một bài thơ</a:t>
            </a:r>
          </a:p>
        </p:txBody>
      </p:sp>
      <p:sp>
        <p:nvSpPr>
          <p:cNvPr id="192516" name="Rectangle 3">
            <a:extLst>
              <a:ext uri="{FF2B5EF4-FFF2-40B4-BE49-F238E27FC236}">
                <a16:creationId xmlns:a16="http://schemas.microsoft.com/office/drawing/2014/main" id="{FF98C381-E61F-BF43-9D0C-37971D114BD2}"/>
              </a:ext>
            </a:extLst>
          </p:cNvPr>
          <p:cNvSpPr txBox="1">
            <a:spLocks noChangeArrowheads="1"/>
          </p:cNvSpPr>
          <p:nvPr/>
        </p:nvSpPr>
        <p:spPr bwMode="auto">
          <a:xfrm>
            <a:off x="6400800" y="76200"/>
            <a:ext cx="2743200" cy="838200"/>
          </a:xfrm>
          <a:prstGeom prst="rect">
            <a:avLst/>
          </a:prstGeom>
          <a:solidFill>
            <a:schemeClr val="bg1"/>
          </a:solidFill>
          <a:ln w="38100">
            <a:solidFill>
              <a:schemeClr val="tx1"/>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b="1" i="1"/>
              <a:t>Cuối cùng, thưa anh chị em…....</a:t>
            </a:r>
          </a:p>
        </p:txBody>
      </p:sp>
      <p:sp>
        <p:nvSpPr>
          <p:cNvPr id="192517" name="Rectangle 3">
            <a:extLst>
              <a:ext uri="{FF2B5EF4-FFF2-40B4-BE49-F238E27FC236}">
                <a16:creationId xmlns:a16="http://schemas.microsoft.com/office/drawing/2014/main" id="{6AD473BC-BF41-8743-90B3-D7C4CDE084AB}"/>
              </a:ext>
            </a:extLst>
          </p:cNvPr>
          <p:cNvSpPr txBox="1">
            <a:spLocks noChangeArrowheads="1"/>
          </p:cNvSpPr>
          <p:nvPr/>
        </p:nvSpPr>
        <p:spPr bwMode="auto">
          <a:xfrm>
            <a:off x="6172200" y="1557338"/>
            <a:ext cx="2971800" cy="1109662"/>
          </a:xfrm>
          <a:prstGeom prst="rect">
            <a:avLst/>
          </a:prstGeom>
          <a:solidFill>
            <a:schemeClr val="bg1"/>
          </a:solidFill>
          <a:ln w="38100">
            <a:solidFill>
              <a:schemeClr val="tx1"/>
            </a:solidFill>
            <a:miter lim="800000"/>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b="1" i="1"/>
              <a:t>Tôi cảm thấy một bài giảng khác đang bắt đầu.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6707">
                                            <p:bg/>
                                          </p:spTgt>
                                        </p:tgtEl>
                                        <p:attrNameLst>
                                          <p:attrName>style.visibility</p:attrName>
                                        </p:attrNameLst>
                                      </p:cBhvr>
                                      <p:to>
                                        <p:strVal val="visible"/>
                                      </p:to>
                                    </p:set>
                                    <p:anim calcmode="lin" valueType="num">
                                      <p:cBhvr additive="base">
                                        <p:cTn id="7" dur="500" fill="hold"/>
                                        <p:tgtEl>
                                          <p:spTgt spid="109670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9670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96707">
                                            <p:txEl>
                                              <p:pRg st="0" end="0"/>
                                            </p:txEl>
                                          </p:spTgt>
                                        </p:tgtEl>
                                        <p:attrNameLst>
                                          <p:attrName>style.visibility</p:attrName>
                                        </p:attrNameLst>
                                      </p:cBhvr>
                                      <p:to>
                                        <p:strVal val="visible"/>
                                      </p:to>
                                    </p:set>
                                    <p:anim calcmode="lin" valueType="num">
                                      <p:cBhvr additive="base">
                                        <p:cTn id="11" dur="500" fill="hold"/>
                                        <p:tgtEl>
                                          <p:spTgt spid="109670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967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707"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1" name="Picture 9" descr="_H8X7002">
            <a:extLst>
              <a:ext uri="{FF2B5EF4-FFF2-40B4-BE49-F238E27FC236}">
                <a16:creationId xmlns:a16="http://schemas.microsoft.com/office/drawing/2014/main" id="{EACC879B-21C8-E048-B4BD-7581E45CF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1859" name="Rectangle 3">
            <a:extLst>
              <a:ext uri="{FF2B5EF4-FFF2-40B4-BE49-F238E27FC236}">
                <a16:creationId xmlns:a16="http://schemas.microsoft.com/office/drawing/2014/main" id="{88A79AC0-C87D-1143-8855-E2E5F0EAE0B0}"/>
              </a:ext>
            </a:extLst>
          </p:cNvPr>
          <p:cNvSpPr>
            <a:spLocks noGrp="1" noChangeArrowheads="1"/>
          </p:cNvSpPr>
          <p:nvPr>
            <p:ph type="ctrTitle"/>
          </p:nvPr>
        </p:nvSpPr>
        <p:spPr>
          <a:xfrm>
            <a:off x="0" y="76200"/>
            <a:ext cx="5715000" cy="1295400"/>
          </a:xfrm>
          <a:ln>
            <a:miter lim="800000"/>
            <a:headEnd/>
            <a:tailEnd/>
          </a:ln>
          <a:effectLst>
            <a:outerShdw blurRad="63500"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defRPr/>
            </a:pPr>
            <a:r>
              <a:rPr lang="en-US" sz="3600" b="1">
                <a:solidFill>
                  <a:schemeClr val="bg1"/>
                </a:solidFill>
                <a:effectLst>
                  <a:glow rad="190500">
                    <a:schemeClr val="tx1"/>
                  </a:glow>
                </a:effectLst>
                <a:cs typeface="ＭＳ Ｐゴシック" charset="0"/>
              </a:rPr>
              <a:t>Các Yếu Tố Trong </a:t>
            </a:r>
            <a:br>
              <a:rPr lang="en-US" sz="3600" b="1">
                <a:solidFill>
                  <a:schemeClr val="bg1"/>
                </a:solidFill>
                <a:effectLst>
                  <a:glow rad="190500">
                    <a:schemeClr val="tx1"/>
                  </a:glow>
                </a:effectLst>
                <a:cs typeface="ＭＳ Ｐゴシック" charset="0"/>
              </a:rPr>
            </a:br>
            <a:r>
              <a:rPr lang="en-US" sz="3600" b="1">
                <a:solidFill>
                  <a:schemeClr val="bg1"/>
                </a:solidFill>
                <a:effectLst>
                  <a:glow rad="190500">
                    <a:schemeClr val="tx1"/>
                  </a:glow>
                </a:effectLst>
                <a:cs typeface="ＭＳ Ｐゴシック" charset="0"/>
              </a:rPr>
              <a:t>Phần Kết Luận</a:t>
            </a:r>
            <a:endParaRPr lang="en-US" b="1">
              <a:solidFill>
                <a:schemeClr val="bg1"/>
              </a:solidFill>
              <a:effectLst>
                <a:glow rad="190500">
                  <a:schemeClr val="tx1"/>
                </a:glow>
              </a:effectLst>
              <a:cs typeface="ＭＳ Ｐゴシック" charset="0"/>
            </a:endParaRPr>
          </a:p>
        </p:txBody>
      </p:sp>
      <p:sp>
        <p:nvSpPr>
          <p:cNvPr id="41988" name="Rectangle 6">
            <a:extLst>
              <a:ext uri="{FF2B5EF4-FFF2-40B4-BE49-F238E27FC236}">
                <a16:creationId xmlns:a16="http://schemas.microsoft.com/office/drawing/2014/main" id="{3D740177-15E0-794A-A853-4ECF655071E8}"/>
              </a:ext>
            </a:extLst>
          </p:cNvPr>
          <p:cNvSpPr>
            <a:spLocks noChangeArrowheads="1"/>
          </p:cNvSpPr>
          <p:nvPr/>
        </p:nvSpPr>
        <p:spPr bwMode="auto">
          <a:xfrm>
            <a:off x="5791200" y="419100"/>
            <a:ext cx="2971800" cy="609600"/>
          </a:xfrm>
          <a:prstGeom prst="rect">
            <a:avLst/>
          </a:prstGeom>
          <a:solidFill>
            <a:srgbClr val="FF0000"/>
          </a:solidFill>
          <a:ln>
            <a:noFill/>
          </a:ln>
          <a:effectLst>
            <a:outerShdw blurRad="63500" dist="38099" dir="2700000" algn="ctr" rotWithShape="0">
              <a:schemeClr val="tx2">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defRPr/>
            </a:pPr>
            <a:r>
              <a:rPr lang="en-US" sz="3600" b="1" i="1">
                <a:solidFill>
                  <a:schemeClr val="bg1"/>
                </a:solidFill>
                <a:latin typeface="Arial" charset="0"/>
                <a:ea typeface="ＭＳ Ｐゴシック" charset="0"/>
                <a:cs typeface="ＭＳ Ｐゴシック" charset="0"/>
              </a:rPr>
              <a:t>CCABĐ</a:t>
            </a:r>
            <a:endParaRPr lang="en-US" sz="3200" b="1">
              <a:solidFill>
                <a:schemeClr val="bg1"/>
              </a:solidFill>
              <a:latin typeface="Arial" charset="0"/>
              <a:ea typeface="ＭＳ Ｐゴシック" charset="0"/>
              <a:cs typeface="ＭＳ Ｐゴシック" charset="0"/>
            </a:endParaRPr>
          </a:p>
        </p:txBody>
      </p:sp>
      <p:sp>
        <p:nvSpPr>
          <p:cNvPr id="194564" name="Rectangle 7">
            <a:extLst>
              <a:ext uri="{FF2B5EF4-FFF2-40B4-BE49-F238E27FC236}">
                <a16:creationId xmlns:a16="http://schemas.microsoft.com/office/drawing/2014/main" id="{C3F1E75F-2A20-2244-9E39-1274835A82DA}"/>
              </a:ext>
            </a:extLst>
          </p:cNvPr>
          <p:cNvSpPr>
            <a:spLocks noChangeArrowheads="1"/>
          </p:cNvSpPr>
          <p:nvPr/>
        </p:nvSpPr>
        <p:spPr bwMode="auto">
          <a:xfrm>
            <a:off x="7315200" y="1335088"/>
            <a:ext cx="60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endParaRPr lang="en-US" altLang="en-US" sz="3200" b="1">
              <a:solidFill>
                <a:schemeClr val="bg1"/>
              </a:solidFill>
            </a:endParaRPr>
          </a:p>
        </p:txBody>
      </p:sp>
      <p:sp>
        <p:nvSpPr>
          <p:cNvPr id="1401864" name="Rectangle 8">
            <a:extLst>
              <a:ext uri="{FF2B5EF4-FFF2-40B4-BE49-F238E27FC236}">
                <a16:creationId xmlns:a16="http://schemas.microsoft.com/office/drawing/2014/main" id="{B27D7068-18AC-3D46-B574-46AD563371E3}"/>
              </a:ext>
            </a:extLst>
          </p:cNvPr>
          <p:cNvSpPr>
            <a:spLocks noChangeArrowheads="1"/>
          </p:cNvSpPr>
          <p:nvPr/>
        </p:nvSpPr>
        <p:spPr bwMode="auto">
          <a:xfrm>
            <a:off x="539750" y="1752600"/>
            <a:ext cx="7481888" cy="3886200"/>
          </a:xfrm>
          <a:prstGeom prst="rect">
            <a:avLst/>
          </a:prstGeom>
          <a:noFill/>
          <a:ln>
            <a:noFill/>
          </a:ln>
          <a:extLst/>
        </p:spPr>
        <p:txBody>
          <a:bodyPr/>
          <a:lstStyle/>
          <a:p>
            <a:pPr eaLnBrk="1" hangingPunct="1">
              <a:spcBef>
                <a:spcPct val="20000"/>
              </a:spcBef>
              <a:defRPr/>
            </a:pPr>
            <a:r>
              <a:rPr lang="en-US" sz="3600" b="1" i="1" dirty="0" err="1">
                <a:solidFill>
                  <a:srgbClr val="FFFF00"/>
                </a:solidFill>
                <a:effectLst>
                  <a:glow rad="190500">
                    <a:schemeClr val="tx1"/>
                  </a:glow>
                </a:effectLst>
                <a:latin typeface="Arial" charset="0"/>
                <a:ea typeface="ＭＳ Ｐゴシック" charset="0"/>
                <a:cs typeface="ＭＳ Ｐゴシック" charset="0"/>
              </a:rPr>
              <a:t>C</a:t>
            </a:r>
            <a:r>
              <a:rPr lang="en-US" sz="3600" b="1" i="1" dirty="0" err="1">
                <a:solidFill>
                  <a:schemeClr val="bg1"/>
                </a:solidFill>
                <a:effectLst>
                  <a:glow rad="190500">
                    <a:schemeClr val="tx1"/>
                  </a:glow>
                </a:effectLst>
                <a:latin typeface="Arial" charset="0"/>
                <a:ea typeface="ＭＳ Ｐゴシック" charset="0"/>
                <a:cs typeface="ＭＳ Ｐゴシック" charset="0"/>
              </a:rPr>
              <a:t>ông</a:t>
            </a:r>
            <a:r>
              <a:rPr lang="en-US" sz="3600" b="1" i="1" dirty="0">
                <a:solidFill>
                  <a:schemeClr val="bg1"/>
                </a:solidFill>
                <a:effectLst>
                  <a:glow rad="190500">
                    <a:schemeClr val="tx1"/>
                  </a:glow>
                </a:effectLst>
                <a:latin typeface="Arial" charset="0"/>
                <a:ea typeface="ＭＳ Ｐゴシック" charset="0"/>
                <a:cs typeface="ＭＳ Ｐゴシック" charset="0"/>
              </a:rPr>
              <a:t> </a:t>
            </a:r>
            <a:r>
              <a:rPr lang="en-US" sz="3600" b="1" i="1" dirty="0" err="1">
                <a:solidFill>
                  <a:schemeClr val="bg1"/>
                </a:solidFill>
                <a:effectLst>
                  <a:glow rad="190500">
                    <a:schemeClr val="tx1"/>
                  </a:glow>
                </a:effectLst>
                <a:latin typeface="Arial" charset="0"/>
                <a:ea typeface="ＭＳ Ｐゴシック" charset="0"/>
                <a:cs typeface="ＭＳ Ｐゴシック" charset="0"/>
              </a:rPr>
              <a:t>bố</a:t>
            </a:r>
            <a:r>
              <a:rPr lang="en-US" sz="3600" b="1" i="1" dirty="0">
                <a:solidFill>
                  <a:schemeClr val="bg1"/>
                </a:solidFill>
                <a:effectLst>
                  <a:glow rad="190500">
                    <a:schemeClr val="tx1"/>
                  </a:glow>
                </a:effectLst>
                <a:latin typeface="Arial" charset="0"/>
                <a:ea typeface="ＭＳ Ｐゴシック" charset="0"/>
                <a:cs typeface="ＭＳ Ｐゴシック" charset="0"/>
              </a:rPr>
              <a:t> YC (hay </a:t>
            </a:r>
            <a:r>
              <a:rPr lang="en-US" sz="3600" b="1" i="1" dirty="0" err="1">
                <a:solidFill>
                  <a:schemeClr val="bg1"/>
                </a:solidFill>
                <a:effectLst>
                  <a:glow rad="190500">
                    <a:schemeClr val="tx1"/>
                  </a:glow>
                </a:effectLst>
                <a:latin typeface="Arial" charset="0"/>
                <a:ea typeface="ＭＳ Ｐゴシック" charset="0"/>
                <a:cs typeface="ＭＳ Ｐゴシック" charset="0"/>
              </a:rPr>
              <a:t>lập</a:t>
            </a:r>
            <a:r>
              <a:rPr lang="en-US" sz="3600" b="1" i="1" dirty="0">
                <a:solidFill>
                  <a:schemeClr val="bg1"/>
                </a:solidFill>
                <a:effectLst>
                  <a:glow rad="190500">
                    <a:schemeClr val="tx1"/>
                  </a:glow>
                </a:effectLst>
                <a:latin typeface="Arial" charset="0"/>
                <a:ea typeface="ＭＳ Ｐゴシック" charset="0"/>
                <a:cs typeface="ＭＳ Ｐゴシック" charset="0"/>
              </a:rPr>
              <a:t> </a:t>
            </a:r>
            <a:r>
              <a:rPr lang="en-US" sz="3600" b="1" i="1" dirty="0" err="1">
                <a:solidFill>
                  <a:schemeClr val="bg1"/>
                </a:solidFill>
                <a:effectLst>
                  <a:glow rad="190500">
                    <a:schemeClr val="tx1"/>
                  </a:glow>
                </a:effectLst>
                <a:latin typeface="Arial" charset="0"/>
                <a:ea typeface="ＭＳ Ｐゴシック" charset="0"/>
                <a:cs typeface="ＭＳ Ｐゴシック" charset="0"/>
              </a:rPr>
              <a:t>lại</a:t>
            </a:r>
            <a:r>
              <a:rPr lang="en-US" sz="3600" b="1" i="1" dirty="0">
                <a:solidFill>
                  <a:schemeClr val="bg1"/>
                </a:solidFill>
                <a:effectLst>
                  <a:glow rad="190500">
                    <a:schemeClr val="tx1"/>
                  </a:glow>
                </a:effectLst>
                <a:latin typeface="Arial" charset="0"/>
                <a:ea typeface="ＭＳ Ｐゴシック" charset="0"/>
                <a:cs typeface="ＭＳ Ｐゴシック" charset="0"/>
              </a:rPr>
              <a:t>)</a:t>
            </a:r>
          </a:p>
          <a:p>
            <a:pPr eaLnBrk="1" hangingPunct="1">
              <a:spcBef>
                <a:spcPct val="20000"/>
              </a:spcBef>
              <a:defRPr/>
            </a:pPr>
            <a:r>
              <a:rPr lang="en-US" sz="3600" b="1" i="1" dirty="0">
                <a:solidFill>
                  <a:srgbClr val="FFFF00"/>
                </a:solidFill>
                <a:effectLst>
                  <a:glow rad="190500">
                    <a:schemeClr val="tx1"/>
                  </a:glow>
                </a:effectLst>
                <a:latin typeface="Arial" charset="0"/>
                <a:ea typeface="ＭＳ Ｐゴシック" charset="0"/>
                <a:cs typeface="ＭＳ Ｐゴシック" charset="0"/>
              </a:rPr>
              <a:t>C</a:t>
            </a:r>
            <a:r>
              <a:rPr lang="en-US" sz="3600" b="1" i="1" dirty="0">
                <a:solidFill>
                  <a:schemeClr val="bg1"/>
                </a:solidFill>
                <a:effectLst>
                  <a:glow rad="190500">
                    <a:schemeClr val="tx1"/>
                  </a:glow>
                </a:effectLst>
                <a:latin typeface="Arial" charset="0"/>
                <a:ea typeface="ＭＳ Ｐゴシック" charset="0"/>
                <a:cs typeface="ＭＳ Ｐゴシック" charset="0"/>
              </a:rPr>
              <a:t>ho </a:t>
            </a:r>
            <a:r>
              <a:rPr lang="en-US" sz="3600" b="1" i="1" dirty="0" err="1">
                <a:solidFill>
                  <a:schemeClr val="bg1"/>
                </a:solidFill>
                <a:effectLst>
                  <a:glow rad="190500">
                    <a:schemeClr val="tx1"/>
                  </a:glow>
                </a:effectLst>
                <a:latin typeface="Arial" charset="0"/>
                <a:ea typeface="ＭＳ Ｐゴシック" charset="0"/>
                <a:cs typeface="ＭＳ Ｐゴシック" charset="0"/>
              </a:rPr>
              <a:t>biết</a:t>
            </a:r>
            <a:r>
              <a:rPr lang="en-US" sz="3600" b="1" i="1" dirty="0">
                <a:solidFill>
                  <a:schemeClr val="bg1"/>
                </a:solidFill>
                <a:effectLst>
                  <a:glow rad="190500">
                    <a:schemeClr val="tx1"/>
                  </a:glow>
                </a:effectLst>
                <a:latin typeface="Arial" charset="0"/>
                <a:ea typeface="ＭＳ Ｐゴシック" charset="0"/>
                <a:cs typeface="ＭＳ Ｐゴシック" charset="0"/>
              </a:rPr>
              <a:t> </a:t>
            </a:r>
            <a:r>
              <a:rPr lang="en-US" sz="3600" b="1" i="1" dirty="0" err="1">
                <a:solidFill>
                  <a:schemeClr val="bg1"/>
                </a:solidFill>
                <a:effectLst>
                  <a:glow rad="190500">
                    <a:schemeClr val="tx1"/>
                  </a:glow>
                </a:effectLst>
                <a:latin typeface="Arial" charset="0"/>
                <a:ea typeface="ＭＳ Ｐゴシック" charset="0"/>
                <a:cs typeface="ＭＳ Ｐゴシック" charset="0"/>
              </a:rPr>
              <a:t>những</a:t>
            </a:r>
            <a:r>
              <a:rPr lang="en-US" sz="3600" b="1" i="1" dirty="0">
                <a:solidFill>
                  <a:schemeClr val="bg1"/>
                </a:solidFill>
                <a:effectLst>
                  <a:glow rad="190500">
                    <a:schemeClr val="tx1"/>
                  </a:glow>
                </a:effectLst>
                <a:latin typeface="Arial" charset="0"/>
                <a:ea typeface="ＭＳ Ｐゴシック" charset="0"/>
                <a:cs typeface="ＭＳ Ｐゴシック" charset="0"/>
              </a:rPr>
              <a:t> </a:t>
            </a:r>
            <a:r>
              <a:rPr lang="en-US" sz="3600" b="1" i="1" dirty="0" err="1">
                <a:solidFill>
                  <a:schemeClr val="bg1"/>
                </a:solidFill>
                <a:effectLst>
                  <a:glow rad="190500">
                    <a:schemeClr val="tx1"/>
                  </a:glow>
                </a:effectLst>
                <a:latin typeface="Arial" charset="0"/>
                <a:ea typeface="ＭＳ Ｐゴシック" charset="0"/>
                <a:cs typeface="ＭＳ Ｐゴシック" charset="0"/>
              </a:rPr>
              <a:t>điểm</a:t>
            </a:r>
            <a:r>
              <a:rPr lang="en-US" sz="3600" b="1" i="1" dirty="0">
                <a:solidFill>
                  <a:schemeClr val="bg1"/>
                </a:solidFill>
                <a:effectLst>
                  <a:glow rad="190500">
                    <a:schemeClr val="tx1"/>
                  </a:glow>
                </a:effectLst>
                <a:latin typeface="Arial" charset="0"/>
                <a:ea typeface="ＭＳ Ｐゴシック" charset="0"/>
                <a:cs typeface="ＭＳ Ｐゴシック" charset="0"/>
              </a:rPr>
              <a:t> </a:t>
            </a:r>
            <a:r>
              <a:rPr lang="en-US" sz="3600" b="1" i="1" dirty="0" err="1">
                <a:solidFill>
                  <a:schemeClr val="bg1"/>
                </a:solidFill>
                <a:effectLst>
                  <a:glow rad="190500">
                    <a:schemeClr val="tx1"/>
                  </a:glow>
                </a:effectLst>
                <a:latin typeface="Arial" charset="0"/>
                <a:ea typeface="ＭＳ Ｐゴシック" charset="0"/>
                <a:cs typeface="ＭＳ Ｐゴシック" charset="0"/>
              </a:rPr>
              <a:t>chính</a:t>
            </a:r>
            <a:endParaRPr lang="en-US" sz="3600" b="1" i="1" dirty="0">
              <a:solidFill>
                <a:schemeClr val="bg1"/>
              </a:solidFill>
              <a:effectLst>
                <a:glow rad="190500">
                  <a:schemeClr val="tx1"/>
                </a:glow>
              </a:effectLst>
              <a:latin typeface="Arial" charset="0"/>
              <a:ea typeface="ＭＳ Ｐゴシック" charset="0"/>
              <a:cs typeface="ＭＳ Ｐゴシック" charset="0"/>
            </a:endParaRPr>
          </a:p>
          <a:p>
            <a:pPr eaLnBrk="1" hangingPunct="1">
              <a:spcBef>
                <a:spcPct val="20000"/>
              </a:spcBef>
              <a:defRPr/>
            </a:pPr>
            <a:r>
              <a:rPr lang="en-US" sz="3600" b="1" i="1" dirty="0" err="1">
                <a:solidFill>
                  <a:srgbClr val="FFFF00"/>
                </a:solidFill>
                <a:effectLst>
                  <a:glow rad="190500">
                    <a:schemeClr val="tx1"/>
                  </a:glow>
                </a:effectLst>
                <a:latin typeface="Arial" charset="0"/>
                <a:ea typeface="ＭＳ Ｐゴシック" charset="0"/>
                <a:cs typeface="ＭＳ Ｐゴシック" charset="0"/>
              </a:rPr>
              <a:t>Á</a:t>
            </a:r>
            <a:r>
              <a:rPr lang="en-US" sz="3600" b="1" i="1" dirty="0" err="1">
                <a:solidFill>
                  <a:schemeClr val="bg1"/>
                </a:solidFill>
                <a:effectLst>
                  <a:glow rad="190500">
                    <a:schemeClr val="tx1"/>
                  </a:glow>
                </a:effectLst>
                <a:latin typeface="Arial" charset="0"/>
                <a:ea typeface="ＭＳ Ｐゴシック" charset="0"/>
                <a:cs typeface="ＭＳ Ｐゴシック" charset="0"/>
              </a:rPr>
              <a:t>p</a:t>
            </a:r>
            <a:r>
              <a:rPr lang="en-US" sz="3600" b="1" i="1" dirty="0">
                <a:solidFill>
                  <a:schemeClr val="bg1"/>
                </a:solidFill>
                <a:effectLst>
                  <a:glow rad="190500">
                    <a:schemeClr val="tx1"/>
                  </a:glow>
                </a:effectLst>
                <a:latin typeface="Arial" charset="0"/>
                <a:ea typeface="ＭＳ Ｐゴシック" charset="0"/>
                <a:cs typeface="ＭＳ Ｐゴシック" charset="0"/>
              </a:rPr>
              <a:t> </a:t>
            </a:r>
            <a:r>
              <a:rPr lang="en-US" sz="3600" b="1" i="1" dirty="0" err="1">
                <a:solidFill>
                  <a:schemeClr val="bg1"/>
                </a:solidFill>
                <a:effectLst>
                  <a:glow rad="190500">
                    <a:schemeClr val="tx1"/>
                  </a:glow>
                </a:effectLst>
                <a:latin typeface="Arial" charset="0"/>
                <a:ea typeface="ＭＳ Ｐゴシック" charset="0"/>
                <a:cs typeface="ＭＳ Ｐゴシック" charset="0"/>
              </a:rPr>
              <a:t>dụng</a:t>
            </a:r>
            <a:r>
              <a:rPr lang="en-US" sz="3600" b="1" i="1" dirty="0">
                <a:solidFill>
                  <a:schemeClr val="bg1"/>
                </a:solidFill>
                <a:effectLst>
                  <a:glow rad="190500">
                    <a:schemeClr val="tx1"/>
                  </a:glow>
                </a:effectLst>
                <a:latin typeface="Arial" charset="0"/>
                <a:ea typeface="ＭＳ Ｐゴシック" charset="0"/>
                <a:cs typeface="ＭＳ Ｐゴシック" charset="0"/>
              </a:rPr>
              <a:t> hay </a:t>
            </a:r>
            <a:r>
              <a:rPr lang="en-US" sz="3600" b="1" i="1" dirty="0" err="1">
                <a:solidFill>
                  <a:schemeClr val="bg1"/>
                </a:solidFill>
                <a:effectLst>
                  <a:glow rad="190500">
                    <a:schemeClr val="tx1"/>
                  </a:glow>
                </a:effectLst>
                <a:latin typeface="Arial" charset="0"/>
                <a:ea typeface="ＭＳ Ｐゴシック" charset="0"/>
                <a:cs typeface="ＭＳ Ｐゴシック" charset="0"/>
              </a:rPr>
              <a:t>khích</a:t>
            </a:r>
            <a:r>
              <a:rPr lang="en-US" sz="3600" b="1" i="1" dirty="0">
                <a:solidFill>
                  <a:schemeClr val="bg1"/>
                </a:solidFill>
                <a:effectLst>
                  <a:glow rad="190500">
                    <a:schemeClr val="tx1"/>
                  </a:glow>
                </a:effectLst>
                <a:latin typeface="Arial" charset="0"/>
                <a:ea typeface="ＭＳ Ｐゴシック" charset="0"/>
                <a:cs typeface="ＭＳ Ｐゴシック" charset="0"/>
              </a:rPr>
              <a:t> </a:t>
            </a:r>
            <a:r>
              <a:rPr lang="en-US" sz="3600" b="1" i="1" dirty="0" err="1">
                <a:solidFill>
                  <a:schemeClr val="bg1"/>
                </a:solidFill>
                <a:effectLst>
                  <a:glow rad="190500">
                    <a:schemeClr val="tx1"/>
                  </a:glow>
                </a:effectLst>
                <a:latin typeface="Arial" charset="0"/>
                <a:ea typeface="ＭＳ Ｐゴシック" charset="0"/>
                <a:cs typeface="ＭＳ Ｐゴシック" charset="0"/>
              </a:rPr>
              <a:t>lệ</a:t>
            </a:r>
            <a:r>
              <a:rPr lang="en-US" sz="3600" b="1" i="1" dirty="0">
                <a:solidFill>
                  <a:schemeClr val="bg1"/>
                </a:solidFill>
                <a:effectLst>
                  <a:glow rad="190500">
                    <a:schemeClr val="tx1"/>
                  </a:glow>
                </a:effectLst>
                <a:latin typeface="Arial" charset="0"/>
                <a:ea typeface="ＭＳ Ｐゴシック" charset="0"/>
                <a:cs typeface="ＭＳ Ｐゴシック" charset="0"/>
              </a:rPr>
              <a:t> </a:t>
            </a:r>
            <a:r>
              <a:rPr lang="en-US" sz="3600" b="1" i="1" dirty="0" err="1">
                <a:solidFill>
                  <a:schemeClr val="bg1"/>
                </a:solidFill>
                <a:effectLst>
                  <a:glow rad="190500">
                    <a:schemeClr val="tx1"/>
                  </a:glow>
                </a:effectLst>
                <a:latin typeface="Arial" charset="0"/>
                <a:ea typeface="ＭＳ Ｐゴシック" charset="0"/>
                <a:cs typeface="ＭＳ Ｐゴシック" charset="0"/>
              </a:rPr>
              <a:t>sự</a:t>
            </a:r>
            <a:r>
              <a:rPr lang="en-US" sz="3600" b="1" i="1" dirty="0">
                <a:solidFill>
                  <a:schemeClr val="bg1"/>
                </a:solidFill>
                <a:effectLst>
                  <a:glow rad="190500">
                    <a:schemeClr val="tx1"/>
                  </a:glow>
                </a:effectLst>
                <a:latin typeface="Arial" charset="0"/>
                <a:ea typeface="ＭＳ Ｐゴシック" charset="0"/>
                <a:cs typeface="ＭＳ Ｐゴシック" charset="0"/>
              </a:rPr>
              <a:t> </a:t>
            </a:r>
            <a:r>
              <a:rPr lang="en-US" sz="3600" b="1" i="1" dirty="0" err="1">
                <a:solidFill>
                  <a:schemeClr val="bg1"/>
                </a:solidFill>
                <a:effectLst>
                  <a:glow rad="190500">
                    <a:schemeClr val="tx1"/>
                  </a:glow>
                </a:effectLst>
                <a:latin typeface="Arial" charset="0"/>
                <a:ea typeface="ＭＳ Ｐゴシック" charset="0"/>
                <a:cs typeface="ＭＳ Ｐゴシック" charset="0"/>
              </a:rPr>
              <a:t>vâng</a:t>
            </a:r>
            <a:r>
              <a:rPr lang="en-US" sz="3600" b="1" i="1" dirty="0">
                <a:solidFill>
                  <a:schemeClr val="bg1"/>
                </a:solidFill>
                <a:effectLst>
                  <a:glow rad="190500">
                    <a:schemeClr val="tx1"/>
                  </a:glow>
                </a:effectLst>
                <a:latin typeface="Arial" charset="0"/>
                <a:ea typeface="ＭＳ Ｐゴシック" charset="0"/>
                <a:cs typeface="ＭＳ Ｐゴシック" charset="0"/>
              </a:rPr>
              <a:t> </a:t>
            </a:r>
            <a:r>
              <a:rPr lang="en-US" sz="3600" b="1" i="1" dirty="0" err="1">
                <a:solidFill>
                  <a:schemeClr val="bg1"/>
                </a:solidFill>
                <a:effectLst>
                  <a:glow rad="190500">
                    <a:schemeClr val="tx1"/>
                  </a:glow>
                </a:effectLst>
                <a:latin typeface="Arial" charset="0"/>
                <a:ea typeface="ＭＳ Ｐゴシック" charset="0"/>
                <a:cs typeface="ＭＳ Ｐゴシック" charset="0"/>
              </a:rPr>
              <a:t>lời</a:t>
            </a:r>
            <a:endParaRPr lang="en-US" sz="3600" b="1" i="1" dirty="0">
              <a:solidFill>
                <a:schemeClr val="bg1"/>
              </a:solidFill>
              <a:effectLst>
                <a:glow rad="190500">
                  <a:schemeClr val="tx1"/>
                </a:glow>
              </a:effectLst>
              <a:latin typeface="Arial" charset="0"/>
              <a:ea typeface="ＭＳ Ｐゴシック" charset="0"/>
              <a:cs typeface="ＭＳ Ｐゴシック" charset="0"/>
            </a:endParaRPr>
          </a:p>
          <a:p>
            <a:pPr eaLnBrk="1" hangingPunct="1">
              <a:spcBef>
                <a:spcPct val="20000"/>
              </a:spcBef>
              <a:defRPr/>
            </a:pPr>
            <a:r>
              <a:rPr lang="en-US" sz="3600" b="1" i="1" dirty="0" err="1">
                <a:solidFill>
                  <a:srgbClr val="FFFF00"/>
                </a:solidFill>
                <a:effectLst>
                  <a:glow rad="190500">
                    <a:schemeClr val="tx1"/>
                  </a:glow>
                </a:effectLst>
                <a:latin typeface="Arial" charset="0"/>
                <a:ea typeface="ＭＳ Ｐゴシック" charset="0"/>
                <a:cs typeface="ＭＳ Ｐゴシック" charset="0"/>
              </a:rPr>
              <a:t>B</a:t>
            </a:r>
            <a:r>
              <a:rPr lang="en-US" sz="3600" b="1" i="1" dirty="0" err="1">
                <a:solidFill>
                  <a:schemeClr val="bg1"/>
                </a:solidFill>
                <a:effectLst>
                  <a:glow rad="190500">
                    <a:schemeClr val="tx1"/>
                  </a:glow>
                </a:effectLst>
                <a:latin typeface="Arial" charset="0"/>
                <a:ea typeface="ＭＳ Ｐゴシック" charset="0"/>
                <a:cs typeface="ＭＳ Ｐゴシック" charset="0"/>
              </a:rPr>
              <a:t>ao</a:t>
            </a:r>
            <a:r>
              <a:rPr lang="en-US" sz="3600" b="1" i="1" dirty="0">
                <a:solidFill>
                  <a:schemeClr val="bg1"/>
                </a:solidFill>
                <a:effectLst>
                  <a:glow rad="190500">
                    <a:schemeClr val="tx1"/>
                  </a:glow>
                </a:effectLst>
                <a:latin typeface="Arial" charset="0"/>
                <a:ea typeface="ＭＳ Ｐゴシック" charset="0"/>
                <a:cs typeface="ＭＳ Ｐゴシック" charset="0"/>
              </a:rPr>
              <a:t> </a:t>
            </a:r>
            <a:r>
              <a:rPr lang="en-US" sz="3600" b="1" i="1" dirty="0" err="1">
                <a:solidFill>
                  <a:schemeClr val="bg1"/>
                </a:solidFill>
                <a:effectLst>
                  <a:glow rad="190500">
                    <a:schemeClr val="tx1"/>
                  </a:glow>
                </a:effectLst>
                <a:latin typeface="Arial" charset="0"/>
                <a:ea typeface="ＭＳ Ｐゴシック" charset="0"/>
                <a:cs typeface="ＭＳ Ｐゴシック" charset="0"/>
              </a:rPr>
              <a:t>gồm</a:t>
            </a:r>
            <a:r>
              <a:rPr lang="en-US" sz="3600" b="1" i="1" dirty="0">
                <a:solidFill>
                  <a:schemeClr val="bg1"/>
                </a:solidFill>
                <a:effectLst>
                  <a:glow rad="190500">
                    <a:schemeClr val="tx1"/>
                  </a:glow>
                </a:effectLst>
                <a:latin typeface="Arial" charset="0"/>
                <a:ea typeface="ＭＳ Ｐゴシック" charset="0"/>
                <a:cs typeface="ＭＳ Ｐゴシック" charset="0"/>
              </a:rPr>
              <a:t> </a:t>
            </a:r>
            <a:r>
              <a:rPr lang="en-US" sz="3600" b="1" i="1" dirty="0" err="1">
                <a:solidFill>
                  <a:schemeClr val="bg1"/>
                </a:solidFill>
                <a:effectLst>
                  <a:glow rad="190500">
                    <a:schemeClr val="tx1"/>
                  </a:glow>
                </a:effectLst>
                <a:latin typeface="Arial" charset="0"/>
                <a:ea typeface="ＭＳ Ｐゴシック" charset="0"/>
                <a:cs typeface="ＭＳ Ｐゴシック" charset="0"/>
              </a:rPr>
              <a:t>sự</a:t>
            </a:r>
            <a:r>
              <a:rPr lang="en-US" sz="3600" b="1" i="1" dirty="0">
                <a:solidFill>
                  <a:schemeClr val="bg1"/>
                </a:solidFill>
                <a:effectLst>
                  <a:glow rad="190500">
                    <a:schemeClr val="tx1"/>
                  </a:glow>
                </a:effectLst>
                <a:latin typeface="Arial" charset="0"/>
                <a:ea typeface="ＭＳ Ｐゴシック" charset="0"/>
                <a:cs typeface="ＭＳ Ｐゴシック" charset="0"/>
              </a:rPr>
              <a:t> </a:t>
            </a:r>
            <a:r>
              <a:rPr lang="en-US" sz="3600" b="1" i="1" dirty="0" err="1">
                <a:solidFill>
                  <a:schemeClr val="bg1"/>
                </a:solidFill>
                <a:effectLst>
                  <a:glow rad="190500">
                    <a:schemeClr val="tx1"/>
                  </a:glow>
                </a:effectLst>
                <a:latin typeface="Arial" charset="0"/>
                <a:ea typeface="ＭＳ Ｐゴシック" charset="0"/>
                <a:cs typeface="ＭＳ Ｐゴシック" charset="0"/>
              </a:rPr>
              <a:t>đa</a:t>
            </a:r>
            <a:r>
              <a:rPr lang="en-US" sz="3600" b="1" i="1" dirty="0">
                <a:solidFill>
                  <a:schemeClr val="bg1"/>
                </a:solidFill>
                <a:effectLst>
                  <a:glow rad="190500">
                    <a:schemeClr val="tx1"/>
                  </a:glow>
                </a:effectLst>
                <a:latin typeface="Arial" charset="0"/>
                <a:ea typeface="ＭＳ Ｐゴシック" charset="0"/>
                <a:cs typeface="ＭＳ Ｐゴシック" charset="0"/>
              </a:rPr>
              <a:t> </a:t>
            </a:r>
            <a:r>
              <a:rPr lang="en-US" sz="3600" b="1" i="1" dirty="0" err="1">
                <a:solidFill>
                  <a:schemeClr val="bg1"/>
                </a:solidFill>
                <a:effectLst>
                  <a:glow rad="190500">
                    <a:schemeClr val="tx1"/>
                  </a:glow>
                </a:effectLst>
                <a:latin typeface="Arial" charset="0"/>
                <a:ea typeface="ＭＳ Ｐゴシック" charset="0"/>
                <a:cs typeface="ＭＳ Ｐゴシック" charset="0"/>
              </a:rPr>
              <a:t>dạng</a:t>
            </a:r>
            <a:endParaRPr lang="en-US" sz="3600" b="1" i="1" dirty="0">
              <a:solidFill>
                <a:schemeClr val="bg1"/>
              </a:solidFill>
              <a:effectLst>
                <a:glow rad="190500">
                  <a:schemeClr val="tx1"/>
                </a:glow>
              </a:effectLst>
              <a:latin typeface="Arial" charset="0"/>
              <a:ea typeface="ＭＳ Ｐゴシック" charset="0"/>
              <a:cs typeface="ＭＳ Ｐゴシック" charset="0"/>
            </a:endParaRPr>
          </a:p>
          <a:p>
            <a:pPr eaLnBrk="1" hangingPunct="1">
              <a:spcBef>
                <a:spcPct val="20000"/>
              </a:spcBef>
              <a:defRPr/>
            </a:pPr>
            <a:r>
              <a:rPr lang="en-US" sz="3600" b="1" i="1" dirty="0" err="1">
                <a:solidFill>
                  <a:srgbClr val="FFFF00"/>
                </a:solidFill>
                <a:effectLst>
                  <a:glow rad="190500">
                    <a:schemeClr val="tx1"/>
                  </a:glow>
                </a:effectLst>
                <a:latin typeface="Arial" charset="0"/>
                <a:ea typeface="ＭＳ Ｐゴシック" charset="0"/>
                <a:cs typeface="ＭＳ Ｐゴシック" charset="0"/>
              </a:rPr>
              <a:t>Đ</a:t>
            </a:r>
            <a:r>
              <a:rPr lang="en-US" sz="3600" b="1" i="1" dirty="0" err="1">
                <a:solidFill>
                  <a:schemeClr val="bg1"/>
                </a:solidFill>
                <a:effectLst>
                  <a:glow rad="190500">
                    <a:schemeClr val="tx1"/>
                  </a:glow>
                </a:effectLst>
                <a:latin typeface="Arial" charset="0"/>
                <a:ea typeface="ＭＳ Ｐゴシック" charset="0"/>
                <a:cs typeface="ＭＳ Ｐゴシック" charset="0"/>
              </a:rPr>
              <a:t>ừng</a:t>
            </a:r>
            <a:r>
              <a:rPr lang="en-US" sz="3600" b="1" i="1" dirty="0">
                <a:solidFill>
                  <a:schemeClr val="bg1"/>
                </a:solidFill>
                <a:effectLst>
                  <a:glow rad="190500">
                    <a:schemeClr val="tx1"/>
                  </a:glow>
                </a:effectLst>
                <a:latin typeface="Arial" charset="0"/>
                <a:ea typeface="ＭＳ Ｐゴシック" charset="0"/>
                <a:cs typeface="ＭＳ Ｐゴシック" charset="0"/>
              </a:rPr>
              <a:t> </a:t>
            </a:r>
            <a:r>
              <a:rPr lang="en-US" sz="3600" b="1" i="1" dirty="0" err="1">
                <a:solidFill>
                  <a:schemeClr val="bg1"/>
                </a:solidFill>
                <a:effectLst>
                  <a:glow rad="190500">
                    <a:schemeClr val="tx1"/>
                  </a:glow>
                </a:effectLst>
                <a:latin typeface="Arial" charset="0"/>
                <a:ea typeface="ＭＳ Ｐゴシック" charset="0"/>
                <a:cs typeface="ＭＳ Ｐゴシック" charset="0"/>
              </a:rPr>
              <a:t>thông</a:t>
            </a:r>
            <a:r>
              <a:rPr lang="en-US" sz="3600" b="1" i="1" dirty="0">
                <a:solidFill>
                  <a:schemeClr val="bg1"/>
                </a:solidFill>
                <a:effectLst>
                  <a:glow rad="190500">
                    <a:schemeClr val="tx1"/>
                  </a:glow>
                </a:effectLst>
                <a:latin typeface="Arial" charset="0"/>
                <a:ea typeface="ＭＳ Ｐゴシック" charset="0"/>
                <a:cs typeface="ＭＳ Ｐゴシック" charset="0"/>
              </a:rPr>
              <a:t> </a:t>
            </a:r>
            <a:r>
              <a:rPr lang="en-US" sz="3600" b="1" i="1" dirty="0" err="1">
                <a:solidFill>
                  <a:schemeClr val="bg1"/>
                </a:solidFill>
                <a:effectLst>
                  <a:glow rad="190500">
                    <a:schemeClr val="tx1"/>
                  </a:glow>
                </a:effectLst>
                <a:latin typeface="Arial" charset="0"/>
                <a:ea typeface="ＭＳ Ｐゴシック" charset="0"/>
                <a:cs typeface="ＭＳ Ｐゴシック" charset="0"/>
              </a:rPr>
              <a:t>báo</a:t>
            </a:r>
            <a:r>
              <a:rPr lang="en-US" sz="3600" b="1" i="1" dirty="0">
                <a:solidFill>
                  <a:schemeClr val="bg1"/>
                </a:solidFill>
                <a:effectLst>
                  <a:glow rad="190500">
                    <a:schemeClr val="tx1"/>
                  </a:glow>
                </a:effectLst>
                <a:latin typeface="Arial" charset="0"/>
                <a:ea typeface="ＭＳ Ｐゴシック" charset="0"/>
                <a:cs typeface="ＭＳ Ｐゴシック" charset="0"/>
              </a:rPr>
              <a:t> </a:t>
            </a:r>
            <a:r>
              <a:rPr lang="en-US" sz="3600" b="1" i="1" dirty="0" err="1">
                <a:solidFill>
                  <a:schemeClr val="bg1"/>
                </a:solidFill>
                <a:effectLst>
                  <a:glow rad="190500">
                    <a:schemeClr val="tx1"/>
                  </a:glow>
                </a:effectLst>
                <a:latin typeface="Arial" charset="0"/>
                <a:ea typeface="ＭＳ Ｐゴシック" charset="0"/>
                <a:cs typeface="ＭＳ Ｐゴシック" charset="0"/>
              </a:rPr>
              <a:t>một</a:t>
            </a:r>
            <a:r>
              <a:rPr lang="en-US" sz="3600" b="1" i="1" dirty="0">
                <a:solidFill>
                  <a:schemeClr val="bg1"/>
                </a:solidFill>
                <a:effectLst>
                  <a:glow rad="190500">
                    <a:schemeClr val="tx1"/>
                  </a:glow>
                </a:effectLst>
                <a:latin typeface="Arial" charset="0"/>
                <a:ea typeface="ＭＳ Ｐゴシック" charset="0"/>
                <a:cs typeface="ＭＳ Ｐゴシック" charset="0"/>
              </a:rPr>
              <a:t> </a:t>
            </a:r>
            <a:r>
              <a:rPr lang="en-US" sz="3600" b="1" i="1" dirty="0" err="1">
                <a:solidFill>
                  <a:schemeClr val="bg1"/>
                </a:solidFill>
                <a:effectLst>
                  <a:glow rad="190500">
                    <a:schemeClr val="tx1"/>
                  </a:glow>
                </a:effectLst>
                <a:latin typeface="Arial" charset="0"/>
                <a:ea typeface="ＭＳ Ｐゴシック" charset="0"/>
                <a:cs typeface="ＭＳ Ｐゴシック" charset="0"/>
              </a:rPr>
              <a:t>kết</a:t>
            </a:r>
            <a:r>
              <a:rPr lang="en-US" sz="3600" b="1" i="1" dirty="0">
                <a:solidFill>
                  <a:schemeClr val="bg1"/>
                </a:solidFill>
                <a:effectLst>
                  <a:glow rad="190500">
                    <a:schemeClr val="tx1"/>
                  </a:glow>
                </a:effectLst>
                <a:latin typeface="Arial" charset="0"/>
                <a:ea typeface="ＭＳ Ｐゴシック" charset="0"/>
                <a:cs typeface="ＭＳ Ｐゴシック" charset="0"/>
              </a:rPr>
              <a:t> </a:t>
            </a:r>
            <a:r>
              <a:rPr lang="en-US" sz="3600" b="1" i="1" dirty="0" err="1">
                <a:solidFill>
                  <a:schemeClr val="bg1"/>
                </a:solidFill>
                <a:effectLst>
                  <a:glow rad="190500">
                    <a:schemeClr val="tx1"/>
                  </a:glow>
                </a:effectLst>
                <a:latin typeface="Arial" charset="0"/>
                <a:ea typeface="ＭＳ Ｐゴシック" charset="0"/>
                <a:cs typeface="ＭＳ Ｐゴシック" charset="0"/>
              </a:rPr>
              <a:t>luận</a:t>
            </a:r>
            <a:endParaRPr lang="en-US" sz="3600" b="1" i="1" dirty="0">
              <a:solidFill>
                <a:schemeClr val="bg1"/>
              </a:solidFill>
              <a:effectLst>
                <a:glow rad="190500">
                  <a:schemeClr val="tx1"/>
                </a:glow>
              </a:effectLst>
              <a:latin typeface="Arial" charset="0"/>
              <a:ea typeface="ＭＳ Ｐゴシック" charset="0"/>
              <a:cs typeface="ＭＳ Ｐゴシック" charset="0"/>
            </a:endParaRPr>
          </a:p>
        </p:txBody>
      </p:sp>
      <p:sp>
        <p:nvSpPr>
          <p:cNvPr id="8" name="Rectangle 4">
            <a:extLst>
              <a:ext uri="{FF2B5EF4-FFF2-40B4-BE49-F238E27FC236}">
                <a16:creationId xmlns:a16="http://schemas.microsoft.com/office/drawing/2014/main" id="{C7CC12B3-E97D-B246-9111-8C7AC9C8C5A9}"/>
              </a:ext>
            </a:extLst>
          </p:cNvPr>
          <p:cNvSpPr>
            <a:spLocks noChangeArrowheads="1"/>
          </p:cNvSpPr>
          <p:nvPr/>
        </p:nvSpPr>
        <p:spPr bwMode="auto">
          <a:xfrm rot="-5400000">
            <a:off x="5117306" y="2788444"/>
            <a:ext cx="6742113" cy="1006475"/>
          </a:xfrm>
          <a:prstGeom prst="rect">
            <a:avLst/>
          </a:prstGeom>
          <a:noFill/>
          <a:ln>
            <a:noFill/>
          </a:ln>
          <a:extLst/>
        </p:spPr>
        <p:txBody>
          <a:bodyPr>
            <a:spAutoFit/>
          </a:bodyPr>
          <a:lstStyle/>
          <a:p>
            <a:pPr algn="ctr">
              <a:defRPr/>
            </a:pPr>
            <a:r>
              <a:rPr lang="en-US" sz="6000" b="1">
                <a:solidFill>
                  <a:srgbClr val="FFFFFF"/>
                </a:solidFill>
                <a:effectLst>
                  <a:glow rad="190500">
                    <a:schemeClr val="tx1"/>
                  </a:glow>
                </a:effectLst>
                <a:latin typeface="Arial" charset="0"/>
                <a:ea typeface="ＭＳ Ｐゴシック" charset="0"/>
                <a:cs typeface="ＭＳ Ｐゴシック" charset="0"/>
              </a:rPr>
              <a:t>Kết Luận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ctrTitle"/>
          </p:nvPr>
        </p:nvSpPr>
        <p:spPr>
          <a:xfrm>
            <a:off x="381000" y="304800"/>
            <a:ext cx="8305800" cy="1066800"/>
          </a:xfrm>
          <a:solidFill>
            <a:schemeClr val="accent2"/>
          </a:solidFill>
        </p:spPr>
        <p:txBody>
          <a:bodyPr/>
          <a:lstStyle/>
          <a:p>
            <a:pPr eaLnBrk="1" hangingPunct="1"/>
            <a:r>
              <a:rPr lang="en-US" sz="2800" b="1">
                <a:solidFill>
                  <a:schemeClr val="accent2"/>
                </a:solidFill>
                <a:latin typeface="Arial" charset="0"/>
                <a:ea typeface="ＭＳ Ｐゴシック" charset="0"/>
                <a:cs typeface="ＭＳ Ｐゴシック" charset="0"/>
              </a:rPr>
              <a:t>Don</a:t>
            </a:r>
            <a:r>
              <a:rPr lang="fr-FR" altLang="ja-JP" sz="2800" b="1">
                <a:solidFill>
                  <a:schemeClr val="accent2"/>
                </a:solidFill>
                <a:latin typeface="Arial" charset="0"/>
                <a:ea typeface="ＭＳ Ｐゴシック" charset="0"/>
                <a:cs typeface="ＭＳ Ｐゴシック" charset="0"/>
              </a:rPr>
              <a:t>'</a:t>
            </a:r>
            <a:r>
              <a:rPr lang="en-US" sz="2800" b="1">
                <a:solidFill>
                  <a:schemeClr val="accent2"/>
                </a:solidFill>
                <a:latin typeface="Arial" charset="0"/>
                <a:ea typeface="ＭＳ Ｐゴシック" charset="0"/>
                <a:cs typeface="ＭＳ Ｐゴシック" charset="0"/>
              </a:rPr>
              <a:t>t Announce It</a:t>
            </a:r>
            <a:endParaRPr lang="en-US" sz="2800" b="1">
              <a:solidFill>
                <a:schemeClr val="bg1"/>
              </a:solidFill>
              <a:latin typeface="Arial" charset="0"/>
              <a:ea typeface="ＭＳ Ｐゴシック" charset="0"/>
              <a:cs typeface="ＭＳ Ｐゴシック" charset="0"/>
            </a:endParaRPr>
          </a:p>
        </p:txBody>
      </p:sp>
      <p:pic>
        <p:nvPicPr>
          <p:cNvPr id="172034" name="Picture 4" descr="ConclusionDesired"/>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2578" t="7913" r="12976" b="65750"/>
          <a:stretch/>
        </p:blipFill>
        <p:spPr bwMode="auto">
          <a:xfrm rot="549576">
            <a:off x="859463" y="26119"/>
            <a:ext cx="5372100" cy="36757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txBox="1">
            <a:spLocks noChangeArrowheads="1"/>
          </p:cNvSpPr>
          <p:nvPr/>
        </p:nvSpPr>
        <p:spPr bwMode="auto">
          <a:xfrm rot="607000">
            <a:off x="3111753" y="181330"/>
            <a:ext cx="3200400" cy="793235"/>
          </a:xfrm>
          <a:prstGeom prst="rect">
            <a:avLst/>
          </a:prstGeom>
          <a:solidFill>
            <a:schemeClr val="bg1"/>
          </a:solidFill>
          <a:ln w="38100" cmpd="sng">
            <a:solidFill>
              <a:schemeClr val="tx1"/>
            </a:solidFill>
            <a:miter lim="800000"/>
            <a:headEnd/>
            <a:tailEnd/>
          </a:ln>
        </p:spPr>
        <p:txBody>
          <a:bodyPr/>
          <a:lstStyle/>
          <a:p>
            <a:pPr algn="ctr" eaLnBrk="1" hangingPunct="1">
              <a:spcBef>
                <a:spcPct val="20000"/>
              </a:spcBef>
            </a:pPr>
            <a:r>
              <a:rPr lang="en-US" altLang="en-US" b="1" i="1" dirty="0" err="1"/>
              <a:t>Và</a:t>
            </a:r>
            <a:r>
              <a:rPr lang="en-US" altLang="en-US" b="1" i="1" dirty="0"/>
              <a:t> </a:t>
            </a:r>
            <a:r>
              <a:rPr lang="en-US" altLang="en-US" b="1" i="1" dirty="0" err="1"/>
              <a:t>trong</a:t>
            </a:r>
            <a:r>
              <a:rPr lang="en-US" altLang="en-US" b="1" i="1" dirty="0"/>
              <a:t> </a:t>
            </a:r>
            <a:r>
              <a:rPr lang="en-US" altLang="en-US" b="1" i="1" dirty="0" err="1"/>
              <a:t>phần</a:t>
            </a:r>
            <a:r>
              <a:rPr lang="en-US" altLang="en-US" b="1" i="1" dirty="0"/>
              <a:t> </a:t>
            </a:r>
            <a:r>
              <a:rPr lang="en-US" altLang="en-US" b="1" i="1" dirty="0" err="1"/>
              <a:t>kết</a:t>
            </a:r>
            <a:r>
              <a:rPr lang="en-US" altLang="en-US" b="1" i="1" dirty="0"/>
              <a:t> </a:t>
            </a:r>
            <a:r>
              <a:rPr lang="en-US" altLang="en-US" b="1" i="1" dirty="0" err="1"/>
              <a:t>luận</a:t>
            </a:r>
            <a:r>
              <a:rPr lang="en-US" altLang="en-US" b="1" i="1" dirty="0"/>
              <a:t>...</a:t>
            </a:r>
          </a:p>
        </p:txBody>
      </p:sp>
      <p:sp>
        <p:nvSpPr>
          <p:cNvPr id="11" name="Rectangle 3"/>
          <p:cNvSpPr txBox="1">
            <a:spLocks noChangeArrowheads="1"/>
          </p:cNvSpPr>
          <p:nvPr/>
        </p:nvSpPr>
        <p:spPr bwMode="auto">
          <a:xfrm>
            <a:off x="5435600" y="3608388"/>
            <a:ext cx="36576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algn="ctr" eaLnBrk="1" hangingPunct="1">
              <a:spcBef>
                <a:spcPct val="20000"/>
              </a:spcBef>
            </a:pPr>
            <a:r>
              <a:rPr lang="en-US" sz="4000" b="1" i="1" dirty="0">
                <a:solidFill>
                  <a:srgbClr val="000000"/>
                </a:solidFill>
              </a:rPr>
              <a:t>ĐỪNG THÔNG BÁO VỀ KẾT LUẬN CỦA BẠN</a:t>
            </a:r>
          </a:p>
        </p:txBody>
      </p:sp>
      <p:grpSp>
        <p:nvGrpSpPr>
          <p:cNvPr id="4" name="Group 3">
            <a:extLst>
              <a:ext uri="{FF2B5EF4-FFF2-40B4-BE49-F238E27FC236}">
                <a16:creationId xmlns:a16="http://schemas.microsoft.com/office/drawing/2014/main" id="{54DD7567-B86C-EB41-BEE8-9D95729008AC}"/>
              </a:ext>
            </a:extLst>
          </p:cNvPr>
          <p:cNvGrpSpPr/>
          <p:nvPr/>
        </p:nvGrpSpPr>
        <p:grpSpPr>
          <a:xfrm>
            <a:off x="179512" y="3276914"/>
            <a:ext cx="5419475" cy="4343364"/>
            <a:chOff x="0" y="3758315"/>
            <a:chExt cx="5419475" cy="4343364"/>
          </a:xfrm>
        </p:grpSpPr>
        <p:pic>
          <p:nvPicPr>
            <p:cNvPr id="16" name="Picture 4" descr="ConclusionDesired">
              <a:extLst>
                <a:ext uri="{FF2B5EF4-FFF2-40B4-BE49-F238E27FC236}">
                  <a16:creationId xmlns:a16="http://schemas.microsoft.com/office/drawing/2014/main" id="{8EFB4383-B509-9D41-ACFA-4FF74D22097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2578" t="35036" r="12976" b="36398"/>
            <a:stretch/>
          </p:blipFill>
          <p:spPr bwMode="auto">
            <a:xfrm rot="549576">
              <a:off x="0" y="4114765"/>
              <a:ext cx="5372100" cy="39869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16E434AD-4B9E-AA4F-83BA-24A1FA29C3EC}"/>
                </a:ext>
              </a:extLst>
            </p:cNvPr>
            <p:cNvGrpSpPr/>
            <p:nvPr/>
          </p:nvGrpSpPr>
          <p:grpSpPr>
            <a:xfrm>
              <a:off x="466057" y="3758315"/>
              <a:ext cx="4953418" cy="1357614"/>
              <a:chOff x="612239" y="3465577"/>
              <a:chExt cx="4953418" cy="1357614"/>
            </a:xfrm>
          </p:grpSpPr>
          <p:grpSp>
            <p:nvGrpSpPr>
              <p:cNvPr id="172036" name="Group 1"/>
              <p:cNvGrpSpPr>
                <a:grpSpLocks/>
              </p:cNvGrpSpPr>
              <p:nvPr/>
            </p:nvGrpSpPr>
            <p:grpSpPr bwMode="auto">
              <a:xfrm>
                <a:off x="644407" y="3478578"/>
                <a:ext cx="4921250" cy="1344613"/>
                <a:chOff x="793750" y="3441700"/>
                <a:chExt cx="4921250" cy="1344613"/>
              </a:xfrm>
            </p:grpSpPr>
            <p:sp>
              <p:nvSpPr>
                <p:cNvPr id="8" name="Rectangle 3"/>
                <p:cNvSpPr txBox="1">
                  <a:spLocks noChangeArrowheads="1"/>
                </p:cNvSpPr>
                <p:nvPr/>
              </p:nvSpPr>
              <p:spPr bwMode="auto">
                <a:xfrm rot="577569">
                  <a:off x="3659188" y="4052888"/>
                  <a:ext cx="2055812" cy="733425"/>
                </a:xfrm>
                <a:prstGeom prst="rect">
                  <a:avLst/>
                </a:prstGeom>
                <a:solidFill>
                  <a:schemeClr val="bg1"/>
                </a:solidFill>
                <a:ln w="38100" cmpd="sng">
                  <a:solidFill>
                    <a:schemeClr val="tx1"/>
                  </a:solid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0" b="1" i="1"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9" name="Rectangle 3"/>
                <p:cNvSpPr txBox="1">
                  <a:spLocks noChangeArrowheads="1"/>
                </p:cNvSpPr>
                <p:nvPr/>
              </p:nvSpPr>
              <p:spPr bwMode="auto">
                <a:xfrm rot="577569">
                  <a:off x="2011363" y="3760788"/>
                  <a:ext cx="890587" cy="434975"/>
                </a:xfrm>
                <a:prstGeom prst="rect">
                  <a:avLst/>
                </a:prstGeom>
                <a:solidFill>
                  <a:schemeClr val="bg1"/>
                </a:solidFill>
                <a:ln w="38100" cmpd="sng">
                  <a:solidFill>
                    <a:schemeClr val="tx1"/>
                  </a:solid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0" b="1" i="1"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10" name="Rectangle 3"/>
                <p:cNvSpPr txBox="1">
                  <a:spLocks noChangeArrowheads="1"/>
                </p:cNvSpPr>
                <p:nvPr/>
              </p:nvSpPr>
              <p:spPr bwMode="auto">
                <a:xfrm rot="577569">
                  <a:off x="2911426" y="3736975"/>
                  <a:ext cx="990600" cy="434975"/>
                </a:xfrm>
                <a:prstGeom prst="rect">
                  <a:avLst/>
                </a:prstGeom>
                <a:solidFill>
                  <a:schemeClr val="bg1"/>
                </a:solidFill>
                <a:ln w="38100" cmpd="sng">
                  <a:solidFill>
                    <a:schemeClr val="tx1"/>
                  </a:solid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0" b="1" i="1"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7" name="Rectangle 3"/>
                <p:cNvSpPr txBox="1">
                  <a:spLocks noChangeArrowheads="1"/>
                </p:cNvSpPr>
                <p:nvPr/>
              </p:nvSpPr>
              <p:spPr bwMode="auto">
                <a:xfrm rot="577569">
                  <a:off x="793750" y="3441700"/>
                  <a:ext cx="1370013" cy="466725"/>
                </a:xfrm>
                <a:prstGeom prst="rect">
                  <a:avLst/>
                </a:prstGeom>
                <a:solidFill>
                  <a:schemeClr val="bg1"/>
                </a:solidFill>
                <a:ln w="38100" cmpd="sng">
                  <a:solidFill>
                    <a:schemeClr val="tx1"/>
                  </a:solid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000" b="1" i="1" u="none" strike="noStrike" kern="0" cap="none" spc="0" normalizeH="0" baseline="0" noProof="0" dirty="0">
                    <a:ln>
                      <a:noFill/>
                    </a:ln>
                    <a:solidFill>
                      <a:srgbClr val="000000"/>
                    </a:solidFill>
                    <a:effectLst/>
                    <a:uLnTx/>
                    <a:uFillTx/>
                    <a:latin typeface="Arial"/>
                    <a:ea typeface="ＭＳ Ｐゴシック"/>
                    <a:cs typeface="+mn-cs"/>
                  </a:endParaRPr>
                </a:p>
              </p:txBody>
            </p:sp>
          </p:grpSp>
          <p:sp>
            <p:nvSpPr>
              <p:cNvPr id="12" name="Rectangle 3"/>
              <p:cNvSpPr txBox="1">
                <a:spLocks noChangeArrowheads="1"/>
              </p:cNvSpPr>
              <p:nvPr/>
            </p:nvSpPr>
            <p:spPr bwMode="auto">
              <a:xfrm rot="577569">
                <a:off x="3573520" y="4087529"/>
                <a:ext cx="1959061" cy="733425"/>
              </a:xfrm>
              <a:prstGeom prst="rect">
                <a:avLst/>
              </a:prstGeom>
              <a:noFill/>
              <a:ln w="38100" cmpd="sng">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1" u="none" strike="noStrike" kern="0" cap="none" spc="0" normalizeH="0" baseline="0" noProof="0" dirty="0">
                    <a:ln>
                      <a:noFill/>
                    </a:ln>
                    <a:solidFill>
                      <a:srgbClr val="000000"/>
                    </a:solidFill>
                    <a:effectLst/>
                    <a:uLnTx/>
                    <a:uFillTx/>
                    <a:latin typeface="Arial"/>
                    <a:ea typeface="ＭＳ Ｐゴシック"/>
                    <a:cs typeface="+mn-cs"/>
                  </a:rPr>
                  <a:t>Close it down, brother!</a:t>
                </a:r>
              </a:p>
            </p:txBody>
          </p:sp>
          <p:sp>
            <p:nvSpPr>
              <p:cNvPr id="14" name="Rectangle 3"/>
              <p:cNvSpPr txBox="1">
                <a:spLocks noChangeArrowheads="1"/>
              </p:cNvSpPr>
              <p:nvPr/>
            </p:nvSpPr>
            <p:spPr bwMode="auto">
              <a:xfrm rot="577569">
                <a:off x="2762083" y="3763528"/>
                <a:ext cx="990600" cy="434975"/>
              </a:xfrm>
              <a:prstGeom prst="rect">
                <a:avLst/>
              </a:prstGeom>
              <a:noFill/>
              <a:ln w="38100" cmpd="sng">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1" u="none" strike="noStrike" kern="0" cap="none" spc="0" normalizeH="0" baseline="0" noProof="0" dirty="0">
                    <a:ln>
                      <a:noFill/>
                    </a:ln>
                    <a:solidFill>
                      <a:srgbClr val="000000"/>
                    </a:solidFill>
                    <a:effectLst/>
                    <a:uLnTx/>
                    <a:uFillTx/>
                    <a:latin typeface="Arial"/>
                    <a:ea typeface="ＭＳ Ｐゴシック"/>
                    <a:cs typeface="+mn-cs"/>
                  </a:rPr>
                  <a:t>Amen!</a:t>
                </a:r>
              </a:p>
            </p:txBody>
          </p:sp>
          <p:sp>
            <p:nvSpPr>
              <p:cNvPr id="15" name="Rectangle 3"/>
              <p:cNvSpPr txBox="1">
                <a:spLocks noChangeArrowheads="1"/>
              </p:cNvSpPr>
              <p:nvPr/>
            </p:nvSpPr>
            <p:spPr bwMode="auto">
              <a:xfrm rot="577569">
                <a:off x="612239" y="3465577"/>
                <a:ext cx="1338006" cy="466725"/>
              </a:xfrm>
              <a:prstGeom prst="rect">
                <a:avLst/>
              </a:prstGeom>
              <a:noFill/>
              <a:ln w="38100" cmpd="sng">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1" u="none" strike="noStrike" kern="0" cap="none" spc="0" normalizeH="0" baseline="0" noProof="0" dirty="0">
                    <a:ln>
                      <a:noFill/>
                    </a:ln>
                    <a:solidFill>
                      <a:srgbClr val="000000"/>
                    </a:solidFill>
                    <a:effectLst/>
                    <a:uLnTx/>
                    <a:uFillTx/>
                    <a:latin typeface="Arial"/>
                    <a:ea typeface="ＭＳ Ｐゴシック"/>
                    <a:cs typeface="+mn-cs"/>
                  </a:rPr>
                  <a:t>All right!</a:t>
                </a:r>
              </a:p>
            </p:txBody>
          </p:sp>
          <p:sp>
            <p:nvSpPr>
              <p:cNvPr id="13" name="Rectangle 3"/>
              <p:cNvSpPr txBox="1">
                <a:spLocks noChangeArrowheads="1"/>
              </p:cNvSpPr>
              <p:nvPr/>
            </p:nvSpPr>
            <p:spPr bwMode="auto">
              <a:xfrm rot="577569">
                <a:off x="1867961" y="3787340"/>
                <a:ext cx="890587" cy="434975"/>
              </a:xfrm>
              <a:prstGeom prst="rect">
                <a:avLst/>
              </a:prstGeom>
              <a:noFill/>
              <a:ln w="38100" cmpd="sng">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1" i="1" u="none" strike="noStrike" kern="0" cap="none" spc="0" normalizeH="0" baseline="0" noProof="0" dirty="0">
                    <a:ln>
                      <a:noFill/>
                    </a:ln>
                    <a:solidFill>
                      <a:srgbClr val="000000"/>
                    </a:solidFill>
                    <a:effectLst/>
                    <a:uLnTx/>
                    <a:uFillTx/>
                    <a:latin typeface="Arial"/>
                    <a:ea typeface="ＭＳ Ｐゴシック"/>
                    <a:cs typeface="+mn-cs"/>
                  </a:rPr>
                  <a:t>Yeah!</a:t>
                </a:r>
              </a:p>
            </p:txBody>
          </p:sp>
        </p:grpSp>
      </p:grpSp>
    </p:spTree>
    <p:extLst>
      <p:ext uri="{BB962C8B-B14F-4D97-AF65-F5344CB8AC3E}">
        <p14:creationId xmlns:p14="http://schemas.microsoft.com/office/powerpoint/2010/main" val="1207958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dissolve">
                                      <p:cBhvr>
                                        <p:cTn id="1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7" name="Picture 2" descr="nebula-bullets">
            <a:extLst>
              <a:ext uri="{FF2B5EF4-FFF2-40B4-BE49-F238E27FC236}">
                <a16:creationId xmlns:a16="http://schemas.microsoft.com/office/drawing/2014/main" id="{3338B3F6-9477-D942-B342-B1AA229FB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4">
            <a:extLst>
              <a:ext uri="{FF2B5EF4-FFF2-40B4-BE49-F238E27FC236}">
                <a16:creationId xmlns:a16="http://schemas.microsoft.com/office/drawing/2014/main" id="{9194D8A3-F934-6847-8A48-6D17134A0482}"/>
              </a:ext>
            </a:extLst>
          </p:cNvPr>
          <p:cNvSpPr>
            <a:spLocks noChangeArrowheads="1"/>
          </p:cNvSpPr>
          <p:nvPr/>
        </p:nvSpPr>
        <p:spPr bwMode="auto">
          <a:xfrm>
            <a:off x="533400" y="381000"/>
            <a:ext cx="3200400" cy="609600"/>
          </a:xfrm>
          <a:prstGeom prst="rect">
            <a:avLst/>
          </a:prstGeom>
          <a:solidFill>
            <a:schemeClr val="tx1"/>
          </a:solidFill>
          <a:ln>
            <a:noFill/>
          </a:ln>
          <a:effectLst>
            <a:outerShdw blurRad="63500" dist="38099" dir="2700000" algn="ctr" rotWithShape="0">
              <a:schemeClr val="tx2">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defRPr/>
            </a:pPr>
            <a:r>
              <a:rPr lang="en-US" sz="3600" b="1" i="1">
                <a:solidFill>
                  <a:srgbClr val="FFFF00"/>
                </a:solidFill>
                <a:latin typeface="Arial" charset="0"/>
                <a:ea typeface="ＭＳ Ｐゴシック" charset="0"/>
              </a:rPr>
              <a:t>TNDC KKC</a:t>
            </a:r>
            <a:endParaRPr lang="en-US" sz="3200" b="1">
              <a:solidFill>
                <a:srgbClr val="FFFF00"/>
              </a:solidFill>
              <a:latin typeface="Arial" charset="0"/>
              <a:ea typeface="ＭＳ Ｐゴシック" charset="0"/>
            </a:endParaRPr>
          </a:p>
        </p:txBody>
      </p:sp>
      <p:sp>
        <p:nvSpPr>
          <p:cNvPr id="1444869" name="Rectangle 5">
            <a:extLst>
              <a:ext uri="{FF2B5EF4-FFF2-40B4-BE49-F238E27FC236}">
                <a16:creationId xmlns:a16="http://schemas.microsoft.com/office/drawing/2014/main" id="{34317441-F775-A244-9263-4A3269946FD8}"/>
              </a:ext>
            </a:extLst>
          </p:cNvPr>
          <p:cNvSpPr>
            <a:spLocks noChangeArrowheads="1"/>
          </p:cNvSpPr>
          <p:nvPr/>
        </p:nvSpPr>
        <p:spPr bwMode="auto">
          <a:xfrm>
            <a:off x="1447800" y="1295400"/>
            <a:ext cx="7696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3600" b="1" i="1">
                <a:solidFill>
                  <a:srgbClr val="FFFF00"/>
                </a:solidFill>
              </a:rPr>
              <a:t>T</a:t>
            </a:r>
            <a:r>
              <a:rPr lang="en-US" altLang="en-US" sz="3600" b="1" i="1">
                <a:solidFill>
                  <a:schemeClr val="bg1"/>
                </a:solidFill>
              </a:rPr>
              <a:t>hu hút sự chú ý đến Chủ đề</a:t>
            </a:r>
          </a:p>
          <a:p>
            <a:pPr eaLnBrk="1" hangingPunct="1">
              <a:spcBef>
                <a:spcPct val="20000"/>
              </a:spcBef>
            </a:pPr>
            <a:r>
              <a:rPr lang="en-US" altLang="en-US" sz="3600" b="1" i="1">
                <a:solidFill>
                  <a:srgbClr val="FFFF00"/>
                </a:solidFill>
              </a:rPr>
              <a:t>N</a:t>
            </a:r>
            <a:r>
              <a:rPr lang="en-US" altLang="en-US" sz="3600" b="1" i="1">
                <a:solidFill>
                  <a:schemeClr val="bg1"/>
                </a:solidFill>
              </a:rPr>
              <a:t>ói đến Nhu cầu</a:t>
            </a:r>
          </a:p>
          <a:p>
            <a:pPr eaLnBrk="1" hangingPunct="1">
              <a:spcBef>
                <a:spcPct val="20000"/>
              </a:spcBef>
            </a:pPr>
            <a:r>
              <a:rPr lang="en-US" altLang="en-US" sz="3600" b="1" i="1">
                <a:solidFill>
                  <a:srgbClr val="FFFF00"/>
                </a:solidFill>
              </a:rPr>
              <a:t>D</a:t>
            </a:r>
            <a:r>
              <a:rPr lang="en-US" altLang="en-US" sz="3600" b="1" i="1">
                <a:solidFill>
                  <a:schemeClr val="bg1"/>
                </a:solidFill>
              </a:rPr>
              <a:t>ẫn đến Chủ Đề, YC, hay ĐC I</a:t>
            </a:r>
          </a:p>
          <a:p>
            <a:pPr eaLnBrk="1" hangingPunct="1">
              <a:spcBef>
                <a:spcPct val="20000"/>
              </a:spcBef>
            </a:pPr>
            <a:r>
              <a:rPr lang="en-US" altLang="en-US" sz="3600" b="1" i="1">
                <a:solidFill>
                  <a:srgbClr val="FFFF00"/>
                </a:solidFill>
              </a:rPr>
              <a:t>C</a:t>
            </a:r>
            <a:r>
              <a:rPr lang="en-US" altLang="en-US" sz="3600" b="1" i="1">
                <a:solidFill>
                  <a:schemeClr val="bg1"/>
                </a:solidFill>
              </a:rPr>
              <a:t>ung cấp bối cảnh</a:t>
            </a:r>
            <a:endParaRPr lang="en-US" altLang="en-US" sz="3200" b="1">
              <a:solidFill>
                <a:schemeClr val="bg1"/>
              </a:solidFill>
            </a:endParaRPr>
          </a:p>
          <a:p>
            <a:pPr eaLnBrk="1" hangingPunct="1">
              <a:spcBef>
                <a:spcPct val="20000"/>
              </a:spcBef>
            </a:pPr>
            <a:endParaRPr lang="en-US" altLang="en-US" sz="3600" b="1" i="1">
              <a:solidFill>
                <a:schemeClr val="bg1"/>
              </a:solidFill>
            </a:endParaRPr>
          </a:p>
          <a:p>
            <a:pPr eaLnBrk="1" hangingPunct="1">
              <a:spcBef>
                <a:spcPct val="20000"/>
              </a:spcBef>
            </a:pPr>
            <a:r>
              <a:rPr lang="en-US" altLang="en-US" sz="3600" b="1" i="1">
                <a:solidFill>
                  <a:srgbClr val="FFFF00"/>
                </a:solidFill>
              </a:rPr>
              <a:t>K</a:t>
            </a:r>
            <a:r>
              <a:rPr lang="en-US" altLang="en-US" sz="3600" b="1" i="1">
                <a:solidFill>
                  <a:schemeClr val="bg1"/>
                </a:solidFill>
              </a:rPr>
              <a:t>hái quát Bố cục</a:t>
            </a:r>
            <a:endParaRPr lang="en-US" altLang="en-US" sz="3200" b="1">
              <a:solidFill>
                <a:schemeClr val="bg1"/>
              </a:solidFill>
            </a:endParaRPr>
          </a:p>
          <a:p>
            <a:pPr eaLnBrk="1" hangingPunct="1">
              <a:spcBef>
                <a:spcPct val="20000"/>
              </a:spcBef>
            </a:pPr>
            <a:r>
              <a:rPr lang="en-US" altLang="en-US" sz="3600" b="1" i="1">
                <a:solidFill>
                  <a:srgbClr val="FFFF00"/>
                </a:solidFill>
              </a:rPr>
              <a:t>K</a:t>
            </a:r>
            <a:r>
              <a:rPr lang="en-US" altLang="en-US" sz="3600" b="1" i="1">
                <a:solidFill>
                  <a:schemeClr val="bg1"/>
                </a:solidFill>
              </a:rPr>
              <a:t>inh văn (2-3 lần)</a:t>
            </a:r>
          </a:p>
          <a:p>
            <a:pPr eaLnBrk="1" hangingPunct="1">
              <a:spcBef>
                <a:spcPct val="20000"/>
              </a:spcBef>
            </a:pPr>
            <a:r>
              <a:rPr lang="en-US" altLang="en-US" sz="3600" b="1" i="1">
                <a:solidFill>
                  <a:srgbClr val="FFFF00"/>
                </a:solidFill>
              </a:rPr>
              <a:t>C</a:t>
            </a:r>
            <a:r>
              <a:rPr lang="en-US" altLang="en-US" sz="3600" b="1" i="1">
                <a:solidFill>
                  <a:schemeClr val="bg1"/>
                </a:solidFill>
              </a:rPr>
              <a:t>huyển mạch đến ĐC I</a:t>
            </a:r>
            <a:endParaRPr lang="en-US" altLang="en-US" sz="3200" b="1">
              <a:solidFill>
                <a:schemeClr val="bg1"/>
              </a:solidFill>
            </a:endParaRPr>
          </a:p>
        </p:txBody>
      </p:sp>
      <p:sp>
        <p:nvSpPr>
          <p:cNvPr id="34821" name="Text Box 6">
            <a:extLst>
              <a:ext uri="{FF2B5EF4-FFF2-40B4-BE49-F238E27FC236}">
                <a16:creationId xmlns:a16="http://schemas.microsoft.com/office/drawing/2014/main" id="{A4257B2C-A1F9-EE47-8466-DC81799AECEA}"/>
              </a:ext>
            </a:extLst>
          </p:cNvPr>
          <p:cNvSpPr txBox="1">
            <a:spLocks noChangeArrowheads="1"/>
          </p:cNvSpPr>
          <p:nvPr/>
        </p:nvSpPr>
        <p:spPr bwMode="auto">
          <a:xfrm>
            <a:off x="8518525" y="39688"/>
            <a:ext cx="523875"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rPr>
              <a:t>74</a:t>
            </a:r>
            <a:endParaRPr lang="en-US">
              <a:solidFill>
                <a:schemeClr val="bg1"/>
              </a:solidFill>
            </a:endParaRPr>
          </a:p>
        </p:txBody>
      </p:sp>
      <p:sp>
        <p:nvSpPr>
          <p:cNvPr id="8" name="Rectangle 2">
            <a:extLst>
              <a:ext uri="{FF2B5EF4-FFF2-40B4-BE49-F238E27FC236}">
                <a16:creationId xmlns:a16="http://schemas.microsoft.com/office/drawing/2014/main" id="{1518AD73-BC56-5743-9C85-1E2589355628}"/>
              </a:ext>
            </a:extLst>
          </p:cNvPr>
          <p:cNvSpPr txBox="1">
            <a:spLocks noChangeArrowheads="1"/>
          </p:cNvSpPr>
          <p:nvPr/>
        </p:nvSpPr>
        <p:spPr bwMode="auto">
          <a:xfrm rot="-5400000">
            <a:off x="-2781300" y="28575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6000" b="1">
                <a:solidFill>
                  <a:schemeClr val="bg1"/>
                </a:solidFill>
              </a:rPr>
              <a:t>Giới Thiệu</a:t>
            </a:r>
            <a:endParaRPr lang="en-US" altLang="en-US" sz="5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44869">
                                            <p:txEl>
                                              <p:pRg st="0" end="0"/>
                                            </p:txEl>
                                          </p:spTgt>
                                        </p:tgtEl>
                                        <p:attrNameLst>
                                          <p:attrName>style.visibility</p:attrName>
                                        </p:attrNameLst>
                                      </p:cBhvr>
                                      <p:to>
                                        <p:strVal val="visible"/>
                                      </p:to>
                                    </p:set>
                                    <p:animEffect transition="in" filter="wipe(up)">
                                      <p:cBhvr>
                                        <p:cTn id="7" dur="3000"/>
                                        <p:tgtEl>
                                          <p:spTgt spid="14448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44869">
                                            <p:txEl>
                                              <p:pRg st="1" end="1"/>
                                            </p:txEl>
                                          </p:spTgt>
                                        </p:tgtEl>
                                        <p:attrNameLst>
                                          <p:attrName>style.visibility</p:attrName>
                                        </p:attrNameLst>
                                      </p:cBhvr>
                                      <p:to>
                                        <p:strVal val="visible"/>
                                      </p:to>
                                    </p:set>
                                    <p:animEffect transition="in" filter="wipe(up)">
                                      <p:cBhvr>
                                        <p:cTn id="12" dur="3000"/>
                                        <p:tgtEl>
                                          <p:spTgt spid="144486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444869">
                                            <p:txEl>
                                              <p:pRg st="2" end="2"/>
                                            </p:txEl>
                                          </p:spTgt>
                                        </p:tgtEl>
                                        <p:attrNameLst>
                                          <p:attrName>style.visibility</p:attrName>
                                        </p:attrNameLst>
                                      </p:cBhvr>
                                      <p:to>
                                        <p:strVal val="visible"/>
                                      </p:to>
                                    </p:set>
                                    <p:animEffect transition="in" filter="wipe(up)">
                                      <p:cBhvr>
                                        <p:cTn id="17" dur="3000"/>
                                        <p:tgtEl>
                                          <p:spTgt spid="144486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44869">
                                            <p:txEl>
                                              <p:pRg st="3" end="3"/>
                                            </p:txEl>
                                          </p:spTgt>
                                        </p:tgtEl>
                                        <p:attrNameLst>
                                          <p:attrName>style.visibility</p:attrName>
                                        </p:attrNameLst>
                                      </p:cBhvr>
                                      <p:to>
                                        <p:strVal val="visible"/>
                                      </p:to>
                                    </p:set>
                                    <p:animEffect transition="in" filter="wipe(up)">
                                      <p:cBhvr>
                                        <p:cTn id="22" dur="3000"/>
                                        <p:tgtEl>
                                          <p:spTgt spid="144486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44869">
                                            <p:txEl>
                                              <p:pRg st="5" end="5"/>
                                            </p:txEl>
                                          </p:spTgt>
                                        </p:tgtEl>
                                        <p:attrNameLst>
                                          <p:attrName>style.visibility</p:attrName>
                                        </p:attrNameLst>
                                      </p:cBhvr>
                                      <p:to>
                                        <p:strVal val="visible"/>
                                      </p:to>
                                    </p:set>
                                    <p:animEffect transition="in" filter="wipe(up)">
                                      <p:cBhvr>
                                        <p:cTn id="27" dur="3000"/>
                                        <p:tgtEl>
                                          <p:spTgt spid="144486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44869">
                                            <p:txEl>
                                              <p:pRg st="6" end="6"/>
                                            </p:txEl>
                                          </p:spTgt>
                                        </p:tgtEl>
                                        <p:attrNameLst>
                                          <p:attrName>style.visibility</p:attrName>
                                        </p:attrNameLst>
                                      </p:cBhvr>
                                      <p:to>
                                        <p:strVal val="visible"/>
                                      </p:to>
                                    </p:set>
                                    <p:animEffect transition="in" filter="wipe(up)">
                                      <p:cBhvr>
                                        <p:cTn id="32" dur="3000"/>
                                        <p:tgtEl>
                                          <p:spTgt spid="144486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44869">
                                            <p:txEl>
                                              <p:pRg st="7" end="7"/>
                                            </p:txEl>
                                          </p:spTgt>
                                        </p:tgtEl>
                                        <p:attrNameLst>
                                          <p:attrName>style.visibility</p:attrName>
                                        </p:attrNameLst>
                                      </p:cBhvr>
                                      <p:to>
                                        <p:strVal val="visible"/>
                                      </p:to>
                                    </p:set>
                                    <p:animEffect transition="in" filter="wipe(up)">
                                      <p:cBhvr>
                                        <p:cTn id="37" dur="3000"/>
                                        <p:tgtEl>
                                          <p:spTgt spid="1444869">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4"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from="(-#ppt_w/2)" to="(#ppt_x)" calcmode="lin" valueType="num">
                                      <p:cBhvr>
                                        <p:cTn id="42" dur="600" fill="hold">
                                          <p:stCondLst>
                                            <p:cond delay="0"/>
                                          </p:stCondLst>
                                        </p:cTn>
                                        <p:tgtEl>
                                          <p:spTgt spid="8"/>
                                        </p:tgtEl>
                                        <p:attrNameLst>
                                          <p:attrName>ppt_x</p:attrName>
                                        </p:attrNameLst>
                                      </p:cBhvr>
                                    </p:anim>
                                    <p:anim from="0" to="-1.0" calcmode="lin" valueType="num">
                                      <p:cBhvr>
                                        <p:cTn id="43" dur="200" decel="50000" autoRev="1" fill="hold">
                                          <p:stCondLst>
                                            <p:cond delay="600"/>
                                          </p:stCondLst>
                                        </p:cTn>
                                        <p:tgtEl>
                                          <p:spTgt spid="8"/>
                                        </p:tgtEl>
                                        <p:attrNameLst>
                                          <p:attrName>xshear</p:attrName>
                                        </p:attrNameLst>
                                      </p:cBhvr>
                                    </p:anim>
                                    <p:animScale>
                                      <p:cBhvr>
                                        <p:cTn id="44" dur="200" decel="100000" autoRev="1" fill="hold">
                                          <p:stCondLst>
                                            <p:cond delay="600"/>
                                          </p:stCondLst>
                                        </p:cTn>
                                        <p:tgtEl>
                                          <p:spTgt spid="8"/>
                                        </p:tgtEl>
                                      </p:cBhvr>
                                      <p:from x="100000" y="100000"/>
                                      <p:to x="80000" y="100000"/>
                                    </p:animScale>
                                    <p:anim by="(#ppt_h/3+#ppt_w*0.1)" calcmode="lin" valueType="num">
                                      <p:cBhvr additive="sum">
                                        <p:cTn id="45"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69" grpId="0" build="p"/>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5" name="Picture 9" descr="_H8X7002">
            <a:extLst>
              <a:ext uri="{FF2B5EF4-FFF2-40B4-BE49-F238E27FC236}">
                <a16:creationId xmlns:a16="http://schemas.microsoft.com/office/drawing/2014/main" id="{46D0A5C8-C932-E740-9164-23FD37305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1859" name="Rectangle 3">
            <a:extLst>
              <a:ext uri="{FF2B5EF4-FFF2-40B4-BE49-F238E27FC236}">
                <a16:creationId xmlns:a16="http://schemas.microsoft.com/office/drawing/2014/main" id="{6F173225-C782-2142-AEA6-B335750897CD}"/>
              </a:ext>
            </a:extLst>
          </p:cNvPr>
          <p:cNvSpPr>
            <a:spLocks noGrp="1" noChangeArrowheads="1"/>
          </p:cNvSpPr>
          <p:nvPr>
            <p:ph type="ctrTitle"/>
          </p:nvPr>
        </p:nvSpPr>
        <p:spPr>
          <a:xfrm>
            <a:off x="0" y="76200"/>
            <a:ext cx="5715000" cy="1295400"/>
          </a:xfrm>
          <a:ln>
            <a:miter lim="800000"/>
            <a:headEnd/>
            <a:tailEnd/>
          </a:ln>
          <a:effectLst>
            <a:outerShdw blurRad="63500"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defRPr/>
            </a:pPr>
            <a:r>
              <a:rPr lang="en-US" sz="3600" b="1">
                <a:solidFill>
                  <a:schemeClr val="bg1"/>
                </a:solidFill>
                <a:effectLst>
                  <a:glow rad="190500">
                    <a:schemeClr val="tx1"/>
                  </a:glow>
                </a:effectLst>
                <a:cs typeface="ＭＳ Ｐゴシック" charset="0"/>
              </a:rPr>
              <a:t>Các Yếu Tố Trong </a:t>
            </a:r>
            <a:br>
              <a:rPr lang="en-US" sz="3600" b="1">
                <a:solidFill>
                  <a:schemeClr val="bg1"/>
                </a:solidFill>
                <a:effectLst>
                  <a:glow rad="190500">
                    <a:schemeClr val="tx1"/>
                  </a:glow>
                </a:effectLst>
                <a:cs typeface="ＭＳ Ｐゴシック" charset="0"/>
              </a:rPr>
            </a:br>
            <a:r>
              <a:rPr lang="en-US" sz="3600" b="1">
                <a:solidFill>
                  <a:schemeClr val="bg1"/>
                </a:solidFill>
                <a:effectLst>
                  <a:glow rad="190500">
                    <a:schemeClr val="tx1"/>
                  </a:glow>
                </a:effectLst>
                <a:cs typeface="ＭＳ Ｐゴシック" charset="0"/>
              </a:rPr>
              <a:t>Phần Kết Luận</a:t>
            </a:r>
            <a:endParaRPr lang="en-US" b="1">
              <a:solidFill>
                <a:schemeClr val="bg1"/>
              </a:solidFill>
              <a:effectLst>
                <a:glow rad="190500">
                  <a:schemeClr val="tx1"/>
                </a:glow>
              </a:effectLst>
              <a:cs typeface="ＭＳ Ｐゴシック" charset="0"/>
            </a:endParaRPr>
          </a:p>
        </p:txBody>
      </p:sp>
      <p:sp>
        <p:nvSpPr>
          <p:cNvPr id="41988" name="Rectangle 6">
            <a:extLst>
              <a:ext uri="{FF2B5EF4-FFF2-40B4-BE49-F238E27FC236}">
                <a16:creationId xmlns:a16="http://schemas.microsoft.com/office/drawing/2014/main" id="{D81884AC-F323-144D-8F3A-FDA3ABB27292}"/>
              </a:ext>
            </a:extLst>
          </p:cNvPr>
          <p:cNvSpPr>
            <a:spLocks noChangeArrowheads="1"/>
          </p:cNvSpPr>
          <p:nvPr/>
        </p:nvSpPr>
        <p:spPr bwMode="auto">
          <a:xfrm>
            <a:off x="5791200" y="419100"/>
            <a:ext cx="2971800" cy="609600"/>
          </a:xfrm>
          <a:prstGeom prst="rect">
            <a:avLst/>
          </a:prstGeom>
          <a:solidFill>
            <a:srgbClr val="FF0000"/>
          </a:solidFill>
          <a:ln>
            <a:noFill/>
          </a:ln>
          <a:effectLst>
            <a:outerShdw blurRad="63500" dist="38099" dir="2700000" algn="ctr" rotWithShape="0">
              <a:schemeClr val="tx2">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defRPr/>
            </a:pPr>
            <a:r>
              <a:rPr lang="en-US" sz="3600" b="1" i="1">
                <a:solidFill>
                  <a:srgbClr val="FFFFFF"/>
                </a:solidFill>
                <a:latin typeface="Arial" charset="0"/>
                <a:ea typeface="ＭＳ Ｐゴシック" charset="0"/>
                <a:cs typeface="ＭＳ Ｐゴシック" charset="0"/>
              </a:rPr>
              <a:t>CCABĐ</a:t>
            </a:r>
            <a:endParaRPr lang="en-US" sz="3200" b="1">
              <a:solidFill>
                <a:srgbClr val="FFFFFF"/>
              </a:solidFill>
              <a:latin typeface="Arial" charset="0"/>
              <a:ea typeface="ＭＳ Ｐゴシック" charset="0"/>
              <a:cs typeface="ＭＳ Ｐゴシック" charset="0"/>
            </a:endParaRPr>
          </a:p>
        </p:txBody>
      </p:sp>
      <p:sp>
        <p:nvSpPr>
          <p:cNvPr id="200708" name="Rectangle 7">
            <a:extLst>
              <a:ext uri="{FF2B5EF4-FFF2-40B4-BE49-F238E27FC236}">
                <a16:creationId xmlns:a16="http://schemas.microsoft.com/office/drawing/2014/main" id="{C1159A87-05F3-D044-974F-5DFE5610A325}"/>
              </a:ext>
            </a:extLst>
          </p:cNvPr>
          <p:cNvSpPr>
            <a:spLocks noChangeArrowheads="1"/>
          </p:cNvSpPr>
          <p:nvPr/>
        </p:nvSpPr>
        <p:spPr bwMode="auto">
          <a:xfrm>
            <a:off x="7315200" y="1335088"/>
            <a:ext cx="60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endParaRPr lang="en-US" altLang="en-US" sz="3200" b="1">
              <a:solidFill>
                <a:srgbClr val="FFFFFF"/>
              </a:solidFill>
            </a:endParaRPr>
          </a:p>
        </p:txBody>
      </p:sp>
      <p:sp>
        <p:nvSpPr>
          <p:cNvPr id="1401864" name="Rectangle 8">
            <a:extLst>
              <a:ext uri="{FF2B5EF4-FFF2-40B4-BE49-F238E27FC236}">
                <a16:creationId xmlns:a16="http://schemas.microsoft.com/office/drawing/2014/main" id="{B20E03EC-6605-8849-9375-47661FD68C4C}"/>
              </a:ext>
            </a:extLst>
          </p:cNvPr>
          <p:cNvSpPr>
            <a:spLocks noChangeArrowheads="1"/>
          </p:cNvSpPr>
          <p:nvPr/>
        </p:nvSpPr>
        <p:spPr bwMode="auto">
          <a:xfrm>
            <a:off x="539750" y="1752600"/>
            <a:ext cx="7481888" cy="3886200"/>
          </a:xfrm>
          <a:prstGeom prst="rect">
            <a:avLst/>
          </a:prstGeom>
          <a:noFill/>
          <a:ln>
            <a:noFill/>
          </a:ln>
          <a:extLst/>
        </p:spPr>
        <p:txBody>
          <a:bodyPr/>
          <a:lstStyle/>
          <a:p>
            <a:pPr eaLnBrk="1" hangingPunct="1">
              <a:spcBef>
                <a:spcPct val="20000"/>
              </a:spcBef>
              <a:defRPr/>
            </a:pPr>
            <a:r>
              <a:rPr lang="en-US" sz="3600" b="1" i="1" dirty="0" err="1">
                <a:solidFill>
                  <a:srgbClr val="FFFF00"/>
                </a:solidFill>
                <a:effectLst>
                  <a:glow rad="190500">
                    <a:srgbClr val="000000"/>
                  </a:glow>
                </a:effectLst>
                <a:latin typeface="Arial" charset="0"/>
                <a:ea typeface="ＭＳ Ｐゴシック" charset="0"/>
                <a:cs typeface="ＭＳ Ｐゴシック" charset="0"/>
              </a:rPr>
              <a:t>C</a:t>
            </a:r>
            <a:r>
              <a:rPr lang="en-US" sz="3600" b="1" i="1" dirty="0" err="1">
                <a:solidFill>
                  <a:srgbClr val="FFFFFF"/>
                </a:solidFill>
                <a:effectLst>
                  <a:glow rad="190500">
                    <a:srgbClr val="000000"/>
                  </a:glow>
                </a:effectLst>
                <a:latin typeface="Arial" charset="0"/>
                <a:ea typeface="ＭＳ Ｐゴシック" charset="0"/>
                <a:cs typeface="ＭＳ Ｐゴシック" charset="0"/>
              </a:rPr>
              <a:t>ông</a:t>
            </a:r>
            <a:r>
              <a:rPr lang="en-US" sz="3600" b="1" i="1" dirty="0">
                <a:solidFill>
                  <a:srgbClr val="FFFFFF"/>
                </a:solidFill>
                <a:effectLst>
                  <a:glow rad="190500">
                    <a:srgbClr val="000000"/>
                  </a:glow>
                </a:effectLst>
                <a:latin typeface="Arial" charset="0"/>
                <a:ea typeface="ＭＳ Ｐゴシック" charset="0"/>
                <a:cs typeface="ＭＳ Ｐゴシック" charset="0"/>
              </a:rPr>
              <a:t> </a:t>
            </a:r>
            <a:r>
              <a:rPr lang="en-US" sz="3600" b="1" i="1" dirty="0" err="1">
                <a:solidFill>
                  <a:srgbClr val="FFFFFF"/>
                </a:solidFill>
                <a:effectLst>
                  <a:glow rad="190500">
                    <a:srgbClr val="000000"/>
                  </a:glow>
                </a:effectLst>
                <a:latin typeface="Arial" charset="0"/>
                <a:ea typeface="ＭＳ Ｐゴシック" charset="0"/>
                <a:cs typeface="ＭＳ Ｐゴシック" charset="0"/>
              </a:rPr>
              <a:t>bố</a:t>
            </a:r>
            <a:r>
              <a:rPr lang="en-US" sz="3600" b="1" i="1" dirty="0">
                <a:solidFill>
                  <a:srgbClr val="FFFFFF"/>
                </a:solidFill>
                <a:effectLst>
                  <a:glow rad="190500">
                    <a:srgbClr val="000000"/>
                  </a:glow>
                </a:effectLst>
                <a:latin typeface="Arial" charset="0"/>
                <a:ea typeface="ＭＳ Ｐゴシック" charset="0"/>
                <a:cs typeface="ＭＳ Ｐゴシック" charset="0"/>
              </a:rPr>
              <a:t> YC (hay </a:t>
            </a:r>
            <a:r>
              <a:rPr lang="en-US" sz="3600" b="1" i="1" dirty="0" err="1">
                <a:solidFill>
                  <a:srgbClr val="FFFFFF"/>
                </a:solidFill>
                <a:effectLst>
                  <a:glow rad="190500">
                    <a:srgbClr val="000000"/>
                  </a:glow>
                </a:effectLst>
                <a:latin typeface="Arial" charset="0"/>
                <a:ea typeface="ＭＳ Ｐゴシック" charset="0"/>
                <a:cs typeface="ＭＳ Ｐゴシック" charset="0"/>
              </a:rPr>
              <a:t>lập</a:t>
            </a:r>
            <a:r>
              <a:rPr lang="en-US" sz="3600" b="1" i="1" dirty="0">
                <a:solidFill>
                  <a:srgbClr val="FFFFFF"/>
                </a:solidFill>
                <a:effectLst>
                  <a:glow rad="190500">
                    <a:srgbClr val="000000"/>
                  </a:glow>
                </a:effectLst>
                <a:latin typeface="Arial" charset="0"/>
                <a:ea typeface="ＭＳ Ｐゴシック" charset="0"/>
                <a:cs typeface="ＭＳ Ｐゴシック" charset="0"/>
              </a:rPr>
              <a:t> </a:t>
            </a:r>
            <a:r>
              <a:rPr lang="en-US" sz="3600" b="1" i="1" dirty="0" err="1">
                <a:solidFill>
                  <a:srgbClr val="FFFFFF"/>
                </a:solidFill>
                <a:effectLst>
                  <a:glow rad="190500">
                    <a:srgbClr val="000000"/>
                  </a:glow>
                </a:effectLst>
                <a:latin typeface="Arial" charset="0"/>
                <a:ea typeface="ＭＳ Ｐゴシック" charset="0"/>
                <a:cs typeface="ＭＳ Ｐゴシック" charset="0"/>
              </a:rPr>
              <a:t>lại</a:t>
            </a:r>
            <a:r>
              <a:rPr lang="en-US" sz="3600" b="1" i="1" dirty="0">
                <a:solidFill>
                  <a:srgbClr val="FFFFFF"/>
                </a:solidFill>
                <a:effectLst>
                  <a:glow rad="190500">
                    <a:srgbClr val="000000"/>
                  </a:glow>
                </a:effectLst>
                <a:latin typeface="Arial" charset="0"/>
                <a:ea typeface="ＭＳ Ｐゴシック" charset="0"/>
                <a:cs typeface="ＭＳ Ｐゴシック" charset="0"/>
              </a:rPr>
              <a:t>)</a:t>
            </a:r>
          </a:p>
          <a:p>
            <a:pPr eaLnBrk="1" hangingPunct="1">
              <a:spcBef>
                <a:spcPct val="20000"/>
              </a:spcBef>
              <a:defRPr/>
            </a:pPr>
            <a:r>
              <a:rPr lang="en-US" sz="3600" b="1" i="1" dirty="0">
                <a:solidFill>
                  <a:srgbClr val="FFFF00"/>
                </a:solidFill>
                <a:effectLst>
                  <a:glow rad="190500">
                    <a:srgbClr val="000000"/>
                  </a:glow>
                </a:effectLst>
                <a:latin typeface="Arial" charset="0"/>
                <a:ea typeface="ＭＳ Ｐゴシック" charset="0"/>
                <a:cs typeface="ＭＳ Ｐゴシック" charset="0"/>
              </a:rPr>
              <a:t>C</a:t>
            </a:r>
            <a:r>
              <a:rPr lang="en-US" sz="3600" b="1" i="1" dirty="0">
                <a:solidFill>
                  <a:srgbClr val="FFFFFF"/>
                </a:solidFill>
                <a:effectLst>
                  <a:glow rad="190500">
                    <a:srgbClr val="000000"/>
                  </a:glow>
                </a:effectLst>
                <a:latin typeface="Arial" charset="0"/>
                <a:ea typeface="ＭＳ Ｐゴシック" charset="0"/>
                <a:cs typeface="ＭＳ Ｐゴシック" charset="0"/>
              </a:rPr>
              <a:t>ho </a:t>
            </a:r>
            <a:r>
              <a:rPr lang="en-US" sz="3600" b="1" i="1" dirty="0" err="1">
                <a:solidFill>
                  <a:srgbClr val="FFFFFF"/>
                </a:solidFill>
                <a:effectLst>
                  <a:glow rad="190500">
                    <a:srgbClr val="000000"/>
                  </a:glow>
                </a:effectLst>
                <a:latin typeface="Arial" charset="0"/>
                <a:ea typeface="ＭＳ Ｐゴシック" charset="0"/>
                <a:cs typeface="ＭＳ Ｐゴシック" charset="0"/>
              </a:rPr>
              <a:t>biết</a:t>
            </a:r>
            <a:r>
              <a:rPr lang="en-US" sz="3600" b="1" i="1" dirty="0">
                <a:solidFill>
                  <a:srgbClr val="FFFFFF"/>
                </a:solidFill>
                <a:effectLst>
                  <a:glow rad="190500">
                    <a:srgbClr val="000000"/>
                  </a:glow>
                </a:effectLst>
                <a:latin typeface="Arial" charset="0"/>
                <a:ea typeface="ＭＳ Ｐゴシック" charset="0"/>
                <a:cs typeface="ＭＳ Ｐゴシック" charset="0"/>
              </a:rPr>
              <a:t> </a:t>
            </a:r>
            <a:r>
              <a:rPr lang="en-US" sz="3600" b="1" i="1" dirty="0" err="1">
                <a:solidFill>
                  <a:srgbClr val="FFFFFF"/>
                </a:solidFill>
                <a:effectLst>
                  <a:glow rad="190500">
                    <a:srgbClr val="000000"/>
                  </a:glow>
                </a:effectLst>
                <a:latin typeface="Arial" charset="0"/>
                <a:ea typeface="ＭＳ Ｐゴシック" charset="0"/>
                <a:cs typeface="ＭＳ Ｐゴシック" charset="0"/>
              </a:rPr>
              <a:t>những</a:t>
            </a:r>
            <a:r>
              <a:rPr lang="en-US" sz="3600" b="1" i="1" dirty="0">
                <a:solidFill>
                  <a:srgbClr val="FFFFFF"/>
                </a:solidFill>
                <a:effectLst>
                  <a:glow rad="190500">
                    <a:srgbClr val="000000"/>
                  </a:glow>
                </a:effectLst>
                <a:latin typeface="Arial" charset="0"/>
                <a:ea typeface="ＭＳ Ｐゴシック" charset="0"/>
                <a:cs typeface="ＭＳ Ｐゴシック" charset="0"/>
              </a:rPr>
              <a:t> </a:t>
            </a:r>
            <a:r>
              <a:rPr lang="en-US" sz="3600" b="1" i="1" dirty="0" err="1">
                <a:solidFill>
                  <a:srgbClr val="FFFFFF"/>
                </a:solidFill>
                <a:effectLst>
                  <a:glow rad="190500">
                    <a:srgbClr val="000000"/>
                  </a:glow>
                </a:effectLst>
                <a:latin typeface="Arial" charset="0"/>
                <a:ea typeface="ＭＳ Ｐゴシック" charset="0"/>
                <a:cs typeface="ＭＳ Ｐゴシック" charset="0"/>
              </a:rPr>
              <a:t>điểm</a:t>
            </a:r>
            <a:r>
              <a:rPr lang="en-US" sz="3600" b="1" i="1" dirty="0">
                <a:solidFill>
                  <a:srgbClr val="FFFFFF"/>
                </a:solidFill>
                <a:effectLst>
                  <a:glow rad="190500">
                    <a:srgbClr val="000000"/>
                  </a:glow>
                </a:effectLst>
                <a:latin typeface="Arial" charset="0"/>
                <a:ea typeface="ＭＳ Ｐゴシック" charset="0"/>
                <a:cs typeface="ＭＳ Ｐゴシック" charset="0"/>
              </a:rPr>
              <a:t> </a:t>
            </a:r>
            <a:r>
              <a:rPr lang="en-US" sz="3600" b="1" i="1" dirty="0" err="1">
                <a:solidFill>
                  <a:srgbClr val="FFFFFF"/>
                </a:solidFill>
                <a:effectLst>
                  <a:glow rad="190500">
                    <a:srgbClr val="000000"/>
                  </a:glow>
                </a:effectLst>
                <a:latin typeface="Arial" charset="0"/>
                <a:ea typeface="ＭＳ Ｐゴシック" charset="0"/>
                <a:cs typeface="ＭＳ Ｐゴシック" charset="0"/>
              </a:rPr>
              <a:t>chính</a:t>
            </a:r>
            <a:endParaRPr lang="en-US" sz="3600" b="1" i="1" dirty="0">
              <a:solidFill>
                <a:srgbClr val="FFFFFF"/>
              </a:solidFill>
              <a:effectLst>
                <a:glow rad="190500">
                  <a:srgbClr val="000000"/>
                </a:glow>
              </a:effectLst>
              <a:latin typeface="Arial" charset="0"/>
              <a:ea typeface="ＭＳ Ｐゴシック" charset="0"/>
              <a:cs typeface="ＭＳ Ｐゴシック" charset="0"/>
            </a:endParaRPr>
          </a:p>
          <a:p>
            <a:pPr eaLnBrk="1" hangingPunct="1">
              <a:spcBef>
                <a:spcPct val="20000"/>
              </a:spcBef>
              <a:defRPr/>
            </a:pPr>
            <a:r>
              <a:rPr lang="en-US" sz="3600" b="1" i="1" dirty="0" err="1">
                <a:solidFill>
                  <a:srgbClr val="FFFF00"/>
                </a:solidFill>
                <a:effectLst>
                  <a:glow rad="190500">
                    <a:srgbClr val="000000"/>
                  </a:glow>
                </a:effectLst>
                <a:latin typeface="Arial" charset="0"/>
                <a:ea typeface="ＭＳ Ｐゴシック" charset="0"/>
                <a:cs typeface="ＭＳ Ｐゴシック" charset="0"/>
              </a:rPr>
              <a:t>Á</a:t>
            </a:r>
            <a:r>
              <a:rPr lang="en-US" sz="3600" b="1" i="1" dirty="0" err="1">
                <a:solidFill>
                  <a:srgbClr val="FFFFFF"/>
                </a:solidFill>
                <a:effectLst>
                  <a:glow rad="190500">
                    <a:srgbClr val="000000"/>
                  </a:glow>
                </a:effectLst>
                <a:latin typeface="Arial" charset="0"/>
                <a:ea typeface="ＭＳ Ｐゴシック" charset="0"/>
                <a:cs typeface="ＭＳ Ｐゴシック" charset="0"/>
              </a:rPr>
              <a:t>p</a:t>
            </a:r>
            <a:r>
              <a:rPr lang="en-US" sz="3600" b="1" i="1" dirty="0">
                <a:solidFill>
                  <a:srgbClr val="FFFFFF"/>
                </a:solidFill>
                <a:effectLst>
                  <a:glow rad="190500">
                    <a:srgbClr val="000000"/>
                  </a:glow>
                </a:effectLst>
                <a:latin typeface="Arial" charset="0"/>
                <a:ea typeface="ＭＳ Ｐゴシック" charset="0"/>
                <a:cs typeface="ＭＳ Ｐゴシック" charset="0"/>
              </a:rPr>
              <a:t> </a:t>
            </a:r>
            <a:r>
              <a:rPr lang="en-US" sz="3600" b="1" i="1" dirty="0" err="1">
                <a:solidFill>
                  <a:srgbClr val="FFFFFF"/>
                </a:solidFill>
                <a:effectLst>
                  <a:glow rad="190500">
                    <a:srgbClr val="000000"/>
                  </a:glow>
                </a:effectLst>
                <a:latin typeface="Arial" charset="0"/>
                <a:ea typeface="ＭＳ Ｐゴシック" charset="0"/>
                <a:cs typeface="ＭＳ Ｐゴシック" charset="0"/>
              </a:rPr>
              <a:t>dụng</a:t>
            </a:r>
            <a:r>
              <a:rPr lang="en-US" sz="3600" b="1" i="1" dirty="0">
                <a:solidFill>
                  <a:srgbClr val="FFFFFF"/>
                </a:solidFill>
                <a:effectLst>
                  <a:glow rad="190500">
                    <a:srgbClr val="000000"/>
                  </a:glow>
                </a:effectLst>
                <a:latin typeface="Arial" charset="0"/>
                <a:ea typeface="ＭＳ Ｐゴシック" charset="0"/>
                <a:cs typeface="ＭＳ Ｐゴシック" charset="0"/>
              </a:rPr>
              <a:t> hay </a:t>
            </a:r>
            <a:r>
              <a:rPr lang="en-US" sz="3600" b="1" i="1" dirty="0" err="1">
                <a:solidFill>
                  <a:srgbClr val="FFFFFF"/>
                </a:solidFill>
                <a:effectLst>
                  <a:glow rad="190500">
                    <a:srgbClr val="000000"/>
                  </a:glow>
                </a:effectLst>
                <a:latin typeface="Arial" charset="0"/>
                <a:ea typeface="ＭＳ Ｐゴシック" charset="0"/>
                <a:cs typeface="ＭＳ Ｐゴシック" charset="0"/>
              </a:rPr>
              <a:t>khích</a:t>
            </a:r>
            <a:r>
              <a:rPr lang="en-US" sz="3600" b="1" i="1" dirty="0">
                <a:solidFill>
                  <a:srgbClr val="FFFFFF"/>
                </a:solidFill>
                <a:effectLst>
                  <a:glow rad="190500">
                    <a:srgbClr val="000000"/>
                  </a:glow>
                </a:effectLst>
                <a:latin typeface="Arial" charset="0"/>
                <a:ea typeface="ＭＳ Ｐゴシック" charset="0"/>
                <a:cs typeface="ＭＳ Ｐゴシック" charset="0"/>
              </a:rPr>
              <a:t> </a:t>
            </a:r>
            <a:r>
              <a:rPr lang="en-US" sz="3600" b="1" i="1" dirty="0" err="1">
                <a:solidFill>
                  <a:srgbClr val="FFFFFF"/>
                </a:solidFill>
                <a:effectLst>
                  <a:glow rad="190500">
                    <a:srgbClr val="000000"/>
                  </a:glow>
                </a:effectLst>
                <a:latin typeface="Arial" charset="0"/>
                <a:ea typeface="ＭＳ Ｐゴシック" charset="0"/>
                <a:cs typeface="ＭＳ Ｐゴシック" charset="0"/>
              </a:rPr>
              <a:t>lệ</a:t>
            </a:r>
            <a:r>
              <a:rPr lang="en-US" sz="3600" b="1" i="1" dirty="0">
                <a:solidFill>
                  <a:srgbClr val="FFFFFF"/>
                </a:solidFill>
                <a:effectLst>
                  <a:glow rad="190500">
                    <a:srgbClr val="000000"/>
                  </a:glow>
                </a:effectLst>
                <a:latin typeface="Arial" charset="0"/>
                <a:ea typeface="ＭＳ Ｐゴシック" charset="0"/>
                <a:cs typeface="ＭＳ Ｐゴシック" charset="0"/>
              </a:rPr>
              <a:t> </a:t>
            </a:r>
            <a:r>
              <a:rPr lang="en-US" sz="3600" b="1" i="1" dirty="0" err="1">
                <a:solidFill>
                  <a:srgbClr val="FFFFFF"/>
                </a:solidFill>
                <a:effectLst>
                  <a:glow rad="190500">
                    <a:srgbClr val="000000"/>
                  </a:glow>
                </a:effectLst>
                <a:latin typeface="Arial" charset="0"/>
                <a:ea typeface="ＭＳ Ｐゴシック" charset="0"/>
                <a:cs typeface="ＭＳ Ｐゴシック" charset="0"/>
              </a:rPr>
              <a:t>sự</a:t>
            </a:r>
            <a:r>
              <a:rPr lang="en-US" sz="3600" b="1" i="1" dirty="0">
                <a:solidFill>
                  <a:srgbClr val="FFFFFF"/>
                </a:solidFill>
                <a:effectLst>
                  <a:glow rad="190500">
                    <a:srgbClr val="000000"/>
                  </a:glow>
                </a:effectLst>
                <a:latin typeface="Arial" charset="0"/>
                <a:ea typeface="ＭＳ Ｐゴシック" charset="0"/>
                <a:cs typeface="ＭＳ Ｐゴシック" charset="0"/>
              </a:rPr>
              <a:t> </a:t>
            </a:r>
            <a:r>
              <a:rPr lang="en-US" sz="3600" b="1" i="1" dirty="0" err="1">
                <a:solidFill>
                  <a:srgbClr val="FFFFFF"/>
                </a:solidFill>
                <a:effectLst>
                  <a:glow rad="190500">
                    <a:srgbClr val="000000"/>
                  </a:glow>
                </a:effectLst>
                <a:latin typeface="Arial" charset="0"/>
                <a:ea typeface="ＭＳ Ｐゴシック" charset="0"/>
                <a:cs typeface="ＭＳ Ｐゴシック" charset="0"/>
              </a:rPr>
              <a:t>vâng</a:t>
            </a:r>
            <a:r>
              <a:rPr lang="en-US" sz="3600" b="1" i="1" dirty="0">
                <a:solidFill>
                  <a:srgbClr val="FFFFFF"/>
                </a:solidFill>
                <a:effectLst>
                  <a:glow rad="190500">
                    <a:srgbClr val="000000"/>
                  </a:glow>
                </a:effectLst>
                <a:latin typeface="Arial" charset="0"/>
                <a:ea typeface="ＭＳ Ｐゴシック" charset="0"/>
                <a:cs typeface="ＭＳ Ｐゴシック" charset="0"/>
              </a:rPr>
              <a:t> </a:t>
            </a:r>
            <a:r>
              <a:rPr lang="en-US" sz="3600" b="1" i="1" dirty="0" err="1">
                <a:solidFill>
                  <a:srgbClr val="FFFFFF"/>
                </a:solidFill>
                <a:effectLst>
                  <a:glow rad="190500">
                    <a:srgbClr val="000000"/>
                  </a:glow>
                </a:effectLst>
                <a:latin typeface="Arial" charset="0"/>
                <a:ea typeface="ＭＳ Ｐゴシック" charset="0"/>
                <a:cs typeface="ＭＳ Ｐゴシック" charset="0"/>
              </a:rPr>
              <a:t>lời</a:t>
            </a:r>
            <a:endParaRPr lang="en-US" sz="3600" b="1" i="1" dirty="0">
              <a:solidFill>
                <a:srgbClr val="FFFFFF"/>
              </a:solidFill>
              <a:effectLst>
                <a:glow rad="190500">
                  <a:srgbClr val="000000"/>
                </a:glow>
              </a:effectLst>
              <a:latin typeface="Arial" charset="0"/>
              <a:ea typeface="ＭＳ Ｐゴシック" charset="0"/>
              <a:cs typeface="ＭＳ Ｐゴシック" charset="0"/>
            </a:endParaRPr>
          </a:p>
          <a:p>
            <a:pPr eaLnBrk="1" hangingPunct="1">
              <a:spcBef>
                <a:spcPct val="20000"/>
              </a:spcBef>
              <a:defRPr/>
            </a:pPr>
            <a:r>
              <a:rPr lang="en-US" sz="3600" b="1" i="1" dirty="0" err="1">
                <a:solidFill>
                  <a:srgbClr val="FFFF00"/>
                </a:solidFill>
                <a:effectLst>
                  <a:glow rad="190500">
                    <a:srgbClr val="000000"/>
                  </a:glow>
                </a:effectLst>
                <a:latin typeface="Arial" charset="0"/>
                <a:ea typeface="ＭＳ Ｐゴシック" charset="0"/>
                <a:cs typeface="ＭＳ Ｐゴシック" charset="0"/>
              </a:rPr>
              <a:t>B</a:t>
            </a:r>
            <a:r>
              <a:rPr lang="en-US" sz="3600" b="1" i="1" dirty="0" err="1">
                <a:solidFill>
                  <a:srgbClr val="FFFFFF"/>
                </a:solidFill>
                <a:effectLst>
                  <a:glow rad="190500">
                    <a:srgbClr val="000000"/>
                  </a:glow>
                </a:effectLst>
                <a:latin typeface="Arial" charset="0"/>
                <a:ea typeface="ＭＳ Ｐゴシック" charset="0"/>
                <a:cs typeface="ＭＳ Ｐゴシック" charset="0"/>
              </a:rPr>
              <a:t>ao</a:t>
            </a:r>
            <a:r>
              <a:rPr lang="en-US" sz="3600" b="1" i="1" dirty="0">
                <a:solidFill>
                  <a:srgbClr val="FFFFFF"/>
                </a:solidFill>
                <a:effectLst>
                  <a:glow rad="190500">
                    <a:srgbClr val="000000"/>
                  </a:glow>
                </a:effectLst>
                <a:latin typeface="Arial" charset="0"/>
                <a:ea typeface="ＭＳ Ｐゴシック" charset="0"/>
                <a:cs typeface="ＭＳ Ｐゴシック" charset="0"/>
              </a:rPr>
              <a:t> </a:t>
            </a:r>
            <a:r>
              <a:rPr lang="en-US" sz="3600" b="1" i="1" dirty="0" err="1">
                <a:solidFill>
                  <a:srgbClr val="FFFFFF"/>
                </a:solidFill>
                <a:effectLst>
                  <a:glow rad="190500">
                    <a:srgbClr val="000000"/>
                  </a:glow>
                </a:effectLst>
                <a:latin typeface="Arial" charset="0"/>
                <a:ea typeface="ＭＳ Ｐゴシック" charset="0"/>
                <a:cs typeface="ＭＳ Ｐゴシック" charset="0"/>
              </a:rPr>
              <a:t>gồm</a:t>
            </a:r>
            <a:r>
              <a:rPr lang="en-US" sz="3600" b="1" i="1" dirty="0">
                <a:solidFill>
                  <a:srgbClr val="FFFFFF"/>
                </a:solidFill>
                <a:effectLst>
                  <a:glow rad="190500">
                    <a:srgbClr val="000000"/>
                  </a:glow>
                </a:effectLst>
                <a:latin typeface="Arial" charset="0"/>
                <a:ea typeface="ＭＳ Ｐゴシック" charset="0"/>
                <a:cs typeface="ＭＳ Ｐゴシック" charset="0"/>
              </a:rPr>
              <a:t> </a:t>
            </a:r>
            <a:r>
              <a:rPr lang="en-US" sz="3600" b="1" i="1" dirty="0" err="1">
                <a:solidFill>
                  <a:srgbClr val="FFFFFF"/>
                </a:solidFill>
                <a:effectLst>
                  <a:glow rad="190500">
                    <a:srgbClr val="000000"/>
                  </a:glow>
                </a:effectLst>
                <a:latin typeface="Arial" charset="0"/>
                <a:ea typeface="ＭＳ Ｐゴシック" charset="0"/>
                <a:cs typeface="ＭＳ Ｐゴシック" charset="0"/>
              </a:rPr>
              <a:t>sự</a:t>
            </a:r>
            <a:r>
              <a:rPr lang="en-US" sz="3600" b="1" i="1" dirty="0">
                <a:solidFill>
                  <a:srgbClr val="FFFFFF"/>
                </a:solidFill>
                <a:effectLst>
                  <a:glow rad="190500">
                    <a:srgbClr val="000000"/>
                  </a:glow>
                </a:effectLst>
                <a:latin typeface="Arial" charset="0"/>
                <a:ea typeface="ＭＳ Ｐゴシック" charset="0"/>
                <a:cs typeface="ＭＳ Ｐゴシック" charset="0"/>
              </a:rPr>
              <a:t> </a:t>
            </a:r>
            <a:r>
              <a:rPr lang="en-US" sz="3600" b="1" i="1" dirty="0" err="1">
                <a:solidFill>
                  <a:srgbClr val="FFFFFF"/>
                </a:solidFill>
                <a:effectLst>
                  <a:glow rad="190500">
                    <a:srgbClr val="000000"/>
                  </a:glow>
                </a:effectLst>
                <a:latin typeface="Arial" charset="0"/>
                <a:ea typeface="ＭＳ Ｐゴシック" charset="0"/>
                <a:cs typeface="ＭＳ Ｐゴシック" charset="0"/>
              </a:rPr>
              <a:t>đa</a:t>
            </a:r>
            <a:r>
              <a:rPr lang="en-US" sz="3600" b="1" i="1" dirty="0">
                <a:solidFill>
                  <a:srgbClr val="FFFFFF"/>
                </a:solidFill>
                <a:effectLst>
                  <a:glow rad="190500">
                    <a:srgbClr val="000000"/>
                  </a:glow>
                </a:effectLst>
                <a:latin typeface="Arial" charset="0"/>
                <a:ea typeface="ＭＳ Ｐゴシック" charset="0"/>
                <a:cs typeface="ＭＳ Ｐゴシック" charset="0"/>
              </a:rPr>
              <a:t> </a:t>
            </a:r>
            <a:r>
              <a:rPr lang="en-US" sz="3600" b="1" i="1" dirty="0" err="1">
                <a:solidFill>
                  <a:srgbClr val="FFFFFF"/>
                </a:solidFill>
                <a:effectLst>
                  <a:glow rad="190500">
                    <a:srgbClr val="000000"/>
                  </a:glow>
                </a:effectLst>
                <a:latin typeface="Arial" charset="0"/>
                <a:ea typeface="ＭＳ Ｐゴシック" charset="0"/>
                <a:cs typeface="ＭＳ Ｐゴシック" charset="0"/>
              </a:rPr>
              <a:t>dạng</a:t>
            </a:r>
            <a:endParaRPr lang="en-US" sz="3600" b="1" i="1" dirty="0">
              <a:solidFill>
                <a:srgbClr val="FFFFFF"/>
              </a:solidFill>
              <a:effectLst>
                <a:glow rad="190500">
                  <a:srgbClr val="000000"/>
                </a:glow>
              </a:effectLst>
              <a:latin typeface="Arial" charset="0"/>
              <a:ea typeface="ＭＳ Ｐゴシック" charset="0"/>
              <a:cs typeface="ＭＳ Ｐゴシック" charset="0"/>
            </a:endParaRPr>
          </a:p>
          <a:p>
            <a:pPr eaLnBrk="1" hangingPunct="1">
              <a:spcBef>
                <a:spcPct val="20000"/>
              </a:spcBef>
              <a:defRPr/>
            </a:pPr>
            <a:r>
              <a:rPr lang="en-US" sz="3600" b="1" i="1" dirty="0" err="1">
                <a:solidFill>
                  <a:srgbClr val="FFFF00"/>
                </a:solidFill>
                <a:effectLst>
                  <a:glow rad="190500">
                    <a:srgbClr val="000000"/>
                  </a:glow>
                </a:effectLst>
                <a:latin typeface="Arial" charset="0"/>
                <a:ea typeface="ＭＳ Ｐゴシック" charset="0"/>
                <a:cs typeface="ＭＳ Ｐゴシック" charset="0"/>
              </a:rPr>
              <a:t>Đ</a:t>
            </a:r>
            <a:r>
              <a:rPr lang="en-US" sz="3600" b="1" i="1" dirty="0" err="1">
                <a:solidFill>
                  <a:srgbClr val="FFFFFF"/>
                </a:solidFill>
                <a:effectLst>
                  <a:glow rad="190500">
                    <a:srgbClr val="000000"/>
                  </a:glow>
                </a:effectLst>
                <a:latin typeface="Arial" charset="0"/>
                <a:ea typeface="ＭＳ Ｐゴシック" charset="0"/>
                <a:cs typeface="ＭＳ Ｐゴシック" charset="0"/>
              </a:rPr>
              <a:t>ừng</a:t>
            </a:r>
            <a:r>
              <a:rPr lang="en-US" sz="3600" b="1" i="1" dirty="0">
                <a:solidFill>
                  <a:srgbClr val="FFFFFF"/>
                </a:solidFill>
                <a:effectLst>
                  <a:glow rad="190500">
                    <a:srgbClr val="000000"/>
                  </a:glow>
                </a:effectLst>
                <a:latin typeface="Arial" charset="0"/>
                <a:ea typeface="ＭＳ Ｐゴシック" charset="0"/>
                <a:cs typeface="ＭＳ Ｐゴシック" charset="0"/>
              </a:rPr>
              <a:t> </a:t>
            </a:r>
            <a:r>
              <a:rPr lang="en-US" sz="3600" b="1" i="1" dirty="0" err="1">
                <a:solidFill>
                  <a:srgbClr val="FFFFFF"/>
                </a:solidFill>
                <a:effectLst>
                  <a:glow rad="190500">
                    <a:srgbClr val="000000"/>
                  </a:glow>
                </a:effectLst>
                <a:latin typeface="Arial" charset="0"/>
                <a:ea typeface="ＭＳ Ｐゴシック" charset="0"/>
                <a:cs typeface="ＭＳ Ｐゴシック" charset="0"/>
              </a:rPr>
              <a:t>thông</a:t>
            </a:r>
            <a:r>
              <a:rPr lang="en-US" sz="3600" b="1" i="1" dirty="0">
                <a:solidFill>
                  <a:srgbClr val="FFFFFF"/>
                </a:solidFill>
                <a:effectLst>
                  <a:glow rad="190500">
                    <a:srgbClr val="000000"/>
                  </a:glow>
                </a:effectLst>
                <a:latin typeface="Arial" charset="0"/>
                <a:ea typeface="ＭＳ Ｐゴシック" charset="0"/>
                <a:cs typeface="ＭＳ Ｐゴシック" charset="0"/>
              </a:rPr>
              <a:t> </a:t>
            </a:r>
            <a:r>
              <a:rPr lang="en-US" sz="3600" b="1" i="1" dirty="0" err="1">
                <a:solidFill>
                  <a:srgbClr val="FFFFFF"/>
                </a:solidFill>
                <a:effectLst>
                  <a:glow rad="190500">
                    <a:srgbClr val="000000"/>
                  </a:glow>
                </a:effectLst>
                <a:latin typeface="Arial" charset="0"/>
                <a:ea typeface="ＭＳ Ｐゴシック" charset="0"/>
                <a:cs typeface="ＭＳ Ｐゴシック" charset="0"/>
              </a:rPr>
              <a:t>báo</a:t>
            </a:r>
            <a:r>
              <a:rPr lang="en-US" sz="3600" b="1" i="1" dirty="0">
                <a:solidFill>
                  <a:srgbClr val="FFFFFF"/>
                </a:solidFill>
                <a:effectLst>
                  <a:glow rad="190500">
                    <a:srgbClr val="000000"/>
                  </a:glow>
                </a:effectLst>
                <a:latin typeface="Arial" charset="0"/>
                <a:ea typeface="ＭＳ Ｐゴシック" charset="0"/>
                <a:cs typeface="ＭＳ Ｐゴシック" charset="0"/>
              </a:rPr>
              <a:t> </a:t>
            </a:r>
            <a:r>
              <a:rPr lang="en-US" sz="3600" b="1" i="1" dirty="0" err="1">
                <a:solidFill>
                  <a:srgbClr val="FFFFFF"/>
                </a:solidFill>
                <a:effectLst>
                  <a:glow rad="190500">
                    <a:srgbClr val="000000"/>
                  </a:glow>
                </a:effectLst>
                <a:latin typeface="Arial" charset="0"/>
                <a:ea typeface="ＭＳ Ｐゴシック" charset="0"/>
                <a:cs typeface="ＭＳ Ｐゴシック" charset="0"/>
              </a:rPr>
              <a:t>một</a:t>
            </a:r>
            <a:r>
              <a:rPr lang="en-US" sz="3600" b="1" i="1" dirty="0">
                <a:solidFill>
                  <a:srgbClr val="FFFFFF"/>
                </a:solidFill>
                <a:effectLst>
                  <a:glow rad="190500">
                    <a:srgbClr val="000000"/>
                  </a:glow>
                </a:effectLst>
                <a:latin typeface="Arial" charset="0"/>
                <a:ea typeface="ＭＳ Ｐゴシック" charset="0"/>
                <a:cs typeface="ＭＳ Ｐゴシック" charset="0"/>
              </a:rPr>
              <a:t> </a:t>
            </a:r>
            <a:r>
              <a:rPr lang="en-US" sz="3600" b="1" i="1" dirty="0" err="1">
                <a:solidFill>
                  <a:srgbClr val="FFFFFF"/>
                </a:solidFill>
                <a:effectLst>
                  <a:glow rad="190500">
                    <a:srgbClr val="000000"/>
                  </a:glow>
                </a:effectLst>
                <a:latin typeface="Arial" charset="0"/>
                <a:ea typeface="ＭＳ Ｐゴシック" charset="0"/>
                <a:cs typeface="ＭＳ Ｐゴシック" charset="0"/>
              </a:rPr>
              <a:t>kết</a:t>
            </a:r>
            <a:r>
              <a:rPr lang="en-US" sz="3600" b="1" i="1" dirty="0">
                <a:solidFill>
                  <a:srgbClr val="FFFFFF"/>
                </a:solidFill>
                <a:effectLst>
                  <a:glow rad="190500">
                    <a:srgbClr val="000000"/>
                  </a:glow>
                </a:effectLst>
                <a:latin typeface="Arial" charset="0"/>
                <a:ea typeface="ＭＳ Ｐゴシック" charset="0"/>
                <a:cs typeface="ＭＳ Ｐゴシック" charset="0"/>
              </a:rPr>
              <a:t> </a:t>
            </a:r>
            <a:r>
              <a:rPr lang="en-US" sz="3600" b="1" i="1" dirty="0" err="1">
                <a:solidFill>
                  <a:srgbClr val="FFFFFF"/>
                </a:solidFill>
                <a:effectLst>
                  <a:glow rad="190500">
                    <a:srgbClr val="000000"/>
                  </a:glow>
                </a:effectLst>
                <a:latin typeface="Arial" charset="0"/>
                <a:ea typeface="ＭＳ Ｐゴシック" charset="0"/>
                <a:cs typeface="ＭＳ Ｐゴシック" charset="0"/>
              </a:rPr>
              <a:t>luận</a:t>
            </a:r>
            <a:endParaRPr lang="en-US" sz="3600" b="1" i="1" dirty="0">
              <a:solidFill>
                <a:srgbClr val="FFFFFF"/>
              </a:solidFill>
              <a:effectLst>
                <a:glow rad="190500">
                  <a:srgbClr val="000000"/>
                </a:glow>
              </a:effectLst>
              <a:latin typeface="Arial" charset="0"/>
              <a:ea typeface="ＭＳ Ｐゴシック" charset="0"/>
              <a:cs typeface="ＭＳ Ｐゴシック" charset="0"/>
            </a:endParaRPr>
          </a:p>
        </p:txBody>
      </p:sp>
      <p:sp>
        <p:nvSpPr>
          <p:cNvPr id="8" name="Rectangle 4">
            <a:extLst>
              <a:ext uri="{FF2B5EF4-FFF2-40B4-BE49-F238E27FC236}">
                <a16:creationId xmlns:a16="http://schemas.microsoft.com/office/drawing/2014/main" id="{75A71EF8-1963-4D4C-BB78-884D9D47728C}"/>
              </a:ext>
            </a:extLst>
          </p:cNvPr>
          <p:cNvSpPr>
            <a:spLocks noChangeArrowheads="1"/>
          </p:cNvSpPr>
          <p:nvPr/>
        </p:nvSpPr>
        <p:spPr bwMode="auto">
          <a:xfrm rot="-5400000">
            <a:off x="5117306" y="2788444"/>
            <a:ext cx="6742113" cy="1006475"/>
          </a:xfrm>
          <a:prstGeom prst="rect">
            <a:avLst/>
          </a:prstGeom>
          <a:noFill/>
          <a:ln>
            <a:noFill/>
          </a:ln>
          <a:extLst/>
        </p:spPr>
        <p:txBody>
          <a:bodyPr>
            <a:spAutoFit/>
          </a:bodyPr>
          <a:lstStyle/>
          <a:p>
            <a:pPr algn="ctr">
              <a:defRPr/>
            </a:pPr>
            <a:r>
              <a:rPr lang="en-US" sz="6000" b="1">
                <a:solidFill>
                  <a:srgbClr val="FFFFFF"/>
                </a:solidFill>
                <a:effectLst>
                  <a:glow rad="190500">
                    <a:srgbClr val="000000"/>
                  </a:glow>
                </a:effectLst>
                <a:latin typeface="Arial" charset="0"/>
                <a:ea typeface="ＭＳ Ｐゴシック" charset="0"/>
                <a:cs typeface="ＭＳ Ｐゴシック" charset="0"/>
              </a:rPr>
              <a:t>Kết Luận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a:extLst>
              <a:ext uri="{FF2B5EF4-FFF2-40B4-BE49-F238E27FC236}">
                <a16:creationId xmlns:a16="http://schemas.microsoft.com/office/drawing/2014/main" id="{9E4C2ECA-7821-7E4E-B11A-B39D23149072}"/>
              </a:ext>
            </a:extLst>
          </p:cNvPr>
          <p:cNvSpPr>
            <a:spLocks noGrp="1" noChangeArrowheads="1"/>
          </p:cNvSpPr>
          <p:nvPr>
            <p:ph type="ctrTitle"/>
          </p:nvPr>
        </p:nvSpPr>
        <p:spPr>
          <a:xfrm>
            <a:off x="685800" y="2286000"/>
            <a:ext cx="7772400" cy="1143000"/>
          </a:xfrm>
        </p:spPr>
        <p:txBody>
          <a:bodyPr/>
          <a:lstStyle/>
          <a:p>
            <a:pPr eaLnBrk="1" hangingPunct="1">
              <a:defRPr/>
            </a:pPr>
            <a:r>
              <a:rPr lang="en-US">
                <a:cs typeface="+mj-cs"/>
              </a:rPr>
              <a:t>Black</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a:t>Tân</a:t>
            </a:r>
            <a:r>
              <a:rPr lang="en-US" sz="2800" b="1" dirty="0"/>
              <a:t> </a:t>
            </a:r>
            <a:r>
              <a:rPr lang="en-US" sz="2800" b="1" dirty="0" err="1"/>
              <a:t>Ước</a:t>
            </a:r>
            <a:r>
              <a:rPr lang="en-US" sz="2800" b="1" dirty="0"/>
              <a:t> </a:t>
            </a:r>
            <a:r>
              <a:rPr lang="en-US" sz="2800" b="1" dirty="0" err="1"/>
              <a:t>Lược</a:t>
            </a:r>
            <a:r>
              <a:rPr lang="en-US" sz="2800" b="1" dirty="0"/>
              <a:t> </a:t>
            </a:r>
            <a:r>
              <a:rPr lang="en-US" sz="2800" b="1" dirty="0" err="1"/>
              <a:t>Khảo</a:t>
            </a:r>
            <a:r>
              <a:rPr lang="en-US" sz="2800" b="1" dirty="0"/>
              <a:t>—</a:t>
            </a:r>
            <a:r>
              <a:rPr lang="en-US" sz="2800" b="1" dirty="0" err="1">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5"/>
            <a:ext cx="9144000" cy="636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Tải</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Về</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Tài</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Liệu</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Nghiên</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Cứu</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Kinh</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Thánh</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8194961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a:extLst>
              <a:ext uri="{FF2B5EF4-FFF2-40B4-BE49-F238E27FC236}">
                <a16:creationId xmlns:a16="http://schemas.microsoft.com/office/drawing/2014/main" id="{A92AF306-24BD-AC4F-A1DA-B1F10E32C58B}"/>
              </a:ext>
            </a:extLst>
          </p:cNvPr>
          <p:cNvSpPr>
            <a:spLocks noGrp="1" noChangeArrowheads="1"/>
          </p:cNvSpPr>
          <p:nvPr>
            <p:ph type="title"/>
          </p:nvPr>
        </p:nvSpPr>
        <p:spPr>
          <a:xfrm>
            <a:off x="228600" y="228600"/>
            <a:ext cx="8686800" cy="990600"/>
          </a:xfrm>
          <a:gradFill rotWithShape="0">
            <a:gsLst>
              <a:gs pos="0">
                <a:srgbClr val="12531E"/>
              </a:gs>
              <a:gs pos="100000">
                <a:srgbClr val="08260E"/>
              </a:gs>
            </a:gsLst>
            <a:path path="shape">
              <a:fillToRect l="50000" t="50000" r="50000" b="50000"/>
            </a:path>
          </a:gradFill>
          <a:effectLst>
            <a:outerShdw blurRad="63500" dist="35921" dir="2700000" algn="ctr" rotWithShape="0">
              <a:srgbClr val="000000">
                <a:alpha val="75000"/>
              </a:srgbClr>
            </a:outerShdw>
          </a:effectLst>
        </p:spPr>
        <p:txBody>
          <a:bodyPr/>
          <a:lstStyle/>
          <a:p>
            <a:pPr eaLnBrk="1" hangingPunct="1"/>
            <a:r>
              <a:rPr lang="en-US" altLang="en-US" sz="4000"/>
              <a:t>Có Ba Loại Diễn Giả:</a:t>
            </a:r>
            <a:endParaRPr lang="en-US" altLang="en-US"/>
          </a:p>
        </p:txBody>
      </p:sp>
      <p:sp>
        <p:nvSpPr>
          <p:cNvPr id="1348611" name="Rectangle 3">
            <a:extLst>
              <a:ext uri="{FF2B5EF4-FFF2-40B4-BE49-F238E27FC236}">
                <a16:creationId xmlns:a16="http://schemas.microsoft.com/office/drawing/2014/main" id="{1C60A4C2-E694-9642-8129-50D752738243}"/>
              </a:ext>
            </a:extLst>
          </p:cNvPr>
          <p:cNvSpPr>
            <a:spLocks noGrp="1" noChangeArrowheads="1"/>
          </p:cNvSpPr>
          <p:nvPr>
            <p:ph type="body" idx="1"/>
          </p:nvPr>
        </p:nvSpPr>
        <p:spPr>
          <a:xfrm>
            <a:off x="1752600" y="1371600"/>
            <a:ext cx="7499350" cy="990600"/>
          </a:xfrm>
        </p:spPr>
        <p:txBody>
          <a:bodyPr/>
          <a:lstStyle/>
          <a:p>
            <a:pPr eaLnBrk="1" hangingPunct="1"/>
            <a:r>
              <a:rPr lang="en-US" altLang="en-US"/>
              <a:t>Diễn giả mà bạn </a:t>
            </a:r>
            <a:r>
              <a:rPr lang="en-US" altLang="en-US">
                <a:solidFill>
                  <a:srgbClr val="FFFF00"/>
                </a:solidFill>
              </a:rPr>
              <a:t>không thể</a:t>
            </a:r>
            <a:r>
              <a:rPr lang="en-US" altLang="en-US"/>
              <a:t> lắng nghe</a:t>
            </a:r>
          </a:p>
        </p:txBody>
      </p:sp>
      <p:pic>
        <p:nvPicPr>
          <p:cNvPr id="1348612" name="Picture 4" descr="images-5">
            <a:extLst>
              <a:ext uri="{FF2B5EF4-FFF2-40B4-BE49-F238E27FC236}">
                <a16:creationId xmlns:a16="http://schemas.microsoft.com/office/drawing/2014/main" id="{0C1ACA13-345C-BB48-9726-FB1244AB3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581400"/>
            <a:ext cx="152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8613" name="Picture 5" descr="images-17">
            <a:extLst>
              <a:ext uri="{FF2B5EF4-FFF2-40B4-BE49-F238E27FC236}">
                <a16:creationId xmlns:a16="http://schemas.microsoft.com/office/drawing/2014/main" id="{82BD8779-3BA8-6441-907C-58EB82775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1371600"/>
            <a:ext cx="1039812"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8614" name="Picture 6" descr="black &amp; white">
            <a:extLst>
              <a:ext uri="{FF2B5EF4-FFF2-40B4-BE49-F238E27FC236}">
                <a16:creationId xmlns:a16="http://schemas.microsoft.com/office/drawing/2014/main" id="{731626C4-388F-7446-B1ED-51C0902AC8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23529"/>
          <a:stretch>
            <a:fillRect/>
          </a:stretch>
        </p:blipFill>
        <p:spPr bwMode="auto">
          <a:xfrm>
            <a:off x="611188" y="2514600"/>
            <a:ext cx="9890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7">
            <a:extLst>
              <a:ext uri="{FF2B5EF4-FFF2-40B4-BE49-F238E27FC236}">
                <a16:creationId xmlns:a16="http://schemas.microsoft.com/office/drawing/2014/main" id="{184BAA4D-D6E9-DC42-A8D6-E5A9F1FF3E25}"/>
              </a:ext>
            </a:extLst>
          </p:cNvPr>
          <p:cNvSpPr txBox="1">
            <a:spLocks noChangeArrowheads="1"/>
          </p:cNvSpPr>
          <p:nvPr/>
        </p:nvSpPr>
        <p:spPr bwMode="auto">
          <a:xfrm>
            <a:off x="8518525" y="39688"/>
            <a:ext cx="523875"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tx2"/>
                </a:solidFill>
              </a:rPr>
              <a:t>74</a:t>
            </a:r>
            <a:endParaRPr lang="en-US">
              <a:solidFill>
                <a:schemeClr val="tx2"/>
              </a:solidFill>
            </a:endParaRPr>
          </a:p>
        </p:txBody>
      </p:sp>
      <p:sp>
        <p:nvSpPr>
          <p:cNvPr id="1348616" name="Rectangle 8">
            <a:extLst>
              <a:ext uri="{FF2B5EF4-FFF2-40B4-BE49-F238E27FC236}">
                <a16:creationId xmlns:a16="http://schemas.microsoft.com/office/drawing/2014/main" id="{F4D9F3E3-16BB-B442-AB75-24D86EA617C0}"/>
              </a:ext>
            </a:extLst>
          </p:cNvPr>
          <p:cNvSpPr>
            <a:spLocks noChangeArrowheads="1"/>
          </p:cNvSpPr>
          <p:nvPr/>
        </p:nvSpPr>
        <p:spPr bwMode="auto">
          <a:xfrm>
            <a:off x="1752600" y="2552700"/>
            <a:ext cx="7162800" cy="838200"/>
          </a:xfrm>
          <a:prstGeom prst="rect">
            <a:avLst/>
          </a:prstGeom>
          <a:noFill/>
          <a:ln>
            <a:noFill/>
          </a:ln>
          <a:effectLst>
            <a:outerShdw blurRad="63500" dist="380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chemeClr val="hlink"/>
              </a:buClr>
              <a:buSzPct val="65000"/>
              <a:buFont typeface="Wingdings" pitchFamily="2" charset="2"/>
              <a:buChar char="n"/>
            </a:pPr>
            <a:r>
              <a:rPr lang="en-US" altLang="en-US" sz="3200"/>
              <a:t>Diễn giả bạn </a:t>
            </a:r>
            <a:r>
              <a:rPr lang="en-US" altLang="en-US" sz="3200">
                <a:solidFill>
                  <a:srgbClr val="FFFF00"/>
                </a:solidFill>
              </a:rPr>
              <a:t>có thể</a:t>
            </a:r>
            <a:r>
              <a:rPr lang="en-US" altLang="en-US" sz="3200"/>
              <a:t> lắng nghe</a:t>
            </a:r>
          </a:p>
        </p:txBody>
      </p:sp>
      <p:sp>
        <p:nvSpPr>
          <p:cNvPr id="1348617" name="Rectangle 9">
            <a:extLst>
              <a:ext uri="{FF2B5EF4-FFF2-40B4-BE49-F238E27FC236}">
                <a16:creationId xmlns:a16="http://schemas.microsoft.com/office/drawing/2014/main" id="{F618EE10-0837-3348-9AB5-3F06198CB62E}"/>
              </a:ext>
            </a:extLst>
          </p:cNvPr>
          <p:cNvSpPr>
            <a:spLocks noChangeArrowheads="1"/>
          </p:cNvSpPr>
          <p:nvPr/>
        </p:nvSpPr>
        <p:spPr bwMode="auto">
          <a:xfrm>
            <a:off x="1752600" y="3581400"/>
            <a:ext cx="7162800" cy="838200"/>
          </a:xfrm>
          <a:prstGeom prst="rect">
            <a:avLst/>
          </a:prstGeom>
          <a:noFill/>
          <a:ln>
            <a:noFill/>
          </a:ln>
          <a:effectLst>
            <a:outerShdw blurRad="63500" dist="380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chemeClr val="hlink"/>
              </a:buClr>
              <a:buSzPct val="65000"/>
              <a:buFont typeface="Wingdings" charset="0"/>
              <a:buChar char="n"/>
              <a:defRPr/>
            </a:pPr>
            <a:r>
              <a:rPr lang="en-US" sz="3200">
                <a:latin typeface="Arial" charset="0"/>
                <a:ea typeface="ＭＳ Ｐゴシック" charset="0"/>
                <a:cs typeface="ＭＳ Ｐゴシック" charset="0"/>
              </a:rPr>
              <a:t>Diễn giả bạn </a:t>
            </a:r>
            <a:r>
              <a:rPr lang="en-US" sz="3200">
                <a:solidFill>
                  <a:srgbClr val="FFFF00"/>
                </a:solidFill>
                <a:latin typeface="Arial" charset="0"/>
                <a:ea typeface="ＭＳ Ｐゴシック" charset="0"/>
                <a:cs typeface="ＭＳ Ｐゴシック" charset="0"/>
              </a:rPr>
              <a:t>phải</a:t>
            </a:r>
            <a:r>
              <a:rPr lang="en-US" sz="3200">
                <a:latin typeface="Arial" charset="0"/>
                <a:ea typeface="ＭＳ Ｐゴシック" charset="0"/>
                <a:cs typeface="ＭＳ Ｐゴシック" charset="0"/>
              </a:rPr>
              <a:t> lắng nghe</a:t>
            </a:r>
          </a:p>
        </p:txBody>
      </p:sp>
      <p:sp>
        <p:nvSpPr>
          <p:cNvPr id="1348618" name="Rectangle 10">
            <a:extLst>
              <a:ext uri="{FF2B5EF4-FFF2-40B4-BE49-F238E27FC236}">
                <a16:creationId xmlns:a16="http://schemas.microsoft.com/office/drawing/2014/main" id="{E074356F-32F3-984D-A684-8484567DAFDC}"/>
              </a:ext>
            </a:extLst>
          </p:cNvPr>
          <p:cNvSpPr>
            <a:spLocks noChangeArrowheads="1"/>
          </p:cNvSpPr>
          <p:nvPr/>
        </p:nvSpPr>
        <p:spPr bwMode="auto">
          <a:xfrm>
            <a:off x="152400" y="4648200"/>
            <a:ext cx="8763000" cy="1524000"/>
          </a:xfrm>
          <a:prstGeom prst="rect">
            <a:avLst/>
          </a:prstGeom>
          <a:gradFill rotWithShape="0">
            <a:gsLst>
              <a:gs pos="0">
                <a:srgbClr val="12531E"/>
              </a:gs>
              <a:gs pos="100000">
                <a:srgbClr val="08260E"/>
              </a:gs>
            </a:gsLst>
            <a:path path="shape">
              <a:fillToRect l="50000" t="50000" r="50000" b="50000"/>
            </a:path>
          </a:gradFill>
          <a:ln>
            <a:noFill/>
          </a:ln>
          <a:effectLst>
            <a:outerShdw blurRad="63500" dist="38099" dir="2700000" algn="ctr" rotWithShape="0">
              <a:srgbClr val="000000">
                <a:alpha val="75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a:solidFill>
                  <a:schemeClr val="tx2"/>
                </a:solidFill>
              </a:rPr>
              <a:t>Trong suốt phần giới thiệu, hội chúng thường quyết định loại diễn giả đang nói với họ sáng hôm đó.</a:t>
            </a:r>
            <a:endParaRPr lang="en-US" altLang="en-US" sz="3600">
              <a:solidFill>
                <a:schemeClr val="tx2"/>
              </a:solidFill>
            </a:endParaRPr>
          </a:p>
        </p:txBody>
      </p:sp>
      <p:sp>
        <p:nvSpPr>
          <p:cNvPr id="14347" name="Rectangle 11">
            <a:extLst>
              <a:ext uri="{FF2B5EF4-FFF2-40B4-BE49-F238E27FC236}">
                <a16:creationId xmlns:a16="http://schemas.microsoft.com/office/drawing/2014/main" id="{F7C5C81C-D079-D648-80AE-EC125C4AD8F0}"/>
              </a:ext>
            </a:extLst>
          </p:cNvPr>
          <p:cNvSpPr>
            <a:spLocks noChangeArrowheads="1"/>
          </p:cNvSpPr>
          <p:nvPr/>
        </p:nvSpPr>
        <p:spPr bwMode="auto">
          <a:xfrm>
            <a:off x="1828800" y="6248400"/>
            <a:ext cx="7162800" cy="609600"/>
          </a:xfrm>
          <a:prstGeom prst="rect">
            <a:avLst/>
          </a:prstGeom>
          <a:noFill/>
          <a:ln>
            <a:noFill/>
          </a:ln>
          <a:effectLst>
            <a:outerShdw blurRad="63500" dist="38099" dir="2700000" algn="ctr" rotWithShape="0">
              <a:srgbClr val="000000">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r" eaLnBrk="1" hangingPunct="1">
              <a:spcBef>
                <a:spcPct val="20000"/>
              </a:spcBef>
              <a:buClr>
                <a:schemeClr val="hlink"/>
              </a:buClr>
              <a:buSzPct val="65000"/>
              <a:buFont typeface="Wingdings" charset="0"/>
              <a:buChar char="n"/>
              <a:defRPr/>
            </a:pPr>
            <a:r>
              <a:rPr lang="en-US">
                <a:latin typeface="Arial" charset="0"/>
                <a:ea typeface="ＭＳ Ｐゴシック" charset="0"/>
                <a:cs typeface="ＭＳ Ｐゴシック" charset="0"/>
              </a:rPr>
              <a:t>Haddon Robinson, </a:t>
            </a:r>
            <a:r>
              <a:rPr lang="en-US" i="1">
                <a:latin typeface="Arial" charset="0"/>
                <a:ea typeface="ＭＳ Ｐゴシック" charset="0"/>
                <a:cs typeface="ＭＳ Ｐゴシック" charset="0"/>
              </a:rPr>
              <a:t>Biblical Preaching</a:t>
            </a:r>
            <a:r>
              <a:rPr lang="en-US">
                <a:latin typeface="Arial" charset="0"/>
                <a:ea typeface="ＭＳ Ｐゴシック" charset="0"/>
                <a:cs typeface="ＭＳ Ｐゴシック" charset="0"/>
              </a:rPr>
              <a:t>, 167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348611">
                                            <p:txEl>
                                              <p:pRg st="0" end="0"/>
                                            </p:txEl>
                                          </p:spTgt>
                                        </p:tgtEl>
                                        <p:attrNameLst>
                                          <p:attrName>style.visibility</p:attrName>
                                        </p:attrNameLst>
                                      </p:cBhvr>
                                      <p:to>
                                        <p:strVal val="visible"/>
                                      </p:to>
                                    </p:set>
                                    <p:anim calcmode="lin" valueType="num">
                                      <p:cBhvr>
                                        <p:cTn id="7" dur="500" fill="hold"/>
                                        <p:tgtEl>
                                          <p:spTgt spid="13486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4861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348611">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348611">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348613"/>
                                        </p:tgtEl>
                                        <p:attrNameLst>
                                          <p:attrName>style.visibility</p:attrName>
                                        </p:attrNameLst>
                                      </p:cBhvr>
                                      <p:to>
                                        <p:strVal val="visible"/>
                                      </p:to>
                                    </p:set>
                                    <p:anim calcmode="lin" valueType="num">
                                      <p:cBhvr>
                                        <p:cTn id="13" dur="500" fill="hold"/>
                                        <p:tgtEl>
                                          <p:spTgt spid="1348613"/>
                                        </p:tgtEl>
                                        <p:attrNameLst>
                                          <p:attrName>ppt_w</p:attrName>
                                        </p:attrNameLst>
                                      </p:cBhvr>
                                      <p:tavLst>
                                        <p:tav tm="0">
                                          <p:val>
                                            <p:fltVal val="0"/>
                                          </p:val>
                                        </p:tav>
                                        <p:tav tm="100000">
                                          <p:val>
                                            <p:strVal val="#ppt_w"/>
                                          </p:val>
                                        </p:tav>
                                      </p:tavLst>
                                    </p:anim>
                                    <p:anim calcmode="lin" valueType="num">
                                      <p:cBhvr>
                                        <p:cTn id="14" dur="500" fill="hold"/>
                                        <p:tgtEl>
                                          <p:spTgt spid="1348613"/>
                                        </p:tgtEl>
                                        <p:attrNameLst>
                                          <p:attrName>ppt_h</p:attrName>
                                        </p:attrNameLst>
                                      </p:cBhvr>
                                      <p:tavLst>
                                        <p:tav tm="0">
                                          <p:val>
                                            <p:fltVal val="0"/>
                                          </p:val>
                                        </p:tav>
                                        <p:tav tm="100000">
                                          <p:val>
                                            <p:strVal val="#ppt_h"/>
                                          </p:val>
                                        </p:tav>
                                      </p:tavLst>
                                    </p:anim>
                                    <p:anim calcmode="lin" valueType="num">
                                      <p:cBhvr>
                                        <p:cTn id="15" dur="500" fill="hold"/>
                                        <p:tgtEl>
                                          <p:spTgt spid="1348613"/>
                                        </p:tgtEl>
                                        <p:attrNameLst>
                                          <p:attrName>style.rotation</p:attrName>
                                        </p:attrNameLst>
                                      </p:cBhvr>
                                      <p:tavLst>
                                        <p:tav tm="0">
                                          <p:val>
                                            <p:fltVal val="360"/>
                                          </p:val>
                                        </p:tav>
                                        <p:tav tm="100000">
                                          <p:val>
                                            <p:fltVal val="0"/>
                                          </p:val>
                                        </p:tav>
                                      </p:tavLst>
                                    </p:anim>
                                    <p:animEffect transition="in" filter="fade">
                                      <p:cBhvr>
                                        <p:cTn id="16" dur="500"/>
                                        <p:tgtEl>
                                          <p:spTgt spid="13486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1348616"/>
                                        </p:tgtEl>
                                        <p:attrNameLst>
                                          <p:attrName>style.visibility</p:attrName>
                                        </p:attrNameLst>
                                      </p:cBhvr>
                                      <p:to>
                                        <p:strVal val="visible"/>
                                      </p:to>
                                    </p:set>
                                    <p:anim calcmode="lin" valueType="num">
                                      <p:cBhvr>
                                        <p:cTn id="21" dur="500" fill="hold"/>
                                        <p:tgtEl>
                                          <p:spTgt spid="1348616"/>
                                        </p:tgtEl>
                                        <p:attrNameLst>
                                          <p:attrName>ppt_w</p:attrName>
                                        </p:attrNameLst>
                                      </p:cBhvr>
                                      <p:tavLst>
                                        <p:tav tm="0">
                                          <p:val>
                                            <p:fltVal val="0"/>
                                          </p:val>
                                        </p:tav>
                                        <p:tav tm="100000">
                                          <p:val>
                                            <p:strVal val="#ppt_w"/>
                                          </p:val>
                                        </p:tav>
                                      </p:tavLst>
                                    </p:anim>
                                    <p:anim calcmode="lin" valueType="num">
                                      <p:cBhvr>
                                        <p:cTn id="22" dur="500" fill="hold"/>
                                        <p:tgtEl>
                                          <p:spTgt spid="1348616"/>
                                        </p:tgtEl>
                                        <p:attrNameLst>
                                          <p:attrName>ppt_h</p:attrName>
                                        </p:attrNameLst>
                                      </p:cBhvr>
                                      <p:tavLst>
                                        <p:tav tm="0">
                                          <p:val>
                                            <p:fltVal val="0"/>
                                          </p:val>
                                        </p:tav>
                                        <p:tav tm="100000">
                                          <p:val>
                                            <p:strVal val="#ppt_h"/>
                                          </p:val>
                                        </p:tav>
                                      </p:tavLst>
                                    </p:anim>
                                    <p:anim calcmode="lin" valueType="num">
                                      <p:cBhvr>
                                        <p:cTn id="23" dur="500" fill="hold"/>
                                        <p:tgtEl>
                                          <p:spTgt spid="1348616"/>
                                        </p:tgtEl>
                                        <p:attrNameLst>
                                          <p:attrName>style.rotation</p:attrName>
                                        </p:attrNameLst>
                                      </p:cBhvr>
                                      <p:tavLst>
                                        <p:tav tm="0">
                                          <p:val>
                                            <p:fltVal val="360"/>
                                          </p:val>
                                        </p:tav>
                                        <p:tav tm="100000">
                                          <p:val>
                                            <p:fltVal val="0"/>
                                          </p:val>
                                        </p:tav>
                                      </p:tavLst>
                                    </p:anim>
                                    <p:animEffect transition="in" filter="fade">
                                      <p:cBhvr>
                                        <p:cTn id="24" dur="500"/>
                                        <p:tgtEl>
                                          <p:spTgt spid="1348616"/>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1348614"/>
                                        </p:tgtEl>
                                        <p:attrNameLst>
                                          <p:attrName>style.visibility</p:attrName>
                                        </p:attrNameLst>
                                      </p:cBhvr>
                                      <p:to>
                                        <p:strVal val="visible"/>
                                      </p:to>
                                    </p:set>
                                    <p:anim calcmode="lin" valueType="num">
                                      <p:cBhvr>
                                        <p:cTn id="27" dur="500" fill="hold"/>
                                        <p:tgtEl>
                                          <p:spTgt spid="1348614"/>
                                        </p:tgtEl>
                                        <p:attrNameLst>
                                          <p:attrName>ppt_w</p:attrName>
                                        </p:attrNameLst>
                                      </p:cBhvr>
                                      <p:tavLst>
                                        <p:tav tm="0">
                                          <p:val>
                                            <p:fltVal val="0"/>
                                          </p:val>
                                        </p:tav>
                                        <p:tav tm="100000">
                                          <p:val>
                                            <p:strVal val="#ppt_w"/>
                                          </p:val>
                                        </p:tav>
                                      </p:tavLst>
                                    </p:anim>
                                    <p:anim calcmode="lin" valueType="num">
                                      <p:cBhvr>
                                        <p:cTn id="28" dur="500" fill="hold"/>
                                        <p:tgtEl>
                                          <p:spTgt spid="1348614"/>
                                        </p:tgtEl>
                                        <p:attrNameLst>
                                          <p:attrName>ppt_h</p:attrName>
                                        </p:attrNameLst>
                                      </p:cBhvr>
                                      <p:tavLst>
                                        <p:tav tm="0">
                                          <p:val>
                                            <p:fltVal val="0"/>
                                          </p:val>
                                        </p:tav>
                                        <p:tav tm="100000">
                                          <p:val>
                                            <p:strVal val="#ppt_h"/>
                                          </p:val>
                                        </p:tav>
                                      </p:tavLst>
                                    </p:anim>
                                    <p:anim calcmode="lin" valueType="num">
                                      <p:cBhvr>
                                        <p:cTn id="29" dur="500" fill="hold"/>
                                        <p:tgtEl>
                                          <p:spTgt spid="1348614"/>
                                        </p:tgtEl>
                                        <p:attrNameLst>
                                          <p:attrName>style.rotation</p:attrName>
                                        </p:attrNameLst>
                                      </p:cBhvr>
                                      <p:tavLst>
                                        <p:tav tm="0">
                                          <p:val>
                                            <p:fltVal val="360"/>
                                          </p:val>
                                        </p:tav>
                                        <p:tav tm="100000">
                                          <p:val>
                                            <p:fltVal val="0"/>
                                          </p:val>
                                        </p:tav>
                                      </p:tavLst>
                                    </p:anim>
                                    <p:animEffect transition="in" filter="fade">
                                      <p:cBhvr>
                                        <p:cTn id="30" dur="500"/>
                                        <p:tgtEl>
                                          <p:spTgt spid="134861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348617"/>
                                        </p:tgtEl>
                                        <p:attrNameLst>
                                          <p:attrName>style.visibility</p:attrName>
                                        </p:attrNameLst>
                                      </p:cBhvr>
                                      <p:to>
                                        <p:strVal val="visible"/>
                                      </p:to>
                                    </p:set>
                                    <p:anim calcmode="lin" valueType="num">
                                      <p:cBhvr>
                                        <p:cTn id="35" dur="500" fill="hold"/>
                                        <p:tgtEl>
                                          <p:spTgt spid="1348617"/>
                                        </p:tgtEl>
                                        <p:attrNameLst>
                                          <p:attrName>ppt_w</p:attrName>
                                        </p:attrNameLst>
                                      </p:cBhvr>
                                      <p:tavLst>
                                        <p:tav tm="0">
                                          <p:val>
                                            <p:fltVal val="0"/>
                                          </p:val>
                                        </p:tav>
                                        <p:tav tm="100000">
                                          <p:val>
                                            <p:strVal val="#ppt_w"/>
                                          </p:val>
                                        </p:tav>
                                      </p:tavLst>
                                    </p:anim>
                                    <p:anim calcmode="lin" valueType="num">
                                      <p:cBhvr>
                                        <p:cTn id="36" dur="500" fill="hold"/>
                                        <p:tgtEl>
                                          <p:spTgt spid="1348617"/>
                                        </p:tgtEl>
                                        <p:attrNameLst>
                                          <p:attrName>ppt_h</p:attrName>
                                        </p:attrNameLst>
                                      </p:cBhvr>
                                      <p:tavLst>
                                        <p:tav tm="0">
                                          <p:val>
                                            <p:fltVal val="0"/>
                                          </p:val>
                                        </p:tav>
                                        <p:tav tm="100000">
                                          <p:val>
                                            <p:strVal val="#ppt_h"/>
                                          </p:val>
                                        </p:tav>
                                      </p:tavLst>
                                    </p:anim>
                                    <p:anim calcmode="lin" valueType="num">
                                      <p:cBhvr>
                                        <p:cTn id="37" dur="500" fill="hold"/>
                                        <p:tgtEl>
                                          <p:spTgt spid="1348617"/>
                                        </p:tgtEl>
                                        <p:attrNameLst>
                                          <p:attrName>style.rotation</p:attrName>
                                        </p:attrNameLst>
                                      </p:cBhvr>
                                      <p:tavLst>
                                        <p:tav tm="0">
                                          <p:val>
                                            <p:fltVal val="360"/>
                                          </p:val>
                                        </p:tav>
                                        <p:tav tm="100000">
                                          <p:val>
                                            <p:fltVal val="0"/>
                                          </p:val>
                                        </p:tav>
                                      </p:tavLst>
                                    </p:anim>
                                    <p:animEffect transition="in" filter="fade">
                                      <p:cBhvr>
                                        <p:cTn id="38" dur="500"/>
                                        <p:tgtEl>
                                          <p:spTgt spid="1348617"/>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1348612"/>
                                        </p:tgtEl>
                                        <p:attrNameLst>
                                          <p:attrName>style.visibility</p:attrName>
                                        </p:attrNameLst>
                                      </p:cBhvr>
                                      <p:to>
                                        <p:strVal val="visible"/>
                                      </p:to>
                                    </p:set>
                                    <p:anim calcmode="lin" valueType="num">
                                      <p:cBhvr>
                                        <p:cTn id="41" dur="500" fill="hold"/>
                                        <p:tgtEl>
                                          <p:spTgt spid="1348612"/>
                                        </p:tgtEl>
                                        <p:attrNameLst>
                                          <p:attrName>ppt_w</p:attrName>
                                        </p:attrNameLst>
                                      </p:cBhvr>
                                      <p:tavLst>
                                        <p:tav tm="0">
                                          <p:val>
                                            <p:fltVal val="0"/>
                                          </p:val>
                                        </p:tav>
                                        <p:tav tm="100000">
                                          <p:val>
                                            <p:strVal val="#ppt_w"/>
                                          </p:val>
                                        </p:tav>
                                      </p:tavLst>
                                    </p:anim>
                                    <p:anim calcmode="lin" valueType="num">
                                      <p:cBhvr>
                                        <p:cTn id="42" dur="500" fill="hold"/>
                                        <p:tgtEl>
                                          <p:spTgt spid="1348612"/>
                                        </p:tgtEl>
                                        <p:attrNameLst>
                                          <p:attrName>ppt_h</p:attrName>
                                        </p:attrNameLst>
                                      </p:cBhvr>
                                      <p:tavLst>
                                        <p:tav tm="0">
                                          <p:val>
                                            <p:fltVal val="0"/>
                                          </p:val>
                                        </p:tav>
                                        <p:tav tm="100000">
                                          <p:val>
                                            <p:strVal val="#ppt_h"/>
                                          </p:val>
                                        </p:tav>
                                      </p:tavLst>
                                    </p:anim>
                                    <p:anim calcmode="lin" valueType="num">
                                      <p:cBhvr>
                                        <p:cTn id="43" dur="500" fill="hold"/>
                                        <p:tgtEl>
                                          <p:spTgt spid="1348612"/>
                                        </p:tgtEl>
                                        <p:attrNameLst>
                                          <p:attrName>style.rotation</p:attrName>
                                        </p:attrNameLst>
                                      </p:cBhvr>
                                      <p:tavLst>
                                        <p:tav tm="0">
                                          <p:val>
                                            <p:fltVal val="360"/>
                                          </p:val>
                                        </p:tav>
                                        <p:tav tm="100000">
                                          <p:val>
                                            <p:fltVal val="0"/>
                                          </p:val>
                                        </p:tav>
                                      </p:tavLst>
                                    </p:anim>
                                    <p:animEffect transition="in" filter="fade">
                                      <p:cBhvr>
                                        <p:cTn id="44" dur="500"/>
                                        <p:tgtEl>
                                          <p:spTgt spid="134861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1348618"/>
                                        </p:tgtEl>
                                        <p:attrNameLst>
                                          <p:attrName>style.visibility</p:attrName>
                                        </p:attrNameLst>
                                      </p:cBhvr>
                                      <p:to>
                                        <p:strVal val="visible"/>
                                      </p:to>
                                    </p:set>
                                    <p:anim calcmode="lin" valueType="num">
                                      <p:cBhvr>
                                        <p:cTn id="49" dur="500" fill="hold"/>
                                        <p:tgtEl>
                                          <p:spTgt spid="1348618"/>
                                        </p:tgtEl>
                                        <p:attrNameLst>
                                          <p:attrName>ppt_w</p:attrName>
                                        </p:attrNameLst>
                                      </p:cBhvr>
                                      <p:tavLst>
                                        <p:tav tm="0">
                                          <p:val>
                                            <p:fltVal val="0"/>
                                          </p:val>
                                        </p:tav>
                                        <p:tav tm="100000">
                                          <p:val>
                                            <p:strVal val="#ppt_w"/>
                                          </p:val>
                                        </p:tav>
                                      </p:tavLst>
                                    </p:anim>
                                    <p:anim calcmode="lin" valueType="num">
                                      <p:cBhvr>
                                        <p:cTn id="50" dur="500" fill="hold"/>
                                        <p:tgtEl>
                                          <p:spTgt spid="1348618"/>
                                        </p:tgtEl>
                                        <p:attrNameLst>
                                          <p:attrName>ppt_h</p:attrName>
                                        </p:attrNameLst>
                                      </p:cBhvr>
                                      <p:tavLst>
                                        <p:tav tm="0">
                                          <p:val>
                                            <p:fltVal val="0"/>
                                          </p:val>
                                        </p:tav>
                                        <p:tav tm="100000">
                                          <p:val>
                                            <p:strVal val="#ppt_h"/>
                                          </p:val>
                                        </p:tav>
                                      </p:tavLst>
                                    </p:anim>
                                    <p:anim calcmode="lin" valueType="num">
                                      <p:cBhvr>
                                        <p:cTn id="51" dur="500" fill="hold"/>
                                        <p:tgtEl>
                                          <p:spTgt spid="1348618"/>
                                        </p:tgtEl>
                                        <p:attrNameLst>
                                          <p:attrName>style.rotation</p:attrName>
                                        </p:attrNameLst>
                                      </p:cBhvr>
                                      <p:tavLst>
                                        <p:tav tm="0">
                                          <p:val>
                                            <p:fltVal val="360"/>
                                          </p:val>
                                        </p:tav>
                                        <p:tav tm="100000">
                                          <p:val>
                                            <p:fltVal val="0"/>
                                          </p:val>
                                        </p:tav>
                                      </p:tavLst>
                                    </p:anim>
                                    <p:animEffect transition="in" filter="fade">
                                      <p:cBhvr>
                                        <p:cTn id="52" dur="500"/>
                                        <p:tgtEl>
                                          <p:spTgt spid="1348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8611" grpId="0" build="p"/>
      <p:bldP spid="1348616" grpId="0"/>
      <p:bldP spid="1348617" grpId="0"/>
      <p:bldP spid="13486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5170" name="Picture 4" descr="IntrosDontApologize">
            <a:extLst>
              <a:ext uri="{FF2B5EF4-FFF2-40B4-BE49-F238E27FC236}">
                <a16:creationId xmlns:a16="http://schemas.microsoft.com/office/drawing/2014/main" id="{6424708F-DB62-6B49-949B-FE4D6D63F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702" t="9453" r="8621" b="12019"/>
          <a:stretch>
            <a:fillRect/>
          </a:stretch>
        </p:blipFill>
        <p:spPr bwMode="auto">
          <a:xfrm>
            <a:off x="-63500" y="0"/>
            <a:ext cx="46355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8514" name="Rectangle 2">
            <a:extLst>
              <a:ext uri="{FF2B5EF4-FFF2-40B4-BE49-F238E27FC236}">
                <a16:creationId xmlns:a16="http://schemas.microsoft.com/office/drawing/2014/main" id="{532314D7-7EA4-7748-BC2C-857FA7EC18FA}"/>
              </a:ext>
            </a:extLst>
          </p:cNvPr>
          <p:cNvSpPr>
            <a:spLocks noGrp="1" noChangeArrowheads="1"/>
          </p:cNvSpPr>
          <p:nvPr>
            <p:ph type="ctrTitle"/>
          </p:nvPr>
        </p:nvSpPr>
        <p:spPr>
          <a:xfrm>
            <a:off x="3429000" y="0"/>
            <a:ext cx="5715000" cy="914400"/>
          </a:xfrm>
          <a:solidFill>
            <a:schemeClr val="accent6">
              <a:lumMod val="75000"/>
            </a:schemeClr>
          </a:solidFill>
        </p:spPr>
        <p:txBody>
          <a:bodyPr/>
          <a:lstStyle/>
          <a:p>
            <a:pPr eaLnBrk="1" hangingPunct="1">
              <a:defRPr/>
            </a:pPr>
            <a:r>
              <a:rPr lang="en-US" sz="4800" b="1" dirty="0" err="1">
                <a:solidFill>
                  <a:schemeClr val="bg1"/>
                </a:solidFill>
              </a:rPr>
              <a:t>Đừng</a:t>
            </a:r>
            <a:r>
              <a:rPr lang="en-US" sz="4800" b="1" dirty="0">
                <a:solidFill>
                  <a:schemeClr val="bg1"/>
                </a:solidFill>
              </a:rPr>
              <a:t> </a:t>
            </a:r>
            <a:r>
              <a:rPr lang="en-US" sz="4800" b="1" dirty="0" err="1">
                <a:solidFill>
                  <a:schemeClr val="bg1"/>
                </a:solidFill>
              </a:rPr>
              <a:t>Xin</a:t>
            </a:r>
            <a:r>
              <a:rPr lang="en-US" sz="4800" b="1" dirty="0">
                <a:solidFill>
                  <a:schemeClr val="bg1"/>
                </a:solidFill>
              </a:rPr>
              <a:t> </a:t>
            </a:r>
            <a:r>
              <a:rPr lang="en-US" sz="4800" b="1" dirty="0" err="1">
                <a:solidFill>
                  <a:schemeClr val="bg1"/>
                </a:solidFill>
              </a:rPr>
              <a:t>Lỗi</a:t>
            </a:r>
            <a:r>
              <a:rPr lang="en-US" sz="4800" b="1" dirty="0">
                <a:solidFill>
                  <a:schemeClr val="bg1"/>
                </a:solidFill>
              </a:rPr>
              <a:t>!</a:t>
            </a:r>
            <a:endParaRPr lang="en-US" sz="6000" b="1" dirty="0">
              <a:solidFill>
                <a:schemeClr val="bg1"/>
              </a:solidFill>
            </a:endParaRPr>
          </a:p>
        </p:txBody>
      </p:sp>
      <p:sp>
        <p:nvSpPr>
          <p:cNvPr id="135172" name="Rectangle 3">
            <a:extLst>
              <a:ext uri="{FF2B5EF4-FFF2-40B4-BE49-F238E27FC236}">
                <a16:creationId xmlns:a16="http://schemas.microsoft.com/office/drawing/2014/main" id="{CE539AD5-D545-B945-B5A9-61904B342E61}"/>
              </a:ext>
            </a:extLst>
          </p:cNvPr>
          <p:cNvSpPr>
            <a:spLocks noGrp="1" noChangeArrowheads="1"/>
          </p:cNvSpPr>
          <p:nvPr>
            <p:ph type="subTitle" idx="1"/>
          </p:nvPr>
        </p:nvSpPr>
        <p:spPr>
          <a:xfrm>
            <a:off x="-76200" y="5791200"/>
            <a:ext cx="4648200" cy="1066800"/>
          </a:xfrm>
          <a:solidFill>
            <a:schemeClr val="bg1"/>
          </a:solidFill>
        </p:spPr>
        <p:txBody>
          <a:bodyPr/>
          <a:lstStyle/>
          <a:p>
            <a:pPr eaLnBrk="1" hangingPunct="1"/>
            <a:r>
              <a:rPr lang="ja-JP" altLang="en-US" sz="1800" b="1"/>
              <a:t>“</a:t>
            </a:r>
            <a:r>
              <a:rPr lang="vi-VN" altLang="ja-JP" sz="1800" b="1"/>
              <a:t>Tôi đã chuẩn bị, chỉnh sửa bài phát biểu này suốt đêm qua, vì vậy tôi  hy vọng các bạn sẽ thích nó</a:t>
            </a:r>
            <a:r>
              <a:rPr lang="ja-JP" altLang="en-US" sz="1800" b="1"/>
              <a:t>”</a:t>
            </a:r>
            <a:endParaRPr lang="en-US" altLang="en-US" sz="1800" b="1"/>
          </a:p>
        </p:txBody>
      </p:sp>
      <p:sp>
        <p:nvSpPr>
          <p:cNvPr id="1088517" name="Text Box 5">
            <a:extLst>
              <a:ext uri="{FF2B5EF4-FFF2-40B4-BE49-F238E27FC236}">
                <a16:creationId xmlns:a16="http://schemas.microsoft.com/office/drawing/2014/main" id="{0BE6B777-7E26-BE49-B885-B91A2663B412}"/>
              </a:ext>
            </a:extLst>
          </p:cNvPr>
          <p:cNvSpPr txBox="1">
            <a:spLocks noChangeArrowheads="1"/>
          </p:cNvSpPr>
          <p:nvPr/>
        </p:nvSpPr>
        <p:spPr bwMode="auto">
          <a:xfrm>
            <a:off x="5029200" y="2590800"/>
            <a:ext cx="382587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4163" indent="-284163">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Tx/>
              <a:buChar char="•"/>
            </a:pPr>
            <a:r>
              <a:rPr lang="ja-JP" altLang="en-US">
                <a:solidFill>
                  <a:schemeClr val="bg1"/>
                </a:solidFill>
              </a:rPr>
              <a:t>“</a:t>
            </a:r>
            <a:r>
              <a:rPr lang="en-US" altLang="ja-JP">
                <a:solidFill>
                  <a:schemeClr val="bg1"/>
                </a:solidFill>
              </a:rPr>
              <a:t>Tôi chuẩn bị bài giảng này hơi trễ, vì vậy nó sẽ không được tốt…</a:t>
            </a:r>
            <a:r>
              <a:rPr lang="ja-JP" altLang="en-US">
                <a:solidFill>
                  <a:schemeClr val="bg1"/>
                </a:solidFill>
              </a:rPr>
              <a:t>”</a:t>
            </a:r>
            <a:endParaRPr lang="en-US" altLang="ja-JP">
              <a:solidFill>
                <a:schemeClr val="bg1"/>
              </a:solidFill>
            </a:endParaRPr>
          </a:p>
          <a:p>
            <a:pPr>
              <a:buFontTx/>
              <a:buChar char="•"/>
            </a:pPr>
            <a:endParaRPr lang="en-US" altLang="ja-JP">
              <a:solidFill>
                <a:schemeClr val="bg1"/>
              </a:solidFill>
            </a:endParaRPr>
          </a:p>
          <a:p>
            <a:pPr>
              <a:buFontTx/>
              <a:buChar char="•"/>
            </a:pPr>
            <a:r>
              <a:rPr lang="ja-JP" altLang="en-US">
                <a:solidFill>
                  <a:schemeClr val="bg1"/>
                </a:solidFill>
              </a:rPr>
              <a:t>“</a:t>
            </a:r>
            <a:r>
              <a:rPr lang="en-US" altLang="ja-JP">
                <a:solidFill>
                  <a:schemeClr val="bg1"/>
                </a:solidFill>
              </a:rPr>
              <a:t>Xin lỗi, nhưng tôi không thể nói tiếng Việt…</a:t>
            </a:r>
            <a:r>
              <a:rPr lang="ja-JP" altLang="en-US">
                <a:solidFill>
                  <a:schemeClr val="bg1"/>
                </a:solidFill>
              </a:rPr>
              <a:t>”</a:t>
            </a:r>
            <a:endParaRPr lang="en-US" altLang="ja-JP">
              <a:solidFill>
                <a:schemeClr val="bg1"/>
              </a:solidFill>
            </a:endParaRPr>
          </a:p>
          <a:p>
            <a:pPr>
              <a:buFontTx/>
              <a:buChar char="•"/>
            </a:pPr>
            <a:endParaRPr lang="en-US" altLang="en-US">
              <a:solidFill>
                <a:schemeClr val="bg1"/>
              </a:solidFill>
            </a:endParaRPr>
          </a:p>
          <a:p>
            <a:pPr>
              <a:buFontTx/>
              <a:buChar char="•"/>
            </a:pPr>
            <a:r>
              <a:rPr lang="ja-JP" altLang="en-US">
                <a:solidFill>
                  <a:schemeClr val="bg1"/>
                </a:solidFill>
              </a:rPr>
              <a:t>“</a:t>
            </a:r>
            <a:r>
              <a:rPr lang="en-US" altLang="ja-JP">
                <a:solidFill>
                  <a:schemeClr val="bg1"/>
                </a:solidFill>
              </a:rPr>
              <a:t>Con chó nuốt mất bài giảng của tôi, vì vậy tôi phải làm lại…</a:t>
            </a:r>
            <a:r>
              <a:rPr lang="ja-JP" altLang="en-US">
                <a:solidFill>
                  <a:schemeClr val="bg1"/>
                </a:solidFill>
              </a:rPr>
              <a:t>”</a:t>
            </a:r>
            <a:endParaRPr lang="en-US" altLang="en-US">
              <a:solidFill>
                <a:schemeClr val="bg1"/>
              </a:solidFill>
            </a:endParaRPr>
          </a:p>
        </p:txBody>
      </p:sp>
      <p:sp>
        <p:nvSpPr>
          <p:cNvPr id="1088518" name="Text Box 6">
            <a:extLst>
              <a:ext uri="{FF2B5EF4-FFF2-40B4-BE49-F238E27FC236}">
                <a16:creationId xmlns:a16="http://schemas.microsoft.com/office/drawing/2014/main" id="{52A97E88-4219-0B47-8CB8-3AAAFB696075}"/>
              </a:ext>
            </a:extLst>
          </p:cNvPr>
          <p:cNvSpPr txBox="1">
            <a:spLocks noChangeArrowheads="1"/>
          </p:cNvSpPr>
          <p:nvPr/>
        </p:nvSpPr>
        <p:spPr bwMode="auto">
          <a:xfrm>
            <a:off x="4937125" y="1143000"/>
            <a:ext cx="4054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bg1"/>
                </a:solidFill>
              </a:rPr>
              <a:t>Những ví dụ về bài giảng nào bạn có thể bắt đầu bằng lời xin lỗi?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88514"/>
                                        </p:tgtEl>
                                        <p:attrNameLst>
                                          <p:attrName>style.visibility</p:attrName>
                                        </p:attrNameLst>
                                      </p:cBhvr>
                                      <p:to>
                                        <p:strVal val="visible"/>
                                      </p:to>
                                    </p:set>
                                    <p:animEffect transition="in" filter="circle(in)">
                                      <p:cBhvr>
                                        <p:cTn id="7" dur="2000"/>
                                        <p:tgtEl>
                                          <p:spTgt spid="1088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1088518"/>
                                        </p:tgtEl>
                                        <p:attrNameLst>
                                          <p:attrName>style.visibility</p:attrName>
                                        </p:attrNameLst>
                                      </p:cBhvr>
                                      <p:to>
                                        <p:strVal val="visible"/>
                                      </p:to>
                                    </p:set>
                                    <p:anim calcmode="lin" valueType="num">
                                      <p:cBhvr>
                                        <p:cTn id="12" dur="500" fill="hold"/>
                                        <p:tgtEl>
                                          <p:spTgt spid="1088518"/>
                                        </p:tgtEl>
                                        <p:attrNameLst>
                                          <p:attrName>ppt_w</p:attrName>
                                        </p:attrNameLst>
                                      </p:cBhvr>
                                      <p:tavLst>
                                        <p:tav tm="0">
                                          <p:val>
                                            <p:fltVal val="0"/>
                                          </p:val>
                                        </p:tav>
                                        <p:tav tm="100000">
                                          <p:val>
                                            <p:strVal val="#ppt_w"/>
                                          </p:val>
                                        </p:tav>
                                      </p:tavLst>
                                    </p:anim>
                                    <p:anim calcmode="lin" valueType="num">
                                      <p:cBhvr>
                                        <p:cTn id="13" dur="500" fill="hold"/>
                                        <p:tgtEl>
                                          <p:spTgt spid="1088518"/>
                                        </p:tgtEl>
                                        <p:attrNameLst>
                                          <p:attrName>ppt_h</p:attrName>
                                        </p:attrNameLst>
                                      </p:cBhvr>
                                      <p:tavLst>
                                        <p:tav tm="0">
                                          <p:val>
                                            <p:fltVal val="0"/>
                                          </p:val>
                                        </p:tav>
                                        <p:tav tm="100000">
                                          <p:val>
                                            <p:strVal val="#ppt_h"/>
                                          </p:val>
                                        </p:tav>
                                      </p:tavLst>
                                    </p:anim>
                                    <p:anim calcmode="lin" valueType="num">
                                      <p:cBhvr>
                                        <p:cTn id="14" dur="500" fill="hold"/>
                                        <p:tgtEl>
                                          <p:spTgt spid="1088518"/>
                                        </p:tgtEl>
                                        <p:attrNameLst>
                                          <p:attrName>style.rotation</p:attrName>
                                        </p:attrNameLst>
                                      </p:cBhvr>
                                      <p:tavLst>
                                        <p:tav tm="0">
                                          <p:val>
                                            <p:fltVal val="360"/>
                                          </p:val>
                                        </p:tav>
                                        <p:tav tm="100000">
                                          <p:val>
                                            <p:fltVal val="0"/>
                                          </p:val>
                                        </p:tav>
                                      </p:tavLst>
                                    </p:anim>
                                    <p:animEffect transition="in" filter="fade">
                                      <p:cBhvr>
                                        <p:cTn id="15" dur="500"/>
                                        <p:tgtEl>
                                          <p:spTgt spid="10885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1088517">
                                            <p:txEl>
                                              <p:pRg st="0" end="0"/>
                                            </p:txEl>
                                          </p:spTgt>
                                        </p:tgtEl>
                                        <p:attrNameLst>
                                          <p:attrName>style.visibility</p:attrName>
                                        </p:attrNameLst>
                                      </p:cBhvr>
                                      <p:to>
                                        <p:strVal val="visible"/>
                                      </p:to>
                                    </p:set>
                                    <p:anim calcmode="lin" valueType="num">
                                      <p:cBhvr>
                                        <p:cTn id="20" dur="500" fill="hold"/>
                                        <p:tgtEl>
                                          <p:spTgt spid="1088517">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088517">
                                            <p:txEl>
                                              <p:pRg st="0" end="0"/>
                                            </p:txEl>
                                          </p:spTgt>
                                        </p:tgtEl>
                                        <p:attrNameLst>
                                          <p:attrName>ppt_h</p:attrName>
                                        </p:attrNameLst>
                                      </p:cBhvr>
                                      <p:tavLst>
                                        <p:tav tm="0">
                                          <p:val>
                                            <p:fltVal val="0"/>
                                          </p:val>
                                        </p:tav>
                                        <p:tav tm="100000">
                                          <p:val>
                                            <p:strVal val="#ppt_h"/>
                                          </p:val>
                                        </p:tav>
                                      </p:tavLst>
                                    </p:anim>
                                    <p:anim calcmode="lin" valueType="num">
                                      <p:cBhvr>
                                        <p:cTn id="22" dur="500" fill="hold"/>
                                        <p:tgtEl>
                                          <p:spTgt spid="1088517">
                                            <p:txEl>
                                              <p:pRg st="0" end="0"/>
                                            </p:txEl>
                                          </p:spTgt>
                                        </p:tgtEl>
                                        <p:attrNameLst>
                                          <p:attrName>style.rotation</p:attrName>
                                        </p:attrNameLst>
                                      </p:cBhvr>
                                      <p:tavLst>
                                        <p:tav tm="0">
                                          <p:val>
                                            <p:fltVal val="360"/>
                                          </p:val>
                                        </p:tav>
                                        <p:tav tm="100000">
                                          <p:val>
                                            <p:fltVal val="0"/>
                                          </p:val>
                                        </p:tav>
                                      </p:tavLst>
                                    </p:anim>
                                    <p:animEffect transition="in" filter="fade">
                                      <p:cBhvr>
                                        <p:cTn id="23" dur="500"/>
                                        <p:tgtEl>
                                          <p:spTgt spid="1088517">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1088517">
                                            <p:txEl>
                                              <p:pRg st="2" end="2"/>
                                            </p:txEl>
                                          </p:spTgt>
                                        </p:tgtEl>
                                        <p:attrNameLst>
                                          <p:attrName>style.visibility</p:attrName>
                                        </p:attrNameLst>
                                      </p:cBhvr>
                                      <p:to>
                                        <p:strVal val="visible"/>
                                      </p:to>
                                    </p:set>
                                    <p:anim calcmode="lin" valueType="num">
                                      <p:cBhvr>
                                        <p:cTn id="28" dur="500" fill="hold"/>
                                        <p:tgtEl>
                                          <p:spTgt spid="108851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88517">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1088517">
                                            <p:txEl>
                                              <p:pRg st="2" end="2"/>
                                            </p:txEl>
                                          </p:spTgt>
                                        </p:tgtEl>
                                        <p:attrNameLst>
                                          <p:attrName>style.rotation</p:attrName>
                                        </p:attrNameLst>
                                      </p:cBhvr>
                                      <p:tavLst>
                                        <p:tav tm="0">
                                          <p:val>
                                            <p:fltVal val="360"/>
                                          </p:val>
                                        </p:tav>
                                        <p:tav tm="100000">
                                          <p:val>
                                            <p:fltVal val="0"/>
                                          </p:val>
                                        </p:tav>
                                      </p:tavLst>
                                    </p:anim>
                                    <p:animEffect transition="in" filter="fade">
                                      <p:cBhvr>
                                        <p:cTn id="31" dur="500"/>
                                        <p:tgtEl>
                                          <p:spTgt spid="1088517">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1088517">
                                            <p:txEl>
                                              <p:pRg st="4" end="4"/>
                                            </p:txEl>
                                          </p:spTgt>
                                        </p:tgtEl>
                                        <p:attrNameLst>
                                          <p:attrName>style.visibility</p:attrName>
                                        </p:attrNameLst>
                                      </p:cBhvr>
                                      <p:to>
                                        <p:strVal val="visible"/>
                                      </p:to>
                                    </p:set>
                                    <p:anim calcmode="lin" valueType="num">
                                      <p:cBhvr>
                                        <p:cTn id="36" dur="500" fill="hold"/>
                                        <p:tgtEl>
                                          <p:spTgt spid="1088517">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1088517">
                                            <p:txEl>
                                              <p:pRg st="4" end="4"/>
                                            </p:txEl>
                                          </p:spTgt>
                                        </p:tgtEl>
                                        <p:attrNameLst>
                                          <p:attrName>ppt_h</p:attrName>
                                        </p:attrNameLst>
                                      </p:cBhvr>
                                      <p:tavLst>
                                        <p:tav tm="0">
                                          <p:val>
                                            <p:fltVal val="0"/>
                                          </p:val>
                                        </p:tav>
                                        <p:tav tm="100000">
                                          <p:val>
                                            <p:strVal val="#ppt_h"/>
                                          </p:val>
                                        </p:tav>
                                      </p:tavLst>
                                    </p:anim>
                                    <p:anim calcmode="lin" valueType="num">
                                      <p:cBhvr>
                                        <p:cTn id="38" dur="500" fill="hold"/>
                                        <p:tgtEl>
                                          <p:spTgt spid="1088517">
                                            <p:txEl>
                                              <p:pRg st="4" end="4"/>
                                            </p:txEl>
                                          </p:spTgt>
                                        </p:tgtEl>
                                        <p:attrNameLst>
                                          <p:attrName>style.rotation</p:attrName>
                                        </p:attrNameLst>
                                      </p:cBhvr>
                                      <p:tavLst>
                                        <p:tav tm="0">
                                          <p:val>
                                            <p:fltVal val="360"/>
                                          </p:val>
                                        </p:tav>
                                        <p:tav tm="100000">
                                          <p:val>
                                            <p:fltVal val="0"/>
                                          </p:val>
                                        </p:tav>
                                      </p:tavLst>
                                    </p:anim>
                                    <p:animEffect transition="in" filter="fade">
                                      <p:cBhvr>
                                        <p:cTn id="39" dur="500"/>
                                        <p:tgtEl>
                                          <p:spTgt spid="10885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514" grpId="0" animBg="1"/>
      <p:bldP spid="1088517" grpId="0" build="p"/>
      <p:bldP spid="10885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9" descr="_H8X7002">
            <a:extLst>
              <a:ext uri="{FF2B5EF4-FFF2-40B4-BE49-F238E27FC236}">
                <a16:creationId xmlns:a16="http://schemas.microsoft.com/office/drawing/2014/main" id="{6BA05C1A-C0F3-2C4D-926F-A4B36B4B5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6">
            <a:extLst>
              <a:ext uri="{FF2B5EF4-FFF2-40B4-BE49-F238E27FC236}">
                <a16:creationId xmlns:a16="http://schemas.microsoft.com/office/drawing/2014/main" id="{535A901C-8516-BF42-8992-98983C539842}"/>
              </a:ext>
            </a:extLst>
          </p:cNvPr>
          <p:cNvSpPr>
            <a:spLocks noChangeArrowheads="1"/>
          </p:cNvSpPr>
          <p:nvPr/>
        </p:nvSpPr>
        <p:spPr bwMode="auto">
          <a:xfrm>
            <a:off x="1676400" y="5638800"/>
            <a:ext cx="6172200" cy="1219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US" altLang="en-US" sz="3600" b="1" i="1">
                <a:solidFill>
                  <a:schemeClr val="bg1"/>
                </a:solidFill>
              </a:rPr>
              <a:t>Những chữ đầu có thể giúp nhớ được nội dung</a:t>
            </a:r>
            <a:endParaRPr lang="en-US" altLang="en-US" sz="3200" b="1">
              <a:solidFill>
                <a:schemeClr val="bg1"/>
              </a:solidFill>
            </a:endParaRPr>
          </a:p>
        </p:txBody>
      </p:sp>
      <p:sp>
        <p:nvSpPr>
          <p:cNvPr id="1217546" name="Rectangle 10">
            <a:extLst>
              <a:ext uri="{FF2B5EF4-FFF2-40B4-BE49-F238E27FC236}">
                <a16:creationId xmlns:a16="http://schemas.microsoft.com/office/drawing/2014/main" id="{8D2DBEBB-72EF-E044-ADFA-61C5AD2FEEF9}"/>
              </a:ext>
            </a:extLst>
          </p:cNvPr>
          <p:cNvSpPr>
            <a:spLocks noChangeArrowheads="1"/>
          </p:cNvSpPr>
          <p:nvPr/>
        </p:nvSpPr>
        <p:spPr bwMode="auto">
          <a:xfrm>
            <a:off x="533400" y="381000"/>
            <a:ext cx="3200400" cy="609600"/>
          </a:xfrm>
          <a:prstGeom prst="rect">
            <a:avLst/>
          </a:prstGeom>
          <a:solidFill>
            <a:schemeClr val="tx1"/>
          </a:solidFill>
          <a:ln>
            <a:noFill/>
          </a:ln>
          <a:effectLst>
            <a:outerShdw blurRad="63500" dist="38099" dir="2700000" algn="ctr" rotWithShape="0">
              <a:schemeClr val="tx2">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defRPr/>
            </a:pPr>
            <a:r>
              <a:rPr lang="en-US" sz="3600" b="1" i="1">
                <a:solidFill>
                  <a:schemeClr val="bg1"/>
                </a:solidFill>
                <a:latin typeface="Arial" charset="0"/>
                <a:ea typeface="ＭＳ Ｐゴシック" charset="0"/>
                <a:cs typeface="ＭＳ Ｐゴシック" charset="0"/>
              </a:rPr>
              <a:t>TNDC KKC</a:t>
            </a:r>
            <a:endParaRPr lang="en-US" sz="3200" b="1">
              <a:solidFill>
                <a:schemeClr val="bg1"/>
              </a:solidFill>
              <a:latin typeface="Arial" charset="0"/>
              <a:ea typeface="ＭＳ Ｐゴシック" charset="0"/>
              <a:cs typeface="ＭＳ Ｐゴシック" charset="0"/>
            </a:endParaRPr>
          </a:p>
        </p:txBody>
      </p:sp>
      <p:sp>
        <p:nvSpPr>
          <p:cNvPr id="1217547" name="Rectangle 11">
            <a:extLst>
              <a:ext uri="{FF2B5EF4-FFF2-40B4-BE49-F238E27FC236}">
                <a16:creationId xmlns:a16="http://schemas.microsoft.com/office/drawing/2014/main" id="{B8086BFE-16C1-444F-8BC0-5ABE51467DC7}"/>
              </a:ext>
            </a:extLst>
          </p:cNvPr>
          <p:cNvSpPr>
            <a:spLocks noChangeArrowheads="1"/>
          </p:cNvSpPr>
          <p:nvPr/>
        </p:nvSpPr>
        <p:spPr bwMode="auto">
          <a:xfrm>
            <a:off x="1447800" y="1295400"/>
            <a:ext cx="2667000" cy="44958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defRPr/>
            </a:pPr>
            <a:r>
              <a:rPr lang="en-US" sz="3600" b="1" i="1">
                <a:solidFill>
                  <a:schemeClr val="bg1"/>
                </a:solidFill>
                <a:latin typeface="Arial" charset="0"/>
                <a:ea typeface="ＭＳ Ｐゴシック" charset="0"/>
                <a:cs typeface="ＭＳ Ｐゴシック" charset="0"/>
              </a:rPr>
              <a:t>T</a:t>
            </a:r>
            <a:br>
              <a:rPr lang="en-US" sz="3600" b="1" i="1">
                <a:solidFill>
                  <a:schemeClr val="bg1"/>
                </a:solidFill>
                <a:latin typeface="Arial" charset="0"/>
                <a:ea typeface="ＭＳ Ｐゴシック" charset="0"/>
                <a:cs typeface="ＭＳ Ｐゴシック" charset="0"/>
              </a:rPr>
            </a:br>
            <a:r>
              <a:rPr lang="en-US" sz="3600" b="1" i="1">
                <a:solidFill>
                  <a:schemeClr val="bg1"/>
                </a:solidFill>
                <a:latin typeface="Arial" charset="0"/>
                <a:ea typeface="ＭＳ Ｐゴシック" charset="0"/>
                <a:cs typeface="ＭＳ Ｐゴシック" charset="0"/>
              </a:rPr>
              <a:t>N</a:t>
            </a:r>
            <a:br>
              <a:rPr lang="en-US" sz="3600" b="1" i="1">
                <a:solidFill>
                  <a:schemeClr val="bg1"/>
                </a:solidFill>
                <a:latin typeface="Arial" charset="0"/>
                <a:ea typeface="ＭＳ Ｐゴシック" charset="0"/>
                <a:cs typeface="ＭＳ Ｐゴシック" charset="0"/>
              </a:rPr>
            </a:br>
            <a:r>
              <a:rPr lang="en-US" sz="3600" b="1" i="1">
                <a:solidFill>
                  <a:schemeClr val="bg1"/>
                </a:solidFill>
                <a:latin typeface="Arial" charset="0"/>
                <a:ea typeface="ＭＳ Ｐゴシック" charset="0"/>
                <a:cs typeface="ＭＳ Ｐゴシック" charset="0"/>
              </a:rPr>
              <a:t>D</a:t>
            </a:r>
            <a:br>
              <a:rPr lang="en-US" sz="3600" b="1" i="1">
                <a:solidFill>
                  <a:schemeClr val="bg1"/>
                </a:solidFill>
                <a:latin typeface="Arial" charset="0"/>
                <a:ea typeface="ＭＳ Ｐゴシック" charset="0"/>
                <a:cs typeface="ＭＳ Ｐゴシック" charset="0"/>
              </a:rPr>
            </a:br>
            <a:r>
              <a:rPr lang="en-US" sz="3600" b="1" i="1">
                <a:solidFill>
                  <a:schemeClr val="bg1"/>
                </a:solidFill>
                <a:latin typeface="Arial" charset="0"/>
                <a:ea typeface="ＭＳ Ｐゴシック" charset="0"/>
                <a:cs typeface="ＭＳ Ｐゴシック" charset="0"/>
              </a:rPr>
              <a:t>C</a:t>
            </a:r>
            <a:br>
              <a:rPr lang="en-US" sz="3600" b="1" i="1">
                <a:solidFill>
                  <a:schemeClr val="bg1"/>
                </a:solidFill>
                <a:latin typeface="Arial" charset="0"/>
                <a:ea typeface="ＭＳ Ｐゴシック" charset="0"/>
                <a:cs typeface="ＭＳ Ｐゴシック" charset="0"/>
              </a:rPr>
            </a:br>
            <a:br>
              <a:rPr lang="en-US" sz="3600" b="1" i="1">
                <a:solidFill>
                  <a:schemeClr val="bg1"/>
                </a:solidFill>
                <a:latin typeface="Arial" charset="0"/>
                <a:ea typeface="ＭＳ Ｐゴシック" charset="0"/>
                <a:cs typeface="ＭＳ Ｐゴシック" charset="0"/>
              </a:rPr>
            </a:br>
            <a:r>
              <a:rPr lang="en-US" sz="3600" b="1" i="1">
                <a:solidFill>
                  <a:schemeClr val="bg1"/>
                </a:solidFill>
                <a:latin typeface="Arial" charset="0"/>
                <a:ea typeface="ＭＳ Ｐゴシック" charset="0"/>
                <a:cs typeface="ＭＳ Ｐゴシック" charset="0"/>
              </a:rPr>
              <a:t>K</a:t>
            </a:r>
            <a:br>
              <a:rPr lang="en-US" sz="3600" b="1" i="1">
                <a:solidFill>
                  <a:schemeClr val="bg1"/>
                </a:solidFill>
                <a:latin typeface="Arial" charset="0"/>
                <a:ea typeface="ＭＳ Ｐゴシック" charset="0"/>
                <a:cs typeface="ＭＳ Ｐゴシック" charset="0"/>
              </a:rPr>
            </a:br>
            <a:r>
              <a:rPr lang="en-US" sz="3600" b="1" i="1">
                <a:solidFill>
                  <a:schemeClr val="bg1"/>
                </a:solidFill>
                <a:latin typeface="Arial" charset="0"/>
                <a:ea typeface="ＭＳ Ｐゴシック" charset="0"/>
                <a:cs typeface="ＭＳ Ｐゴシック" charset="0"/>
              </a:rPr>
              <a:t>K</a:t>
            </a:r>
            <a:br>
              <a:rPr lang="en-US" sz="3600" b="1" i="1">
                <a:solidFill>
                  <a:schemeClr val="bg1"/>
                </a:solidFill>
                <a:latin typeface="Arial" charset="0"/>
                <a:ea typeface="ＭＳ Ｐゴシック" charset="0"/>
                <a:cs typeface="ＭＳ Ｐゴシック" charset="0"/>
              </a:rPr>
            </a:br>
            <a:r>
              <a:rPr lang="en-US" sz="3600" b="1" i="1">
                <a:solidFill>
                  <a:schemeClr val="bg1"/>
                </a:solidFill>
                <a:latin typeface="Arial" charset="0"/>
                <a:ea typeface="ＭＳ Ｐゴシック" charset="0"/>
                <a:cs typeface="ＭＳ Ｐゴシック" charset="0"/>
              </a:rPr>
              <a:t>C</a:t>
            </a:r>
            <a:endParaRPr lang="en-US" sz="3200" b="1">
              <a:solidFill>
                <a:schemeClr val="bg1"/>
              </a:solidFill>
              <a:latin typeface="Arial" charset="0"/>
              <a:ea typeface="ＭＳ Ｐゴシック" charset="0"/>
              <a:cs typeface="ＭＳ Ｐゴシック" charset="0"/>
            </a:endParaRPr>
          </a:p>
        </p:txBody>
      </p:sp>
      <p:sp>
        <p:nvSpPr>
          <p:cNvPr id="1217548" name="Rectangle 12">
            <a:extLst>
              <a:ext uri="{FF2B5EF4-FFF2-40B4-BE49-F238E27FC236}">
                <a16:creationId xmlns:a16="http://schemas.microsoft.com/office/drawing/2014/main" id="{500E5607-0D07-1242-860C-468B0F702D69}"/>
              </a:ext>
            </a:extLst>
          </p:cNvPr>
          <p:cNvSpPr>
            <a:spLocks noChangeArrowheads="1"/>
          </p:cNvSpPr>
          <p:nvPr/>
        </p:nvSpPr>
        <p:spPr bwMode="auto">
          <a:xfrm>
            <a:off x="5791200" y="381000"/>
            <a:ext cx="2971800" cy="609600"/>
          </a:xfrm>
          <a:prstGeom prst="rect">
            <a:avLst/>
          </a:prstGeom>
          <a:solidFill>
            <a:srgbClr val="FF0000"/>
          </a:solidFill>
          <a:ln>
            <a:noFill/>
          </a:ln>
          <a:effectLst>
            <a:outerShdw blurRad="63500" dist="38099" dir="2700000" algn="ctr" rotWithShape="0">
              <a:schemeClr val="tx2">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defRPr/>
            </a:pPr>
            <a:r>
              <a:rPr lang="en-US" sz="3600" b="1" i="1">
                <a:solidFill>
                  <a:schemeClr val="bg1"/>
                </a:solidFill>
                <a:latin typeface="Arial" charset="0"/>
                <a:ea typeface="ＭＳ Ｐゴシック" charset="0"/>
                <a:cs typeface="ＭＳ Ｐゴシック" charset="0"/>
              </a:rPr>
              <a:t>CCABĐ</a:t>
            </a:r>
            <a:endParaRPr lang="en-US" sz="3200" b="1">
              <a:solidFill>
                <a:schemeClr val="bg1"/>
              </a:solidFill>
              <a:latin typeface="Arial" charset="0"/>
              <a:ea typeface="ＭＳ Ｐゴシック" charset="0"/>
              <a:cs typeface="ＭＳ Ｐゴシック" charset="0"/>
            </a:endParaRPr>
          </a:p>
        </p:txBody>
      </p:sp>
      <p:sp>
        <p:nvSpPr>
          <p:cNvPr id="1217549" name="Rectangle 13">
            <a:extLst>
              <a:ext uri="{FF2B5EF4-FFF2-40B4-BE49-F238E27FC236}">
                <a16:creationId xmlns:a16="http://schemas.microsoft.com/office/drawing/2014/main" id="{425BB17B-32CF-3746-9776-346A79950643}"/>
              </a:ext>
            </a:extLst>
          </p:cNvPr>
          <p:cNvSpPr>
            <a:spLocks noChangeArrowheads="1"/>
          </p:cNvSpPr>
          <p:nvPr/>
        </p:nvSpPr>
        <p:spPr bwMode="auto">
          <a:xfrm>
            <a:off x="7315200" y="1295400"/>
            <a:ext cx="609600" cy="44958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defRPr/>
            </a:pPr>
            <a:r>
              <a:rPr lang="en-US" sz="3600" b="1" i="1">
                <a:solidFill>
                  <a:schemeClr val="bg1"/>
                </a:solidFill>
                <a:latin typeface="Arial" charset="0"/>
                <a:ea typeface="ＭＳ Ｐゴシック" charset="0"/>
                <a:cs typeface="ＭＳ Ｐゴシック" charset="0"/>
              </a:rPr>
              <a:t>C</a:t>
            </a:r>
            <a:br>
              <a:rPr lang="en-US" sz="3600" b="1" i="1">
                <a:solidFill>
                  <a:schemeClr val="bg1"/>
                </a:solidFill>
                <a:latin typeface="Arial" charset="0"/>
                <a:ea typeface="ＭＳ Ｐゴシック" charset="0"/>
                <a:cs typeface="ＭＳ Ｐゴシック" charset="0"/>
              </a:rPr>
            </a:br>
            <a:r>
              <a:rPr lang="en-US" sz="3600" b="1" i="1">
                <a:solidFill>
                  <a:schemeClr val="bg1"/>
                </a:solidFill>
                <a:latin typeface="Arial" charset="0"/>
                <a:ea typeface="ＭＳ Ｐゴシック" charset="0"/>
                <a:cs typeface="ＭＳ Ｐゴシック" charset="0"/>
              </a:rPr>
              <a:t>C</a:t>
            </a:r>
            <a:br>
              <a:rPr lang="en-US" sz="3600" b="1" i="1">
                <a:solidFill>
                  <a:schemeClr val="bg1"/>
                </a:solidFill>
                <a:latin typeface="Arial" charset="0"/>
                <a:ea typeface="ＭＳ Ｐゴシック" charset="0"/>
                <a:cs typeface="ＭＳ Ｐゴシック" charset="0"/>
              </a:rPr>
            </a:br>
            <a:r>
              <a:rPr lang="en-US" sz="3600" b="1" i="1">
                <a:solidFill>
                  <a:schemeClr val="bg1"/>
                </a:solidFill>
                <a:latin typeface="Arial" charset="0"/>
                <a:ea typeface="ＭＳ Ｐゴシック" charset="0"/>
                <a:cs typeface="ＭＳ Ｐゴシック" charset="0"/>
              </a:rPr>
              <a:t>A</a:t>
            </a:r>
            <a:br>
              <a:rPr lang="en-US" sz="3600" b="1" i="1">
                <a:solidFill>
                  <a:schemeClr val="bg1"/>
                </a:solidFill>
                <a:latin typeface="Arial" charset="0"/>
                <a:ea typeface="ＭＳ Ｐゴシック" charset="0"/>
                <a:cs typeface="ＭＳ Ｐゴシック" charset="0"/>
              </a:rPr>
            </a:br>
            <a:r>
              <a:rPr lang="en-US" sz="3600" b="1" i="1">
                <a:solidFill>
                  <a:schemeClr val="bg1"/>
                </a:solidFill>
                <a:latin typeface="Arial" charset="0"/>
                <a:ea typeface="ＭＳ Ｐゴシック" charset="0"/>
                <a:cs typeface="ＭＳ Ｐゴシック" charset="0"/>
              </a:rPr>
              <a:t>B</a:t>
            </a:r>
            <a:br>
              <a:rPr lang="en-US" sz="3600" b="1" i="1">
                <a:solidFill>
                  <a:schemeClr val="bg1"/>
                </a:solidFill>
                <a:latin typeface="Arial" charset="0"/>
                <a:ea typeface="ＭＳ Ｐゴシック" charset="0"/>
                <a:cs typeface="ＭＳ Ｐゴシック" charset="0"/>
              </a:rPr>
            </a:br>
            <a:r>
              <a:rPr lang="en-US" sz="3600" b="1" i="1">
                <a:solidFill>
                  <a:schemeClr val="bg1"/>
                </a:solidFill>
                <a:latin typeface="Arial" charset="0"/>
                <a:ea typeface="ＭＳ Ｐゴシック" charset="0"/>
                <a:cs typeface="ＭＳ Ｐゴシック" charset="0"/>
              </a:rPr>
              <a:t>Đ</a:t>
            </a:r>
            <a:br>
              <a:rPr lang="en-US" sz="3600" b="1" i="1">
                <a:solidFill>
                  <a:schemeClr val="bg1"/>
                </a:solidFill>
                <a:latin typeface="Arial" charset="0"/>
                <a:ea typeface="ＭＳ Ｐゴシック" charset="0"/>
                <a:cs typeface="ＭＳ Ｐゴシック" charset="0"/>
              </a:rPr>
            </a:br>
            <a:endParaRPr lang="en-US" sz="3200" b="1">
              <a:solidFill>
                <a:schemeClr val="bg1"/>
              </a:solidFill>
              <a:latin typeface="Arial" charset="0"/>
              <a:ea typeface="ＭＳ Ｐゴシック" charset="0"/>
              <a:cs typeface="ＭＳ Ｐゴシック" charset="0"/>
            </a:endParaRPr>
          </a:p>
        </p:txBody>
      </p:sp>
      <p:sp>
        <p:nvSpPr>
          <p:cNvPr id="16392" name="Text Box 14">
            <a:extLst>
              <a:ext uri="{FF2B5EF4-FFF2-40B4-BE49-F238E27FC236}">
                <a16:creationId xmlns:a16="http://schemas.microsoft.com/office/drawing/2014/main" id="{67D0538D-6B6C-2A40-899C-27A5C17024ED}"/>
              </a:ext>
            </a:extLst>
          </p:cNvPr>
          <p:cNvSpPr txBox="1">
            <a:spLocks noChangeArrowheads="1"/>
          </p:cNvSpPr>
          <p:nvPr/>
        </p:nvSpPr>
        <p:spPr bwMode="auto">
          <a:xfrm>
            <a:off x="8518525" y="39688"/>
            <a:ext cx="523875"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rPr>
              <a:t>74</a:t>
            </a:r>
            <a:endParaRPr lang="en-US">
              <a:solidFill>
                <a:schemeClr val="bg1"/>
              </a:solidFill>
            </a:endParaRPr>
          </a:p>
        </p:txBody>
      </p:sp>
      <p:sp>
        <p:nvSpPr>
          <p:cNvPr id="137224" name="Title 1">
            <a:extLst>
              <a:ext uri="{FF2B5EF4-FFF2-40B4-BE49-F238E27FC236}">
                <a16:creationId xmlns:a16="http://schemas.microsoft.com/office/drawing/2014/main" id="{9086E0E5-643D-5B47-8417-CFC502D1AF0D}"/>
              </a:ext>
            </a:extLst>
          </p:cNvPr>
          <p:cNvSpPr>
            <a:spLocks noGrp="1"/>
          </p:cNvSpPr>
          <p:nvPr>
            <p:ph type="ctrTitle"/>
          </p:nvPr>
        </p:nvSpPr>
        <p:spPr/>
        <p:txBody>
          <a:bodyPr/>
          <a:lstStyle/>
          <a:p>
            <a:endParaRPr lang="en-US" altLang="en-US"/>
          </a:p>
        </p:txBody>
      </p:sp>
      <p:sp>
        <p:nvSpPr>
          <p:cNvPr id="12" name="Rectangle 2">
            <a:extLst>
              <a:ext uri="{FF2B5EF4-FFF2-40B4-BE49-F238E27FC236}">
                <a16:creationId xmlns:a16="http://schemas.microsoft.com/office/drawing/2014/main" id="{5E7C06F8-8595-CB47-A551-C8F45C384B5B}"/>
              </a:ext>
            </a:extLst>
          </p:cNvPr>
          <p:cNvSpPr txBox="1">
            <a:spLocks noChangeArrowheads="1"/>
          </p:cNvSpPr>
          <p:nvPr/>
        </p:nvSpPr>
        <p:spPr bwMode="auto">
          <a:xfrm rot="-5400000">
            <a:off x="-2781300" y="28575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6000" b="1">
                <a:solidFill>
                  <a:schemeClr val="bg1"/>
                </a:solidFill>
              </a:rPr>
              <a:t>Giới Thiệu</a:t>
            </a:r>
            <a:endParaRPr lang="en-US" altLang="en-US" sz="5400">
              <a:solidFill>
                <a:schemeClr val="bg1"/>
              </a:solidFill>
            </a:endParaRPr>
          </a:p>
        </p:txBody>
      </p:sp>
      <p:sp>
        <p:nvSpPr>
          <p:cNvPr id="13" name="Rectangle 4">
            <a:extLst>
              <a:ext uri="{FF2B5EF4-FFF2-40B4-BE49-F238E27FC236}">
                <a16:creationId xmlns:a16="http://schemas.microsoft.com/office/drawing/2014/main" id="{5D1DABB4-DE2A-094B-B248-4CB0BFEA26BE}"/>
              </a:ext>
            </a:extLst>
          </p:cNvPr>
          <p:cNvSpPr>
            <a:spLocks noChangeArrowheads="1"/>
          </p:cNvSpPr>
          <p:nvPr/>
        </p:nvSpPr>
        <p:spPr bwMode="auto">
          <a:xfrm rot="-5400000">
            <a:off x="5117306" y="2788444"/>
            <a:ext cx="67421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6000" b="1">
                <a:solidFill>
                  <a:schemeClr val="bg1"/>
                </a:solidFill>
              </a:rPr>
              <a:t>Kết Luận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17546"/>
                                        </p:tgtEl>
                                        <p:attrNameLst>
                                          <p:attrName>style.visibility</p:attrName>
                                        </p:attrNameLst>
                                      </p:cBhvr>
                                      <p:to>
                                        <p:strVal val="visible"/>
                                      </p:to>
                                    </p:set>
                                    <p:anim calcmode="lin" valueType="num">
                                      <p:cBhvr>
                                        <p:cTn id="7" dur="1000" fill="hold"/>
                                        <p:tgtEl>
                                          <p:spTgt spid="1217546"/>
                                        </p:tgtEl>
                                        <p:attrNameLst>
                                          <p:attrName>ppt_w</p:attrName>
                                        </p:attrNameLst>
                                      </p:cBhvr>
                                      <p:tavLst>
                                        <p:tav tm="0">
                                          <p:val>
                                            <p:strVal val="#ppt_w*0.70"/>
                                          </p:val>
                                        </p:tav>
                                        <p:tav tm="100000">
                                          <p:val>
                                            <p:strVal val="#ppt_w"/>
                                          </p:val>
                                        </p:tav>
                                      </p:tavLst>
                                    </p:anim>
                                    <p:anim calcmode="lin" valueType="num">
                                      <p:cBhvr>
                                        <p:cTn id="8" dur="1000" fill="hold"/>
                                        <p:tgtEl>
                                          <p:spTgt spid="1217546"/>
                                        </p:tgtEl>
                                        <p:attrNameLst>
                                          <p:attrName>ppt_h</p:attrName>
                                        </p:attrNameLst>
                                      </p:cBhvr>
                                      <p:tavLst>
                                        <p:tav tm="0">
                                          <p:val>
                                            <p:strVal val="#ppt_h"/>
                                          </p:val>
                                        </p:tav>
                                        <p:tav tm="100000">
                                          <p:val>
                                            <p:strVal val="#ppt_h"/>
                                          </p:val>
                                        </p:tav>
                                      </p:tavLst>
                                    </p:anim>
                                    <p:animEffect transition="in" filter="fade">
                                      <p:cBhvr>
                                        <p:cTn id="9" dur="1000"/>
                                        <p:tgtEl>
                                          <p:spTgt spid="12175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17547"/>
                                        </p:tgtEl>
                                        <p:attrNameLst>
                                          <p:attrName>style.visibility</p:attrName>
                                        </p:attrNameLst>
                                      </p:cBhvr>
                                      <p:to>
                                        <p:strVal val="visible"/>
                                      </p:to>
                                    </p:set>
                                    <p:animEffect transition="in" filter="wipe(up)">
                                      <p:cBhvr>
                                        <p:cTn id="14" dur="3000"/>
                                        <p:tgtEl>
                                          <p:spTgt spid="121754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17548"/>
                                        </p:tgtEl>
                                        <p:attrNameLst>
                                          <p:attrName>style.visibility</p:attrName>
                                        </p:attrNameLst>
                                      </p:cBhvr>
                                      <p:to>
                                        <p:strVal val="visible"/>
                                      </p:to>
                                    </p:set>
                                    <p:anim calcmode="lin" valueType="num">
                                      <p:cBhvr>
                                        <p:cTn id="19" dur="1000" fill="hold"/>
                                        <p:tgtEl>
                                          <p:spTgt spid="1217548"/>
                                        </p:tgtEl>
                                        <p:attrNameLst>
                                          <p:attrName>ppt_w</p:attrName>
                                        </p:attrNameLst>
                                      </p:cBhvr>
                                      <p:tavLst>
                                        <p:tav tm="0">
                                          <p:val>
                                            <p:strVal val="#ppt_w*0.70"/>
                                          </p:val>
                                        </p:tav>
                                        <p:tav tm="100000">
                                          <p:val>
                                            <p:strVal val="#ppt_w"/>
                                          </p:val>
                                        </p:tav>
                                      </p:tavLst>
                                    </p:anim>
                                    <p:anim calcmode="lin" valueType="num">
                                      <p:cBhvr>
                                        <p:cTn id="20" dur="1000" fill="hold"/>
                                        <p:tgtEl>
                                          <p:spTgt spid="1217548"/>
                                        </p:tgtEl>
                                        <p:attrNameLst>
                                          <p:attrName>ppt_h</p:attrName>
                                        </p:attrNameLst>
                                      </p:cBhvr>
                                      <p:tavLst>
                                        <p:tav tm="0">
                                          <p:val>
                                            <p:strVal val="#ppt_h"/>
                                          </p:val>
                                        </p:tav>
                                        <p:tav tm="100000">
                                          <p:val>
                                            <p:strVal val="#ppt_h"/>
                                          </p:val>
                                        </p:tav>
                                      </p:tavLst>
                                    </p:anim>
                                    <p:animEffect transition="in" filter="fade">
                                      <p:cBhvr>
                                        <p:cTn id="21" dur="1000"/>
                                        <p:tgtEl>
                                          <p:spTgt spid="121754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17549"/>
                                        </p:tgtEl>
                                        <p:attrNameLst>
                                          <p:attrName>style.visibility</p:attrName>
                                        </p:attrNameLst>
                                      </p:cBhvr>
                                      <p:to>
                                        <p:strVal val="visible"/>
                                      </p:to>
                                    </p:set>
                                    <p:animEffect transition="in" filter="wipe(up)">
                                      <p:cBhvr>
                                        <p:cTn id="26" dur="3000"/>
                                        <p:tgtEl>
                                          <p:spTgt spid="121754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from="(-#ppt_w/2)" to="(#ppt_x)" calcmode="lin" valueType="num">
                                      <p:cBhvr>
                                        <p:cTn id="31" dur="600" fill="hold">
                                          <p:stCondLst>
                                            <p:cond delay="0"/>
                                          </p:stCondLst>
                                        </p:cTn>
                                        <p:tgtEl>
                                          <p:spTgt spid="12"/>
                                        </p:tgtEl>
                                        <p:attrNameLst>
                                          <p:attrName>ppt_x</p:attrName>
                                        </p:attrNameLst>
                                      </p:cBhvr>
                                    </p:anim>
                                    <p:anim from="0" to="-1.0" calcmode="lin" valueType="num">
                                      <p:cBhvr>
                                        <p:cTn id="32" dur="200" decel="50000" autoRev="1" fill="hold">
                                          <p:stCondLst>
                                            <p:cond delay="600"/>
                                          </p:stCondLst>
                                        </p:cTn>
                                        <p:tgtEl>
                                          <p:spTgt spid="12"/>
                                        </p:tgtEl>
                                        <p:attrNameLst>
                                          <p:attrName>xshear</p:attrName>
                                        </p:attrNameLst>
                                      </p:cBhvr>
                                    </p:anim>
                                    <p:animScale>
                                      <p:cBhvr>
                                        <p:cTn id="33" dur="200" decel="100000" autoRev="1" fill="hold">
                                          <p:stCondLst>
                                            <p:cond delay="600"/>
                                          </p:stCondLst>
                                        </p:cTn>
                                        <p:tgtEl>
                                          <p:spTgt spid="12"/>
                                        </p:tgtEl>
                                      </p:cBhvr>
                                      <p:from x="100000" y="100000"/>
                                      <p:to x="80000" y="100000"/>
                                    </p:animScale>
                                    <p:anim by="(#ppt_h/3+#ppt_w*0.1)" calcmode="lin" valueType="num">
                                      <p:cBhvr additive="sum">
                                        <p:cTn id="34" dur="200" decel="100000" autoRev="1" fill="hold">
                                          <p:stCondLst>
                                            <p:cond delay="600"/>
                                          </p:stCondLst>
                                        </p:cTn>
                                        <p:tgtEl>
                                          <p:spTgt spid="12"/>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from="(-#ppt_w/2)" to="(#ppt_x)" calcmode="lin" valueType="num">
                                      <p:cBhvr>
                                        <p:cTn id="39" dur="600" fill="hold">
                                          <p:stCondLst>
                                            <p:cond delay="0"/>
                                          </p:stCondLst>
                                        </p:cTn>
                                        <p:tgtEl>
                                          <p:spTgt spid="13"/>
                                        </p:tgtEl>
                                        <p:attrNameLst>
                                          <p:attrName>ppt_x</p:attrName>
                                        </p:attrNameLst>
                                      </p:cBhvr>
                                    </p:anim>
                                    <p:anim from="0" to="-1.0" calcmode="lin" valueType="num">
                                      <p:cBhvr>
                                        <p:cTn id="40" dur="200" decel="50000" autoRev="1" fill="hold">
                                          <p:stCondLst>
                                            <p:cond delay="600"/>
                                          </p:stCondLst>
                                        </p:cTn>
                                        <p:tgtEl>
                                          <p:spTgt spid="13"/>
                                        </p:tgtEl>
                                        <p:attrNameLst>
                                          <p:attrName>xshear</p:attrName>
                                        </p:attrNameLst>
                                      </p:cBhvr>
                                    </p:anim>
                                    <p:animScale>
                                      <p:cBhvr>
                                        <p:cTn id="41" dur="200" decel="100000" autoRev="1" fill="hold">
                                          <p:stCondLst>
                                            <p:cond delay="600"/>
                                          </p:stCondLst>
                                        </p:cTn>
                                        <p:tgtEl>
                                          <p:spTgt spid="13"/>
                                        </p:tgtEl>
                                      </p:cBhvr>
                                      <p:from x="100000" y="100000"/>
                                      <p:to x="80000" y="100000"/>
                                    </p:animScale>
                                    <p:anim by="(#ppt_h/3+#ppt_w*0.1)" calcmode="lin" valueType="num">
                                      <p:cBhvr additive="sum">
                                        <p:cTn id="42" dur="200" decel="100000" autoRev="1" fill="hold">
                                          <p:stCondLst>
                                            <p:cond delay="600"/>
                                          </p:stCondLst>
                                        </p:cTn>
                                        <p:tgtEl>
                                          <p:spTgt spid="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7546" grpId="0" animBg="1"/>
      <p:bldP spid="1217547" grpId="0"/>
      <p:bldP spid="1217548" grpId="0" animBg="1"/>
      <p:bldP spid="1217549"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11" descr="nebula-bullets">
            <a:extLst>
              <a:ext uri="{FF2B5EF4-FFF2-40B4-BE49-F238E27FC236}">
                <a16:creationId xmlns:a16="http://schemas.microsoft.com/office/drawing/2014/main" id="{58561921-F6B4-5A4E-9D56-B13B78BB6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1638" name="Rectangle 6">
            <a:extLst>
              <a:ext uri="{FF2B5EF4-FFF2-40B4-BE49-F238E27FC236}">
                <a16:creationId xmlns:a16="http://schemas.microsoft.com/office/drawing/2014/main" id="{6D16F1B3-5157-D14C-88A7-5765A16DB19F}"/>
              </a:ext>
            </a:extLst>
          </p:cNvPr>
          <p:cNvSpPr>
            <a:spLocks noChangeArrowheads="1"/>
          </p:cNvSpPr>
          <p:nvPr/>
        </p:nvSpPr>
        <p:spPr bwMode="auto">
          <a:xfrm>
            <a:off x="533400" y="381000"/>
            <a:ext cx="3200400" cy="609600"/>
          </a:xfrm>
          <a:prstGeom prst="rect">
            <a:avLst/>
          </a:prstGeom>
          <a:solidFill>
            <a:schemeClr val="tx1"/>
          </a:solidFill>
          <a:ln>
            <a:noFill/>
          </a:ln>
          <a:effectLst>
            <a:outerShdw blurRad="63500" dist="38099" dir="2700000" algn="ctr" rotWithShape="0">
              <a:schemeClr val="tx2">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defRPr/>
            </a:pPr>
            <a:r>
              <a:rPr lang="en-US" sz="3600" b="1" i="1">
                <a:solidFill>
                  <a:srgbClr val="FFFF00"/>
                </a:solidFill>
                <a:latin typeface="Arial" charset="0"/>
                <a:ea typeface="ＭＳ Ｐゴシック" charset="0"/>
                <a:cs typeface="ＭＳ Ｐゴシック" charset="0"/>
              </a:rPr>
              <a:t>TNDC KKC</a:t>
            </a:r>
            <a:endParaRPr lang="en-US" sz="3200" b="1">
              <a:solidFill>
                <a:srgbClr val="FFFF00"/>
              </a:solidFill>
              <a:latin typeface="Arial" charset="0"/>
              <a:ea typeface="ＭＳ Ｐゴシック" charset="0"/>
              <a:cs typeface="ＭＳ Ｐゴシック" charset="0"/>
            </a:endParaRPr>
          </a:p>
        </p:txBody>
      </p:sp>
      <p:sp>
        <p:nvSpPr>
          <p:cNvPr id="1221639" name="Rectangle 7">
            <a:extLst>
              <a:ext uri="{FF2B5EF4-FFF2-40B4-BE49-F238E27FC236}">
                <a16:creationId xmlns:a16="http://schemas.microsoft.com/office/drawing/2014/main" id="{71574C93-2870-4746-9D64-A660B2889C3A}"/>
              </a:ext>
            </a:extLst>
          </p:cNvPr>
          <p:cNvSpPr>
            <a:spLocks noChangeArrowheads="1"/>
          </p:cNvSpPr>
          <p:nvPr/>
        </p:nvSpPr>
        <p:spPr bwMode="auto">
          <a:xfrm>
            <a:off x="1447800" y="1295400"/>
            <a:ext cx="7696200" cy="53340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3600" b="1" i="1">
                <a:solidFill>
                  <a:srgbClr val="FFFF00"/>
                </a:solidFill>
              </a:rPr>
              <a:t>T</a:t>
            </a:r>
            <a:r>
              <a:rPr lang="en-US" altLang="en-US" sz="3600" b="1" i="1">
                <a:solidFill>
                  <a:schemeClr val="bg1"/>
                </a:solidFill>
              </a:rPr>
              <a:t>hu hút sự chú ý đến Chủ Đề</a:t>
            </a:r>
            <a:endParaRPr lang="en-US" altLang="en-US" sz="3200" b="1">
              <a:solidFill>
                <a:schemeClr val="bg1"/>
              </a:solidFill>
            </a:endParaRPr>
          </a:p>
        </p:txBody>
      </p:sp>
      <p:sp>
        <p:nvSpPr>
          <p:cNvPr id="17413" name="Text Box 12">
            <a:extLst>
              <a:ext uri="{FF2B5EF4-FFF2-40B4-BE49-F238E27FC236}">
                <a16:creationId xmlns:a16="http://schemas.microsoft.com/office/drawing/2014/main" id="{1C6AA6B7-BA7B-AA4D-AF05-BD1ED55FF8FB}"/>
              </a:ext>
            </a:extLst>
          </p:cNvPr>
          <p:cNvSpPr txBox="1">
            <a:spLocks noChangeArrowheads="1"/>
          </p:cNvSpPr>
          <p:nvPr/>
        </p:nvSpPr>
        <p:spPr bwMode="auto">
          <a:xfrm>
            <a:off x="8518525" y="39688"/>
            <a:ext cx="523875"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rPr>
              <a:t>74</a:t>
            </a:r>
            <a:endParaRPr lang="en-US">
              <a:solidFill>
                <a:schemeClr val="bg1"/>
              </a:solidFill>
            </a:endParaRPr>
          </a:p>
        </p:txBody>
      </p:sp>
      <p:pic>
        <p:nvPicPr>
          <p:cNvPr id="139269" name="Picture 1" descr="ears to hear.jpg">
            <a:extLst>
              <a:ext uri="{FF2B5EF4-FFF2-40B4-BE49-F238E27FC236}">
                <a16:creationId xmlns:a16="http://schemas.microsoft.com/office/drawing/2014/main" id="{F0252EFA-6E8C-5142-B900-97A8359DAD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060575"/>
            <a:ext cx="45624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4BE7E8ED-056F-C649-8F49-F37A9B738F4F}"/>
              </a:ext>
            </a:extLst>
          </p:cNvPr>
          <p:cNvSpPr txBox="1">
            <a:spLocks noChangeArrowheads="1"/>
          </p:cNvSpPr>
          <p:nvPr/>
        </p:nvSpPr>
        <p:spPr bwMode="auto">
          <a:xfrm rot="-5400000">
            <a:off x="-2781300" y="28575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6000" b="1">
                <a:solidFill>
                  <a:schemeClr val="bg1"/>
                </a:solidFill>
              </a:rPr>
              <a:t>Giới Thiệu</a:t>
            </a:r>
            <a:endParaRPr lang="en-US" altLang="en-US" sz="5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1638"/>
                                        </p:tgtEl>
                                        <p:attrNameLst>
                                          <p:attrName>style.visibility</p:attrName>
                                        </p:attrNameLst>
                                      </p:cBhvr>
                                      <p:to>
                                        <p:strVal val="visible"/>
                                      </p:to>
                                    </p:set>
                                    <p:anim calcmode="lin" valueType="num">
                                      <p:cBhvr>
                                        <p:cTn id="7" dur="1000" fill="hold"/>
                                        <p:tgtEl>
                                          <p:spTgt spid="1221638"/>
                                        </p:tgtEl>
                                        <p:attrNameLst>
                                          <p:attrName>ppt_w</p:attrName>
                                        </p:attrNameLst>
                                      </p:cBhvr>
                                      <p:tavLst>
                                        <p:tav tm="0">
                                          <p:val>
                                            <p:strVal val="#ppt_w*0.70"/>
                                          </p:val>
                                        </p:tav>
                                        <p:tav tm="100000">
                                          <p:val>
                                            <p:strVal val="#ppt_w"/>
                                          </p:val>
                                        </p:tav>
                                      </p:tavLst>
                                    </p:anim>
                                    <p:anim calcmode="lin" valueType="num">
                                      <p:cBhvr>
                                        <p:cTn id="8" dur="1000" fill="hold"/>
                                        <p:tgtEl>
                                          <p:spTgt spid="1221638"/>
                                        </p:tgtEl>
                                        <p:attrNameLst>
                                          <p:attrName>ppt_h</p:attrName>
                                        </p:attrNameLst>
                                      </p:cBhvr>
                                      <p:tavLst>
                                        <p:tav tm="0">
                                          <p:val>
                                            <p:strVal val="#ppt_h"/>
                                          </p:val>
                                        </p:tav>
                                        <p:tav tm="100000">
                                          <p:val>
                                            <p:strVal val="#ppt_h"/>
                                          </p:val>
                                        </p:tav>
                                      </p:tavLst>
                                    </p:anim>
                                    <p:animEffect transition="in" filter="fade">
                                      <p:cBhvr>
                                        <p:cTn id="9" dur="1000"/>
                                        <p:tgtEl>
                                          <p:spTgt spid="12216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21639">
                                            <p:txEl>
                                              <p:pRg st="0" end="0"/>
                                            </p:txEl>
                                          </p:spTgt>
                                        </p:tgtEl>
                                        <p:attrNameLst>
                                          <p:attrName>style.visibility</p:attrName>
                                        </p:attrNameLst>
                                      </p:cBhvr>
                                      <p:to>
                                        <p:strVal val="visible"/>
                                      </p:to>
                                    </p:set>
                                    <p:animEffect transition="in" filter="wipe(up)">
                                      <p:cBhvr>
                                        <p:cTn id="14" dur="3000"/>
                                        <p:tgtEl>
                                          <p:spTgt spid="122163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from="(-#ppt_w/2)" to="(#ppt_x)" calcmode="lin" valueType="num">
                                      <p:cBhvr>
                                        <p:cTn id="19" dur="600" fill="hold">
                                          <p:stCondLst>
                                            <p:cond delay="0"/>
                                          </p:stCondLst>
                                        </p:cTn>
                                        <p:tgtEl>
                                          <p:spTgt spid="9"/>
                                        </p:tgtEl>
                                        <p:attrNameLst>
                                          <p:attrName>ppt_x</p:attrName>
                                        </p:attrNameLst>
                                      </p:cBhvr>
                                    </p:anim>
                                    <p:anim from="0" to="-1.0" calcmode="lin" valueType="num">
                                      <p:cBhvr>
                                        <p:cTn id="20" dur="200" decel="50000" autoRev="1" fill="hold">
                                          <p:stCondLst>
                                            <p:cond delay="600"/>
                                          </p:stCondLst>
                                        </p:cTn>
                                        <p:tgtEl>
                                          <p:spTgt spid="9"/>
                                        </p:tgtEl>
                                        <p:attrNameLst>
                                          <p:attrName>xshear</p:attrName>
                                        </p:attrNameLst>
                                      </p:cBhvr>
                                    </p:anim>
                                    <p:animScale>
                                      <p:cBhvr>
                                        <p:cTn id="21" dur="200" decel="100000" autoRev="1" fill="hold">
                                          <p:stCondLst>
                                            <p:cond delay="600"/>
                                          </p:stCondLst>
                                        </p:cTn>
                                        <p:tgtEl>
                                          <p:spTgt spid="9"/>
                                        </p:tgtEl>
                                      </p:cBhvr>
                                      <p:from x="100000" y="100000"/>
                                      <p:to x="80000" y="100000"/>
                                    </p:animScale>
                                    <p:anim by="(#ppt_h/3+#ppt_w*0.1)" calcmode="lin" valueType="num">
                                      <p:cBhvr additive="sum">
                                        <p:cTn id="22"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1638" grpId="0" animBg="1"/>
      <p:bldP spid="1221639" grpId="0"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5780" name="Picture 4" descr="DeliveryAudienceInvolvement">
            <a:extLst>
              <a:ext uri="{FF2B5EF4-FFF2-40B4-BE49-F238E27FC236}">
                <a16:creationId xmlns:a16="http://schemas.microsoft.com/office/drawing/2014/main" id="{74EA72D7-C70A-3645-BD30-94D37AC4F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265" t="6000" r="43764" b="70157"/>
          <a:stretch>
            <a:fillRect/>
          </a:stretch>
        </p:blipFill>
        <p:spPr bwMode="auto">
          <a:xfrm rot="-62944">
            <a:off x="76200" y="304800"/>
            <a:ext cx="8915400" cy="613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4" name="Rectangle 3">
            <a:extLst>
              <a:ext uri="{FF2B5EF4-FFF2-40B4-BE49-F238E27FC236}">
                <a16:creationId xmlns:a16="http://schemas.microsoft.com/office/drawing/2014/main" id="{F84CE1CE-53EC-E946-BC49-0C818CC1FDFC}"/>
              </a:ext>
            </a:extLst>
          </p:cNvPr>
          <p:cNvSpPr>
            <a:spLocks noGrp="1" noChangeArrowheads="1"/>
          </p:cNvSpPr>
          <p:nvPr>
            <p:ph type="subTitle" idx="1"/>
          </p:nvPr>
        </p:nvSpPr>
        <p:spPr>
          <a:xfrm>
            <a:off x="0" y="6248400"/>
            <a:ext cx="9144000" cy="609600"/>
          </a:xfrm>
          <a:solidFill>
            <a:srgbClr val="000000"/>
          </a:solidFill>
        </p:spPr>
        <p:txBody>
          <a:bodyPr/>
          <a:lstStyle/>
          <a:p>
            <a:pPr eaLnBrk="1" hangingPunct="1"/>
            <a:r>
              <a:rPr lang="en-US" altLang="en-US" sz="2400" b="1" i="1">
                <a:solidFill>
                  <a:schemeClr val="accent1"/>
                </a:solidFill>
              </a:rPr>
              <a:t>Ken Davis, Secrets to Dynamic Communication</a:t>
            </a:r>
          </a:p>
        </p:txBody>
      </p:sp>
      <p:sp>
        <p:nvSpPr>
          <p:cNvPr id="141315" name="Rectangle 2">
            <a:extLst>
              <a:ext uri="{FF2B5EF4-FFF2-40B4-BE49-F238E27FC236}">
                <a16:creationId xmlns:a16="http://schemas.microsoft.com/office/drawing/2014/main" id="{7020CFB1-BF36-3040-895F-04B7F82E1E25}"/>
              </a:ext>
            </a:extLst>
          </p:cNvPr>
          <p:cNvSpPr>
            <a:spLocks noGrp="1" noChangeArrowheads="1"/>
          </p:cNvSpPr>
          <p:nvPr>
            <p:ph type="ctrTitle"/>
          </p:nvPr>
        </p:nvSpPr>
        <p:spPr>
          <a:xfrm>
            <a:off x="0" y="0"/>
            <a:ext cx="9144000" cy="1524000"/>
          </a:xfrm>
          <a:solidFill>
            <a:schemeClr val="accent2"/>
          </a:solidFill>
        </p:spPr>
        <p:txBody>
          <a:bodyPr/>
          <a:lstStyle/>
          <a:p>
            <a:pPr eaLnBrk="1" hangingPunct="1"/>
            <a:r>
              <a:rPr lang="en-US" altLang="en-US" sz="4800" b="1">
                <a:solidFill>
                  <a:schemeClr val="bg1"/>
                </a:solidFill>
                <a:latin typeface="Desdemona" pitchFamily="82" charset="77"/>
              </a:rPr>
              <a:t>Manh mối cho Thính Giả</a:t>
            </a:r>
            <a:br>
              <a:rPr lang="en-US" altLang="en-US" sz="4800" b="1">
                <a:solidFill>
                  <a:schemeClr val="bg1"/>
                </a:solidFill>
                <a:latin typeface="Desdemona" pitchFamily="82" charset="77"/>
              </a:rPr>
            </a:br>
            <a:r>
              <a:rPr lang="en-US" altLang="en-US" sz="4800" b="1">
                <a:solidFill>
                  <a:schemeClr val="bg1"/>
                </a:solidFill>
                <a:latin typeface="Desdemona" pitchFamily="82" charset="77"/>
              </a:rPr>
              <a:t>Quan Tâm</a:t>
            </a:r>
            <a:endParaRPr lang="en-US" altLang="en-US" sz="6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55780"/>
                                        </p:tgtEl>
                                        <p:attrNameLst>
                                          <p:attrName>style.visibility</p:attrName>
                                        </p:attrNameLst>
                                      </p:cBhvr>
                                      <p:to>
                                        <p:strVal val="visible"/>
                                      </p:to>
                                    </p:set>
                                    <p:animEffect transition="in" filter="wipe(left)">
                                      <p:cBhvr>
                                        <p:cTn id="7" dur="5000"/>
                                        <p:tgtEl>
                                          <p:spTgt spid="135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7826" name="Picture 2" descr="DeliveryAudienceInvolvement">
            <a:extLst>
              <a:ext uri="{FF2B5EF4-FFF2-40B4-BE49-F238E27FC236}">
                <a16:creationId xmlns:a16="http://schemas.microsoft.com/office/drawing/2014/main" id="{AD4451FA-B428-4442-B6E7-0906B961E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28" t="31802" r="42378" b="42067"/>
          <a:stretch>
            <a:fillRect/>
          </a:stretch>
        </p:blipFill>
        <p:spPr bwMode="auto">
          <a:xfrm>
            <a:off x="228600" y="304800"/>
            <a:ext cx="87407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2" name="Rectangle 4">
            <a:extLst>
              <a:ext uri="{FF2B5EF4-FFF2-40B4-BE49-F238E27FC236}">
                <a16:creationId xmlns:a16="http://schemas.microsoft.com/office/drawing/2014/main" id="{F5AFDA2A-01BD-9443-ACA8-EFB2A433EA62}"/>
              </a:ext>
            </a:extLst>
          </p:cNvPr>
          <p:cNvSpPr>
            <a:spLocks noGrp="1" noChangeArrowheads="1"/>
          </p:cNvSpPr>
          <p:nvPr>
            <p:ph type="subTitle" idx="1"/>
          </p:nvPr>
        </p:nvSpPr>
        <p:spPr>
          <a:xfrm>
            <a:off x="0" y="6248400"/>
            <a:ext cx="9144000" cy="609600"/>
          </a:xfrm>
          <a:solidFill>
            <a:srgbClr val="000000"/>
          </a:solidFill>
        </p:spPr>
        <p:txBody>
          <a:bodyPr/>
          <a:lstStyle/>
          <a:p>
            <a:pPr eaLnBrk="1" hangingPunct="1"/>
            <a:r>
              <a:rPr lang="en-US" altLang="en-US" sz="2400" b="1" i="1">
                <a:solidFill>
                  <a:schemeClr val="accent1"/>
                </a:solidFill>
              </a:rPr>
              <a:t>Ken Davis, Secrets to Dynamic Communication</a:t>
            </a:r>
          </a:p>
        </p:txBody>
      </p:sp>
      <p:sp>
        <p:nvSpPr>
          <p:cNvPr id="143363" name="Rectangle 3">
            <a:extLst>
              <a:ext uri="{FF2B5EF4-FFF2-40B4-BE49-F238E27FC236}">
                <a16:creationId xmlns:a16="http://schemas.microsoft.com/office/drawing/2014/main" id="{B83BF76C-BEE1-0C49-9532-B14D01167335}"/>
              </a:ext>
            </a:extLst>
          </p:cNvPr>
          <p:cNvSpPr>
            <a:spLocks noGrp="1" noChangeArrowheads="1"/>
          </p:cNvSpPr>
          <p:nvPr>
            <p:ph type="ctrTitle"/>
          </p:nvPr>
        </p:nvSpPr>
        <p:spPr>
          <a:xfrm>
            <a:off x="0" y="0"/>
            <a:ext cx="9144000" cy="1447800"/>
          </a:xfrm>
          <a:solidFill>
            <a:schemeClr val="accent2"/>
          </a:solidFill>
        </p:spPr>
        <p:txBody>
          <a:bodyPr/>
          <a:lstStyle/>
          <a:p>
            <a:pPr eaLnBrk="1" hangingPunct="1"/>
            <a:r>
              <a:rPr lang="en-US" altLang="en-US" sz="5400" b="1">
                <a:solidFill>
                  <a:schemeClr val="bg1"/>
                </a:solidFill>
                <a:latin typeface="Desdemona" pitchFamily="82" charset="77"/>
              </a:rPr>
              <a:t>Manh Mối Cho Thính Giả Làm Ngơ</a:t>
            </a:r>
            <a:endParaRPr lang="en-US" altLang="en-US" sz="6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57826"/>
                                        </p:tgtEl>
                                        <p:attrNameLst>
                                          <p:attrName>style.visibility</p:attrName>
                                        </p:attrNameLst>
                                      </p:cBhvr>
                                      <p:to>
                                        <p:strVal val="visible"/>
                                      </p:to>
                                    </p:set>
                                    <p:animEffect transition="in" filter="wipe(left)">
                                      <p:cBhvr>
                                        <p:cTn id="7" dur="5000"/>
                                        <p:tgtEl>
                                          <p:spTgt spid="135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arble Top">
  <a:themeElements>
    <a:clrScheme name="Marble Top 1">
      <a:dk1>
        <a:srgbClr val="000000"/>
      </a:dk1>
      <a:lt1>
        <a:srgbClr val="CAAF8B"/>
      </a:lt1>
      <a:dk2>
        <a:srgbClr val="000000"/>
      </a:dk2>
      <a:lt2>
        <a:srgbClr val="777777"/>
      </a:lt2>
      <a:accent1>
        <a:srgbClr val="909082"/>
      </a:accent1>
      <a:accent2>
        <a:srgbClr val="809EA8"/>
      </a:accent2>
      <a:accent3>
        <a:srgbClr val="E1D4C4"/>
      </a:accent3>
      <a:accent4>
        <a:srgbClr val="000000"/>
      </a:accent4>
      <a:accent5>
        <a:srgbClr val="C6C6C1"/>
      </a:accent5>
      <a:accent6>
        <a:srgbClr val="738F98"/>
      </a:accent6>
      <a:hlink>
        <a:srgbClr val="FFCC66"/>
      </a:hlink>
      <a:folHlink>
        <a:srgbClr val="E9DCB9"/>
      </a:folHlink>
    </a:clrScheme>
    <a:fontScheme name="Marble Top">
      <a:majorFont>
        <a:latin typeface="Copperplate Gothic Light"/>
        <a:ea typeface="MS Pゴシック"/>
        <a:cs typeface="MS Pゴシック"/>
      </a:majorFont>
      <a:minorFont>
        <a:latin typeface="Copperplate Gothic Light"/>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Marble Top 1">
        <a:dk1>
          <a:srgbClr val="000000"/>
        </a:dk1>
        <a:lt1>
          <a:srgbClr val="CAAF8B"/>
        </a:lt1>
        <a:dk2>
          <a:srgbClr val="000000"/>
        </a:dk2>
        <a:lt2>
          <a:srgbClr val="777777"/>
        </a:lt2>
        <a:accent1>
          <a:srgbClr val="909082"/>
        </a:accent1>
        <a:accent2>
          <a:srgbClr val="809EA8"/>
        </a:accent2>
        <a:accent3>
          <a:srgbClr val="E1D4C4"/>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eaf Veins">
  <a:themeElements>
    <a:clrScheme name="Leaf Veins 1">
      <a:dk1>
        <a:srgbClr val="5C1F00"/>
      </a:dk1>
      <a:lt1>
        <a:srgbClr val="FFDB96"/>
      </a:lt1>
      <a:dk2>
        <a:srgbClr val="62925E"/>
      </a:dk2>
      <a:lt2>
        <a:srgbClr val="FFDB96"/>
      </a:lt2>
      <a:accent1>
        <a:srgbClr val="713E39"/>
      </a:accent1>
      <a:accent2>
        <a:srgbClr val="BE7960"/>
      </a:accent2>
      <a:accent3>
        <a:srgbClr val="B7C7B6"/>
      </a:accent3>
      <a:accent4>
        <a:srgbClr val="DABB7F"/>
      </a:accent4>
      <a:accent5>
        <a:srgbClr val="BBAFAE"/>
      </a:accent5>
      <a:accent6>
        <a:srgbClr val="AC6D56"/>
      </a:accent6>
      <a:hlink>
        <a:srgbClr val="408000"/>
      </a:hlink>
      <a:folHlink>
        <a:srgbClr val="D3A219"/>
      </a:folHlink>
    </a:clrScheme>
    <a:fontScheme name="Leaf Veins">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Leaf Veins 1">
        <a:dk1>
          <a:srgbClr val="5C1F00"/>
        </a:dk1>
        <a:lt1>
          <a:srgbClr val="FFDB96"/>
        </a:lt1>
        <a:dk2>
          <a:srgbClr val="62925E"/>
        </a:dk2>
        <a:lt2>
          <a:srgbClr val="FFDB96"/>
        </a:lt2>
        <a:accent1>
          <a:srgbClr val="713E39"/>
        </a:accent1>
        <a:accent2>
          <a:srgbClr val="BE7960"/>
        </a:accent2>
        <a:accent3>
          <a:srgbClr val="B7C7B6"/>
        </a:accent3>
        <a:accent4>
          <a:srgbClr val="DABB7F"/>
        </a:accent4>
        <a:accent5>
          <a:srgbClr val="BBAFAE"/>
        </a:accent5>
        <a:accent6>
          <a:srgbClr val="AC6D56"/>
        </a:accent6>
        <a:hlink>
          <a:srgbClr val="408000"/>
        </a:hlink>
        <a:folHlink>
          <a:srgbClr val="D3A219"/>
        </a:folHlink>
      </a:clrScheme>
      <a:clrMap bg1="dk2" tx1="lt1" bg2="dk1" tx2="lt2" accent1="accent1" accent2="accent2" accent3="accent3" accent4="accent4" accent5="accent5" accent6="accent6" hlink="hlink" folHlink="folHlink"/>
    </a:extraClrScheme>
    <a:extraClrScheme>
      <a:clrScheme name="Leaf Veins 2">
        <a:dk1>
          <a:srgbClr val="2D2015"/>
        </a:dk1>
        <a:lt1>
          <a:srgbClr val="FFDB96"/>
        </a:lt1>
        <a:dk2>
          <a:srgbClr val="609060"/>
        </a:dk2>
        <a:lt2>
          <a:srgbClr val="FFDB96"/>
        </a:lt2>
        <a:accent1>
          <a:srgbClr val="8C7B70"/>
        </a:accent1>
        <a:accent2>
          <a:srgbClr val="8F5F2F"/>
        </a:accent2>
        <a:accent3>
          <a:srgbClr val="B6C6B6"/>
        </a:accent3>
        <a:accent4>
          <a:srgbClr val="DABB7F"/>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Warp">
  <a:themeElements>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fontScheme name="Wa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2004:Templates:Presentations:Designs:Bar Code</Template>
  <TotalTime>6935</TotalTime>
  <Words>1343</Words>
  <Application>Microsoft Macintosh PowerPoint</Application>
  <PresentationFormat>On-screen Show (4:3)</PresentationFormat>
  <Paragraphs>249</Paragraphs>
  <Slides>39</Slides>
  <Notes>39</Notes>
  <HiddenSlides>0</HiddenSlides>
  <MMClips>0</MMClips>
  <ScaleCrop>false</ScaleCrop>
  <HeadingPairs>
    <vt:vector size="6" baseType="variant">
      <vt:variant>
        <vt:lpstr>Fonts Used</vt:lpstr>
      </vt:variant>
      <vt:variant>
        <vt:i4>12</vt:i4>
      </vt:variant>
      <vt:variant>
        <vt:lpstr>Theme</vt:lpstr>
      </vt:variant>
      <vt:variant>
        <vt:i4>13</vt:i4>
      </vt:variant>
      <vt:variant>
        <vt:lpstr>Slide Titles</vt:lpstr>
      </vt:variant>
      <vt:variant>
        <vt:i4>39</vt:i4>
      </vt:variant>
    </vt:vector>
  </HeadingPairs>
  <TitlesOfParts>
    <vt:vector size="64" baseType="lpstr">
      <vt:lpstr>Arial</vt:lpstr>
      <vt:lpstr>ＭＳ Ｐゴシック</vt:lpstr>
      <vt:lpstr>Wingdings</vt:lpstr>
      <vt:lpstr>Copperplate Gothic Light</vt:lpstr>
      <vt:lpstr>MS Pゴシック</vt:lpstr>
      <vt:lpstr>Verdana</vt:lpstr>
      <vt:lpstr>Helvetica</vt:lpstr>
      <vt:lpstr>Osaka</vt:lpstr>
      <vt:lpstr>Futura</vt:lpstr>
      <vt:lpstr>Desdemona</vt:lpstr>
      <vt:lpstr>acme secret agent</vt:lpstr>
      <vt:lpstr>Times New Roman</vt:lpstr>
      <vt:lpstr>Blank Presentation</vt:lpstr>
      <vt:lpstr>Textured</vt:lpstr>
      <vt:lpstr>Marble Top</vt:lpstr>
      <vt:lpstr>Leaf Veins</vt:lpstr>
      <vt:lpstr>Default Design</vt:lpstr>
      <vt:lpstr>Bar Code</vt:lpstr>
      <vt:lpstr>1_Blank Presentation</vt:lpstr>
      <vt:lpstr>3_Blank Presentation</vt:lpstr>
      <vt:lpstr>Warp</vt:lpstr>
      <vt:lpstr>Fossil</vt:lpstr>
      <vt:lpstr>1_Default Design</vt:lpstr>
      <vt:lpstr>8_Default Design</vt:lpstr>
      <vt:lpstr>2_Blank Presentation</vt:lpstr>
      <vt:lpstr>Giới Thiệu</vt:lpstr>
      <vt:lpstr>Giới Thiệu  Bài Giảng</vt:lpstr>
      <vt:lpstr>Hai Phút Cảnh Báo</vt:lpstr>
      <vt:lpstr>Có Ba Loại Diễn Giả:</vt:lpstr>
      <vt:lpstr>Đừng Xin Lỗi!</vt:lpstr>
      <vt:lpstr>PowerPoint Presentation</vt:lpstr>
      <vt:lpstr>PowerPoint Presentation</vt:lpstr>
      <vt:lpstr>Manh mối cho Thính Giả Quan Tâm</vt:lpstr>
      <vt:lpstr>Manh Mối Cho Thính Giả Làm Ngơ</vt:lpstr>
      <vt:lpstr>Hãy thu hút sự chú ý của họ ngay từ đầu!</vt:lpstr>
      <vt:lpstr>Triệu Chứng Re-mote</vt:lpstr>
      <vt:lpstr>Họ đang thật sự nghĩ gì?</vt:lpstr>
      <vt:lpstr>“Không ai mong sự sống lại sao?”</vt:lpstr>
      <vt:lpstr>“Nếu bạn muốn phá hủy một xã hội mà không cần vũ khí, bạn sẽ làm gì?”</vt:lpstr>
      <vt:lpstr>“Thoạt đầu, lời tuyên bố này có vẻ mâu thuẫn.”</vt:lpstr>
      <vt:lpstr>Bạn Thu Hút Sự Chú Ý Như Thế Nào?</vt:lpstr>
      <vt:lpstr>PowerPoint Presentation</vt:lpstr>
      <vt:lpstr>Bạn có rất ít thời gian để khơi dậy nhu cầu</vt:lpstr>
      <vt:lpstr>PowerPoint Presentation</vt:lpstr>
      <vt:lpstr>Chỉ chia sẻ những bối cảnh liên hệ</vt:lpstr>
      <vt:lpstr>PowerPoint Presentation</vt:lpstr>
      <vt:lpstr>PowerPoint Presentation</vt:lpstr>
      <vt:lpstr>Khái Quát Sứ Điệp</vt:lpstr>
      <vt:lpstr>PowerPoint Presentation</vt:lpstr>
      <vt:lpstr>PowerPoint Presentation</vt:lpstr>
      <vt:lpstr>Kết Luận</vt:lpstr>
      <vt:lpstr>Tại sao Kết luận tốt lại quan trọng?</vt:lpstr>
      <vt:lpstr>Những kết luận được nhớ đến</vt:lpstr>
      <vt:lpstr>PowerPoint Presentation</vt:lpstr>
      <vt:lpstr>Yếu tố kết luận</vt:lpstr>
      <vt:lpstr>Một câu ngạn ngữ cổ sáng sủa</vt:lpstr>
      <vt:lpstr>Yếu tố kết luận</vt:lpstr>
      <vt:lpstr>Đa Dạng</vt:lpstr>
      <vt:lpstr>Các Yếu Tố Trong  Phần Kết Luận</vt:lpstr>
      <vt:lpstr>Don't Announce It</vt:lpstr>
      <vt:lpstr>PowerPoint Presentation</vt:lpstr>
      <vt:lpstr>Các Yếu Tố Trong  Phần Kết Luận</vt:lpstr>
      <vt:lpstr>Black</vt:lpstr>
      <vt:lpstr>Tân Ước Lược Khảo—BibleStudyDownloads.org</vt:lpstr>
    </vt:vector>
  </TitlesOfParts>
  <Company>SBC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192</cp:revision>
  <dcterms:created xsi:type="dcterms:W3CDTF">2004-09-11T01:03:24Z</dcterms:created>
  <dcterms:modified xsi:type="dcterms:W3CDTF">2018-12-18T03:57:32Z</dcterms:modified>
</cp:coreProperties>
</file>