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8" r:id="rId2"/>
    <p:sldMasterId id="2147483710" r:id="rId3"/>
    <p:sldMasterId id="2147483690" r:id="rId4"/>
    <p:sldMasterId id="2147483649" r:id="rId5"/>
    <p:sldMasterId id="2147483831" r:id="rId6"/>
    <p:sldMasterId id="2147483833" r:id="rId7"/>
    <p:sldMasterId id="2147483953" r:id="rId8"/>
    <p:sldMasterId id="2147484075" r:id="rId9"/>
    <p:sldMasterId id="2147484437" r:id="rId10"/>
    <p:sldMasterId id="2147484554" r:id="rId11"/>
  </p:sldMasterIdLst>
  <p:notesMasterIdLst>
    <p:notesMasterId r:id="rId37"/>
  </p:notesMasterIdLst>
  <p:sldIdLst>
    <p:sldId id="269" r:id="rId12"/>
    <p:sldId id="327" r:id="rId13"/>
    <p:sldId id="263" r:id="rId14"/>
    <p:sldId id="337" r:id="rId15"/>
    <p:sldId id="328" r:id="rId16"/>
    <p:sldId id="320" r:id="rId17"/>
    <p:sldId id="324" r:id="rId18"/>
    <p:sldId id="323" r:id="rId19"/>
    <p:sldId id="325" r:id="rId20"/>
    <p:sldId id="256" r:id="rId21"/>
    <p:sldId id="339" r:id="rId22"/>
    <p:sldId id="340" r:id="rId23"/>
    <p:sldId id="330" r:id="rId24"/>
    <p:sldId id="331" r:id="rId25"/>
    <p:sldId id="332" r:id="rId26"/>
    <p:sldId id="309" r:id="rId27"/>
    <p:sldId id="336" r:id="rId28"/>
    <p:sldId id="326" r:id="rId29"/>
    <p:sldId id="333" r:id="rId30"/>
    <p:sldId id="334" r:id="rId31"/>
    <p:sldId id="335" r:id="rId32"/>
    <p:sldId id="295" r:id="rId33"/>
    <p:sldId id="338" r:id="rId34"/>
    <p:sldId id="305" r:id="rId35"/>
    <p:sldId id="296"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61"/>
  </p:normalViewPr>
  <p:slideViewPr>
    <p:cSldViewPr>
      <p:cViewPr varScale="1">
        <p:scale>
          <a:sx n="132" d="100"/>
          <a:sy n="132" d="100"/>
        </p:scale>
        <p:origin x="145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70C310D-264C-7D4F-AC50-F629690AD6D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099" name="Rectangle 3">
            <a:extLst>
              <a:ext uri="{FF2B5EF4-FFF2-40B4-BE49-F238E27FC236}">
                <a16:creationId xmlns:a16="http://schemas.microsoft.com/office/drawing/2014/main" id="{92F1E6B4-0AFC-0B48-A71B-EEC6B460C57B}"/>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94212" name="Rectangle 4">
            <a:extLst>
              <a:ext uri="{FF2B5EF4-FFF2-40B4-BE49-F238E27FC236}">
                <a16:creationId xmlns:a16="http://schemas.microsoft.com/office/drawing/2014/main" id="{DDF608D3-3DFC-4341-A3FD-AEDCF579E6B1}"/>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E51A1EB7-4AD6-0B4A-AB7A-A432BEA2CA3B}"/>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A341E92E-E1BC-5E43-98FA-D528FC5D6C36}"/>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103" name="Rectangle 7">
            <a:extLst>
              <a:ext uri="{FF2B5EF4-FFF2-40B4-BE49-F238E27FC236}">
                <a16:creationId xmlns:a16="http://schemas.microsoft.com/office/drawing/2014/main" id="{F797F9B2-BB04-154C-8518-B72B08CC3EF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8A34CD4-F853-5C40-8B65-AA2160A0826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1609EDE5-40C0-0049-8611-1CF58845BD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BD5AC9-66C9-5B46-9F42-D6BBD1274239}" type="slidenum">
              <a:rPr lang="en-US" altLang="en-US" sz="1200"/>
              <a:pPr/>
              <a:t>1</a:t>
            </a:fld>
            <a:endParaRPr lang="en-US" altLang="en-US" sz="1200"/>
          </a:p>
        </p:txBody>
      </p:sp>
      <p:sp>
        <p:nvSpPr>
          <p:cNvPr id="96258" name="Rectangle 2">
            <a:extLst>
              <a:ext uri="{FF2B5EF4-FFF2-40B4-BE49-F238E27FC236}">
                <a16:creationId xmlns:a16="http://schemas.microsoft.com/office/drawing/2014/main" id="{87CD4281-A0E5-AB43-8031-39E9C6AB162D}"/>
              </a:ext>
            </a:extLst>
          </p:cNvPr>
          <p:cNvSpPr>
            <a:spLocks noChangeArrowheads="1" noTextEdit="1"/>
          </p:cNvSpPr>
          <p:nvPr>
            <p:ph type="sldImg"/>
          </p:nvPr>
        </p:nvSpPr>
        <p:spPr>
          <a:solidFill>
            <a:srgbClr val="FFFFFF"/>
          </a:solidFill>
          <a:ln/>
        </p:spPr>
      </p:sp>
      <p:sp>
        <p:nvSpPr>
          <p:cNvPr id="96259" name="Rectangle 3">
            <a:extLst>
              <a:ext uri="{FF2B5EF4-FFF2-40B4-BE49-F238E27FC236}">
                <a16:creationId xmlns:a16="http://schemas.microsoft.com/office/drawing/2014/main" id="{CC257FB2-7BED-A644-8C12-001B1C858E95}"/>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D32CC794-49BA-9F4E-84DA-8B0783864E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5994F5-BF0D-3545-8FE6-10995F4A0514}" type="slidenum">
              <a:rPr lang="en-US" altLang="en-US" sz="1200">
                <a:solidFill>
                  <a:srgbClr val="000000"/>
                </a:solidFill>
              </a:rPr>
              <a:pPr/>
              <a:t>11</a:t>
            </a:fld>
            <a:endParaRPr lang="en-US" altLang="en-US" sz="1200">
              <a:solidFill>
                <a:srgbClr val="000000"/>
              </a:solidFill>
            </a:endParaRPr>
          </a:p>
        </p:txBody>
      </p:sp>
      <p:sp>
        <p:nvSpPr>
          <p:cNvPr id="115714" name="Rectangle 2">
            <a:extLst>
              <a:ext uri="{FF2B5EF4-FFF2-40B4-BE49-F238E27FC236}">
                <a16:creationId xmlns:a16="http://schemas.microsoft.com/office/drawing/2014/main" id="{36C78C6C-4DE5-B14C-BB79-C1D89F02639F}"/>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D62E5CB4-F48C-7C4A-A298-423C4ACF69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D72B9553-8FB1-EF4A-B1F7-E6BE40D7D5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A5309B-B418-BB40-A626-0A429C4FE21E}" type="slidenum">
              <a:rPr lang="en-US" altLang="en-US" sz="1200">
                <a:solidFill>
                  <a:srgbClr val="000000"/>
                </a:solidFill>
              </a:rPr>
              <a:pPr/>
              <a:t>12</a:t>
            </a:fld>
            <a:endParaRPr lang="en-US" altLang="en-US" sz="1200">
              <a:solidFill>
                <a:srgbClr val="000000"/>
              </a:solidFill>
            </a:endParaRPr>
          </a:p>
        </p:txBody>
      </p:sp>
      <p:sp>
        <p:nvSpPr>
          <p:cNvPr id="117762" name="Rectangle 2">
            <a:extLst>
              <a:ext uri="{FF2B5EF4-FFF2-40B4-BE49-F238E27FC236}">
                <a16:creationId xmlns:a16="http://schemas.microsoft.com/office/drawing/2014/main" id="{E595C376-5F9E-2D4D-BFD6-057417B0D89D}"/>
              </a:ext>
            </a:extLst>
          </p:cNvPr>
          <p:cNvSpPr>
            <a:spLocks noGrp="1" noRot="1" noChangeAspect="1" noChangeArrowheads="1" noTextEdit="1"/>
          </p:cNvSpPr>
          <p:nvPr>
            <p:ph type="sldImg"/>
          </p:nvPr>
        </p:nvSpPr>
        <p:spPr>
          <a:solidFill>
            <a:srgbClr val="FFFFFF"/>
          </a:solidFill>
          <a:ln/>
        </p:spPr>
      </p:sp>
      <p:sp>
        <p:nvSpPr>
          <p:cNvPr id="117763" name="Rectangle 3">
            <a:extLst>
              <a:ext uri="{FF2B5EF4-FFF2-40B4-BE49-F238E27FC236}">
                <a16:creationId xmlns:a16="http://schemas.microsoft.com/office/drawing/2014/main" id="{A137531D-1BD1-FC4B-BE35-6E1953291781}"/>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Times New Roman" panose="02020603050405020304" pitchFamily="18" charset="0"/>
                <a:ea typeface="ＭＳ Ｐゴシック" panose="020B0600070205080204" pitchFamily="34" charset="-128"/>
              </a:rPr>
              <a:t>Jesus ended his teaching on restoring Christians in sin by commanding that unrepentant believers be treated like a pagan or tax collector—but how this?  What does it mean?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a:extLst>
              <a:ext uri="{FF2B5EF4-FFF2-40B4-BE49-F238E27FC236}">
                <a16:creationId xmlns:a16="http://schemas.microsoft.com/office/drawing/2014/main" id="{6BBFF630-8559-1944-AEC2-125C037C96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DC8AD48-0D36-5D46-9CDB-FE2E81C2D0EF}" type="slidenum">
              <a:rPr lang="en-US" altLang="en-US" sz="1200">
                <a:solidFill>
                  <a:srgbClr val="000000"/>
                </a:solidFill>
              </a:rPr>
              <a:pPr/>
              <a:t>13</a:t>
            </a:fld>
            <a:endParaRPr lang="en-US" altLang="en-US" sz="1200">
              <a:solidFill>
                <a:srgbClr val="000000"/>
              </a:solidFill>
            </a:endParaRPr>
          </a:p>
        </p:txBody>
      </p:sp>
      <p:sp>
        <p:nvSpPr>
          <p:cNvPr id="119810" name="Rectangle 2">
            <a:extLst>
              <a:ext uri="{FF2B5EF4-FFF2-40B4-BE49-F238E27FC236}">
                <a16:creationId xmlns:a16="http://schemas.microsoft.com/office/drawing/2014/main" id="{17146554-7F00-094A-9A0B-1D0382A26181}"/>
              </a:ext>
            </a:extLst>
          </p:cNvPr>
          <p:cNvSpPr>
            <a:spLocks noGrp="1" noRot="1" noChangeAspect="1" noChangeArrowheads="1" noTextEdit="1"/>
          </p:cNvSpPr>
          <p:nvPr>
            <p:ph type="sldImg"/>
          </p:nvPr>
        </p:nvSpPr>
        <p:spPr>
          <a:solidFill>
            <a:srgbClr val="FFFFFF"/>
          </a:solidFill>
          <a:ln/>
        </p:spPr>
      </p:sp>
      <p:sp>
        <p:nvSpPr>
          <p:cNvPr id="119811" name="Rectangle 3">
            <a:extLst>
              <a:ext uri="{FF2B5EF4-FFF2-40B4-BE49-F238E27FC236}">
                <a16:creationId xmlns:a16="http://schemas.microsoft.com/office/drawing/2014/main" id="{CDCA7A26-4618-0240-AE0B-EFAEBEF9EA9C}"/>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a:extLst>
              <a:ext uri="{FF2B5EF4-FFF2-40B4-BE49-F238E27FC236}">
                <a16:creationId xmlns:a16="http://schemas.microsoft.com/office/drawing/2014/main" id="{3DE6C76F-8CA8-0B44-80E5-8D3ED8E570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68D646-3A99-B04C-9815-E23B1960FF4D}" type="slidenum">
              <a:rPr lang="en-US" altLang="en-US" sz="1200">
                <a:solidFill>
                  <a:srgbClr val="000000"/>
                </a:solidFill>
              </a:rPr>
              <a:pPr/>
              <a:t>14</a:t>
            </a:fld>
            <a:endParaRPr lang="en-US" altLang="en-US" sz="1200">
              <a:solidFill>
                <a:srgbClr val="000000"/>
              </a:solidFill>
            </a:endParaRPr>
          </a:p>
        </p:txBody>
      </p:sp>
      <p:sp>
        <p:nvSpPr>
          <p:cNvPr id="121858" name="Rectangle 2">
            <a:extLst>
              <a:ext uri="{FF2B5EF4-FFF2-40B4-BE49-F238E27FC236}">
                <a16:creationId xmlns:a16="http://schemas.microsoft.com/office/drawing/2014/main" id="{0A834AD7-0AC4-0648-AB02-988B124264ED}"/>
              </a:ext>
            </a:extLst>
          </p:cNvPr>
          <p:cNvSpPr>
            <a:spLocks noGrp="1" noRot="1" noChangeAspect="1" noChangeArrowheads="1" noTextEdit="1"/>
          </p:cNvSpPr>
          <p:nvPr>
            <p:ph type="sldImg"/>
          </p:nvPr>
        </p:nvSpPr>
        <p:spPr>
          <a:solidFill>
            <a:srgbClr val="FFFFFF"/>
          </a:solidFill>
          <a:ln/>
        </p:spPr>
      </p:sp>
      <p:sp>
        <p:nvSpPr>
          <p:cNvPr id="121859" name="Rectangle 3">
            <a:extLst>
              <a:ext uri="{FF2B5EF4-FFF2-40B4-BE49-F238E27FC236}">
                <a16:creationId xmlns:a16="http://schemas.microsoft.com/office/drawing/2014/main" id="{6FA6E75C-2075-2440-91F5-D9E2CC99C267}"/>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a:extLst>
              <a:ext uri="{FF2B5EF4-FFF2-40B4-BE49-F238E27FC236}">
                <a16:creationId xmlns:a16="http://schemas.microsoft.com/office/drawing/2014/main" id="{E9C91653-8379-1C4D-8FEF-9BF3488DB3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EF6072E-082F-AE49-8B1E-9F72A6C82EEB}" type="slidenum">
              <a:rPr lang="en-US" altLang="en-US" sz="1200">
                <a:solidFill>
                  <a:srgbClr val="000000"/>
                </a:solidFill>
              </a:rPr>
              <a:pPr/>
              <a:t>15</a:t>
            </a:fld>
            <a:endParaRPr lang="en-US" altLang="en-US" sz="1200">
              <a:solidFill>
                <a:srgbClr val="000000"/>
              </a:solidFill>
            </a:endParaRPr>
          </a:p>
        </p:txBody>
      </p:sp>
      <p:sp>
        <p:nvSpPr>
          <p:cNvPr id="123906" name="Rectangle 2">
            <a:extLst>
              <a:ext uri="{FF2B5EF4-FFF2-40B4-BE49-F238E27FC236}">
                <a16:creationId xmlns:a16="http://schemas.microsoft.com/office/drawing/2014/main" id="{6D30EAA4-3B42-C248-82D6-2F903D9FDF73}"/>
              </a:ext>
            </a:extLst>
          </p:cNvPr>
          <p:cNvSpPr>
            <a:spLocks noGrp="1" noRot="1" noChangeAspect="1" noChangeArrowheads="1" noTextEdit="1"/>
          </p:cNvSpPr>
          <p:nvPr>
            <p:ph type="sldImg"/>
          </p:nvPr>
        </p:nvSpPr>
        <p:spPr>
          <a:solidFill>
            <a:srgbClr val="FFFFFF"/>
          </a:solidFill>
          <a:ln/>
        </p:spPr>
      </p:sp>
      <p:sp>
        <p:nvSpPr>
          <p:cNvPr id="123907" name="Rectangle 3">
            <a:extLst>
              <a:ext uri="{FF2B5EF4-FFF2-40B4-BE49-F238E27FC236}">
                <a16:creationId xmlns:a16="http://schemas.microsoft.com/office/drawing/2014/main" id="{AF417D08-33D9-5E49-99A8-BD03E845D3C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a:extLst>
              <a:ext uri="{FF2B5EF4-FFF2-40B4-BE49-F238E27FC236}">
                <a16:creationId xmlns:a16="http://schemas.microsoft.com/office/drawing/2014/main" id="{12DAB989-9D16-AC46-938F-B2B9D7174B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DB2AF5-9A70-5041-A2C3-143D8EC77A8C}" type="slidenum">
              <a:rPr lang="en-US" altLang="en-US" sz="1200"/>
              <a:pPr/>
              <a:t>16</a:t>
            </a:fld>
            <a:endParaRPr lang="en-US" altLang="en-US" sz="1200"/>
          </a:p>
        </p:txBody>
      </p:sp>
      <p:sp>
        <p:nvSpPr>
          <p:cNvPr id="125954" name="Rectangle 2">
            <a:extLst>
              <a:ext uri="{FF2B5EF4-FFF2-40B4-BE49-F238E27FC236}">
                <a16:creationId xmlns:a16="http://schemas.microsoft.com/office/drawing/2014/main" id="{BE75BE89-86CE-D84E-B64D-A9D98ED7755B}"/>
              </a:ext>
            </a:extLst>
          </p:cNvPr>
          <p:cNvSpPr>
            <a:spLocks noChangeArrowheads="1" noTextEdit="1"/>
          </p:cNvSpPr>
          <p:nvPr>
            <p:ph type="sldImg"/>
          </p:nvPr>
        </p:nvSpPr>
        <p:spPr>
          <a:solidFill>
            <a:srgbClr val="FFFFFF"/>
          </a:solidFill>
          <a:ln/>
        </p:spPr>
      </p:sp>
      <p:sp>
        <p:nvSpPr>
          <p:cNvPr id="125955" name="Rectangle 3">
            <a:extLst>
              <a:ext uri="{FF2B5EF4-FFF2-40B4-BE49-F238E27FC236}">
                <a16:creationId xmlns:a16="http://schemas.microsoft.com/office/drawing/2014/main" id="{F4A461AD-19F1-7D4C-A965-F429B1BA378E}"/>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a:extLst>
              <a:ext uri="{FF2B5EF4-FFF2-40B4-BE49-F238E27FC236}">
                <a16:creationId xmlns:a16="http://schemas.microsoft.com/office/drawing/2014/main" id="{18CE4FE0-6E7A-E045-B4F8-BA7FE56235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51DCE6-52C3-9748-9D29-207E56FE6D45}" type="slidenum">
              <a:rPr lang="en-US" altLang="en-US" sz="1200">
                <a:solidFill>
                  <a:srgbClr val="000000"/>
                </a:solidFill>
              </a:rPr>
              <a:pPr/>
              <a:t>17</a:t>
            </a:fld>
            <a:endParaRPr lang="en-US" altLang="en-US" sz="1200">
              <a:solidFill>
                <a:srgbClr val="000000"/>
              </a:solidFill>
            </a:endParaRPr>
          </a:p>
        </p:txBody>
      </p:sp>
      <p:sp>
        <p:nvSpPr>
          <p:cNvPr id="128002" name="Rectangle 2">
            <a:extLst>
              <a:ext uri="{FF2B5EF4-FFF2-40B4-BE49-F238E27FC236}">
                <a16:creationId xmlns:a16="http://schemas.microsoft.com/office/drawing/2014/main" id="{527C4656-8306-A647-9DC1-B0C765EA4F3C}"/>
              </a:ext>
            </a:extLst>
          </p:cNvPr>
          <p:cNvSpPr>
            <a:spLocks noGrp="1" noRot="1" noChangeAspect="1" noChangeArrowheads="1" noTextEdit="1"/>
          </p:cNvSpPr>
          <p:nvPr>
            <p:ph type="sldImg"/>
          </p:nvPr>
        </p:nvSpPr>
        <p:spPr>
          <a:solidFill>
            <a:srgbClr val="FFFFFF"/>
          </a:solidFill>
          <a:ln/>
        </p:spPr>
      </p:sp>
      <p:sp>
        <p:nvSpPr>
          <p:cNvPr id="128003" name="Rectangle 3">
            <a:extLst>
              <a:ext uri="{FF2B5EF4-FFF2-40B4-BE49-F238E27FC236}">
                <a16:creationId xmlns:a16="http://schemas.microsoft.com/office/drawing/2014/main" id="{25C07930-E1F1-2C49-B251-81AFCAD865C0}"/>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a:extLst>
              <a:ext uri="{FF2B5EF4-FFF2-40B4-BE49-F238E27FC236}">
                <a16:creationId xmlns:a16="http://schemas.microsoft.com/office/drawing/2014/main" id="{0A682890-CC49-C944-AE37-0316A70F19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41C4B13-B5C3-BF47-9A4F-4441C61C0D35}" type="slidenum">
              <a:rPr lang="en-US" altLang="en-US" sz="1200"/>
              <a:pPr/>
              <a:t>18</a:t>
            </a:fld>
            <a:endParaRPr lang="en-US" altLang="en-US" sz="1200"/>
          </a:p>
        </p:txBody>
      </p:sp>
      <p:sp>
        <p:nvSpPr>
          <p:cNvPr id="130050" name="Rectangle 2">
            <a:extLst>
              <a:ext uri="{FF2B5EF4-FFF2-40B4-BE49-F238E27FC236}">
                <a16:creationId xmlns:a16="http://schemas.microsoft.com/office/drawing/2014/main" id="{B8BDE65C-63B9-AD4C-B100-7CD893E8F2C0}"/>
              </a:ext>
            </a:extLst>
          </p:cNvPr>
          <p:cNvSpPr>
            <a:spLocks noChangeArrowheads="1" noTextEdit="1"/>
          </p:cNvSpPr>
          <p:nvPr>
            <p:ph type="sldImg"/>
          </p:nvPr>
        </p:nvSpPr>
        <p:spPr>
          <a:ln/>
        </p:spPr>
      </p:sp>
      <p:sp>
        <p:nvSpPr>
          <p:cNvPr id="130051" name="Rectangle 3">
            <a:extLst>
              <a:ext uri="{FF2B5EF4-FFF2-40B4-BE49-F238E27FC236}">
                <a16:creationId xmlns:a16="http://schemas.microsoft.com/office/drawing/2014/main" id="{3ECB2A54-8AA9-944B-B261-9D5C1AF094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93C44731-43A2-6446-8A59-D0179EB679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92DC79-2DBE-B847-9FDD-A58F34BB10D8}" type="slidenum">
              <a:rPr lang="en-US" altLang="en-US" sz="1200"/>
              <a:pPr/>
              <a:t>19</a:t>
            </a:fld>
            <a:endParaRPr lang="en-US" altLang="en-US" sz="1200"/>
          </a:p>
        </p:txBody>
      </p:sp>
      <p:sp>
        <p:nvSpPr>
          <p:cNvPr id="132098" name="Rectangle 2">
            <a:extLst>
              <a:ext uri="{FF2B5EF4-FFF2-40B4-BE49-F238E27FC236}">
                <a16:creationId xmlns:a16="http://schemas.microsoft.com/office/drawing/2014/main" id="{1DBD2593-A05C-8F44-975F-53FCE2AA4C22}"/>
              </a:ext>
            </a:extLst>
          </p:cNvPr>
          <p:cNvSpPr>
            <a:spLocks noChangeArrowheads="1" noTextEdit="1"/>
          </p:cNvSpPr>
          <p:nvPr>
            <p:ph type="sldImg"/>
          </p:nvPr>
        </p:nvSpPr>
        <p:spPr>
          <a:ln/>
        </p:spPr>
      </p:sp>
      <p:sp>
        <p:nvSpPr>
          <p:cNvPr id="132099" name="Rectangle 3">
            <a:extLst>
              <a:ext uri="{FF2B5EF4-FFF2-40B4-BE49-F238E27FC236}">
                <a16:creationId xmlns:a16="http://schemas.microsoft.com/office/drawing/2014/main" id="{B2FCB36C-3429-A748-BAFE-46A0337E75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Monkeys put their hands in hollowed out logs to grab the tinsel ball inside.  However, their clenched hands over the tinsel becomes too large to withdraw from the log.  Since they are unwilling to let go of the tinsel, hunters easily club them to death.  This illustration has been used to show the perils of wealth--but all it teaches us is how stupid monkeys are!  It helps very little to illustrate the point of greed so the sermon time taken is better invested in sharing how a human has gotten trapped due to greed.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a:extLst>
              <a:ext uri="{FF2B5EF4-FFF2-40B4-BE49-F238E27FC236}">
                <a16:creationId xmlns:a16="http://schemas.microsoft.com/office/drawing/2014/main" id="{08886DD6-6E78-644F-911D-7FB2D8CF78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740DD43-8E94-E948-ACAD-322E2A28B2C3}" type="slidenum">
              <a:rPr lang="en-US" altLang="en-US" sz="1200"/>
              <a:pPr/>
              <a:t>20</a:t>
            </a:fld>
            <a:endParaRPr lang="en-US" altLang="en-US" sz="1200"/>
          </a:p>
        </p:txBody>
      </p:sp>
      <p:sp>
        <p:nvSpPr>
          <p:cNvPr id="134146" name="Rectangle 2">
            <a:extLst>
              <a:ext uri="{FF2B5EF4-FFF2-40B4-BE49-F238E27FC236}">
                <a16:creationId xmlns:a16="http://schemas.microsoft.com/office/drawing/2014/main" id="{219B3B1F-C459-E74F-AD93-16B274AB6FD8}"/>
              </a:ext>
            </a:extLst>
          </p:cNvPr>
          <p:cNvSpPr>
            <a:spLocks noChangeArrowheads="1" noTextEdit="1"/>
          </p:cNvSpPr>
          <p:nvPr>
            <p:ph type="sldImg"/>
          </p:nvPr>
        </p:nvSpPr>
        <p:spPr>
          <a:ln/>
        </p:spPr>
      </p:sp>
      <p:sp>
        <p:nvSpPr>
          <p:cNvPr id="134147" name="Rectangle 3">
            <a:extLst>
              <a:ext uri="{FF2B5EF4-FFF2-40B4-BE49-F238E27FC236}">
                <a16:creationId xmlns:a16="http://schemas.microsoft.com/office/drawing/2014/main" id="{86D57F34-9D4F-C64E-B9B7-4D283A026A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Instead of restoring nets, share about a genuine reconciliation between people.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AA3EF183-1FBD-9E4D-AD48-0E84AD7B5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1011C7B-5981-D84F-BAA7-1887F30F15DC}" type="slidenum">
              <a:rPr lang="en-US" altLang="en-US" sz="1200"/>
              <a:pPr/>
              <a:t>3</a:t>
            </a:fld>
            <a:endParaRPr lang="en-US" altLang="en-US" sz="1200"/>
          </a:p>
        </p:txBody>
      </p:sp>
      <p:sp>
        <p:nvSpPr>
          <p:cNvPr id="99330" name="Rectangle 2">
            <a:extLst>
              <a:ext uri="{FF2B5EF4-FFF2-40B4-BE49-F238E27FC236}">
                <a16:creationId xmlns:a16="http://schemas.microsoft.com/office/drawing/2014/main" id="{50406F7A-34CF-5744-B8D4-9A7915FF6FBB}"/>
              </a:ext>
            </a:extLst>
          </p:cNvPr>
          <p:cNvSpPr>
            <a:spLocks noChangeArrowheads="1" noTextEdit="1"/>
          </p:cNvSpPr>
          <p:nvPr>
            <p:ph type="sldImg"/>
          </p:nvPr>
        </p:nvSpPr>
        <p:spPr>
          <a:solidFill>
            <a:srgbClr val="FFFFFF"/>
          </a:solidFill>
          <a:ln/>
        </p:spPr>
      </p:sp>
      <p:sp>
        <p:nvSpPr>
          <p:cNvPr id="99331" name="Rectangle 3">
            <a:extLst>
              <a:ext uri="{FF2B5EF4-FFF2-40B4-BE49-F238E27FC236}">
                <a16:creationId xmlns:a16="http://schemas.microsoft.com/office/drawing/2014/main" id="{0D75FB15-73F5-9A43-AAAF-5C59952FCED5}"/>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a:extLst>
              <a:ext uri="{FF2B5EF4-FFF2-40B4-BE49-F238E27FC236}">
                <a16:creationId xmlns:a16="http://schemas.microsoft.com/office/drawing/2014/main" id="{23952AFB-ABB2-264D-9FAC-EEFE6D82B3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8F61B3B-7BB6-EF41-AC00-80216531A248}" type="slidenum">
              <a:rPr lang="en-US" altLang="en-US" sz="1200"/>
              <a:pPr/>
              <a:t>21</a:t>
            </a:fld>
            <a:endParaRPr lang="en-US" altLang="en-US" sz="1200"/>
          </a:p>
        </p:txBody>
      </p:sp>
      <p:sp>
        <p:nvSpPr>
          <p:cNvPr id="136194" name="Rectangle 2">
            <a:extLst>
              <a:ext uri="{FF2B5EF4-FFF2-40B4-BE49-F238E27FC236}">
                <a16:creationId xmlns:a16="http://schemas.microsoft.com/office/drawing/2014/main" id="{02D94A99-697C-A94F-88E7-4C729280DBBB}"/>
              </a:ext>
            </a:extLst>
          </p:cNvPr>
          <p:cNvSpPr>
            <a:spLocks noChangeArrowheads="1" noTextEdit="1"/>
          </p:cNvSpPr>
          <p:nvPr>
            <p:ph type="sldImg"/>
          </p:nvPr>
        </p:nvSpPr>
        <p:spPr>
          <a:ln/>
        </p:spPr>
      </p:sp>
      <p:sp>
        <p:nvSpPr>
          <p:cNvPr id="136195" name="Rectangle 3">
            <a:extLst>
              <a:ext uri="{FF2B5EF4-FFF2-40B4-BE49-F238E27FC236}">
                <a16:creationId xmlns:a16="http://schemas.microsoft.com/office/drawing/2014/main" id="{927B0342-287E-EF40-BAD0-8FE36F5C95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Instead of the monkey and tinsel story, to illustrate greed, share about a person who gave up ministry simply for better pay.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552F09BC-8DB7-294D-BAF3-D7B8C92428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9571068-8EAF-3D45-8C8C-32A8530E7BDD}" type="slidenum">
              <a:rPr lang="en-US" altLang="en-US" sz="1200"/>
              <a:pPr/>
              <a:t>22</a:t>
            </a:fld>
            <a:endParaRPr lang="en-US" altLang="en-US" sz="1200"/>
          </a:p>
        </p:txBody>
      </p:sp>
      <p:sp>
        <p:nvSpPr>
          <p:cNvPr id="138242" name="Rectangle 2">
            <a:extLst>
              <a:ext uri="{FF2B5EF4-FFF2-40B4-BE49-F238E27FC236}">
                <a16:creationId xmlns:a16="http://schemas.microsoft.com/office/drawing/2014/main" id="{C1DC3099-E7A3-914E-8052-117CD703C1F6}"/>
              </a:ext>
            </a:extLst>
          </p:cNvPr>
          <p:cNvSpPr>
            <a:spLocks noChangeArrowheads="1" noTextEdit="1"/>
          </p:cNvSpPr>
          <p:nvPr>
            <p:ph type="sldImg"/>
          </p:nvPr>
        </p:nvSpPr>
        <p:spPr>
          <a:ln/>
        </p:spPr>
      </p:sp>
      <p:sp>
        <p:nvSpPr>
          <p:cNvPr id="138243" name="Rectangle 3">
            <a:extLst>
              <a:ext uri="{FF2B5EF4-FFF2-40B4-BE49-F238E27FC236}">
                <a16:creationId xmlns:a16="http://schemas.microsoft.com/office/drawing/2014/main" id="{FB02406C-AFBD-2847-AE54-FA08795A17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C1CF880F-FB57-D445-A9DC-16B4059C8A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1253CC-951A-2541-A200-60BF731FDA75}" type="slidenum">
              <a:rPr lang="en-US" altLang="en-US" sz="1200"/>
              <a:pPr/>
              <a:t>24</a:t>
            </a:fld>
            <a:endParaRPr lang="en-US" altLang="en-US" sz="1200"/>
          </a:p>
        </p:txBody>
      </p:sp>
      <p:sp>
        <p:nvSpPr>
          <p:cNvPr id="141314" name="Rectangle 2">
            <a:extLst>
              <a:ext uri="{FF2B5EF4-FFF2-40B4-BE49-F238E27FC236}">
                <a16:creationId xmlns:a16="http://schemas.microsoft.com/office/drawing/2014/main" id="{9A743840-5048-D14C-9075-115A949405EA}"/>
              </a:ext>
            </a:extLst>
          </p:cNvPr>
          <p:cNvSpPr>
            <a:spLocks noChangeArrowheads="1" noTextEdit="1"/>
          </p:cNvSpPr>
          <p:nvPr>
            <p:ph type="sldImg"/>
          </p:nvPr>
        </p:nvSpPr>
        <p:spPr>
          <a:solidFill>
            <a:srgbClr val="FFFFFF"/>
          </a:solidFill>
          <a:ln/>
        </p:spPr>
      </p:sp>
      <p:sp>
        <p:nvSpPr>
          <p:cNvPr id="141315" name="Rectangle 3">
            <a:extLst>
              <a:ext uri="{FF2B5EF4-FFF2-40B4-BE49-F238E27FC236}">
                <a16:creationId xmlns:a16="http://schemas.microsoft.com/office/drawing/2014/main" id="{3F60570C-2591-804A-947F-02FDBAF53934}"/>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171324B6-FDDF-1C4A-836C-81FE79EAEFB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a:latin typeface="Arial" charset="0"/>
                <a:ea typeface="ＭＳ Ｐゴシック" charset="0"/>
                <a:cs typeface="ＭＳ Ｐゴシック" charset="0"/>
              </a:rPr>
              <a:t>NT Survey </a:t>
            </a:r>
            <a:r>
              <a:rPr lang="en-US" baseline="0">
                <a:latin typeface="Arial" charset="0"/>
                <a:ea typeface="ＭＳ Ｐゴシック" charset="0"/>
                <a:cs typeface="ＭＳ Ｐゴシック" charset="0"/>
              </a:rPr>
              <a:t>VN</a:t>
            </a:r>
            <a:endParaRPr lang="en-US" baseline="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79775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DB25B8D9-6617-AA42-B187-20EE125E4E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1E04018-2895-104A-B788-6976EA9F70BD}" type="slidenum">
              <a:rPr lang="en-US" altLang="en-US" sz="1200">
                <a:solidFill>
                  <a:srgbClr val="000000"/>
                </a:solidFill>
              </a:rPr>
              <a:pPr/>
              <a:t>4</a:t>
            </a:fld>
            <a:endParaRPr lang="en-US" altLang="en-US" sz="1200">
              <a:solidFill>
                <a:srgbClr val="000000"/>
              </a:solidFill>
            </a:endParaRPr>
          </a:p>
        </p:txBody>
      </p:sp>
      <p:sp>
        <p:nvSpPr>
          <p:cNvPr id="101378" name="Rectangle 2">
            <a:extLst>
              <a:ext uri="{FF2B5EF4-FFF2-40B4-BE49-F238E27FC236}">
                <a16:creationId xmlns:a16="http://schemas.microsoft.com/office/drawing/2014/main" id="{ADFAD6A1-57BD-6743-9B28-BD96389E9C79}"/>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101379" name="Rectangle 3">
            <a:extLst>
              <a:ext uri="{FF2B5EF4-FFF2-40B4-BE49-F238E27FC236}">
                <a16:creationId xmlns:a16="http://schemas.microsoft.com/office/drawing/2014/main" id="{B77DE978-B56C-174C-AFCB-2CD516799936}"/>
              </a:ext>
            </a:extLst>
          </p:cNvPr>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9A9F5803-D824-5C49-BAD0-2B6F58A821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88BACB-DC31-144C-9F42-7A0BF6EB0924}" type="slidenum">
              <a:rPr lang="en-US" altLang="en-US" sz="1200"/>
              <a:pPr/>
              <a:t>5</a:t>
            </a:fld>
            <a:endParaRPr lang="en-US" altLang="en-US" sz="1200"/>
          </a:p>
        </p:txBody>
      </p:sp>
      <p:sp>
        <p:nvSpPr>
          <p:cNvPr id="103426" name="Rectangle 2">
            <a:extLst>
              <a:ext uri="{FF2B5EF4-FFF2-40B4-BE49-F238E27FC236}">
                <a16:creationId xmlns:a16="http://schemas.microsoft.com/office/drawing/2014/main" id="{80691F69-06C2-D14C-AAED-90B844BD2F27}"/>
              </a:ext>
            </a:extLst>
          </p:cNvPr>
          <p:cNvSpPr>
            <a:spLocks noChangeArrowheads="1" noTextEdit="1"/>
          </p:cNvSpPr>
          <p:nvPr>
            <p:ph type="sldImg"/>
          </p:nvPr>
        </p:nvSpPr>
        <p:spPr>
          <a:solidFill>
            <a:srgbClr val="FFFFFF"/>
          </a:solidFill>
          <a:ln/>
        </p:spPr>
      </p:sp>
      <p:sp>
        <p:nvSpPr>
          <p:cNvPr id="103427" name="Rectangle 3">
            <a:extLst>
              <a:ext uri="{FF2B5EF4-FFF2-40B4-BE49-F238E27FC236}">
                <a16:creationId xmlns:a16="http://schemas.microsoft.com/office/drawing/2014/main" id="{AD7DC6EF-FD0C-8347-BA72-5EB4A39FD90A}"/>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EC99981D-08E8-2549-AC9A-C99E2F9734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BC557FC-B8E0-194F-AC8F-575C2DCA1D20}" type="slidenum">
              <a:rPr lang="en-US" altLang="en-US" sz="1200"/>
              <a:pPr/>
              <a:t>6</a:t>
            </a:fld>
            <a:endParaRPr lang="en-US" altLang="en-US" sz="1200"/>
          </a:p>
        </p:txBody>
      </p:sp>
      <p:sp>
        <p:nvSpPr>
          <p:cNvPr id="105474" name="Rectangle 2">
            <a:extLst>
              <a:ext uri="{FF2B5EF4-FFF2-40B4-BE49-F238E27FC236}">
                <a16:creationId xmlns:a16="http://schemas.microsoft.com/office/drawing/2014/main" id="{68E88CCE-2DE4-0846-AB8B-9B7F8879D243}"/>
              </a:ext>
            </a:extLst>
          </p:cNvPr>
          <p:cNvSpPr>
            <a:spLocks noChangeArrowheads="1" noTextEdit="1"/>
          </p:cNvSpPr>
          <p:nvPr>
            <p:ph type="sldImg"/>
          </p:nvPr>
        </p:nvSpPr>
        <p:spPr>
          <a:ln/>
        </p:spPr>
      </p:sp>
      <p:sp>
        <p:nvSpPr>
          <p:cNvPr id="105475" name="Rectangle 3">
            <a:extLst>
              <a:ext uri="{FF2B5EF4-FFF2-40B4-BE49-F238E27FC236}">
                <a16:creationId xmlns:a16="http://schemas.microsoft.com/office/drawing/2014/main" id="{AFFE6529-49FF-5148-999C-3BBDE3681F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3DA3A0B8-A5D9-904D-B362-E612F3C5DE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E9A788-191E-3A41-9500-0A3EF823145E}" type="slidenum">
              <a:rPr lang="en-US" altLang="en-US" sz="1200"/>
              <a:pPr/>
              <a:t>7</a:t>
            </a:fld>
            <a:endParaRPr lang="en-US" altLang="en-US" sz="1200"/>
          </a:p>
        </p:txBody>
      </p:sp>
      <p:sp>
        <p:nvSpPr>
          <p:cNvPr id="107522" name="Rectangle 2">
            <a:extLst>
              <a:ext uri="{FF2B5EF4-FFF2-40B4-BE49-F238E27FC236}">
                <a16:creationId xmlns:a16="http://schemas.microsoft.com/office/drawing/2014/main" id="{E6F9BFD6-C5F8-C849-BC70-AD0D3807FFDC}"/>
              </a:ext>
            </a:extLst>
          </p:cNvPr>
          <p:cNvSpPr>
            <a:spLocks noChangeArrowheads="1" noTextEdit="1"/>
          </p:cNvSpPr>
          <p:nvPr>
            <p:ph type="sldImg"/>
          </p:nvPr>
        </p:nvSpPr>
        <p:spPr>
          <a:solidFill>
            <a:srgbClr val="FFFFFF"/>
          </a:solidFill>
          <a:ln/>
        </p:spPr>
      </p:sp>
      <p:sp>
        <p:nvSpPr>
          <p:cNvPr id="107523" name="Rectangle 3">
            <a:extLst>
              <a:ext uri="{FF2B5EF4-FFF2-40B4-BE49-F238E27FC236}">
                <a16:creationId xmlns:a16="http://schemas.microsoft.com/office/drawing/2014/main" id="{D212C4B2-8FBB-2C40-B71D-C4CEFF8B0BA2}"/>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C61644EF-643E-A943-9667-8985D37EB5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9945A05-E17E-994F-A7B5-BC7A1897A6B8}" type="slidenum">
              <a:rPr lang="en-US" altLang="en-US" sz="1200"/>
              <a:pPr/>
              <a:t>8</a:t>
            </a:fld>
            <a:endParaRPr lang="en-US" altLang="en-US" sz="1200"/>
          </a:p>
        </p:txBody>
      </p:sp>
      <p:sp>
        <p:nvSpPr>
          <p:cNvPr id="109570" name="Rectangle 2">
            <a:extLst>
              <a:ext uri="{FF2B5EF4-FFF2-40B4-BE49-F238E27FC236}">
                <a16:creationId xmlns:a16="http://schemas.microsoft.com/office/drawing/2014/main" id="{C5593627-22EF-D741-80C0-EC065D830D0E}"/>
              </a:ext>
            </a:extLst>
          </p:cNvPr>
          <p:cNvSpPr>
            <a:spLocks noChangeArrowheads="1" noTextEdit="1"/>
          </p:cNvSpPr>
          <p:nvPr>
            <p:ph type="sldImg"/>
          </p:nvPr>
        </p:nvSpPr>
        <p:spPr>
          <a:ln/>
        </p:spPr>
      </p:sp>
      <p:sp>
        <p:nvSpPr>
          <p:cNvPr id="109571" name="Rectangle 3">
            <a:extLst>
              <a:ext uri="{FF2B5EF4-FFF2-40B4-BE49-F238E27FC236}">
                <a16:creationId xmlns:a16="http://schemas.microsoft.com/office/drawing/2014/main" id="{85AFF37C-2B6C-674E-BFC2-8AE28B6D77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948C0EB8-3471-0945-9057-9B0B767424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38B78D-6B69-CE4B-A5EC-2A2912A9F251}" type="slidenum">
              <a:rPr lang="en-US" altLang="en-US" sz="1200"/>
              <a:pPr/>
              <a:t>9</a:t>
            </a:fld>
            <a:endParaRPr lang="en-US" altLang="en-US" sz="1200"/>
          </a:p>
        </p:txBody>
      </p:sp>
      <p:sp>
        <p:nvSpPr>
          <p:cNvPr id="111618" name="Rectangle 2">
            <a:extLst>
              <a:ext uri="{FF2B5EF4-FFF2-40B4-BE49-F238E27FC236}">
                <a16:creationId xmlns:a16="http://schemas.microsoft.com/office/drawing/2014/main" id="{B3611C4E-3970-5C49-BB65-C0C1C6675C76}"/>
              </a:ext>
            </a:extLst>
          </p:cNvPr>
          <p:cNvSpPr>
            <a:spLocks noChangeArrowheads="1" noTextEdit="1"/>
          </p:cNvSpPr>
          <p:nvPr>
            <p:ph type="sldImg"/>
          </p:nvPr>
        </p:nvSpPr>
        <p:spPr>
          <a:solidFill>
            <a:srgbClr val="FFFFFF"/>
          </a:solidFill>
          <a:ln/>
        </p:spPr>
      </p:sp>
      <p:sp>
        <p:nvSpPr>
          <p:cNvPr id="111619" name="Rectangle 3">
            <a:extLst>
              <a:ext uri="{FF2B5EF4-FFF2-40B4-BE49-F238E27FC236}">
                <a16:creationId xmlns:a16="http://schemas.microsoft.com/office/drawing/2014/main" id="{B31F511A-1696-5B4C-861B-419F14C4C9CE}"/>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CE3D6660-2261-A74B-BFEE-ED50E3F293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8BF0C42-9D46-7044-9BF4-DF1229C41F1A}" type="slidenum">
              <a:rPr lang="en-US" altLang="en-US" sz="1200"/>
              <a:pPr/>
              <a:t>10</a:t>
            </a:fld>
            <a:endParaRPr lang="en-US" altLang="en-US" sz="1200"/>
          </a:p>
        </p:txBody>
      </p:sp>
      <p:sp>
        <p:nvSpPr>
          <p:cNvPr id="113666" name="Rectangle 2">
            <a:extLst>
              <a:ext uri="{FF2B5EF4-FFF2-40B4-BE49-F238E27FC236}">
                <a16:creationId xmlns:a16="http://schemas.microsoft.com/office/drawing/2014/main" id="{EAA6890A-667C-FD4F-B8A3-99C9D41BFDCA}"/>
              </a:ext>
            </a:extLst>
          </p:cNvPr>
          <p:cNvSpPr>
            <a:spLocks noChangeArrowheads="1" noTextEdit="1"/>
          </p:cNvSpPr>
          <p:nvPr>
            <p:ph type="sldImg"/>
          </p:nvPr>
        </p:nvSpPr>
        <p:spPr>
          <a:ln/>
        </p:spPr>
      </p:sp>
      <p:sp>
        <p:nvSpPr>
          <p:cNvPr id="113667" name="Rectangle 3">
            <a:extLst>
              <a:ext uri="{FF2B5EF4-FFF2-40B4-BE49-F238E27FC236}">
                <a16:creationId xmlns:a16="http://schemas.microsoft.com/office/drawing/2014/main" id="{3EC29144-8E9E-984D-8864-ECBFBB5BB3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BB3CC43-C52B-034F-A313-AC95861FCB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67B75EF-D8B8-C44A-A06A-502C7C53EB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000B10-1A2E-D348-9407-F75E13488E2D}"/>
              </a:ext>
            </a:extLst>
          </p:cNvPr>
          <p:cNvSpPr>
            <a:spLocks noGrp="1" noChangeArrowheads="1"/>
          </p:cNvSpPr>
          <p:nvPr>
            <p:ph type="sldNum" sz="quarter" idx="12"/>
          </p:nvPr>
        </p:nvSpPr>
        <p:spPr>
          <a:ln/>
        </p:spPr>
        <p:txBody>
          <a:bodyPr/>
          <a:lstStyle>
            <a:lvl1pPr>
              <a:defRPr/>
            </a:lvl1pPr>
          </a:lstStyle>
          <a:p>
            <a:fld id="{654CCD6E-2B98-F642-88BD-FF919A3E137C}" type="slidenum">
              <a:rPr lang="en-US" altLang="en-US"/>
              <a:pPr/>
              <a:t>‹#›</a:t>
            </a:fld>
            <a:endParaRPr lang="en-US" altLang="en-US"/>
          </a:p>
        </p:txBody>
      </p:sp>
    </p:spTree>
    <p:extLst>
      <p:ext uri="{BB962C8B-B14F-4D97-AF65-F5344CB8AC3E}">
        <p14:creationId xmlns:p14="http://schemas.microsoft.com/office/powerpoint/2010/main" val="272293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C896D8-2D83-A54A-95CC-4246C477C5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BF6C1E-27B6-ED48-BB29-A629E33C25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669035-4852-B34B-AF4A-A088DBD6B136}"/>
              </a:ext>
            </a:extLst>
          </p:cNvPr>
          <p:cNvSpPr>
            <a:spLocks noGrp="1" noChangeArrowheads="1"/>
          </p:cNvSpPr>
          <p:nvPr>
            <p:ph type="sldNum" sz="quarter" idx="12"/>
          </p:nvPr>
        </p:nvSpPr>
        <p:spPr>
          <a:ln/>
        </p:spPr>
        <p:txBody>
          <a:bodyPr/>
          <a:lstStyle>
            <a:lvl1pPr>
              <a:defRPr/>
            </a:lvl1pPr>
          </a:lstStyle>
          <a:p>
            <a:fld id="{135FBE50-DAA8-3345-972A-2EF4754E48DB}" type="slidenum">
              <a:rPr lang="en-US" altLang="en-US"/>
              <a:pPr/>
              <a:t>‹#›</a:t>
            </a:fld>
            <a:endParaRPr lang="en-US" altLang="en-US"/>
          </a:p>
        </p:txBody>
      </p:sp>
    </p:spTree>
    <p:extLst>
      <p:ext uri="{BB962C8B-B14F-4D97-AF65-F5344CB8AC3E}">
        <p14:creationId xmlns:p14="http://schemas.microsoft.com/office/powerpoint/2010/main" val="107503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7BB084-DBFC-3746-AACE-4DEAAE09C7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2A7DE4-7A25-8B41-B482-642CB8A2B7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E224BA-7A40-1B40-8C68-47E40CA2CF99}"/>
              </a:ext>
            </a:extLst>
          </p:cNvPr>
          <p:cNvSpPr>
            <a:spLocks noGrp="1" noChangeArrowheads="1"/>
          </p:cNvSpPr>
          <p:nvPr>
            <p:ph type="sldNum" sz="quarter" idx="12"/>
          </p:nvPr>
        </p:nvSpPr>
        <p:spPr>
          <a:ln/>
        </p:spPr>
        <p:txBody>
          <a:bodyPr/>
          <a:lstStyle>
            <a:lvl1pPr>
              <a:defRPr/>
            </a:lvl1pPr>
          </a:lstStyle>
          <a:p>
            <a:fld id="{F2B8986B-7C6B-1C47-8C4E-DA0936959C22}" type="slidenum">
              <a:rPr lang="en-US" altLang="en-US"/>
              <a:pPr/>
              <a:t>‹#›</a:t>
            </a:fld>
            <a:endParaRPr lang="en-US" altLang="en-US"/>
          </a:p>
        </p:txBody>
      </p:sp>
    </p:spTree>
    <p:extLst>
      <p:ext uri="{BB962C8B-B14F-4D97-AF65-F5344CB8AC3E}">
        <p14:creationId xmlns:p14="http://schemas.microsoft.com/office/powerpoint/2010/main" val="1240072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9538"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1089539"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5B7752CD-AD62-D842-9E94-82D3C3FCFD4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595939-22F7-9747-B8E9-C171F961E04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4ED495-89DA-E34C-AE3D-6985CFD80902}"/>
              </a:ext>
            </a:extLst>
          </p:cNvPr>
          <p:cNvSpPr>
            <a:spLocks noGrp="1" noChangeArrowheads="1"/>
          </p:cNvSpPr>
          <p:nvPr>
            <p:ph type="sldNum" sz="quarter" idx="12"/>
          </p:nvPr>
        </p:nvSpPr>
        <p:spPr/>
        <p:txBody>
          <a:bodyPr/>
          <a:lstStyle>
            <a:lvl1pPr>
              <a:defRPr/>
            </a:lvl1pPr>
          </a:lstStyle>
          <a:p>
            <a:fld id="{5965BC8C-5C44-A84B-98CA-0B71D6BCF298}" type="slidenum">
              <a:rPr lang="en-US" altLang="en-US"/>
              <a:pPr/>
              <a:t>‹#›</a:t>
            </a:fld>
            <a:endParaRPr lang="en-US" altLang="en-US"/>
          </a:p>
        </p:txBody>
      </p:sp>
    </p:spTree>
    <p:extLst>
      <p:ext uri="{BB962C8B-B14F-4D97-AF65-F5344CB8AC3E}">
        <p14:creationId xmlns:p14="http://schemas.microsoft.com/office/powerpoint/2010/main" val="3682753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2AA2EA-1283-7B42-A3F1-3C54265189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4A5E5F-6877-DC4B-815A-26B399C3BF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4DA18A-B2A7-2C42-AC86-5EE7884C9C88}"/>
              </a:ext>
            </a:extLst>
          </p:cNvPr>
          <p:cNvSpPr>
            <a:spLocks noGrp="1" noChangeArrowheads="1"/>
          </p:cNvSpPr>
          <p:nvPr>
            <p:ph type="sldNum" sz="quarter" idx="12"/>
          </p:nvPr>
        </p:nvSpPr>
        <p:spPr>
          <a:ln/>
        </p:spPr>
        <p:txBody>
          <a:bodyPr/>
          <a:lstStyle>
            <a:lvl1pPr>
              <a:defRPr/>
            </a:lvl1pPr>
          </a:lstStyle>
          <a:p>
            <a:fld id="{B26562F3-28F8-F541-83B5-57768D64020D}" type="slidenum">
              <a:rPr lang="en-US" altLang="en-US"/>
              <a:pPr/>
              <a:t>‹#›</a:t>
            </a:fld>
            <a:endParaRPr lang="en-US" altLang="en-US"/>
          </a:p>
        </p:txBody>
      </p:sp>
    </p:spTree>
    <p:extLst>
      <p:ext uri="{BB962C8B-B14F-4D97-AF65-F5344CB8AC3E}">
        <p14:creationId xmlns:p14="http://schemas.microsoft.com/office/powerpoint/2010/main" val="317692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EAA2AD-D099-174F-B14D-945861E986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8B5BD0-A072-3848-9DD5-2681303751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5BF8E2-7C4B-9F49-8150-0CB824322277}"/>
              </a:ext>
            </a:extLst>
          </p:cNvPr>
          <p:cNvSpPr>
            <a:spLocks noGrp="1" noChangeArrowheads="1"/>
          </p:cNvSpPr>
          <p:nvPr>
            <p:ph type="sldNum" sz="quarter" idx="12"/>
          </p:nvPr>
        </p:nvSpPr>
        <p:spPr>
          <a:ln/>
        </p:spPr>
        <p:txBody>
          <a:bodyPr/>
          <a:lstStyle>
            <a:lvl1pPr>
              <a:defRPr/>
            </a:lvl1pPr>
          </a:lstStyle>
          <a:p>
            <a:fld id="{3224F2E0-EF2F-D242-96AF-1CAA34E751E9}" type="slidenum">
              <a:rPr lang="en-US" altLang="en-US"/>
              <a:pPr/>
              <a:t>‹#›</a:t>
            </a:fld>
            <a:endParaRPr lang="en-US" altLang="en-US"/>
          </a:p>
        </p:txBody>
      </p:sp>
    </p:spTree>
    <p:extLst>
      <p:ext uri="{BB962C8B-B14F-4D97-AF65-F5344CB8AC3E}">
        <p14:creationId xmlns:p14="http://schemas.microsoft.com/office/powerpoint/2010/main" val="395236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A9A5080-BB32-7D45-88A4-5444912C69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75F263D-D31B-474F-8B77-11E56DB344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F9CBAC3-20D4-B140-AF04-F11A9B87D3F8}"/>
              </a:ext>
            </a:extLst>
          </p:cNvPr>
          <p:cNvSpPr>
            <a:spLocks noGrp="1" noChangeArrowheads="1"/>
          </p:cNvSpPr>
          <p:nvPr>
            <p:ph type="sldNum" sz="quarter" idx="12"/>
          </p:nvPr>
        </p:nvSpPr>
        <p:spPr>
          <a:ln/>
        </p:spPr>
        <p:txBody>
          <a:bodyPr/>
          <a:lstStyle>
            <a:lvl1pPr>
              <a:defRPr/>
            </a:lvl1pPr>
          </a:lstStyle>
          <a:p>
            <a:fld id="{EF7936C6-AA79-3E44-ADBB-D8BBFC7BEBF0}" type="slidenum">
              <a:rPr lang="en-US" altLang="en-US"/>
              <a:pPr/>
              <a:t>‹#›</a:t>
            </a:fld>
            <a:endParaRPr lang="en-US" altLang="en-US"/>
          </a:p>
        </p:txBody>
      </p:sp>
    </p:spTree>
    <p:extLst>
      <p:ext uri="{BB962C8B-B14F-4D97-AF65-F5344CB8AC3E}">
        <p14:creationId xmlns:p14="http://schemas.microsoft.com/office/powerpoint/2010/main" val="1854421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F9E1586-4D66-4A4B-9DFD-51358F24D6D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A7EB173-019F-1C45-BD2F-8DC88BE02B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CF79A7D-611B-6A4F-B0EB-7D3EF67E302E}"/>
              </a:ext>
            </a:extLst>
          </p:cNvPr>
          <p:cNvSpPr>
            <a:spLocks noGrp="1" noChangeArrowheads="1"/>
          </p:cNvSpPr>
          <p:nvPr>
            <p:ph type="sldNum" sz="quarter" idx="12"/>
          </p:nvPr>
        </p:nvSpPr>
        <p:spPr>
          <a:ln/>
        </p:spPr>
        <p:txBody>
          <a:bodyPr/>
          <a:lstStyle>
            <a:lvl1pPr>
              <a:defRPr/>
            </a:lvl1pPr>
          </a:lstStyle>
          <a:p>
            <a:fld id="{3B85F59C-C4B3-B84B-BF86-17578CB4044C}" type="slidenum">
              <a:rPr lang="en-US" altLang="en-US"/>
              <a:pPr/>
              <a:t>‹#›</a:t>
            </a:fld>
            <a:endParaRPr lang="en-US" altLang="en-US"/>
          </a:p>
        </p:txBody>
      </p:sp>
    </p:spTree>
    <p:extLst>
      <p:ext uri="{BB962C8B-B14F-4D97-AF65-F5344CB8AC3E}">
        <p14:creationId xmlns:p14="http://schemas.microsoft.com/office/powerpoint/2010/main" val="611400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3538595-7431-2240-BDD0-EA1B1DCD99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F7FDA0D-45A7-A949-BEB6-15189192E7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220A37B-123F-6949-B421-6E86460B6F96}"/>
              </a:ext>
            </a:extLst>
          </p:cNvPr>
          <p:cNvSpPr>
            <a:spLocks noGrp="1" noChangeArrowheads="1"/>
          </p:cNvSpPr>
          <p:nvPr>
            <p:ph type="sldNum" sz="quarter" idx="12"/>
          </p:nvPr>
        </p:nvSpPr>
        <p:spPr>
          <a:ln/>
        </p:spPr>
        <p:txBody>
          <a:bodyPr/>
          <a:lstStyle>
            <a:lvl1pPr>
              <a:defRPr/>
            </a:lvl1pPr>
          </a:lstStyle>
          <a:p>
            <a:fld id="{6523AF5E-3F6D-3743-8F92-0A1E26DCD87A}" type="slidenum">
              <a:rPr lang="en-US" altLang="en-US"/>
              <a:pPr/>
              <a:t>‹#›</a:t>
            </a:fld>
            <a:endParaRPr lang="en-US" altLang="en-US"/>
          </a:p>
        </p:txBody>
      </p:sp>
    </p:spTree>
    <p:extLst>
      <p:ext uri="{BB962C8B-B14F-4D97-AF65-F5344CB8AC3E}">
        <p14:creationId xmlns:p14="http://schemas.microsoft.com/office/powerpoint/2010/main" val="2934231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3EFF94E-11CD-C846-8146-48D55A04A30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011B419-58B6-9747-915F-0E75C03482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5BBB5D2-F5A4-5A4A-969C-9A26DDA73229}"/>
              </a:ext>
            </a:extLst>
          </p:cNvPr>
          <p:cNvSpPr>
            <a:spLocks noGrp="1" noChangeArrowheads="1"/>
          </p:cNvSpPr>
          <p:nvPr>
            <p:ph type="sldNum" sz="quarter" idx="12"/>
          </p:nvPr>
        </p:nvSpPr>
        <p:spPr>
          <a:ln/>
        </p:spPr>
        <p:txBody>
          <a:bodyPr/>
          <a:lstStyle>
            <a:lvl1pPr>
              <a:defRPr/>
            </a:lvl1pPr>
          </a:lstStyle>
          <a:p>
            <a:fld id="{7450AD1F-7BF7-3C4C-BAE3-6B80CE26E792}" type="slidenum">
              <a:rPr lang="en-US" altLang="en-US"/>
              <a:pPr/>
              <a:t>‹#›</a:t>
            </a:fld>
            <a:endParaRPr lang="en-US" altLang="en-US"/>
          </a:p>
        </p:txBody>
      </p:sp>
    </p:spTree>
    <p:extLst>
      <p:ext uri="{BB962C8B-B14F-4D97-AF65-F5344CB8AC3E}">
        <p14:creationId xmlns:p14="http://schemas.microsoft.com/office/powerpoint/2010/main" val="585842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2F96CAC-C067-C94E-B2A6-F68B4C65FF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D42E026-E8BA-F644-B2C4-F9B5F9D045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CB59F21-4CC6-D245-AF36-B2D7FAE66E48}"/>
              </a:ext>
            </a:extLst>
          </p:cNvPr>
          <p:cNvSpPr>
            <a:spLocks noGrp="1" noChangeArrowheads="1"/>
          </p:cNvSpPr>
          <p:nvPr>
            <p:ph type="sldNum" sz="quarter" idx="12"/>
          </p:nvPr>
        </p:nvSpPr>
        <p:spPr>
          <a:ln/>
        </p:spPr>
        <p:txBody>
          <a:bodyPr/>
          <a:lstStyle>
            <a:lvl1pPr>
              <a:defRPr/>
            </a:lvl1pPr>
          </a:lstStyle>
          <a:p>
            <a:fld id="{FE9130A4-FCE8-A840-9CCF-23CD2C127652}" type="slidenum">
              <a:rPr lang="en-US" altLang="en-US"/>
              <a:pPr/>
              <a:t>‹#›</a:t>
            </a:fld>
            <a:endParaRPr lang="en-US" altLang="en-US"/>
          </a:p>
        </p:txBody>
      </p:sp>
    </p:spTree>
    <p:extLst>
      <p:ext uri="{BB962C8B-B14F-4D97-AF65-F5344CB8AC3E}">
        <p14:creationId xmlns:p14="http://schemas.microsoft.com/office/powerpoint/2010/main" val="355385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3A267B-0F44-CD46-8E4E-695AEDF44E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29C58E-BA17-4546-B645-08A0AD4A1F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05EE78B-2AD1-7342-A054-E7B327012B58}"/>
              </a:ext>
            </a:extLst>
          </p:cNvPr>
          <p:cNvSpPr>
            <a:spLocks noGrp="1" noChangeArrowheads="1"/>
          </p:cNvSpPr>
          <p:nvPr>
            <p:ph type="sldNum" sz="quarter" idx="12"/>
          </p:nvPr>
        </p:nvSpPr>
        <p:spPr>
          <a:ln/>
        </p:spPr>
        <p:txBody>
          <a:bodyPr/>
          <a:lstStyle>
            <a:lvl1pPr>
              <a:defRPr/>
            </a:lvl1pPr>
          </a:lstStyle>
          <a:p>
            <a:fld id="{22AD4E4F-F3CB-9246-A6B2-76C1A3D5483B}" type="slidenum">
              <a:rPr lang="en-US" altLang="en-US"/>
              <a:pPr/>
              <a:t>‹#›</a:t>
            </a:fld>
            <a:endParaRPr lang="en-US" altLang="en-US"/>
          </a:p>
        </p:txBody>
      </p:sp>
    </p:spTree>
    <p:extLst>
      <p:ext uri="{BB962C8B-B14F-4D97-AF65-F5344CB8AC3E}">
        <p14:creationId xmlns:p14="http://schemas.microsoft.com/office/powerpoint/2010/main" val="2264557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F7EC398-D0E7-D34F-9321-7E4A1CB563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5D533E-DB9E-D941-AF71-93CF64B27F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5D3F583-9BB2-8846-A755-172BFDFA110E}"/>
              </a:ext>
            </a:extLst>
          </p:cNvPr>
          <p:cNvSpPr>
            <a:spLocks noGrp="1" noChangeArrowheads="1"/>
          </p:cNvSpPr>
          <p:nvPr>
            <p:ph type="sldNum" sz="quarter" idx="12"/>
          </p:nvPr>
        </p:nvSpPr>
        <p:spPr>
          <a:ln/>
        </p:spPr>
        <p:txBody>
          <a:bodyPr/>
          <a:lstStyle>
            <a:lvl1pPr>
              <a:defRPr/>
            </a:lvl1pPr>
          </a:lstStyle>
          <a:p>
            <a:fld id="{0E55D9D2-AE51-014A-87FF-1A329EF8422A}" type="slidenum">
              <a:rPr lang="en-US" altLang="en-US"/>
              <a:pPr/>
              <a:t>‹#›</a:t>
            </a:fld>
            <a:endParaRPr lang="en-US" altLang="en-US"/>
          </a:p>
        </p:txBody>
      </p:sp>
    </p:spTree>
    <p:extLst>
      <p:ext uri="{BB962C8B-B14F-4D97-AF65-F5344CB8AC3E}">
        <p14:creationId xmlns:p14="http://schemas.microsoft.com/office/powerpoint/2010/main" val="1119995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464B7B-53E9-B542-A8A2-57FEAF79B6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EF9DB6-3361-DA41-815C-A44124BD30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4550F98-617C-7F4B-86C4-65010D16BB24}"/>
              </a:ext>
            </a:extLst>
          </p:cNvPr>
          <p:cNvSpPr>
            <a:spLocks noGrp="1" noChangeArrowheads="1"/>
          </p:cNvSpPr>
          <p:nvPr>
            <p:ph type="sldNum" sz="quarter" idx="12"/>
          </p:nvPr>
        </p:nvSpPr>
        <p:spPr>
          <a:ln/>
        </p:spPr>
        <p:txBody>
          <a:bodyPr/>
          <a:lstStyle>
            <a:lvl1pPr>
              <a:defRPr/>
            </a:lvl1pPr>
          </a:lstStyle>
          <a:p>
            <a:fld id="{975FFCA1-F3D4-3544-83F3-A74797E01D2F}" type="slidenum">
              <a:rPr lang="en-US" altLang="en-US"/>
              <a:pPr/>
              <a:t>‹#›</a:t>
            </a:fld>
            <a:endParaRPr lang="en-US" altLang="en-US"/>
          </a:p>
        </p:txBody>
      </p:sp>
    </p:spTree>
    <p:extLst>
      <p:ext uri="{BB962C8B-B14F-4D97-AF65-F5344CB8AC3E}">
        <p14:creationId xmlns:p14="http://schemas.microsoft.com/office/powerpoint/2010/main" val="3714055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558C0F-3FDA-CF46-B963-FC868C9433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07543A-72A5-974F-A1AD-1CC11F785B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CCD9BD5-012F-994F-92B1-862ED7C38B7C}"/>
              </a:ext>
            </a:extLst>
          </p:cNvPr>
          <p:cNvSpPr>
            <a:spLocks noGrp="1" noChangeArrowheads="1"/>
          </p:cNvSpPr>
          <p:nvPr>
            <p:ph type="sldNum" sz="quarter" idx="12"/>
          </p:nvPr>
        </p:nvSpPr>
        <p:spPr>
          <a:ln/>
        </p:spPr>
        <p:txBody>
          <a:bodyPr/>
          <a:lstStyle>
            <a:lvl1pPr>
              <a:defRPr/>
            </a:lvl1pPr>
          </a:lstStyle>
          <a:p>
            <a:fld id="{B4C9BC62-365E-3341-A28F-4B06F3BC9F1E}" type="slidenum">
              <a:rPr lang="en-US" altLang="en-US"/>
              <a:pPr/>
              <a:t>‹#›</a:t>
            </a:fld>
            <a:endParaRPr lang="en-US" altLang="en-US"/>
          </a:p>
        </p:txBody>
      </p:sp>
    </p:spTree>
    <p:extLst>
      <p:ext uri="{BB962C8B-B14F-4D97-AF65-F5344CB8AC3E}">
        <p14:creationId xmlns:p14="http://schemas.microsoft.com/office/powerpoint/2010/main" val="394999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02"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614403" name="Rectangle 3"/>
          <p:cNvSpPr>
            <a:spLocks noGrp="1" noChangeArrowheads="1"/>
          </p:cNvSpPr>
          <p:nvPr>
            <p:ph type="subTitle" idx="1"/>
          </p:nvPr>
        </p:nvSpPr>
        <p:spPr>
          <a:xfrm>
            <a:off x="2543175" y="3733800"/>
            <a:ext cx="4056063" cy="2286000"/>
          </a:xfrm>
        </p:spPr>
        <p:txBody>
          <a:bodyPr/>
          <a:lstStyle>
            <a:lvl1pPr marL="0" indent="0" algn="ctr">
              <a:buFont typeface="Monotype Sorts" charset="2"/>
              <a:buNone/>
              <a:defRPr sz="2800"/>
            </a:lvl1pPr>
          </a:lstStyle>
          <a:p>
            <a:r>
              <a:rPr lang="en-US"/>
              <a:t>Click to edit Master subtitle style</a:t>
            </a:r>
          </a:p>
        </p:txBody>
      </p:sp>
      <p:sp>
        <p:nvSpPr>
          <p:cNvPr id="4" name="Rectangle 4">
            <a:extLst>
              <a:ext uri="{FF2B5EF4-FFF2-40B4-BE49-F238E27FC236}">
                <a16:creationId xmlns:a16="http://schemas.microsoft.com/office/drawing/2014/main" id="{41978078-83A9-8246-837B-184C2F6A6A08}"/>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26AE02A9-8756-5748-A736-E1C407908325}"/>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402D2F00-87C0-1844-8016-33FF4B0FB731}"/>
              </a:ext>
            </a:extLst>
          </p:cNvPr>
          <p:cNvSpPr>
            <a:spLocks noGrp="1" noChangeArrowheads="1"/>
          </p:cNvSpPr>
          <p:nvPr>
            <p:ph type="sldNum" sz="quarter" idx="12"/>
          </p:nvPr>
        </p:nvSpPr>
        <p:spPr>
          <a:ln/>
        </p:spPr>
        <p:txBody>
          <a:bodyPr/>
          <a:lstStyle>
            <a:lvl1pPr>
              <a:defRPr/>
            </a:lvl1pPr>
          </a:lstStyle>
          <a:p>
            <a:fld id="{01A57124-1F8B-FC49-9358-546ADD88012B}" type="slidenum">
              <a:rPr lang="en-US" altLang="en-US"/>
              <a:pPr/>
              <a:t>‹#›</a:t>
            </a:fld>
            <a:endParaRPr lang="en-US" altLang="en-US"/>
          </a:p>
        </p:txBody>
      </p:sp>
    </p:spTree>
    <p:extLst>
      <p:ext uri="{BB962C8B-B14F-4D97-AF65-F5344CB8AC3E}">
        <p14:creationId xmlns:p14="http://schemas.microsoft.com/office/powerpoint/2010/main" val="2754810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9512CC-FB8A-2840-8990-DF96B8CD2378}"/>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68949AD1-D466-244D-8836-509225CF5F6A}"/>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6AC8FE6A-8B9B-1744-A1E3-0B050E4E4E3D}"/>
              </a:ext>
            </a:extLst>
          </p:cNvPr>
          <p:cNvSpPr>
            <a:spLocks noGrp="1" noChangeArrowheads="1"/>
          </p:cNvSpPr>
          <p:nvPr>
            <p:ph type="sldNum" sz="quarter" idx="12"/>
          </p:nvPr>
        </p:nvSpPr>
        <p:spPr>
          <a:ln/>
        </p:spPr>
        <p:txBody>
          <a:bodyPr/>
          <a:lstStyle>
            <a:lvl1pPr>
              <a:defRPr/>
            </a:lvl1pPr>
          </a:lstStyle>
          <a:p>
            <a:fld id="{2018FE26-AD82-0444-A211-997DACB645E2}" type="slidenum">
              <a:rPr lang="en-US" altLang="en-US"/>
              <a:pPr/>
              <a:t>‹#›</a:t>
            </a:fld>
            <a:endParaRPr lang="en-US" altLang="en-US"/>
          </a:p>
        </p:txBody>
      </p:sp>
    </p:spTree>
    <p:extLst>
      <p:ext uri="{BB962C8B-B14F-4D97-AF65-F5344CB8AC3E}">
        <p14:creationId xmlns:p14="http://schemas.microsoft.com/office/powerpoint/2010/main" val="1803274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E9C0B75-52AD-1143-8F27-1CDAACCA2381}"/>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B190D0E5-79D6-C04C-AF87-32F17BC81798}"/>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0EA16283-C846-2347-8C31-DF59078FE392}"/>
              </a:ext>
            </a:extLst>
          </p:cNvPr>
          <p:cNvSpPr>
            <a:spLocks noGrp="1" noChangeArrowheads="1"/>
          </p:cNvSpPr>
          <p:nvPr>
            <p:ph type="sldNum" sz="quarter" idx="12"/>
          </p:nvPr>
        </p:nvSpPr>
        <p:spPr>
          <a:ln/>
        </p:spPr>
        <p:txBody>
          <a:bodyPr/>
          <a:lstStyle>
            <a:lvl1pPr>
              <a:defRPr/>
            </a:lvl1pPr>
          </a:lstStyle>
          <a:p>
            <a:fld id="{9F9DD72D-59F0-0D4F-96EE-C863EF2D3EDF}" type="slidenum">
              <a:rPr lang="en-US" altLang="en-US"/>
              <a:pPr/>
              <a:t>‹#›</a:t>
            </a:fld>
            <a:endParaRPr lang="en-US" altLang="en-US"/>
          </a:p>
        </p:txBody>
      </p:sp>
    </p:spTree>
    <p:extLst>
      <p:ext uri="{BB962C8B-B14F-4D97-AF65-F5344CB8AC3E}">
        <p14:creationId xmlns:p14="http://schemas.microsoft.com/office/powerpoint/2010/main" val="2500053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0D1CC9C-3BB1-824A-B884-57740FFD045A}"/>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5E85E4A2-7C91-B946-96E2-72E67DB0F448}"/>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43EF239C-16F2-AB46-ACC6-E67E4E8FA3BB}"/>
              </a:ext>
            </a:extLst>
          </p:cNvPr>
          <p:cNvSpPr>
            <a:spLocks noGrp="1" noChangeArrowheads="1"/>
          </p:cNvSpPr>
          <p:nvPr>
            <p:ph type="sldNum" sz="quarter" idx="12"/>
          </p:nvPr>
        </p:nvSpPr>
        <p:spPr>
          <a:ln/>
        </p:spPr>
        <p:txBody>
          <a:bodyPr/>
          <a:lstStyle>
            <a:lvl1pPr>
              <a:defRPr/>
            </a:lvl1pPr>
          </a:lstStyle>
          <a:p>
            <a:fld id="{EF22E008-5C10-2F49-A1FF-E8D3CA81DB66}" type="slidenum">
              <a:rPr lang="en-US" altLang="en-US"/>
              <a:pPr/>
              <a:t>‹#›</a:t>
            </a:fld>
            <a:endParaRPr lang="en-US" altLang="en-US"/>
          </a:p>
        </p:txBody>
      </p:sp>
    </p:spTree>
    <p:extLst>
      <p:ext uri="{BB962C8B-B14F-4D97-AF65-F5344CB8AC3E}">
        <p14:creationId xmlns:p14="http://schemas.microsoft.com/office/powerpoint/2010/main" val="2475772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850138E-C887-3D4E-B669-463A4F04071A}"/>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5">
            <a:extLst>
              <a:ext uri="{FF2B5EF4-FFF2-40B4-BE49-F238E27FC236}">
                <a16:creationId xmlns:a16="http://schemas.microsoft.com/office/drawing/2014/main" id="{4CEBB684-1CAE-874E-8F62-D0B36BB01FC4}"/>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6">
            <a:extLst>
              <a:ext uri="{FF2B5EF4-FFF2-40B4-BE49-F238E27FC236}">
                <a16:creationId xmlns:a16="http://schemas.microsoft.com/office/drawing/2014/main" id="{FD8CF562-8D28-0640-A606-A180A3A45A82}"/>
              </a:ext>
            </a:extLst>
          </p:cNvPr>
          <p:cNvSpPr>
            <a:spLocks noGrp="1" noChangeArrowheads="1"/>
          </p:cNvSpPr>
          <p:nvPr>
            <p:ph type="sldNum" sz="quarter" idx="12"/>
          </p:nvPr>
        </p:nvSpPr>
        <p:spPr>
          <a:ln/>
        </p:spPr>
        <p:txBody>
          <a:bodyPr/>
          <a:lstStyle>
            <a:lvl1pPr>
              <a:defRPr/>
            </a:lvl1pPr>
          </a:lstStyle>
          <a:p>
            <a:fld id="{DA39047D-3CF3-CC4D-9149-3E87F6FBDFB4}" type="slidenum">
              <a:rPr lang="en-US" altLang="en-US"/>
              <a:pPr/>
              <a:t>‹#›</a:t>
            </a:fld>
            <a:endParaRPr lang="en-US" altLang="en-US"/>
          </a:p>
        </p:txBody>
      </p:sp>
    </p:spTree>
    <p:extLst>
      <p:ext uri="{BB962C8B-B14F-4D97-AF65-F5344CB8AC3E}">
        <p14:creationId xmlns:p14="http://schemas.microsoft.com/office/powerpoint/2010/main" val="2896508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D31A8B2-40C6-6448-82B1-EFA8CBDDB47D}"/>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5">
            <a:extLst>
              <a:ext uri="{FF2B5EF4-FFF2-40B4-BE49-F238E27FC236}">
                <a16:creationId xmlns:a16="http://schemas.microsoft.com/office/drawing/2014/main" id="{C79E53DC-0401-2C4C-9173-6B54F0F0D2DC}"/>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6">
            <a:extLst>
              <a:ext uri="{FF2B5EF4-FFF2-40B4-BE49-F238E27FC236}">
                <a16:creationId xmlns:a16="http://schemas.microsoft.com/office/drawing/2014/main" id="{C24D23CB-BAF3-C246-B6F3-0C2A4EED3814}"/>
              </a:ext>
            </a:extLst>
          </p:cNvPr>
          <p:cNvSpPr>
            <a:spLocks noGrp="1" noChangeArrowheads="1"/>
          </p:cNvSpPr>
          <p:nvPr>
            <p:ph type="sldNum" sz="quarter" idx="12"/>
          </p:nvPr>
        </p:nvSpPr>
        <p:spPr>
          <a:ln/>
        </p:spPr>
        <p:txBody>
          <a:bodyPr/>
          <a:lstStyle>
            <a:lvl1pPr>
              <a:defRPr/>
            </a:lvl1pPr>
          </a:lstStyle>
          <a:p>
            <a:fld id="{37F0033B-2452-2B4C-B5F2-143F4819F983}" type="slidenum">
              <a:rPr lang="en-US" altLang="en-US"/>
              <a:pPr/>
              <a:t>‹#›</a:t>
            </a:fld>
            <a:endParaRPr lang="en-US" altLang="en-US"/>
          </a:p>
        </p:txBody>
      </p:sp>
    </p:spTree>
    <p:extLst>
      <p:ext uri="{BB962C8B-B14F-4D97-AF65-F5344CB8AC3E}">
        <p14:creationId xmlns:p14="http://schemas.microsoft.com/office/powerpoint/2010/main" val="3932888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6C2E60-41BB-BA45-8B76-AE5D18E935B1}"/>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5">
            <a:extLst>
              <a:ext uri="{FF2B5EF4-FFF2-40B4-BE49-F238E27FC236}">
                <a16:creationId xmlns:a16="http://schemas.microsoft.com/office/drawing/2014/main" id="{BC0C562B-06CA-1345-B71B-4C9A7A356488}"/>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6">
            <a:extLst>
              <a:ext uri="{FF2B5EF4-FFF2-40B4-BE49-F238E27FC236}">
                <a16:creationId xmlns:a16="http://schemas.microsoft.com/office/drawing/2014/main" id="{82CE25BC-7809-584C-8477-E0B6279B8A6E}"/>
              </a:ext>
            </a:extLst>
          </p:cNvPr>
          <p:cNvSpPr>
            <a:spLocks noGrp="1" noChangeArrowheads="1"/>
          </p:cNvSpPr>
          <p:nvPr>
            <p:ph type="sldNum" sz="quarter" idx="12"/>
          </p:nvPr>
        </p:nvSpPr>
        <p:spPr>
          <a:ln/>
        </p:spPr>
        <p:txBody>
          <a:bodyPr/>
          <a:lstStyle>
            <a:lvl1pPr>
              <a:defRPr/>
            </a:lvl1pPr>
          </a:lstStyle>
          <a:p>
            <a:fld id="{BC97F7B4-C210-BF45-A497-63C9C26733CE}" type="slidenum">
              <a:rPr lang="en-US" altLang="en-US"/>
              <a:pPr/>
              <a:t>‹#›</a:t>
            </a:fld>
            <a:endParaRPr lang="en-US" altLang="en-US"/>
          </a:p>
        </p:txBody>
      </p:sp>
    </p:spTree>
    <p:extLst>
      <p:ext uri="{BB962C8B-B14F-4D97-AF65-F5344CB8AC3E}">
        <p14:creationId xmlns:p14="http://schemas.microsoft.com/office/powerpoint/2010/main" val="82998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CC05FEB-59AB-164C-A24B-153618A132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4C5A42-C842-EE4F-AA13-D3D969C890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FCD7D0-29EF-7F40-B829-6E1DD9C730D3}"/>
              </a:ext>
            </a:extLst>
          </p:cNvPr>
          <p:cNvSpPr>
            <a:spLocks noGrp="1" noChangeArrowheads="1"/>
          </p:cNvSpPr>
          <p:nvPr>
            <p:ph type="sldNum" sz="quarter" idx="12"/>
          </p:nvPr>
        </p:nvSpPr>
        <p:spPr>
          <a:ln/>
        </p:spPr>
        <p:txBody>
          <a:bodyPr/>
          <a:lstStyle>
            <a:lvl1pPr>
              <a:defRPr/>
            </a:lvl1pPr>
          </a:lstStyle>
          <a:p>
            <a:fld id="{3EF6F774-8679-C943-8D92-416086979F75}" type="slidenum">
              <a:rPr lang="en-US" altLang="en-US"/>
              <a:pPr/>
              <a:t>‹#›</a:t>
            </a:fld>
            <a:endParaRPr lang="en-US" altLang="en-US"/>
          </a:p>
        </p:txBody>
      </p:sp>
    </p:spTree>
    <p:extLst>
      <p:ext uri="{BB962C8B-B14F-4D97-AF65-F5344CB8AC3E}">
        <p14:creationId xmlns:p14="http://schemas.microsoft.com/office/powerpoint/2010/main" val="3147461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92BD3A7-E478-304A-8C8B-F49FB6EFE133}"/>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9D9F36E9-2283-E047-9F00-07B3DDBB7C20}"/>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B51ABBAC-E267-EA46-AB3F-7D5DD338F30B}"/>
              </a:ext>
            </a:extLst>
          </p:cNvPr>
          <p:cNvSpPr>
            <a:spLocks noGrp="1" noChangeArrowheads="1"/>
          </p:cNvSpPr>
          <p:nvPr>
            <p:ph type="sldNum" sz="quarter" idx="12"/>
          </p:nvPr>
        </p:nvSpPr>
        <p:spPr>
          <a:ln/>
        </p:spPr>
        <p:txBody>
          <a:bodyPr/>
          <a:lstStyle>
            <a:lvl1pPr>
              <a:defRPr/>
            </a:lvl1pPr>
          </a:lstStyle>
          <a:p>
            <a:fld id="{7BD2A78D-124E-924B-8D09-16860F836021}" type="slidenum">
              <a:rPr lang="en-US" altLang="en-US"/>
              <a:pPr/>
              <a:t>‹#›</a:t>
            </a:fld>
            <a:endParaRPr lang="en-US" altLang="en-US"/>
          </a:p>
        </p:txBody>
      </p:sp>
    </p:spTree>
    <p:extLst>
      <p:ext uri="{BB962C8B-B14F-4D97-AF65-F5344CB8AC3E}">
        <p14:creationId xmlns:p14="http://schemas.microsoft.com/office/powerpoint/2010/main" val="2544941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2E71ED8-5740-C54B-8486-45EC499D36DD}"/>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273D77F0-EF69-394B-B3F4-DE1534FF48F1}"/>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43F9EB15-E2ED-0741-A548-7533FAC92065}"/>
              </a:ext>
            </a:extLst>
          </p:cNvPr>
          <p:cNvSpPr>
            <a:spLocks noGrp="1" noChangeArrowheads="1"/>
          </p:cNvSpPr>
          <p:nvPr>
            <p:ph type="sldNum" sz="quarter" idx="12"/>
          </p:nvPr>
        </p:nvSpPr>
        <p:spPr>
          <a:ln/>
        </p:spPr>
        <p:txBody>
          <a:bodyPr/>
          <a:lstStyle>
            <a:lvl1pPr>
              <a:defRPr/>
            </a:lvl1pPr>
          </a:lstStyle>
          <a:p>
            <a:fld id="{FD59C1FC-3682-1C4A-9FBE-5DE08D0720A1}" type="slidenum">
              <a:rPr lang="en-US" altLang="en-US"/>
              <a:pPr/>
              <a:t>‹#›</a:t>
            </a:fld>
            <a:endParaRPr lang="en-US" altLang="en-US"/>
          </a:p>
        </p:txBody>
      </p:sp>
    </p:spTree>
    <p:extLst>
      <p:ext uri="{BB962C8B-B14F-4D97-AF65-F5344CB8AC3E}">
        <p14:creationId xmlns:p14="http://schemas.microsoft.com/office/powerpoint/2010/main" val="1668299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9CE508-4D82-DD43-9F03-3EDCFCB86540}"/>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42310865-E725-2546-9D8C-494957ED6658}"/>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91619858-B1CF-EF44-8268-25D19AD4E831}"/>
              </a:ext>
            </a:extLst>
          </p:cNvPr>
          <p:cNvSpPr>
            <a:spLocks noGrp="1" noChangeArrowheads="1"/>
          </p:cNvSpPr>
          <p:nvPr>
            <p:ph type="sldNum" sz="quarter" idx="12"/>
          </p:nvPr>
        </p:nvSpPr>
        <p:spPr>
          <a:ln/>
        </p:spPr>
        <p:txBody>
          <a:bodyPr/>
          <a:lstStyle>
            <a:lvl1pPr>
              <a:defRPr/>
            </a:lvl1pPr>
          </a:lstStyle>
          <a:p>
            <a:fld id="{180A9BF5-1A1E-5545-B6AC-035C9CA10C10}" type="slidenum">
              <a:rPr lang="en-US" altLang="en-US"/>
              <a:pPr/>
              <a:t>‹#›</a:t>
            </a:fld>
            <a:endParaRPr lang="en-US" altLang="en-US"/>
          </a:p>
        </p:txBody>
      </p:sp>
    </p:spTree>
    <p:extLst>
      <p:ext uri="{BB962C8B-B14F-4D97-AF65-F5344CB8AC3E}">
        <p14:creationId xmlns:p14="http://schemas.microsoft.com/office/powerpoint/2010/main" val="1323982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5430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0" y="457200"/>
            <a:ext cx="44767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4DE8C4-633C-6A49-83F3-09DB88370399}"/>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F03D3690-8C79-5448-B9D2-9934ADB3394D}"/>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9D5404EE-345C-9E4D-81A9-C0D066971DFE}"/>
              </a:ext>
            </a:extLst>
          </p:cNvPr>
          <p:cNvSpPr>
            <a:spLocks noGrp="1" noChangeArrowheads="1"/>
          </p:cNvSpPr>
          <p:nvPr>
            <p:ph type="sldNum" sz="quarter" idx="12"/>
          </p:nvPr>
        </p:nvSpPr>
        <p:spPr>
          <a:ln/>
        </p:spPr>
        <p:txBody>
          <a:bodyPr/>
          <a:lstStyle>
            <a:lvl1pPr>
              <a:defRPr/>
            </a:lvl1pPr>
          </a:lstStyle>
          <a:p>
            <a:fld id="{DA716B14-D7A6-4645-B93A-962B7C620A29}" type="slidenum">
              <a:rPr lang="en-US" altLang="en-US"/>
              <a:pPr/>
              <a:t>‹#›</a:t>
            </a:fld>
            <a:endParaRPr lang="en-US" altLang="en-US"/>
          </a:p>
        </p:txBody>
      </p:sp>
    </p:spTree>
    <p:extLst>
      <p:ext uri="{BB962C8B-B14F-4D97-AF65-F5344CB8AC3E}">
        <p14:creationId xmlns:p14="http://schemas.microsoft.com/office/powerpoint/2010/main" val="1451063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2057400" y="2438400"/>
            <a:ext cx="6400800" cy="1447800"/>
          </a:xfrm>
        </p:spPr>
        <p:txBody>
          <a:bodyPr/>
          <a:lstStyle>
            <a:lvl1pPr algn="r">
              <a:defRPr/>
            </a:lvl1pPr>
          </a:lstStyle>
          <a:p>
            <a:r>
              <a:rPr lang="en-US"/>
              <a:t>Click to edit Master title style</a:t>
            </a:r>
          </a:p>
        </p:txBody>
      </p:sp>
      <p:sp>
        <p:nvSpPr>
          <p:cNvPr id="108547" name="Rectangle 3"/>
          <p:cNvSpPr>
            <a:spLocks noGrp="1" noChangeArrowheads="1"/>
          </p:cNvSpPr>
          <p:nvPr>
            <p:ph type="subTitle" idx="1"/>
          </p:nvPr>
        </p:nvSpPr>
        <p:spPr>
          <a:xfrm>
            <a:off x="2895600" y="4191000"/>
            <a:ext cx="5562600" cy="1600200"/>
          </a:xfrm>
        </p:spPr>
        <p:txBody>
          <a:bodyPr/>
          <a:lstStyle>
            <a:lvl1pPr marL="0" indent="0" algn="r">
              <a:buFont typeface="Tahoma" charset="-52"/>
              <a:buNone/>
              <a:defRPr sz="2800"/>
            </a:lvl1pPr>
          </a:lstStyle>
          <a:p>
            <a:r>
              <a:rPr lang="en-US"/>
              <a:t>Click to edit Master subtitle style</a:t>
            </a:r>
          </a:p>
        </p:txBody>
      </p:sp>
      <p:sp>
        <p:nvSpPr>
          <p:cNvPr id="4" name="Rectangle 4">
            <a:extLst>
              <a:ext uri="{FF2B5EF4-FFF2-40B4-BE49-F238E27FC236}">
                <a16:creationId xmlns:a16="http://schemas.microsoft.com/office/drawing/2014/main" id="{CE3B55F8-D155-5B40-A642-89887EEA51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B3347F-F931-D344-B626-EC3E0DFC06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58238DF-3813-C64C-945A-589EE496070A}"/>
              </a:ext>
            </a:extLst>
          </p:cNvPr>
          <p:cNvSpPr>
            <a:spLocks noGrp="1" noChangeArrowheads="1"/>
          </p:cNvSpPr>
          <p:nvPr>
            <p:ph type="sldNum" sz="quarter" idx="12"/>
          </p:nvPr>
        </p:nvSpPr>
        <p:spPr>
          <a:ln/>
        </p:spPr>
        <p:txBody>
          <a:bodyPr/>
          <a:lstStyle>
            <a:lvl1pPr>
              <a:defRPr/>
            </a:lvl1pPr>
          </a:lstStyle>
          <a:p>
            <a:fld id="{1A8A687E-3E53-DD47-B38E-D6046AA1ADF2}" type="slidenum">
              <a:rPr lang="en-US" altLang="en-US"/>
              <a:pPr/>
              <a:t>‹#›</a:t>
            </a:fld>
            <a:endParaRPr lang="en-US" altLang="en-US"/>
          </a:p>
        </p:txBody>
      </p:sp>
    </p:spTree>
    <p:extLst>
      <p:ext uri="{BB962C8B-B14F-4D97-AF65-F5344CB8AC3E}">
        <p14:creationId xmlns:p14="http://schemas.microsoft.com/office/powerpoint/2010/main" val="3928252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0587CB-DAB3-F948-8A84-2BB7EEF2DF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89BB23-B53E-1448-B902-E7849BA2D5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582CB2-19F4-B54B-B515-98C79A4137D1}"/>
              </a:ext>
            </a:extLst>
          </p:cNvPr>
          <p:cNvSpPr>
            <a:spLocks noGrp="1" noChangeArrowheads="1"/>
          </p:cNvSpPr>
          <p:nvPr>
            <p:ph type="sldNum" sz="quarter" idx="12"/>
          </p:nvPr>
        </p:nvSpPr>
        <p:spPr>
          <a:ln/>
        </p:spPr>
        <p:txBody>
          <a:bodyPr/>
          <a:lstStyle>
            <a:lvl1pPr>
              <a:defRPr/>
            </a:lvl1pPr>
          </a:lstStyle>
          <a:p>
            <a:fld id="{7DCA26EA-2D0D-144E-BD35-A6A2382C1DEC}" type="slidenum">
              <a:rPr lang="en-US" altLang="en-US"/>
              <a:pPr/>
              <a:t>‹#›</a:t>
            </a:fld>
            <a:endParaRPr lang="en-US" altLang="en-US"/>
          </a:p>
        </p:txBody>
      </p:sp>
    </p:spTree>
    <p:extLst>
      <p:ext uri="{BB962C8B-B14F-4D97-AF65-F5344CB8AC3E}">
        <p14:creationId xmlns:p14="http://schemas.microsoft.com/office/powerpoint/2010/main" val="679433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2D63B0-69F8-4E48-91B0-B4B25FAF67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254371-C972-214C-8617-FE67538278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8733EB-A25E-6441-815D-ED9401BB5067}"/>
              </a:ext>
            </a:extLst>
          </p:cNvPr>
          <p:cNvSpPr>
            <a:spLocks noGrp="1" noChangeArrowheads="1"/>
          </p:cNvSpPr>
          <p:nvPr>
            <p:ph type="sldNum" sz="quarter" idx="12"/>
          </p:nvPr>
        </p:nvSpPr>
        <p:spPr>
          <a:ln/>
        </p:spPr>
        <p:txBody>
          <a:bodyPr/>
          <a:lstStyle>
            <a:lvl1pPr>
              <a:defRPr/>
            </a:lvl1pPr>
          </a:lstStyle>
          <a:p>
            <a:fld id="{64A13DF8-41B7-844A-9F8B-8ED02020D8C2}" type="slidenum">
              <a:rPr lang="en-US" altLang="en-US"/>
              <a:pPr/>
              <a:t>‹#›</a:t>
            </a:fld>
            <a:endParaRPr lang="en-US" altLang="en-US"/>
          </a:p>
        </p:txBody>
      </p:sp>
    </p:spTree>
    <p:extLst>
      <p:ext uri="{BB962C8B-B14F-4D97-AF65-F5344CB8AC3E}">
        <p14:creationId xmlns:p14="http://schemas.microsoft.com/office/powerpoint/2010/main" val="1912176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D06D54-7716-4E42-8F5A-CD67F94835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E6B5797-857D-B149-B6C3-A5A8D131AC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335BBA8-37A0-2843-A574-6521547BB0C5}"/>
              </a:ext>
            </a:extLst>
          </p:cNvPr>
          <p:cNvSpPr>
            <a:spLocks noGrp="1" noChangeArrowheads="1"/>
          </p:cNvSpPr>
          <p:nvPr>
            <p:ph type="sldNum" sz="quarter" idx="12"/>
          </p:nvPr>
        </p:nvSpPr>
        <p:spPr>
          <a:ln/>
        </p:spPr>
        <p:txBody>
          <a:bodyPr/>
          <a:lstStyle>
            <a:lvl1pPr>
              <a:defRPr/>
            </a:lvl1pPr>
          </a:lstStyle>
          <a:p>
            <a:fld id="{41AEE49B-B398-D144-B853-88F3D6985420}" type="slidenum">
              <a:rPr lang="en-US" altLang="en-US"/>
              <a:pPr/>
              <a:t>‹#›</a:t>
            </a:fld>
            <a:endParaRPr lang="en-US" altLang="en-US"/>
          </a:p>
        </p:txBody>
      </p:sp>
    </p:spTree>
    <p:extLst>
      <p:ext uri="{BB962C8B-B14F-4D97-AF65-F5344CB8AC3E}">
        <p14:creationId xmlns:p14="http://schemas.microsoft.com/office/powerpoint/2010/main" val="1891659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B8AC7F4-6E34-9043-B4C3-F867C0C2E9A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9113B2B-F62C-DC48-BB7D-0B93E8E2DD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C0ECEAC-6C9E-3D4B-A4DF-2CD3F11EC65A}"/>
              </a:ext>
            </a:extLst>
          </p:cNvPr>
          <p:cNvSpPr>
            <a:spLocks noGrp="1" noChangeArrowheads="1"/>
          </p:cNvSpPr>
          <p:nvPr>
            <p:ph type="sldNum" sz="quarter" idx="12"/>
          </p:nvPr>
        </p:nvSpPr>
        <p:spPr>
          <a:ln/>
        </p:spPr>
        <p:txBody>
          <a:bodyPr/>
          <a:lstStyle>
            <a:lvl1pPr>
              <a:defRPr/>
            </a:lvl1pPr>
          </a:lstStyle>
          <a:p>
            <a:fld id="{A1C7BE00-3623-AD4B-B732-7849C0FE5BB8}" type="slidenum">
              <a:rPr lang="en-US" altLang="en-US"/>
              <a:pPr/>
              <a:t>‹#›</a:t>
            </a:fld>
            <a:endParaRPr lang="en-US" altLang="en-US"/>
          </a:p>
        </p:txBody>
      </p:sp>
    </p:spTree>
    <p:extLst>
      <p:ext uri="{BB962C8B-B14F-4D97-AF65-F5344CB8AC3E}">
        <p14:creationId xmlns:p14="http://schemas.microsoft.com/office/powerpoint/2010/main" val="31021190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3B2839D-E1B6-D349-BB71-6563664266A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B7A8AC8-29DD-D844-ABB1-4CCE1CDBBD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051AA6B-6D34-A14C-93AD-BFEE197936CE}"/>
              </a:ext>
            </a:extLst>
          </p:cNvPr>
          <p:cNvSpPr>
            <a:spLocks noGrp="1" noChangeArrowheads="1"/>
          </p:cNvSpPr>
          <p:nvPr>
            <p:ph type="sldNum" sz="quarter" idx="12"/>
          </p:nvPr>
        </p:nvSpPr>
        <p:spPr>
          <a:ln/>
        </p:spPr>
        <p:txBody>
          <a:bodyPr/>
          <a:lstStyle>
            <a:lvl1pPr>
              <a:defRPr/>
            </a:lvl1pPr>
          </a:lstStyle>
          <a:p>
            <a:fld id="{E5755649-309A-1545-B626-8F48A41A961D}" type="slidenum">
              <a:rPr lang="en-US" altLang="en-US"/>
              <a:pPr/>
              <a:t>‹#›</a:t>
            </a:fld>
            <a:endParaRPr lang="en-US" altLang="en-US"/>
          </a:p>
        </p:txBody>
      </p:sp>
    </p:spTree>
    <p:extLst>
      <p:ext uri="{BB962C8B-B14F-4D97-AF65-F5344CB8AC3E}">
        <p14:creationId xmlns:p14="http://schemas.microsoft.com/office/powerpoint/2010/main" val="129536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94067CC-4518-1945-BFFB-1CDBD87CE0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D3FDE99-C3AE-CF48-A593-A5D8FC7828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772FC0-FBA1-6846-A9CE-909E68160A1D}"/>
              </a:ext>
            </a:extLst>
          </p:cNvPr>
          <p:cNvSpPr>
            <a:spLocks noGrp="1" noChangeArrowheads="1"/>
          </p:cNvSpPr>
          <p:nvPr>
            <p:ph type="sldNum" sz="quarter" idx="12"/>
          </p:nvPr>
        </p:nvSpPr>
        <p:spPr>
          <a:ln/>
        </p:spPr>
        <p:txBody>
          <a:bodyPr/>
          <a:lstStyle>
            <a:lvl1pPr>
              <a:defRPr/>
            </a:lvl1pPr>
          </a:lstStyle>
          <a:p>
            <a:fld id="{590C4FEB-4BAE-234E-80B9-441796010CB7}" type="slidenum">
              <a:rPr lang="en-US" altLang="en-US"/>
              <a:pPr/>
              <a:t>‹#›</a:t>
            </a:fld>
            <a:endParaRPr lang="en-US" altLang="en-US"/>
          </a:p>
        </p:txBody>
      </p:sp>
    </p:spTree>
    <p:extLst>
      <p:ext uri="{BB962C8B-B14F-4D97-AF65-F5344CB8AC3E}">
        <p14:creationId xmlns:p14="http://schemas.microsoft.com/office/powerpoint/2010/main" val="1079104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C58E5B8-38D8-2046-9CBC-FB8EA229CDD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D1AFB51-D02F-2941-B32A-302FB05E2A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A91A2F4-B390-6B4D-8B9F-4D4198137300}"/>
              </a:ext>
            </a:extLst>
          </p:cNvPr>
          <p:cNvSpPr>
            <a:spLocks noGrp="1" noChangeArrowheads="1"/>
          </p:cNvSpPr>
          <p:nvPr>
            <p:ph type="sldNum" sz="quarter" idx="12"/>
          </p:nvPr>
        </p:nvSpPr>
        <p:spPr>
          <a:ln/>
        </p:spPr>
        <p:txBody>
          <a:bodyPr/>
          <a:lstStyle>
            <a:lvl1pPr>
              <a:defRPr/>
            </a:lvl1pPr>
          </a:lstStyle>
          <a:p>
            <a:fld id="{C3E3DB98-361B-3548-B503-9EFA5D3478BB}" type="slidenum">
              <a:rPr lang="en-US" altLang="en-US"/>
              <a:pPr/>
              <a:t>‹#›</a:t>
            </a:fld>
            <a:endParaRPr lang="en-US" altLang="en-US"/>
          </a:p>
        </p:txBody>
      </p:sp>
    </p:spTree>
    <p:extLst>
      <p:ext uri="{BB962C8B-B14F-4D97-AF65-F5344CB8AC3E}">
        <p14:creationId xmlns:p14="http://schemas.microsoft.com/office/powerpoint/2010/main" val="1835232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6CD4228-CE86-F344-9747-3CCCEFD7D1D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7F71CB-4484-3C41-9522-C79A2F2D8B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73CDE37-487B-6741-ACBE-C1F68096A38D}"/>
              </a:ext>
            </a:extLst>
          </p:cNvPr>
          <p:cNvSpPr>
            <a:spLocks noGrp="1" noChangeArrowheads="1"/>
          </p:cNvSpPr>
          <p:nvPr>
            <p:ph type="sldNum" sz="quarter" idx="12"/>
          </p:nvPr>
        </p:nvSpPr>
        <p:spPr>
          <a:ln/>
        </p:spPr>
        <p:txBody>
          <a:bodyPr/>
          <a:lstStyle>
            <a:lvl1pPr>
              <a:defRPr/>
            </a:lvl1pPr>
          </a:lstStyle>
          <a:p>
            <a:fld id="{02AC6075-1A06-A247-815F-EFF1D22727CE}" type="slidenum">
              <a:rPr lang="en-US" altLang="en-US"/>
              <a:pPr/>
              <a:t>‹#›</a:t>
            </a:fld>
            <a:endParaRPr lang="en-US" altLang="en-US"/>
          </a:p>
        </p:txBody>
      </p:sp>
    </p:spTree>
    <p:extLst>
      <p:ext uri="{BB962C8B-B14F-4D97-AF65-F5344CB8AC3E}">
        <p14:creationId xmlns:p14="http://schemas.microsoft.com/office/powerpoint/2010/main" val="24322573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634A55-516C-904D-88BC-15D53FB9A13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A1E34A4-A466-C44D-9AB7-FB0ABFEF6D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C3B548A-62E5-214A-A565-E0B584B61035}"/>
              </a:ext>
            </a:extLst>
          </p:cNvPr>
          <p:cNvSpPr>
            <a:spLocks noGrp="1" noChangeArrowheads="1"/>
          </p:cNvSpPr>
          <p:nvPr>
            <p:ph type="sldNum" sz="quarter" idx="12"/>
          </p:nvPr>
        </p:nvSpPr>
        <p:spPr>
          <a:ln/>
        </p:spPr>
        <p:txBody>
          <a:bodyPr/>
          <a:lstStyle>
            <a:lvl1pPr>
              <a:defRPr/>
            </a:lvl1pPr>
          </a:lstStyle>
          <a:p>
            <a:fld id="{BB0EB16D-4CB3-F046-BFE9-729562A94A19}" type="slidenum">
              <a:rPr lang="en-US" altLang="en-US"/>
              <a:pPr/>
              <a:t>‹#›</a:t>
            </a:fld>
            <a:endParaRPr lang="en-US" altLang="en-US"/>
          </a:p>
        </p:txBody>
      </p:sp>
    </p:spTree>
    <p:extLst>
      <p:ext uri="{BB962C8B-B14F-4D97-AF65-F5344CB8AC3E}">
        <p14:creationId xmlns:p14="http://schemas.microsoft.com/office/powerpoint/2010/main" val="922180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8737A49-061B-1349-8613-1F058E8A35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D0941D-8747-AF49-B0B1-FBD03C8ADA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6C7A02-C8FC-C44D-8066-54C5009636BF}"/>
              </a:ext>
            </a:extLst>
          </p:cNvPr>
          <p:cNvSpPr>
            <a:spLocks noGrp="1" noChangeArrowheads="1"/>
          </p:cNvSpPr>
          <p:nvPr>
            <p:ph type="sldNum" sz="quarter" idx="12"/>
          </p:nvPr>
        </p:nvSpPr>
        <p:spPr>
          <a:ln/>
        </p:spPr>
        <p:txBody>
          <a:bodyPr/>
          <a:lstStyle>
            <a:lvl1pPr>
              <a:defRPr/>
            </a:lvl1pPr>
          </a:lstStyle>
          <a:p>
            <a:fld id="{E3F89E57-48BB-AF40-B174-7EB24943D179}" type="slidenum">
              <a:rPr lang="en-US" altLang="en-US"/>
              <a:pPr/>
              <a:t>‹#›</a:t>
            </a:fld>
            <a:endParaRPr lang="en-US" altLang="en-US"/>
          </a:p>
        </p:txBody>
      </p:sp>
    </p:spTree>
    <p:extLst>
      <p:ext uri="{BB962C8B-B14F-4D97-AF65-F5344CB8AC3E}">
        <p14:creationId xmlns:p14="http://schemas.microsoft.com/office/powerpoint/2010/main" val="790315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F403D2-DFAD-934A-BD38-8833DD05F2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2D11FF3-3926-AE4A-9536-1F0A849A8B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F02D24-6F77-F84C-A47D-F4AE3D3D4FCF}"/>
              </a:ext>
            </a:extLst>
          </p:cNvPr>
          <p:cNvSpPr>
            <a:spLocks noGrp="1" noChangeArrowheads="1"/>
          </p:cNvSpPr>
          <p:nvPr>
            <p:ph type="sldNum" sz="quarter" idx="12"/>
          </p:nvPr>
        </p:nvSpPr>
        <p:spPr>
          <a:ln/>
        </p:spPr>
        <p:txBody>
          <a:bodyPr/>
          <a:lstStyle>
            <a:lvl1pPr>
              <a:defRPr/>
            </a:lvl1pPr>
          </a:lstStyle>
          <a:p>
            <a:fld id="{B7C7630C-F466-E548-A715-4E812413FE01}" type="slidenum">
              <a:rPr lang="en-US" altLang="en-US"/>
              <a:pPr/>
              <a:t>‹#›</a:t>
            </a:fld>
            <a:endParaRPr lang="en-US" altLang="en-US"/>
          </a:p>
        </p:txBody>
      </p:sp>
    </p:spTree>
    <p:extLst>
      <p:ext uri="{BB962C8B-B14F-4D97-AF65-F5344CB8AC3E}">
        <p14:creationId xmlns:p14="http://schemas.microsoft.com/office/powerpoint/2010/main" val="41992285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5A43655-4DED-5A43-8E6C-486FFFC5D6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E8ACFE-BCED-0548-B021-032FF85881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F0FBE3-4CB3-4648-891E-3E9D37BBCF7A}"/>
              </a:ext>
            </a:extLst>
          </p:cNvPr>
          <p:cNvSpPr>
            <a:spLocks noGrp="1" noChangeArrowheads="1"/>
          </p:cNvSpPr>
          <p:nvPr>
            <p:ph type="sldNum" sz="quarter" idx="12"/>
          </p:nvPr>
        </p:nvSpPr>
        <p:spPr>
          <a:ln/>
        </p:spPr>
        <p:txBody>
          <a:bodyPr/>
          <a:lstStyle>
            <a:lvl1pPr>
              <a:defRPr/>
            </a:lvl1pPr>
          </a:lstStyle>
          <a:p>
            <a:fld id="{02BE27DA-F368-D546-A17C-F7AD0A48D53E}" type="slidenum">
              <a:rPr lang="en-US" altLang="en-US"/>
              <a:pPr/>
              <a:t>‹#›</a:t>
            </a:fld>
            <a:endParaRPr lang="en-US" altLang="en-US"/>
          </a:p>
        </p:txBody>
      </p:sp>
    </p:spTree>
    <p:extLst>
      <p:ext uri="{BB962C8B-B14F-4D97-AF65-F5344CB8AC3E}">
        <p14:creationId xmlns:p14="http://schemas.microsoft.com/office/powerpoint/2010/main" val="36439367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5E3779-5435-204A-BD30-01DCA1B9CB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9E5D19-9E06-AE4E-8657-54D3EE6600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257093-7C6F-5145-8B6C-BC9D2E149AC1}"/>
              </a:ext>
            </a:extLst>
          </p:cNvPr>
          <p:cNvSpPr>
            <a:spLocks noGrp="1" noChangeArrowheads="1"/>
          </p:cNvSpPr>
          <p:nvPr>
            <p:ph type="sldNum" sz="quarter" idx="12"/>
          </p:nvPr>
        </p:nvSpPr>
        <p:spPr>
          <a:ln/>
        </p:spPr>
        <p:txBody>
          <a:bodyPr/>
          <a:lstStyle>
            <a:lvl1pPr>
              <a:defRPr/>
            </a:lvl1pPr>
          </a:lstStyle>
          <a:p>
            <a:fld id="{3E9D5A57-8C7B-A04A-8692-71BD1441AA37}" type="slidenum">
              <a:rPr lang="en-US" altLang="en-US"/>
              <a:pPr/>
              <a:t>‹#›</a:t>
            </a:fld>
            <a:endParaRPr lang="en-US" altLang="en-US"/>
          </a:p>
        </p:txBody>
      </p:sp>
    </p:spTree>
    <p:extLst>
      <p:ext uri="{BB962C8B-B14F-4D97-AF65-F5344CB8AC3E}">
        <p14:creationId xmlns:p14="http://schemas.microsoft.com/office/powerpoint/2010/main" val="9369049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13A2185-C730-8D4C-96C9-6EDF01375D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166E52-9B9E-E542-8F49-5E7BA7AAEF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3200AA-64AE-3C4E-A7EC-BD437306EBE6}"/>
              </a:ext>
            </a:extLst>
          </p:cNvPr>
          <p:cNvSpPr>
            <a:spLocks noGrp="1" noChangeArrowheads="1"/>
          </p:cNvSpPr>
          <p:nvPr>
            <p:ph type="sldNum" sz="quarter" idx="12"/>
          </p:nvPr>
        </p:nvSpPr>
        <p:spPr>
          <a:ln/>
        </p:spPr>
        <p:txBody>
          <a:bodyPr/>
          <a:lstStyle>
            <a:lvl1pPr>
              <a:defRPr/>
            </a:lvl1pPr>
          </a:lstStyle>
          <a:p>
            <a:fld id="{FE79F97A-D4CF-3141-B00A-BF211832968C}" type="slidenum">
              <a:rPr lang="en-US" altLang="en-US"/>
              <a:pPr/>
              <a:t>‹#›</a:t>
            </a:fld>
            <a:endParaRPr lang="en-US" altLang="en-US"/>
          </a:p>
        </p:txBody>
      </p:sp>
    </p:spTree>
    <p:extLst>
      <p:ext uri="{BB962C8B-B14F-4D97-AF65-F5344CB8AC3E}">
        <p14:creationId xmlns:p14="http://schemas.microsoft.com/office/powerpoint/2010/main" val="38805389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105DB4D-F1EF-0D48-A00D-4725EDD423B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039C82B-4CEA-D646-ACA5-6D57CE0C00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E62E56-0703-E144-9361-E85AE14D3E4E}"/>
              </a:ext>
            </a:extLst>
          </p:cNvPr>
          <p:cNvSpPr>
            <a:spLocks noGrp="1" noChangeArrowheads="1"/>
          </p:cNvSpPr>
          <p:nvPr>
            <p:ph type="sldNum" sz="quarter" idx="12"/>
          </p:nvPr>
        </p:nvSpPr>
        <p:spPr>
          <a:ln/>
        </p:spPr>
        <p:txBody>
          <a:bodyPr/>
          <a:lstStyle>
            <a:lvl1pPr>
              <a:defRPr/>
            </a:lvl1pPr>
          </a:lstStyle>
          <a:p>
            <a:fld id="{A03EB8CD-E90E-B04C-8551-4F55B34470F9}" type="slidenum">
              <a:rPr lang="en-US" altLang="en-US"/>
              <a:pPr/>
              <a:t>‹#›</a:t>
            </a:fld>
            <a:endParaRPr lang="en-US" altLang="en-US"/>
          </a:p>
        </p:txBody>
      </p:sp>
    </p:spTree>
    <p:extLst>
      <p:ext uri="{BB962C8B-B14F-4D97-AF65-F5344CB8AC3E}">
        <p14:creationId xmlns:p14="http://schemas.microsoft.com/office/powerpoint/2010/main" val="1516142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2EBD4CA-6BAA-D248-A6A6-764789E1A36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474C449-054D-BF4F-83F3-B185DEFBCF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73C084D-2B45-A64A-90E4-60A4680CDDEE}"/>
              </a:ext>
            </a:extLst>
          </p:cNvPr>
          <p:cNvSpPr>
            <a:spLocks noGrp="1" noChangeArrowheads="1"/>
          </p:cNvSpPr>
          <p:nvPr>
            <p:ph type="sldNum" sz="quarter" idx="12"/>
          </p:nvPr>
        </p:nvSpPr>
        <p:spPr>
          <a:ln/>
        </p:spPr>
        <p:txBody>
          <a:bodyPr/>
          <a:lstStyle>
            <a:lvl1pPr>
              <a:defRPr/>
            </a:lvl1pPr>
          </a:lstStyle>
          <a:p>
            <a:fld id="{3632EDCB-7503-8F45-8683-2C6D60D3413D}" type="slidenum">
              <a:rPr lang="en-US" altLang="en-US"/>
              <a:pPr/>
              <a:t>‹#›</a:t>
            </a:fld>
            <a:endParaRPr lang="en-US" altLang="en-US"/>
          </a:p>
        </p:txBody>
      </p:sp>
    </p:spTree>
    <p:extLst>
      <p:ext uri="{BB962C8B-B14F-4D97-AF65-F5344CB8AC3E}">
        <p14:creationId xmlns:p14="http://schemas.microsoft.com/office/powerpoint/2010/main" val="335097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EBAF776-35FA-1946-8336-7BEB63C666A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557145C-3EBB-D84B-BB5D-B1CBFC95B7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5D8371A-FB62-3F47-8655-4B96BD59FC62}"/>
              </a:ext>
            </a:extLst>
          </p:cNvPr>
          <p:cNvSpPr>
            <a:spLocks noGrp="1" noChangeArrowheads="1"/>
          </p:cNvSpPr>
          <p:nvPr>
            <p:ph type="sldNum" sz="quarter" idx="12"/>
          </p:nvPr>
        </p:nvSpPr>
        <p:spPr>
          <a:ln/>
        </p:spPr>
        <p:txBody>
          <a:bodyPr/>
          <a:lstStyle>
            <a:lvl1pPr>
              <a:defRPr/>
            </a:lvl1pPr>
          </a:lstStyle>
          <a:p>
            <a:fld id="{ACBE19EE-DFF2-4643-AC4A-E5C3E3DE5D64}" type="slidenum">
              <a:rPr lang="en-US" altLang="en-US"/>
              <a:pPr/>
              <a:t>‹#›</a:t>
            </a:fld>
            <a:endParaRPr lang="en-US" altLang="en-US"/>
          </a:p>
        </p:txBody>
      </p:sp>
    </p:spTree>
    <p:extLst>
      <p:ext uri="{BB962C8B-B14F-4D97-AF65-F5344CB8AC3E}">
        <p14:creationId xmlns:p14="http://schemas.microsoft.com/office/powerpoint/2010/main" val="37077862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36F4D7F-AB20-B44D-A595-473492745DA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BE918C0-7700-3840-9E8F-12ECB18ECE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AD55EB0-B31A-514B-B8CE-8568D176DD63}"/>
              </a:ext>
            </a:extLst>
          </p:cNvPr>
          <p:cNvSpPr>
            <a:spLocks noGrp="1" noChangeArrowheads="1"/>
          </p:cNvSpPr>
          <p:nvPr>
            <p:ph type="sldNum" sz="quarter" idx="12"/>
          </p:nvPr>
        </p:nvSpPr>
        <p:spPr>
          <a:ln/>
        </p:spPr>
        <p:txBody>
          <a:bodyPr/>
          <a:lstStyle>
            <a:lvl1pPr>
              <a:defRPr/>
            </a:lvl1pPr>
          </a:lstStyle>
          <a:p>
            <a:fld id="{029981DE-F33D-244B-B4EA-8E2DF2488071}" type="slidenum">
              <a:rPr lang="en-US" altLang="en-US"/>
              <a:pPr/>
              <a:t>‹#›</a:t>
            </a:fld>
            <a:endParaRPr lang="en-US" altLang="en-US"/>
          </a:p>
        </p:txBody>
      </p:sp>
    </p:spTree>
    <p:extLst>
      <p:ext uri="{BB962C8B-B14F-4D97-AF65-F5344CB8AC3E}">
        <p14:creationId xmlns:p14="http://schemas.microsoft.com/office/powerpoint/2010/main" val="3509833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CB13289-ED60-0747-94E6-E575342F9B9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353FE2D-47BD-B845-859F-6E74FD4A0F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E9785CD-00E2-B549-BB19-EC7E403AF677}"/>
              </a:ext>
            </a:extLst>
          </p:cNvPr>
          <p:cNvSpPr>
            <a:spLocks noGrp="1" noChangeArrowheads="1"/>
          </p:cNvSpPr>
          <p:nvPr>
            <p:ph type="sldNum" sz="quarter" idx="12"/>
          </p:nvPr>
        </p:nvSpPr>
        <p:spPr>
          <a:ln/>
        </p:spPr>
        <p:txBody>
          <a:bodyPr/>
          <a:lstStyle>
            <a:lvl1pPr>
              <a:defRPr/>
            </a:lvl1pPr>
          </a:lstStyle>
          <a:p>
            <a:fld id="{FE5BFF84-AE20-EE46-97E9-A10573181A07}" type="slidenum">
              <a:rPr lang="en-US" altLang="en-US"/>
              <a:pPr/>
              <a:t>‹#›</a:t>
            </a:fld>
            <a:endParaRPr lang="en-US" altLang="en-US"/>
          </a:p>
        </p:txBody>
      </p:sp>
    </p:spTree>
    <p:extLst>
      <p:ext uri="{BB962C8B-B14F-4D97-AF65-F5344CB8AC3E}">
        <p14:creationId xmlns:p14="http://schemas.microsoft.com/office/powerpoint/2010/main" val="38025846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EDDEB1-7325-EA4C-9D7F-042211884D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77BC300-1CE2-794C-A5E6-062DA9DAE9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44CB797-D177-3D45-B50B-0CB5EB74330A}"/>
              </a:ext>
            </a:extLst>
          </p:cNvPr>
          <p:cNvSpPr>
            <a:spLocks noGrp="1" noChangeArrowheads="1"/>
          </p:cNvSpPr>
          <p:nvPr>
            <p:ph type="sldNum" sz="quarter" idx="12"/>
          </p:nvPr>
        </p:nvSpPr>
        <p:spPr>
          <a:ln/>
        </p:spPr>
        <p:txBody>
          <a:bodyPr/>
          <a:lstStyle>
            <a:lvl1pPr>
              <a:defRPr/>
            </a:lvl1pPr>
          </a:lstStyle>
          <a:p>
            <a:fld id="{F7446631-65E9-AF42-97D7-E9A444353E76}" type="slidenum">
              <a:rPr lang="en-US" altLang="en-US"/>
              <a:pPr/>
              <a:t>‹#›</a:t>
            </a:fld>
            <a:endParaRPr lang="en-US" altLang="en-US"/>
          </a:p>
        </p:txBody>
      </p:sp>
    </p:spTree>
    <p:extLst>
      <p:ext uri="{BB962C8B-B14F-4D97-AF65-F5344CB8AC3E}">
        <p14:creationId xmlns:p14="http://schemas.microsoft.com/office/powerpoint/2010/main" val="6325783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1EAF29B-916E-B649-96D6-33B4B299D4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FDD136-6042-524B-BA15-75A93BBFF7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C6235A-B3C3-2547-BEC7-AEBE3265BDC9}"/>
              </a:ext>
            </a:extLst>
          </p:cNvPr>
          <p:cNvSpPr>
            <a:spLocks noGrp="1" noChangeArrowheads="1"/>
          </p:cNvSpPr>
          <p:nvPr>
            <p:ph type="sldNum" sz="quarter" idx="12"/>
          </p:nvPr>
        </p:nvSpPr>
        <p:spPr>
          <a:ln/>
        </p:spPr>
        <p:txBody>
          <a:bodyPr/>
          <a:lstStyle>
            <a:lvl1pPr>
              <a:defRPr/>
            </a:lvl1pPr>
          </a:lstStyle>
          <a:p>
            <a:fld id="{49B9B1B4-FCAF-544B-A427-814B39F528E0}" type="slidenum">
              <a:rPr lang="en-US" altLang="en-US"/>
              <a:pPr/>
              <a:t>‹#›</a:t>
            </a:fld>
            <a:endParaRPr lang="en-US" altLang="en-US"/>
          </a:p>
        </p:txBody>
      </p:sp>
    </p:spTree>
    <p:extLst>
      <p:ext uri="{BB962C8B-B14F-4D97-AF65-F5344CB8AC3E}">
        <p14:creationId xmlns:p14="http://schemas.microsoft.com/office/powerpoint/2010/main" val="16217551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384193-D081-BF4E-9AD0-F31C5DB5E4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91ACEC-75A0-CD41-BBDE-CCE5C7AAB1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F2FAFD-8A7B-084D-A63C-5947681641FF}"/>
              </a:ext>
            </a:extLst>
          </p:cNvPr>
          <p:cNvSpPr>
            <a:spLocks noGrp="1" noChangeArrowheads="1"/>
          </p:cNvSpPr>
          <p:nvPr>
            <p:ph type="sldNum" sz="quarter" idx="12"/>
          </p:nvPr>
        </p:nvSpPr>
        <p:spPr>
          <a:ln/>
        </p:spPr>
        <p:txBody>
          <a:bodyPr/>
          <a:lstStyle>
            <a:lvl1pPr>
              <a:defRPr/>
            </a:lvl1pPr>
          </a:lstStyle>
          <a:p>
            <a:fld id="{D22D22C8-931C-B745-8EBE-5C2FF29E6E96}" type="slidenum">
              <a:rPr lang="en-US" altLang="en-US"/>
              <a:pPr/>
              <a:t>‹#›</a:t>
            </a:fld>
            <a:endParaRPr lang="en-US" altLang="en-US"/>
          </a:p>
        </p:txBody>
      </p:sp>
    </p:spTree>
    <p:extLst>
      <p:ext uri="{BB962C8B-B14F-4D97-AF65-F5344CB8AC3E}">
        <p14:creationId xmlns:p14="http://schemas.microsoft.com/office/powerpoint/2010/main" val="2786587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2B1009-66FF-1E40-86C8-36060C551D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CEA7F6-BFE0-5A42-A151-4F29516A4B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8F4722-E971-BD4E-BA33-0C83516C8ADF}"/>
              </a:ext>
            </a:extLst>
          </p:cNvPr>
          <p:cNvSpPr>
            <a:spLocks noGrp="1" noChangeArrowheads="1"/>
          </p:cNvSpPr>
          <p:nvPr>
            <p:ph type="sldNum" sz="quarter" idx="12"/>
          </p:nvPr>
        </p:nvSpPr>
        <p:spPr>
          <a:ln/>
        </p:spPr>
        <p:txBody>
          <a:bodyPr/>
          <a:lstStyle>
            <a:lvl1pPr>
              <a:defRPr/>
            </a:lvl1pPr>
          </a:lstStyle>
          <a:p>
            <a:fld id="{4D6C7B6E-464C-4B4E-9855-AA8506F76F3C}" type="slidenum">
              <a:rPr lang="en-US" altLang="en-US"/>
              <a:pPr/>
              <a:t>‹#›</a:t>
            </a:fld>
            <a:endParaRPr lang="en-US" altLang="en-US"/>
          </a:p>
        </p:txBody>
      </p:sp>
    </p:spTree>
    <p:extLst>
      <p:ext uri="{BB962C8B-B14F-4D97-AF65-F5344CB8AC3E}">
        <p14:creationId xmlns:p14="http://schemas.microsoft.com/office/powerpoint/2010/main" val="36598734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7943F90-F79C-5744-A1A2-6CFE00E220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CAD9992-6A2E-7140-9EF3-8106EABA3C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B353F8AB-CAE6-1048-AAED-092C08E0EDF8}"/>
              </a:ext>
            </a:extLst>
          </p:cNvPr>
          <p:cNvSpPr>
            <a:spLocks noGrp="1" noChangeArrowheads="1"/>
          </p:cNvSpPr>
          <p:nvPr>
            <p:ph type="sldNum" sz="quarter" idx="12"/>
          </p:nvPr>
        </p:nvSpPr>
        <p:spPr>
          <a:ln/>
        </p:spPr>
        <p:txBody>
          <a:bodyPr/>
          <a:lstStyle>
            <a:lvl1pPr>
              <a:defRPr/>
            </a:lvl1pPr>
          </a:lstStyle>
          <a:p>
            <a:fld id="{FBB05B48-DE13-4847-B985-6D44A785AF3D}" type="slidenum">
              <a:rPr lang="en-US" altLang="en-US"/>
              <a:pPr/>
              <a:t>‹#›</a:t>
            </a:fld>
            <a:endParaRPr lang="en-US" altLang="en-US"/>
          </a:p>
        </p:txBody>
      </p:sp>
    </p:spTree>
    <p:extLst>
      <p:ext uri="{BB962C8B-B14F-4D97-AF65-F5344CB8AC3E}">
        <p14:creationId xmlns:p14="http://schemas.microsoft.com/office/powerpoint/2010/main" val="3846138203"/>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F3B9C5C-4DB3-C044-9911-D9C5357A979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2ABEFFF-4F6D-5443-AAE5-E7372DC41F7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C04676-E690-5D45-86E3-C91F78A7E9F4}"/>
              </a:ext>
            </a:extLst>
          </p:cNvPr>
          <p:cNvSpPr>
            <a:spLocks noGrp="1" noChangeArrowheads="1"/>
          </p:cNvSpPr>
          <p:nvPr>
            <p:ph type="sldNum" sz="quarter" idx="12"/>
          </p:nvPr>
        </p:nvSpPr>
        <p:spPr>
          <a:ln/>
        </p:spPr>
        <p:txBody>
          <a:bodyPr/>
          <a:lstStyle>
            <a:lvl1pPr>
              <a:defRPr/>
            </a:lvl1pPr>
          </a:lstStyle>
          <a:p>
            <a:fld id="{48FE397D-2FF9-D848-9F61-6DB696B3B7DA}" type="slidenum">
              <a:rPr lang="en-GB" altLang="en-US"/>
              <a:pPr/>
              <a:t>‹#›</a:t>
            </a:fld>
            <a:endParaRPr lang="en-GB" altLang="en-US"/>
          </a:p>
        </p:txBody>
      </p:sp>
    </p:spTree>
    <p:extLst>
      <p:ext uri="{BB962C8B-B14F-4D97-AF65-F5344CB8AC3E}">
        <p14:creationId xmlns:p14="http://schemas.microsoft.com/office/powerpoint/2010/main" val="2847946770"/>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00E5DB-6EDD-0B42-ABFD-D426C96735D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005B75C-2983-F545-9AEA-BAF98E36DC6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9A1F284-304A-EB44-9B21-3E15AC7BD6FB}"/>
              </a:ext>
            </a:extLst>
          </p:cNvPr>
          <p:cNvSpPr>
            <a:spLocks noGrp="1" noChangeArrowheads="1"/>
          </p:cNvSpPr>
          <p:nvPr>
            <p:ph type="sldNum" sz="quarter" idx="12"/>
          </p:nvPr>
        </p:nvSpPr>
        <p:spPr>
          <a:ln/>
        </p:spPr>
        <p:txBody>
          <a:bodyPr/>
          <a:lstStyle>
            <a:lvl1pPr>
              <a:defRPr/>
            </a:lvl1pPr>
          </a:lstStyle>
          <a:p>
            <a:fld id="{93846492-6812-1F41-A401-64FB59164B25}" type="slidenum">
              <a:rPr lang="en-GB" altLang="en-US"/>
              <a:pPr/>
              <a:t>‹#›</a:t>
            </a:fld>
            <a:endParaRPr lang="en-GB" altLang="en-US"/>
          </a:p>
        </p:txBody>
      </p:sp>
    </p:spTree>
    <p:extLst>
      <p:ext uri="{BB962C8B-B14F-4D97-AF65-F5344CB8AC3E}">
        <p14:creationId xmlns:p14="http://schemas.microsoft.com/office/powerpoint/2010/main" val="37797125"/>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4472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841F9B0-D9FD-074A-BAED-779B74A68E2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7E079EC-0A63-7642-82DD-5FC5B68991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1CC2959-F77C-C848-A55C-735F5F9962C8}"/>
              </a:ext>
            </a:extLst>
          </p:cNvPr>
          <p:cNvSpPr>
            <a:spLocks noGrp="1" noChangeArrowheads="1"/>
          </p:cNvSpPr>
          <p:nvPr>
            <p:ph type="sldNum" sz="quarter" idx="12"/>
          </p:nvPr>
        </p:nvSpPr>
        <p:spPr>
          <a:ln/>
        </p:spPr>
        <p:txBody>
          <a:bodyPr/>
          <a:lstStyle>
            <a:lvl1pPr>
              <a:defRPr/>
            </a:lvl1pPr>
          </a:lstStyle>
          <a:p>
            <a:fld id="{CDB8788E-447C-ED47-8162-E90A06F2230A}" type="slidenum">
              <a:rPr lang="en-US" altLang="en-US"/>
              <a:pPr/>
              <a:t>‹#›</a:t>
            </a:fld>
            <a:endParaRPr lang="en-US" altLang="en-US"/>
          </a:p>
        </p:txBody>
      </p:sp>
    </p:spTree>
    <p:extLst>
      <p:ext uri="{BB962C8B-B14F-4D97-AF65-F5344CB8AC3E}">
        <p14:creationId xmlns:p14="http://schemas.microsoft.com/office/powerpoint/2010/main" val="28478620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012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540580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23730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74033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27060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543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019860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91100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017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4823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CAB29D-32B5-3F40-B29C-6B01743E41D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435759B-7E8C-3D4F-B7B0-7EC7DBDDB9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22CCCA8-E4FA-CE49-90E4-945C02B577DF}"/>
              </a:ext>
            </a:extLst>
          </p:cNvPr>
          <p:cNvSpPr>
            <a:spLocks noGrp="1" noChangeArrowheads="1"/>
          </p:cNvSpPr>
          <p:nvPr>
            <p:ph type="sldNum" sz="quarter" idx="12"/>
          </p:nvPr>
        </p:nvSpPr>
        <p:spPr>
          <a:ln/>
        </p:spPr>
        <p:txBody>
          <a:bodyPr/>
          <a:lstStyle>
            <a:lvl1pPr>
              <a:defRPr/>
            </a:lvl1pPr>
          </a:lstStyle>
          <a:p>
            <a:fld id="{F697632B-3E0C-8148-9F94-4FAF04A4BAE4}" type="slidenum">
              <a:rPr lang="en-US" altLang="en-US"/>
              <a:pPr/>
              <a:t>‹#›</a:t>
            </a:fld>
            <a:endParaRPr lang="en-US" altLang="en-US"/>
          </a:p>
        </p:txBody>
      </p:sp>
    </p:spTree>
    <p:extLst>
      <p:ext uri="{BB962C8B-B14F-4D97-AF65-F5344CB8AC3E}">
        <p14:creationId xmlns:p14="http://schemas.microsoft.com/office/powerpoint/2010/main" val="39417185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5134342-72D2-EC4C-AC07-85004AE54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a:extLst>
              <a:ext uri="{FF2B5EF4-FFF2-40B4-BE49-F238E27FC236}">
                <a16:creationId xmlns:a16="http://schemas.microsoft.com/office/drawing/2014/main" id="{8FAE93E8-03A4-E149-8F3E-5CCD186598E4}"/>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392F6A-3B0C-CE41-A87B-508C3C23DAA8}"/>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FE510BAF-DE63-2A45-9FC9-B6A655CB4E03}"/>
              </a:ext>
            </a:extLst>
          </p:cNvPr>
          <p:cNvSpPr>
            <a:spLocks noGrp="1" noChangeArrowheads="1"/>
          </p:cNvSpPr>
          <p:nvPr>
            <p:ph type="sldNum" sz="quarter" idx="12"/>
          </p:nvPr>
        </p:nvSpPr>
        <p:spPr/>
        <p:txBody>
          <a:bodyPr/>
          <a:lstStyle>
            <a:lvl1pPr>
              <a:defRPr/>
            </a:lvl1pPr>
          </a:lstStyle>
          <a:p>
            <a:fld id="{CBBF4002-4D78-CF4A-9A16-8BEDB0CB3BF3}" type="slidenum">
              <a:rPr lang="en-US" altLang="en-US"/>
              <a:pPr/>
              <a:t>‹#›</a:t>
            </a:fld>
            <a:endParaRPr lang="en-US" altLang="en-US"/>
          </a:p>
        </p:txBody>
      </p:sp>
    </p:spTree>
    <p:extLst>
      <p:ext uri="{BB962C8B-B14F-4D97-AF65-F5344CB8AC3E}">
        <p14:creationId xmlns:p14="http://schemas.microsoft.com/office/powerpoint/2010/main" val="3009443944"/>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D9E06C3-DED0-9D46-8258-AFB7E9F9EA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259FF9F-6C63-5042-A6DB-6DBD3897F1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D6224AF-2FEB-F241-BD3E-E97FD9B95DA4}"/>
              </a:ext>
            </a:extLst>
          </p:cNvPr>
          <p:cNvSpPr>
            <a:spLocks noGrp="1" noChangeArrowheads="1"/>
          </p:cNvSpPr>
          <p:nvPr>
            <p:ph type="sldNum" sz="quarter" idx="12"/>
          </p:nvPr>
        </p:nvSpPr>
        <p:spPr>
          <a:ln/>
        </p:spPr>
        <p:txBody>
          <a:bodyPr/>
          <a:lstStyle>
            <a:lvl1pPr>
              <a:defRPr/>
            </a:lvl1pPr>
          </a:lstStyle>
          <a:p>
            <a:fld id="{B089D22A-C19A-A74F-9285-61730AB94933}" type="slidenum">
              <a:rPr lang="en-US" altLang="en-US"/>
              <a:pPr/>
              <a:t>‹#›</a:t>
            </a:fld>
            <a:endParaRPr lang="en-US" altLang="en-US"/>
          </a:p>
        </p:txBody>
      </p:sp>
    </p:spTree>
    <p:extLst>
      <p:ext uri="{BB962C8B-B14F-4D97-AF65-F5344CB8AC3E}">
        <p14:creationId xmlns:p14="http://schemas.microsoft.com/office/powerpoint/2010/main" val="2349383506"/>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A12E9A31-D2C0-5346-A85A-020D9D90B2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910D664-5271-6E42-8205-D81C5F27CF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3122E0DA-3FF4-2446-8664-48DD34AB4454}"/>
              </a:ext>
            </a:extLst>
          </p:cNvPr>
          <p:cNvSpPr>
            <a:spLocks noGrp="1" noChangeArrowheads="1"/>
          </p:cNvSpPr>
          <p:nvPr>
            <p:ph type="sldNum" sz="quarter" idx="12"/>
          </p:nvPr>
        </p:nvSpPr>
        <p:spPr>
          <a:ln/>
        </p:spPr>
        <p:txBody>
          <a:bodyPr/>
          <a:lstStyle>
            <a:lvl1pPr>
              <a:defRPr/>
            </a:lvl1pPr>
          </a:lstStyle>
          <a:p>
            <a:fld id="{1AED5A7E-9691-7346-86E8-0130CD608E0E}" type="slidenum">
              <a:rPr lang="en-US" altLang="en-US"/>
              <a:pPr/>
              <a:t>‹#›</a:t>
            </a:fld>
            <a:endParaRPr lang="en-US" altLang="en-US"/>
          </a:p>
        </p:txBody>
      </p:sp>
    </p:spTree>
    <p:extLst>
      <p:ext uri="{BB962C8B-B14F-4D97-AF65-F5344CB8AC3E}">
        <p14:creationId xmlns:p14="http://schemas.microsoft.com/office/powerpoint/2010/main" val="2852878717"/>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3D4A901-B4B2-8B49-825A-93CB142B0E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BFF958-24CF-0F41-BB4A-016F8DB9EA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90BE949B-C240-404C-8F2B-DA50CD62CD82}"/>
              </a:ext>
            </a:extLst>
          </p:cNvPr>
          <p:cNvSpPr>
            <a:spLocks noGrp="1" noChangeArrowheads="1"/>
          </p:cNvSpPr>
          <p:nvPr>
            <p:ph type="sldNum" sz="quarter" idx="12"/>
          </p:nvPr>
        </p:nvSpPr>
        <p:spPr>
          <a:ln/>
        </p:spPr>
        <p:txBody>
          <a:bodyPr/>
          <a:lstStyle>
            <a:lvl1pPr>
              <a:defRPr/>
            </a:lvl1pPr>
          </a:lstStyle>
          <a:p>
            <a:fld id="{5756C028-CF23-424D-95B7-DD5ADF7F1640}" type="slidenum">
              <a:rPr lang="en-US" altLang="en-US"/>
              <a:pPr/>
              <a:t>‹#›</a:t>
            </a:fld>
            <a:endParaRPr lang="en-US" altLang="en-US"/>
          </a:p>
        </p:txBody>
      </p:sp>
    </p:spTree>
    <p:extLst>
      <p:ext uri="{BB962C8B-B14F-4D97-AF65-F5344CB8AC3E}">
        <p14:creationId xmlns:p14="http://schemas.microsoft.com/office/powerpoint/2010/main" val="1140973005"/>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E1BF425F-9C30-0B49-9984-F00D2F3C22D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44B795F-E82D-4D48-901F-0617BF583B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6F71F447-8E32-AE43-99E1-82EFD95D5B83}"/>
              </a:ext>
            </a:extLst>
          </p:cNvPr>
          <p:cNvSpPr>
            <a:spLocks noGrp="1" noChangeArrowheads="1"/>
          </p:cNvSpPr>
          <p:nvPr>
            <p:ph type="sldNum" sz="quarter" idx="12"/>
          </p:nvPr>
        </p:nvSpPr>
        <p:spPr>
          <a:ln/>
        </p:spPr>
        <p:txBody>
          <a:bodyPr/>
          <a:lstStyle>
            <a:lvl1pPr>
              <a:defRPr/>
            </a:lvl1pPr>
          </a:lstStyle>
          <a:p>
            <a:fld id="{F90E5439-D488-7E45-84A6-09C262FE71FA}" type="slidenum">
              <a:rPr lang="en-US" altLang="en-US"/>
              <a:pPr/>
              <a:t>‹#›</a:t>
            </a:fld>
            <a:endParaRPr lang="en-US" altLang="en-US"/>
          </a:p>
        </p:txBody>
      </p:sp>
    </p:spTree>
    <p:extLst>
      <p:ext uri="{BB962C8B-B14F-4D97-AF65-F5344CB8AC3E}">
        <p14:creationId xmlns:p14="http://schemas.microsoft.com/office/powerpoint/2010/main" val="3183116283"/>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ED72368F-4EA4-1349-85FA-2BF96A1F0B0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7BA3F3E-3CB9-DE48-AC0F-7D34D38B68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67646F99-296F-4B4E-91D5-BDBAABE0BE9C}"/>
              </a:ext>
            </a:extLst>
          </p:cNvPr>
          <p:cNvSpPr>
            <a:spLocks noGrp="1" noChangeArrowheads="1"/>
          </p:cNvSpPr>
          <p:nvPr>
            <p:ph type="sldNum" sz="quarter" idx="12"/>
          </p:nvPr>
        </p:nvSpPr>
        <p:spPr>
          <a:ln/>
        </p:spPr>
        <p:txBody>
          <a:bodyPr/>
          <a:lstStyle>
            <a:lvl1pPr>
              <a:defRPr/>
            </a:lvl1pPr>
          </a:lstStyle>
          <a:p>
            <a:fld id="{29187D94-0ECA-EC44-8409-8EE51407AAB7}" type="slidenum">
              <a:rPr lang="en-US" altLang="en-US"/>
              <a:pPr/>
              <a:t>‹#›</a:t>
            </a:fld>
            <a:endParaRPr lang="en-US" altLang="en-US"/>
          </a:p>
        </p:txBody>
      </p:sp>
    </p:spTree>
    <p:extLst>
      <p:ext uri="{BB962C8B-B14F-4D97-AF65-F5344CB8AC3E}">
        <p14:creationId xmlns:p14="http://schemas.microsoft.com/office/powerpoint/2010/main" val="1687597709"/>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2C6F13A-C6E2-B246-9212-09749A2F3B2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88968CF6-E375-8048-BA22-A9FACA820A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4ED0C2F3-D44D-7A44-8E11-CBF004A9AC78}"/>
              </a:ext>
            </a:extLst>
          </p:cNvPr>
          <p:cNvSpPr>
            <a:spLocks noGrp="1" noChangeArrowheads="1"/>
          </p:cNvSpPr>
          <p:nvPr>
            <p:ph type="sldNum" sz="quarter" idx="12"/>
          </p:nvPr>
        </p:nvSpPr>
        <p:spPr>
          <a:ln/>
        </p:spPr>
        <p:txBody>
          <a:bodyPr/>
          <a:lstStyle>
            <a:lvl1pPr>
              <a:defRPr/>
            </a:lvl1pPr>
          </a:lstStyle>
          <a:p>
            <a:fld id="{28158BEB-97DD-6445-B122-1698039629C5}" type="slidenum">
              <a:rPr lang="en-US" altLang="en-US"/>
              <a:pPr/>
              <a:t>‹#›</a:t>
            </a:fld>
            <a:endParaRPr lang="en-US" altLang="en-US"/>
          </a:p>
        </p:txBody>
      </p:sp>
    </p:spTree>
    <p:extLst>
      <p:ext uri="{BB962C8B-B14F-4D97-AF65-F5344CB8AC3E}">
        <p14:creationId xmlns:p14="http://schemas.microsoft.com/office/powerpoint/2010/main" val="3195626186"/>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6C8A2D7-7AFF-F041-8FD3-F1F2C3A1EC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ED39AB-C8A0-7749-BB78-A6C6F2EB5A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395C1709-0E57-254A-8CBE-214A91EE2BB2}"/>
              </a:ext>
            </a:extLst>
          </p:cNvPr>
          <p:cNvSpPr>
            <a:spLocks noGrp="1" noChangeArrowheads="1"/>
          </p:cNvSpPr>
          <p:nvPr>
            <p:ph type="sldNum" sz="quarter" idx="12"/>
          </p:nvPr>
        </p:nvSpPr>
        <p:spPr>
          <a:ln/>
        </p:spPr>
        <p:txBody>
          <a:bodyPr/>
          <a:lstStyle>
            <a:lvl1pPr>
              <a:defRPr/>
            </a:lvl1pPr>
          </a:lstStyle>
          <a:p>
            <a:fld id="{5501FF02-B2B6-0742-9F34-AAFC45B0535B}" type="slidenum">
              <a:rPr lang="en-US" altLang="en-US"/>
              <a:pPr/>
              <a:t>‹#›</a:t>
            </a:fld>
            <a:endParaRPr lang="en-US" altLang="en-US"/>
          </a:p>
        </p:txBody>
      </p:sp>
    </p:spTree>
    <p:extLst>
      <p:ext uri="{BB962C8B-B14F-4D97-AF65-F5344CB8AC3E}">
        <p14:creationId xmlns:p14="http://schemas.microsoft.com/office/powerpoint/2010/main" val="316585081"/>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3853940-3AF0-2B4E-B8B7-C3AC1D149B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71A75F-B659-8B4F-80F8-A2BDCEB781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18E0EDDC-ACD9-6945-B44D-3B1011BEFCDE}"/>
              </a:ext>
            </a:extLst>
          </p:cNvPr>
          <p:cNvSpPr>
            <a:spLocks noGrp="1" noChangeArrowheads="1"/>
          </p:cNvSpPr>
          <p:nvPr>
            <p:ph type="sldNum" sz="quarter" idx="12"/>
          </p:nvPr>
        </p:nvSpPr>
        <p:spPr>
          <a:ln/>
        </p:spPr>
        <p:txBody>
          <a:bodyPr/>
          <a:lstStyle>
            <a:lvl1pPr>
              <a:defRPr/>
            </a:lvl1pPr>
          </a:lstStyle>
          <a:p>
            <a:fld id="{AACEEECB-6182-E341-9008-780AE8B574EA}" type="slidenum">
              <a:rPr lang="en-US" altLang="en-US"/>
              <a:pPr/>
              <a:t>‹#›</a:t>
            </a:fld>
            <a:endParaRPr lang="en-US" altLang="en-US"/>
          </a:p>
        </p:txBody>
      </p:sp>
    </p:spTree>
    <p:extLst>
      <p:ext uri="{BB962C8B-B14F-4D97-AF65-F5344CB8AC3E}">
        <p14:creationId xmlns:p14="http://schemas.microsoft.com/office/powerpoint/2010/main" val="3760380457"/>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53A1541-E063-7D42-8D43-1CA2BC3020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ABCA18F-A1E7-C041-999B-9B30467061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717CF4E9-9C3A-7241-982F-D36529B31256}"/>
              </a:ext>
            </a:extLst>
          </p:cNvPr>
          <p:cNvSpPr>
            <a:spLocks noGrp="1" noChangeArrowheads="1"/>
          </p:cNvSpPr>
          <p:nvPr>
            <p:ph type="sldNum" sz="quarter" idx="12"/>
          </p:nvPr>
        </p:nvSpPr>
        <p:spPr>
          <a:ln/>
        </p:spPr>
        <p:txBody>
          <a:bodyPr/>
          <a:lstStyle>
            <a:lvl1pPr>
              <a:defRPr/>
            </a:lvl1pPr>
          </a:lstStyle>
          <a:p>
            <a:fld id="{9CAC131D-9961-7241-8B02-537BE6A1A36E}" type="slidenum">
              <a:rPr lang="en-US" altLang="en-US"/>
              <a:pPr/>
              <a:t>‹#›</a:t>
            </a:fld>
            <a:endParaRPr lang="en-US" altLang="en-US"/>
          </a:p>
        </p:txBody>
      </p:sp>
    </p:spTree>
    <p:extLst>
      <p:ext uri="{BB962C8B-B14F-4D97-AF65-F5344CB8AC3E}">
        <p14:creationId xmlns:p14="http://schemas.microsoft.com/office/powerpoint/2010/main" val="170449037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C3FC93-BC35-6E48-8961-9DBC352E185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48D7F4-8CBB-5F4E-A186-82D580135C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0C2868F-571D-074D-A685-8AF4565E057C}"/>
              </a:ext>
            </a:extLst>
          </p:cNvPr>
          <p:cNvSpPr>
            <a:spLocks noGrp="1" noChangeArrowheads="1"/>
          </p:cNvSpPr>
          <p:nvPr>
            <p:ph type="sldNum" sz="quarter" idx="12"/>
          </p:nvPr>
        </p:nvSpPr>
        <p:spPr>
          <a:ln/>
        </p:spPr>
        <p:txBody>
          <a:bodyPr/>
          <a:lstStyle>
            <a:lvl1pPr>
              <a:defRPr/>
            </a:lvl1pPr>
          </a:lstStyle>
          <a:p>
            <a:fld id="{338447C1-CBED-5947-A283-63F1AE4B9209}" type="slidenum">
              <a:rPr lang="en-US" altLang="en-US"/>
              <a:pPr/>
              <a:t>‹#›</a:t>
            </a:fld>
            <a:endParaRPr lang="en-US" altLang="en-US"/>
          </a:p>
        </p:txBody>
      </p:sp>
    </p:spTree>
    <p:extLst>
      <p:ext uri="{BB962C8B-B14F-4D97-AF65-F5344CB8AC3E}">
        <p14:creationId xmlns:p14="http://schemas.microsoft.com/office/powerpoint/2010/main" val="1407394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590B32D-1C66-CA4F-8ED3-8C95940B40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9B65704-8C2A-3B49-876D-FAA8B36065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893CF29-2355-A64D-A157-EE2D8B869118}"/>
              </a:ext>
            </a:extLst>
          </p:cNvPr>
          <p:cNvSpPr>
            <a:spLocks noGrp="1" noChangeArrowheads="1"/>
          </p:cNvSpPr>
          <p:nvPr>
            <p:ph type="sldNum" sz="quarter" idx="12"/>
          </p:nvPr>
        </p:nvSpPr>
        <p:spPr>
          <a:ln/>
        </p:spPr>
        <p:txBody>
          <a:bodyPr/>
          <a:lstStyle>
            <a:lvl1pPr>
              <a:defRPr/>
            </a:lvl1pPr>
          </a:lstStyle>
          <a:p>
            <a:fld id="{EDD7AC8B-6C3D-7B41-B9E2-DFFDF5384871}" type="slidenum">
              <a:rPr lang="en-US" altLang="en-US"/>
              <a:pPr/>
              <a:t>‹#›</a:t>
            </a:fld>
            <a:endParaRPr lang="en-US" altLang="en-US"/>
          </a:p>
        </p:txBody>
      </p:sp>
    </p:spTree>
    <p:extLst>
      <p:ext uri="{BB962C8B-B14F-4D97-AF65-F5344CB8AC3E}">
        <p14:creationId xmlns:p14="http://schemas.microsoft.com/office/powerpoint/2010/main" val="505599563"/>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300042717"/>
      </p:ext>
    </p:extLst>
  </p:cSld>
  <p:clrMapOvr>
    <a:masterClrMapping/>
  </p:clrMapOvr>
  <p:transition spd="med">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1013628679"/>
      </p:ext>
    </p:extLst>
  </p:cSld>
  <p:clrMapOvr>
    <a:masterClrMapping/>
  </p:clrMapOvr>
  <p:transition spd="med">
    <p:randomBar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1027974588"/>
      </p:ext>
    </p:extLst>
  </p:cSld>
  <p:clrMapOvr>
    <a:masterClrMapping/>
  </p:clrMapOvr>
  <p:transition spd="med">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3224425936"/>
      </p:ext>
    </p:extLst>
  </p:cSld>
  <p:clrMapOvr>
    <a:masterClrMapping/>
  </p:clrMapOvr>
  <p:transition spd="med">
    <p:randomBar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2431399929"/>
      </p:ext>
    </p:extLst>
  </p:cSld>
  <p:clrMapOvr>
    <a:masterClrMapping/>
  </p:clrMapOvr>
  <p:transition spd="med">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3117656797"/>
      </p:ext>
    </p:extLst>
  </p:cSld>
  <p:clrMapOvr>
    <a:masterClrMapping/>
  </p:clrMapOvr>
  <p:transition spd="med">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104062310"/>
      </p:ext>
    </p:extLst>
  </p:cSld>
  <p:clrMapOvr>
    <a:masterClrMapping/>
  </p:clrMapOvr>
  <p:transition spd="med">
    <p:randomBar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852056534"/>
      </p:ext>
    </p:extLst>
  </p:cSld>
  <p:clrMapOvr>
    <a:masterClrMapping/>
  </p:clrMapOvr>
  <p:transition spd="med">
    <p:randomBar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151168501"/>
      </p:ext>
    </p:extLst>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DB2A698-905D-1B42-A045-357922C582F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2BB491-BDB9-794A-AF12-4FADF612E6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E7928C3-1839-F846-BA61-9FFC002D6535}"/>
              </a:ext>
            </a:extLst>
          </p:cNvPr>
          <p:cNvSpPr>
            <a:spLocks noGrp="1" noChangeArrowheads="1"/>
          </p:cNvSpPr>
          <p:nvPr>
            <p:ph type="sldNum" sz="quarter" idx="12"/>
          </p:nvPr>
        </p:nvSpPr>
        <p:spPr>
          <a:ln/>
        </p:spPr>
        <p:txBody>
          <a:bodyPr/>
          <a:lstStyle>
            <a:lvl1pPr>
              <a:defRPr/>
            </a:lvl1pPr>
          </a:lstStyle>
          <a:p>
            <a:fld id="{7C6EA767-92C9-994C-9B2A-8A64850ECA0A}" type="slidenum">
              <a:rPr lang="en-US" altLang="en-US"/>
              <a:pPr/>
              <a:t>‹#›</a:t>
            </a:fld>
            <a:endParaRPr lang="en-US" altLang="en-US"/>
          </a:p>
        </p:txBody>
      </p:sp>
    </p:spTree>
    <p:extLst>
      <p:ext uri="{BB962C8B-B14F-4D97-AF65-F5344CB8AC3E}">
        <p14:creationId xmlns:p14="http://schemas.microsoft.com/office/powerpoint/2010/main" val="21762201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399158551"/>
      </p:ext>
    </p:extLst>
  </p:cSld>
  <p:clrMapOvr>
    <a:masterClrMapping/>
  </p:clrMapOvr>
  <p:transition spd="med">
    <p:randomBar dir="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519994855"/>
      </p:ext>
    </p:extLst>
  </p:cSld>
  <p:clrMapOvr>
    <a:masterClrMapping/>
  </p:clrMapOvr>
  <p:transition spd="med">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5.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10.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7.jpe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6.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11.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56.xml"/><Relationship Id="rId5" Type="http://schemas.openxmlformats.org/officeDocument/2006/relationships/image" Target="../media/image7.jpeg"/><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9.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1DB68F8-095E-3A42-BC17-EFE0BFBC7C4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068669-CCB6-F748-8FF4-46C3D0B24C5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5ACC0BF-2766-CC43-8670-64F5DF20ECBE}"/>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mn-cs"/>
              </a:defRPr>
            </a:lvl1pPr>
          </a:lstStyle>
          <a:p>
            <a:pPr>
              <a:defRPr/>
            </a:pPr>
            <a:endParaRPr lang="en-US"/>
          </a:p>
        </p:txBody>
      </p:sp>
      <p:sp>
        <p:nvSpPr>
          <p:cNvPr id="1029" name="Rectangle 5">
            <a:extLst>
              <a:ext uri="{FF2B5EF4-FFF2-40B4-BE49-F238E27FC236}">
                <a16:creationId xmlns:a16="http://schemas.microsoft.com/office/drawing/2014/main" id="{F58DEE6C-B3DF-264A-8537-EE93EB29592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mn-cs"/>
              </a:defRPr>
            </a:lvl1pPr>
          </a:lstStyle>
          <a:p>
            <a:pPr>
              <a:defRPr/>
            </a:pPr>
            <a:endParaRPr lang="en-US"/>
          </a:p>
        </p:txBody>
      </p:sp>
      <p:sp>
        <p:nvSpPr>
          <p:cNvPr id="1030" name="Rectangle 6">
            <a:extLst>
              <a:ext uri="{FF2B5EF4-FFF2-40B4-BE49-F238E27FC236}">
                <a16:creationId xmlns:a16="http://schemas.microsoft.com/office/drawing/2014/main" id="{DCD0C83F-AEC6-8C49-862B-19E33B5C077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DD4D984-0973-074D-8A2E-E27D547D93F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634" name="Picture 2">
            <a:extLst>
              <a:ext uri="{FF2B5EF4-FFF2-40B4-BE49-F238E27FC236}">
                <a16:creationId xmlns:a16="http://schemas.microsoft.com/office/drawing/2014/main" id="{4770AA21-695E-4A4F-9725-1B66C8F998C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a:extLst>
              <a:ext uri="{FF2B5EF4-FFF2-40B4-BE49-F238E27FC236}">
                <a16:creationId xmlns:a16="http://schemas.microsoft.com/office/drawing/2014/main" id="{1FC64F5C-3ED6-B84A-AAFF-B2EBE044791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9636" name="Rectangle 4">
            <a:extLst>
              <a:ext uri="{FF2B5EF4-FFF2-40B4-BE49-F238E27FC236}">
                <a16:creationId xmlns:a16="http://schemas.microsoft.com/office/drawing/2014/main" id="{1B87282C-30AD-E44E-B5A7-9F1A0021A66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03173" name="Rectangle 5">
            <a:extLst>
              <a:ext uri="{FF2B5EF4-FFF2-40B4-BE49-F238E27FC236}">
                <a16:creationId xmlns:a16="http://schemas.microsoft.com/office/drawing/2014/main" id="{9F54994B-B8F1-DD40-82C0-A8995E2A7B48}"/>
              </a:ext>
            </a:extLst>
          </p:cNvPr>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a:extLst>
              <a:ext uri="{FF2B5EF4-FFF2-40B4-BE49-F238E27FC236}">
                <a16:creationId xmlns:a16="http://schemas.microsoft.com/office/drawing/2014/main" id="{1DC43BC9-AD0C-BE46-B337-940E95BF3AB2}"/>
              </a:ext>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a:extLst>
              <a:ext uri="{FF2B5EF4-FFF2-40B4-BE49-F238E27FC236}">
                <a16:creationId xmlns:a16="http://schemas.microsoft.com/office/drawing/2014/main" id="{94EBFDFB-358B-6649-9928-489311247955}"/>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pitchFamily="2" charset="0"/>
              </a:defRPr>
            </a:lvl1pPr>
          </a:lstStyle>
          <a:p>
            <a:fld id="{E7C0540D-27EC-BC47-9B06-CBBE3C88AFB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553"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5" y="60960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5" y="1981200"/>
            <a:ext cx="90709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300" fontAlgn="base">
              <a:spcBef>
                <a:spcPct val="0"/>
              </a:spcBef>
              <a:spcAft>
                <a:spcPct val="0"/>
              </a:spcAft>
              <a:defRPr/>
            </a:pPr>
            <a:fld id="{4BDAEAEC-9514-8348-98E3-9F58B798E1A6}" type="slidenum">
              <a:rPr lang="en-US">
                <a:ea typeface="ＭＳ Ｐゴシック" charset="0"/>
                <a:cs typeface="ＭＳ Ｐゴシック" charset="0"/>
              </a:rPr>
              <a:pPr defTabSz="9143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11976146"/>
      </p:ext>
    </p:extLst>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latin typeface="Times New Roman" pitchFamily="-111" charset="0"/>
        </a:defRPr>
      </a:lvl6pPr>
      <a:lvl7pPr marL="914300" algn="ctr" rtl="0" fontAlgn="base">
        <a:spcBef>
          <a:spcPct val="0"/>
        </a:spcBef>
        <a:spcAft>
          <a:spcPct val="0"/>
        </a:spcAft>
        <a:defRPr sz="4400">
          <a:solidFill>
            <a:schemeClr val="tx2"/>
          </a:solidFill>
          <a:latin typeface="Times New Roman" pitchFamily="-111" charset="0"/>
        </a:defRPr>
      </a:lvl7pPr>
      <a:lvl8pPr marL="1371450" algn="ctr" rtl="0" fontAlgn="base">
        <a:spcBef>
          <a:spcPct val="0"/>
        </a:spcBef>
        <a:spcAft>
          <a:spcPct val="0"/>
        </a:spcAft>
        <a:defRPr sz="4400">
          <a:solidFill>
            <a:schemeClr val="tx2"/>
          </a:solidFill>
          <a:latin typeface="Times New Roman" pitchFamily="-111" charset="0"/>
        </a:defRPr>
      </a:lvl8pPr>
      <a:lvl9pPr marL="1828600" algn="ctr" rtl="0" fontAlgn="base">
        <a:spcBef>
          <a:spcPct val="0"/>
        </a:spcBef>
        <a:spcAft>
          <a:spcPct val="0"/>
        </a:spcAft>
        <a:defRPr sz="4400">
          <a:solidFill>
            <a:schemeClr val="tx2"/>
          </a:solidFill>
          <a:latin typeface="Times New Roman" pitchFamily="-111" charset="0"/>
        </a:defRPr>
      </a:lvl9pPr>
    </p:titleStyle>
    <p:bodyStyle>
      <a:lvl1pPr marL="342862" indent="-342862"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869" indent="-28572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2875" indent="-228575"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02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17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88514" name="Rectangle 2">
            <a:extLst>
              <a:ext uri="{FF2B5EF4-FFF2-40B4-BE49-F238E27FC236}">
                <a16:creationId xmlns:a16="http://schemas.microsoft.com/office/drawing/2014/main" id="{B1B8081E-0972-1142-9977-9FDBFE750C32}"/>
              </a:ext>
            </a:extLst>
          </p:cNvPr>
          <p:cNvSpPr>
            <a:spLocks noGrp="1" noChangeArrowheads="1"/>
          </p:cNvSpPr>
          <p:nvPr>
            <p:ph type="title"/>
          </p:nvPr>
        </p:nvSpPr>
        <p:spPr bwMode="auto">
          <a:xfrm>
            <a:off x="685800" y="533400"/>
            <a:ext cx="7772400" cy="990600"/>
          </a:xfrm>
          <a:prstGeom prst="rect">
            <a:avLst/>
          </a:prstGeom>
          <a:noFill/>
          <a:ln>
            <a:noFill/>
          </a:ln>
          <a:effectLst>
            <a:outerShdw blurRad="63500" dist="35916" dir="8100068"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88515" name="Rectangle 3">
            <a:extLst>
              <a:ext uri="{FF2B5EF4-FFF2-40B4-BE49-F238E27FC236}">
                <a16:creationId xmlns:a16="http://schemas.microsoft.com/office/drawing/2014/main" id="{EE062215-CCFD-0C49-AF05-30AB94123F4C}"/>
              </a:ext>
            </a:extLst>
          </p:cNvPr>
          <p:cNvSpPr>
            <a:spLocks noGrp="1" noChangeArrowheads="1"/>
          </p:cNvSpPr>
          <p:nvPr>
            <p:ph type="body" idx="1"/>
          </p:nvPr>
        </p:nvSpPr>
        <p:spPr bwMode="auto">
          <a:xfrm>
            <a:off x="685800" y="1981200"/>
            <a:ext cx="7772400" cy="4114800"/>
          </a:xfrm>
          <a:prstGeom prst="rect">
            <a:avLst/>
          </a:prstGeom>
          <a:noFill/>
          <a:ln>
            <a:noFill/>
          </a:ln>
          <a:effectLst>
            <a:outerShdw blurRad="63500" dist="25399" dir="81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16" name="Rectangle 4">
            <a:extLst>
              <a:ext uri="{FF2B5EF4-FFF2-40B4-BE49-F238E27FC236}">
                <a16:creationId xmlns:a16="http://schemas.microsoft.com/office/drawing/2014/main" id="{EEC4C3A5-D81C-5F4B-93E0-8B0CFE243E56}"/>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88517" name="Rectangle 5">
            <a:extLst>
              <a:ext uri="{FF2B5EF4-FFF2-40B4-BE49-F238E27FC236}">
                <a16:creationId xmlns:a16="http://schemas.microsoft.com/office/drawing/2014/main" id="{4171D3E4-B584-134D-878B-A4CA0C55C5E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1088518" name="Rectangle 6">
            <a:extLst>
              <a:ext uri="{FF2B5EF4-FFF2-40B4-BE49-F238E27FC236}">
                <a16:creationId xmlns:a16="http://schemas.microsoft.com/office/drawing/2014/main" id="{8AAA8AF7-C1C4-1249-9111-15C89A794CE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D55FE0B5-691F-824B-BDAB-AFA1338B3FC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552"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2pPr>
      <a:lvl3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3pPr>
      <a:lvl4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4pPr>
      <a:lvl5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b="1">
          <a:solidFill>
            <a:schemeClr val="tx2"/>
          </a:solidFill>
          <a:latin typeface="Times New Roman" charset="0"/>
        </a:defRPr>
      </a:lvl6pPr>
      <a:lvl7pPr marL="914400" algn="l" rtl="0" eaLnBrk="0" fontAlgn="base" hangingPunct="0">
        <a:lnSpc>
          <a:spcPct val="90000"/>
        </a:lnSpc>
        <a:spcBef>
          <a:spcPct val="0"/>
        </a:spcBef>
        <a:spcAft>
          <a:spcPct val="0"/>
        </a:spcAft>
        <a:defRPr sz="4400" b="1">
          <a:solidFill>
            <a:schemeClr val="tx2"/>
          </a:solidFill>
          <a:latin typeface="Times New Roman" charset="0"/>
        </a:defRPr>
      </a:lvl7pPr>
      <a:lvl8pPr marL="1371600" algn="l" rtl="0" eaLnBrk="0" fontAlgn="base" hangingPunct="0">
        <a:lnSpc>
          <a:spcPct val="90000"/>
        </a:lnSpc>
        <a:spcBef>
          <a:spcPct val="0"/>
        </a:spcBef>
        <a:spcAft>
          <a:spcPct val="0"/>
        </a:spcAft>
        <a:defRPr sz="4400" b="1">
          <a:solidFill>
            <a:schemeClr val="tx2"/>
          </a:solidFill>
          <a:latin typeface="Times New Roman" charset="0"/>
        </a:defRPr>
      </a:lvl8pPr>
      <a:lvl9pPr marL="1828800" algn="l" rtl="0" eaLnBrk="0" fontAlgn="base" hangingPunct="0">
        <a:lnSpc>
          <a:spcPct val="90000"/>
        </a:lnSpc>
        <a:spcBef>
          <a:spcPct val="0"/>
        </a:spcBef>
        <a:spcAft>
          <a:spcPct val="0"/>
        </a:spcAft>
        <a:defRPr sz="4400" b="1">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pitchFamily="2" charset="2"/>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pitchFamily="2" charset="2"/>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pitchFamily="2" charset="2"/>
        <a:buChar char="l"/>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pitchFamily="2" charset="2"/>
        <a:buChar char="l"/>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DEA3AEA-CEA8-9A4D-AE07-3B5E4B1D8C1F}"/>
              </a:ext>
            </a:extLst>
          </p:cNvPr>
          <p:cNvSpPr>
            <a:spLocks noGrp="1" noChangeArrowheads="1"/>
          </p:cNvSpPr>
          <p:nvPr>
            <p:ph type="title"/>
          </p:nvPr>
        </p:nvSpPr>
        <p:spPr bwMode="auto">
          <a:xfrm>
            <a:off x="2286000" y="457200"/>
            <a:ext cx="6172200" cy="12954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C286ED60-D99C-D642-B395-583D824B8749}"/>
              </a:ext>
            </a:extLst>
          </p:cNvPr>
          <p:cNvSpPr>
            <a:spLocks noGrp="1" noChangeArrowheads="1"/>
          </p:cNvSpPr>
          <p:nvPr>
            <p:ph type="body" idx="1"/>
          </p:nvPr>
        </p:nvSpPr>
        <p:spPr bwMode="auto">
          <a:xfrm>
            <a:off x="2362200" y="1981200"/>
            <a:ext cx="6096000" cy="41148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3380" name="Rectangle 4">
            <a:extLst>
              <a:ext uri="{FF2B5EF4-FFF2-40B4-BE49-F238E27FC236}">
                <a16:creationId xmlns:a16="http://schemas.microsoft.com/office/drawing/2014/main" id="{C4E1AC5F-567A-F049-B4AC-72FA06203CD9}"/>
              </a:ext>
            </a:extLst>
          </p:cNvPr>
          <p:cNvSpPr>
            <a:spLocks noGrp="1" noChangeArrowheads="1"/>
          </p:cNvSpPr>
          <p:nvPr>
            <p:ph type="dt" sz="half" idx="2"/>
          </p:nvPr>
        </p:nvSpPr>
        <p:spPr bwMode="auto">
          <a:xfrm>
            <a:off x="685800" y="6248400"/>
            <a:ext cx="1905000" cy="4572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Tahoma" panose="020B0604030504040204" pitchFamily="34" charset="0"/>
              </a:defRPr>
            </a:lvl1pPr>
          </a:lstStyle>
          <a:p>
            <a:endParaRPr lang="en-US" altLang="en-US"/>
          </a:p>
        </p:txBody>
      </p:sp>
      <p:sp>
        <p:nvSpPr>
          <p:cNvPr id="613381" name="Rectangle 5">
            <a:extLst>
              <a:ext uri="{FF2B5EF4-FFF2-40B4-BE49-F238E27FC236}">
                <a16:creationId xmlns:a16="http://schemas.microsoft.com/office/drawing/2014/main" id="{ABD1C7AE-EAA2-684D-B072-01F2AA2F4B8C}"/>
              </a:ext>
            </a:extLst>
          </p:cNvPr>
          <p:cNvSpPr>
            <a:spLocks noGrp="1" noChangeArrowheads="1"/>
          </p:cNvSpPr>
          <p:nvPr>
            <p:ph type="ftr" sz="quarter" idx="3"/>
          </p:nvPr>
        </p:nvSpPr>
        <p:spPr bwMode="auto">
          <a:xfrm>
            <a:off x="3124200" y="6248400"/>
            <a:ext cx="2895600" cy="4572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Tahoma" panose="020B0604030504040204" pitchFamily="34" charset="0"/>
              </a:defRPr>
            </a:lvl1pPr>
          </a:lstStyle>
          <a:p>
            <a:endParaRPr lang="en-US" altLang="en-US"/>
          </a:p>
        </p:txBody>
      </p:sp>
      <p:sp>
        <p:nvSpPr>
          <p:cNvPr id="613382" name="Rectangle 6">
            <a:extLst>
              <a:ext uri="{FF2B5EF4-FFF2-40B4-BE49-F238E27FC236}">
                <a16:creationId xmlns:a16="http://schemas.microsoft.com/office/drawing/2014/main" id="{614C252D-BC47-9B42-98D2-870279CD62BC}"/>
              </a:ext>
            </a:extLst>
          </p:cNvPr>
          <p:cNvSpPr>
            <a:spLocks noGrp="1" noChangeArrowheads="1"/>
          </p:cNvSpPr>
          <p:nvPr>
            <p:ph type="sldNum" sz="quarter" idx="4"/>
          </p:nvPr>
        </p:nvSpPr>
        <p:spPr bwMode="auto">
          <a:xfrm>
            <a:off x="6553200" y="6248400"/>
            <a:ext cx="1905000" cy="4572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Tahoma" panose="020B0604030504040204" pitchFamily="34" charset="0"/>
              </a:defRPr>
            </a:lvl1pPr>
          </a:lstStyle>
          <a:p>
            <a:fld id="{167B9A01-190C-B74B-AD0A-B2216381CC0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Lst>
  <p:hf sldNum="0" hdr="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Monotype Sorts" pitchFamily="2" charset="2"/>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pitchFamily="2" charset="2"/>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pitchFamily="2" charset="2"/>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pitchFamily="2" charset="2"/>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pitchFamily="2" charset="2"/>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B8F44E80-826D-3F46-B447-FBD801962AA8}"/>
              </a:ext>
            </a:extLst>
          </p:cNvPr>
          <p:cNvSpPr>
            <a:spLocks noGrp="1" noChangeArrowheads="1"/>
          </p:cNvSpPr>
          <p:nvPr>
            <p:ph type="title"/>
          </p:nvPr>
        </p:nvSpPr>
        <p:spPr bwMode="auto">
          <a:xfrm>
            <a:off x="685800" y="609600"/>
            <a:ext cx="7772400" cy="114300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523" name="Rectangle 3">
            <a:extLst>
              <a:ext uri="{FF2B5EF4-FFF2-40B4-BE49-F238E27FC236}">
                <a16:creationId xmlns:a16="http://schemas.microsoft.com/office/drawing/2014/main" id="{AB1476C1-54F6-4149-B08E-DBA2DEADF9CA}"/>
              </a:ext>
            </a:extLst>
          </p:cNvPr>
          <p:cNvSpPr>
            <a:spLocks noGrp="1" noChangeArrowheads="1"/>
          </p:cNvSpPr>
          <p:nvPr>
            <p:ph type="body" idx="1"/>
          </p:nvPr>
        </p:nvSpPr>
        <p:spPr bwMode="auto">
          <a:xfrm>
            <a:off x="685800" y="1981200"/>
            <a:ext cx="7772400" cy="411480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24" name="Rectangle 4">
            <a:extLst>
              <a:ext uri="{FF2B5EF4-FFF2-40B4-BE49-F238E27FC236}">
                <a16:creationId xmlns:a16="http://schemas.microsoft.com/office/drawing/2014/main" id="{D8A1C7FC-D04F-DF45-BBB1-40F8625A1164}"/>
              </a:ext>
            </a:extLst>
          </p:cNvPr>
          <p:cNvSpPr>
            <a:spLocks noGrp="1" noChangeArrowheads="1"/>
          </p:cNvSpPr>
          <p:nvPr>
            <p:ph type="dt" sz="half" idx="2"/>
          </p:nvPr>
        </p:nvSpPr>
        <p:spPr bwMode="auto">
          <a:xfrm>
            <a:off x="685800" y="6248400"/>
            <a:ext cx="1905000" cy="45720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mn-cs"/>
              </a:defRPr>
            </a:lvl1pPr>
          </a:lstStyle>
          <a:p>
            <a:pPr>
              <a:defRPr/>
            </a:pPr>
            <a:endParaRPr lang="en-US"/>
          </a:p>
        </p:txBody>
      </p:sp>
      <p:sp>
        <p:nvSpPr>
          <p:cNvPr id="107525" name="Rectangle 5">
            <a:extLst>
              <a:ext uri="{FF2B5EF4-FFF2-40B4-BE49-F238E27FC236}">
                <a16:creationId xmlns:a16="http://schemas.microsoft.com/office/drawing/2014/main" id="{675B828A-3653-B440-A830-56F8D246E689}"/>
              </a:ext>
            </a:extLst>
          </p:cNvPr>
          <p:cNvSpPr>
            <a:spLocks noGrp="1" noChangeArrowheads="1"/>
          </p:cNvSpPr>
          <p:nvPr>
            <p:ph type="ftr" sz="quarter" idx="3"/>
          </p:nvPr>
        </p:nvSpPr>
        <p:spPr bwMode="auto">
          <a:xfrm>
            <a:off x="3124200" y="6248400"/>
            <a:ext cx="2895600" cy="45720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mn-cs"/>
              </a:defRPr>
            </a:lvl1pPr>
          </a:lstStyle>
          <a:p>
            <a:pPr>
              <a:defRPr/>
            </a:pPr>
            <a:endParaRPr lang="en-US"/>
          </a:p>
        </p:txBody>
      </p:sp>
      <p:sp>
        <p:nvSpPr>
          <p:cNvPr id="107526" name="Rectangle 6">
            <a:extLst>
              <a:ext uri="{FF2B5EF4-FFF2-40B4-BE49-F238E27FC236}">
                <a16:creationId xmlns:a16="http://schemas.microsoft.com/office/drawing/2014/main" id="{C8DD19F0-211D-9F47-B0B6-BD709FDEBC34}"/>
              </a:ext>
            </a:extLst>
          </p:cNvPr>
          <p:cNvSpPr>
            <a:spLocks noGrp="1" noChangeArrowheads="1"/>
          </p:cNvSpPr>
          <p:nvPr>
            <p:ph type="sldNum" sz="quarter" idx="4"/>
          </p:nvPr>
        </p:nvSpPr>
        <p:spPr bwMode="auto">
          <a:xfrm>
            <a:off x="6553200" y="6248400"/>
            <a:ext cx="1905000" cy="45720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atin typeface="Tahoma" panose="020B0604030504040204" pitchFamily="34" charset="0"/>
              </a:defRPr>
            </a:lvl1pPr>
          </a:lstStyle>
          <a:p>
            <a:fld id="{05E019AD-91C4-4B4E-A750-07DB57FCEE4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Tahoma" panose="020B060403050404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Tahoma" panose="020B060403050404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ahoma" panose="020B0604030504040204"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Tahoma" charset="-52"/>
        <a:buChar char="•"/>
        <a:defRPr sz="2000">
          <a:solidFill>
            <a:schemeClr val="tx1"/>
          </a:solidFill>
          <a:latin typeface="+mn-lt"/>
          <a:ea typeface="+mn-ea"/>
        </a:defRPr>
      </a:lvl6pPr>
      <a:lvl7pPr marL="2971800" indent="-228600" algn="l" rtl="0" fontAlgn="base">
        <a:spcBef>
          <a:spcPct val="20000"/>
        </a:spcBef>
        <a:spcAft>
          <a:spcPct val="0"/>
        </a:spcAft>
        <a:buFont typeface="Tahoma" charset="-52"/>
        <a:buChar char="•"/>
        <a:defRPr sz="2000">
          <a:solidFill>
            <a:schemeClr val="tx1"/>
          </a:solidFill>
          <a:latin typeface="+mn-lt"/>
          <a:ea typeface="+mn-ea"/>
        </a:defRPr>
      </a:lvl7pPr>
      <a:lvl8pPr marL="3429000" indent="-228600" algn="l" rtl="0" fontAlgn="base">
        <a:spcBef>
          <a:spcPct val="20000"/>
        </a:spcBef>
        <a:spcAft>
          <a:spcPct val="0"/>
        </a:spcAft>
        <a:buFont typeface="Tahoma" charset="-52"/>
        <a:buChar char="•"/>
        <a:defRPr sz="2000">
          <a:solidFill>
            <a:schemeClr val="tx1"/>
          </a:solidFill>
          <a:latin typeface="+mn-lt"/>
          <a:ea typeface="+mn-ea"/>
        </a:defRPr>
      </a:lvl8pPr>
      <a:lvl9pPr marL="3886200" indent="-228600" algn="l" rtl="0" fontAlgn="base">
        <a:spcBef>
          <a:spcPct val="20000"/>
        </a:spcBef>
        <a:spcAft>
          <a:spcPct val="0"/>
        </a:spcAft>
        <a:buFont typeface="Tahoma" charset="-5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4C9E183-8364-1E49-8392-D051C121327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3">
            <a:extLst>
              <a:ext uri="{FF2B5EF4-FFF2-40B4-BE49-F238E27FC236}">
                <a16:creationId xmlns:a16="http://schemas.microsoft.com/office/drawing/2014/main" id="{57904825-4C7D-9F42-BCCC-6C82E0CA94B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6327A5C1-5276-2149-B92E-AD36BC43AB8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cs typeface="ＭＳ Ｐゴシック" charset="-128"/>
              </a:defRPr>
            </a:lvl1pPr>
          </a:lstStyle>
          <a:p>
            <a:pPr>
              <a:defRPr/>
            </a:pPr>
            <a:endParaRPr lang="en-US"/>
          </a:p>
        </p:txBody>
      </p:sp>
      <p:sp>
        <p:nvSpPr>
          <p:cNvPr id="6149" name="Rectangle 5">
            <a:extLst>
              <a:ext uri="{FF2B5EF4-FFF2-40B4-BE49-F238E27FC236}">
                <a16:creationId xmlns:a16="http://schemas.microsoft.com/office/drawing/2014/main" id="{5D0744E2-EB24-B34D-A46E-637FA5C3525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cs typeface="ＭＳ Ｐゴシック" charset="-128"/>
              </a:defRPr>
            </a:lvl1pPr>
          </a:lstStyle>
          <a:p>
            <a:pPr>
              <a:defRPr/>
            </a:pPr>
            <a:endParaRPr lang="en-US"/>
          </a:p>
        </p:txBody>
      </p:sp>
      <p:sp>
        <p:nvSpPr>
          <p:cNvPr id="6150" name="Rectangle 6">
            <a:extLst>
              <a:ext uri="{FF2B5EF4-FFF2-40B4-BE49-F238E27FC236}">
                <a16:creationId xmlns:a16="http://schemas.microsoft.com/office/drawing/2014/main" id="{63ADFFAB-126E-5D4C-9A73-ABB2A467365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BE7F74C-9B55-8641-B862-4C15A76791B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06" r:id="rId1"/>
    <p:sldLayoutId id="2147484507" r:id="rId2"/>
    <p:sldLayoutId id="2147484508" r:id="rId3"/>
    <p:sldLayoutId id="2147484509" r:id="rId4"/>
    <p:sldLayoutId id="2147484510" r:id="rId5"/>
    <p:sldLayoutId id="2147484511" r:id="rId6"/>
    <p:sldLayoutId id="2147484512" r:id="rId7"/>
    <p:sldLayoutId id="2147484513" r:id="rId8"/>
    <p:sldLayoutId id="2147484514" r:id="rId9"/>
    <p:sldLayoutId id="2147484515" r:id="rId10"/>
    <p:sldLayoutId id="214748451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id="{730DD7D2-97F2-7349-A367-A41A68A34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a:extLst>
              <a:ext uri="{FF2B5EF4-FFF2-40B4-BE49-F238E27FC236}">
                <a16:creationId xmlns:a16="http://schemas.microsoft.com/office/drawing/2014/main" id="{0A919D06-8098-D24E-A609-6B6B01E23BE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2468" name="Rectangle 4">
            <a:extLst>
              <a:ext uri="{FF2B5EF4-FFF2-40B4-BE49-F238E27FC236}">
                <a16:creationId xmlns:a16="http://schemas.microsoft.com/office/drawing/2014/main" id="{08B38BF2-9AF6-4143-A771-B961B8D22E8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03173" name="Rectangle 5">
            <a:extLst>
              <a:ext uri="{FF2B5EF4-FFF2-40B4-BE49-F238E27FC236}">
                <a16:creationId xmlns:a16="http://schemas.microsoft.com/office/drawing/2014/main" id="{A508919C-E876-F446-A6E8-09BAE740D127}"/>
              </a:ext>
            </a:extLst>
          </p:cNvPr>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mn-lt"/>
                <a:ea typeface="ＭＳ Ｐゴシック" charset="0"/>
                <a:cs typeface="ＭＳ Ｐゴシック" charset="0"/>
              </a:defRPr>
            </a:lvl1pPr>
          </a:lstStyle>
          <a:p>
            <a:pPr>
              <a:defRPr/>
            </a:pPr>
            <a:endParaRPr lang="en-US"/>
          </a:p>
        </p:txBody>
      </p:sp>
      <p:sp>
        <p:nvSpPr>
          <p:cNvPr id="903174" name="Rectangle 6">
            <a:extLst>
              <a:ext uri="{FF2B5EF4-FFF2-40B4-BE49-F238E27FC236}">
                <a16:creationId xmlns:a16="http://schemas.microsoft.com/office/drawing/2014/main" id="{8BFE3DFE-F05C-6F4B-A4A8-5B00C74DFFDD}"/>
              </a:ext>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mn-lt"/>
                <a:ea typeface="ＭＳ Ｐゴシック" charset="0"/>
                <a:cs typeface="ＭＳ Ｐゴシック" charset="0"/>
              </a:defRPr>
            </a:lvl1pPr>
          </a:lstStyle>
          <a:p>
            <a:pPr>
              <a:defRPr/>
            </a:pPr>
            <a:endParaRPr lang="en-US"/>
          </a:p>
        </p:txBody>
      </p:sp>
      <p:sp>
        <p:nvSpPr>
          <p:cNvPr id="903175" name="Rectangle 7">
            <a:extLst>
              <a:ext uri="{FF2B5EF4-FFF2-40B4-BE49-F238E27FC236}">
                <a16:creationId xmlns:a16="http://schemas.microsoft.com/office/drawing/2014/main" id="{4139B8BA-156C-3A48-93A0-A435C19233E2}"/>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pitchFamily="2" charset="0"/>
              </a:defRPr>
            </a:lvl1pPr>
          </a:lstStyle>
          <a:p>
            <a:fld id="{C88ADA0F-0B86-1545-BE86-C039FCA2A1F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517" r:id="rId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7422F10-DDFB-E241-A4EB-911D8C9C48F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64515" name="Rectangle 3">
            <a:extLst>
              <a:ext uri="{FF2B5EF4-FFF2-40B4-BE49-F238E27FC236}">
                <a16:creationId xmlns:a16="http://schemas.microsoft.com/office/drawing/2014/main" id="{E241D944-AA6B-E84E-B63A-30724F83D93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44" name="Rectangle 4">
            <a:extLst>
              <a:ext uri="{FF2B5EF4-FFF2-40B4-BE49-F238E27FC236}">
                <a16:creationId xmlns:a16="http://schemas.microsoft.com/office/drawing/2014/main" id="{7B1D74A2-C0A9-3549-9529-212B77213B6B}"/>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mn-cs"/>
              </a:defRPr>
            </a:lvl1pPr>
          </a:lstStyle>
          <a:p>
            <a:pPr>
              <a:defRPr/>
            </a:pPr>
            <a:endParaRPr lang="en-GB"/>
          </a:p>
        </p:txBody>
      </p:sp>
      <p:sp>
        <p:nvSpPr>
          <p:cNvPr id="10245" name="Rectangle 5">
            <a:extLst>
              <a:ext uri="{FF2B5EF4-FFF2-40B4-BE49-F238E27FC236}">
                <a16:creationId xmlns:a16="http://schemas.microsoft.com/office/drawing/2014/main" id="{34301B57-8D4A-944F-8F54-6E89662B1C6E}"/>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mn-cs"/>
              </a:defRPr>
            </a:lvl1pPr>
          </a:lstStyle>
          <a:p>
            <a:pPr>
              <a:defRPr/>
            </a:pPr>
            <a:endParaRPr lang="en-GB"/>
          </a:p>
        </p:txBody>
      </p:sp>
      <p:sp>
        <p:nvSpPr>
          <p:cNvPr id="10246" name="Rectangle 6">
            <a:extLst>
              <a:ext uri="{FF2B5EF4-FFF2-40B4-BE49-F238E27FC236}">
                <a16:creationId xmlns:a16="http://schemas.microsoft.com/office/drawing/2014/main" id="{F54ED3FD-A3E6-1342-BD2B-F2B11491928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29161096-F5A5-A24E-98AD-C75A67B2B36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518"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30CDA8E9-F2C7-3942-AB56-D0F26BF034B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66563" name="Rectangle 3">
            <a:extLst>
              <a:ext uri="{FF2B5EF4-FFF2-40B4-BE49-F238E27FC236}">
                <a16:creationId xmlns:a16="http://schemas.microsoft.com/office/drawing/2014/main" id="{60D1B6BD-80CA-DE4F-8E0F-558AC814559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44" name="Rectangle 4">
            <a:extLst>
              <a:ext uri="{FF2B5EF4-FFF2-40B4-BE49-F238E27FC236}">
                <a16:creationId xmlns:a16="http://schemas.microsoft.com/office/drawing/2014/main" id="{1A137909-B02C-BD4C-8839-A701282492FD}"/>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mn-cs"/>
              </a:defRPr>
            </a:lvl1pPr>
          </a:lstStyle>
          <a:p>
            <a:pPr>
              <a:defRPr/>
            </a:pPr>
            <a:endParaRPr lang="en-GB"/>
          </a:p>
        </p:txBody>
      </p:sp>
      <p:sp>
        <p:nvSpPr>
          <p:cNvPr id="10245" name="Rectangle 5">
            <a:extLst>
              <a:ext uri="{FF2B5EF4-FFF2-40B4-BE49-F238E27FC236}">
                <a16:creationId xmlns:a16="http://schemas.microsoft.com/office/drawing/2014/main" id="{D9FD939C-E7C7-E344-A4C4-8C79D0740DDE}"/>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mn-cs"/>
              </a:defRPr>
            </a:lvl1pPr>
          </a:lstStyle>
          <a:p>
            <a:pPr>
              <a:defRPr/>
            </a:pPr>
            <a:endParaRPr lang="en-GB"/>
          </a:p>
        </p:txBody>
      </p:sp>
      <p:sp>
        <p:nvSpPr>
          <p:cNvPr id="10246" name="Rectangle 6">
            <a:extLst>
              <a:ext uri="{FF2B5EF4-FFF2-40B4-BE49-F238E27FC236}">
                <a16:creationId xmlns:a16="http://schemas.microsoft.com/office/drawing/2014/main" id="{6785E3CD-6889-7B45-92CF-D8B780D170C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25A68775-9FB7-5B42-AF63-24F7273BEDE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519"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8610" name="Group 2">
            <a:extLst>
              <a:ext uri="{FF2B5EF4-FFF2-40B4-BE49-F238E27FC236}">
                <a16:creationId xmlns:a16="http://schemas.microsoft.com/office/drawing/2014/main" id="{950D30E0-846A-2B49-BDF7-A8FBEE92C6DC}"/>
              </a:ext>
            </a:extLst>
          </p:cNvPr>
          <p:cNvGrpSpPr>
            <a:grpSpLocks/>
          </p:cNvGrpSpPr>
          <p:nvPr/>
        </p:nvGrpSpPr>
        <p:grpSpPr bwMode="auto">
          <a:xfrm>
            <a:off x="6350" y="6350"/>
            <a:ext cx="9118600" cy="6832600"/>
            <a:chOff x="4" y="4"/>
            <a:chExt cx="5744" cy="4304"/>
          </a:xfrm>
        </p:grpSpPr>
        <p:sp>
          <p:nvSpPr>
            <p:cNvPr id="68613" name="Rectangle 3">
              <a:extLst>
                <a:ext uri="{FF2B5EF4-FFF2-40B4-BE49-F238E27FC236}">
                  <a16:creationId xmlns:a16="http://schemas.microsoft.com/office/drawing/2014/main" id="{25ABFCFA-F964-0C43-82B9-12CB9DE3861E}"/>
                </a:ext>
              </a:extLst>
            </p:cNvPr>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nvGrpSpPr>
            <p:cNvPr id="68614" name="Group 4">
              <a:extLst>
                <a:ext uri="{FF2B5EF4-FFF2-40B4-BE49-F238E27FC236}">
                  <a16:creationId xmlns:a16="http://schemas.microsoft.com/office/drawing/2014/main" id="{38C1F27B-2A99-8041-8C4E-3F95D49E20EB}"/>
                </a:ext>
              </a:extLst>
            </p:cNvPr>
            <p:cNvGrpSpPr>
              <a:grpSpLocks/>
            </p:cNvGrpSpPr>
            <p:nvPr/>
          </p:nvGrpSpPr>
          <p:grpSpPr bwMode="auto">
            <a:xfrm>
              <a:off x="288" y="225"/>
              <a:ext cx="5185" cy="3895"/>
              <a:chOff x="288" y="225"/>
              <a:chExt cx="5185" cy="3895"/>
            </a:xfrm>
          </p:grpSpPr>
          <p:sp>
            <p:nvSpPr>
              <p:cNvPr id="68615" name="Freeform 5">
                <a:extLst>
                  <a:ext uri="{FF2B5EF4-FFF2-40B4-BE49-F238E27FC236}">
                    <a16:creationId xmlns:a16="http://schemas.microsoft.com/office/drawing/2014/main" id="{978FAC9B-E4B1-A146-9E08-27CC83B2A4B5}"/>
                  </a:ext>
                </a:extLst>
              </p:cNvPr>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68616" name="Group 6">
                <a:extLst>
                  <a:ext uri="{FF2B5EF4-FFF2-40B4-BE49-F238E27FC236}">
                    <a16:creationId xmlns:a16="http://schemas.microsoft.com/office/drawing/2014/main" id="{5F0621D0-D1B9-A443-91E1-17A4FC0D4B9C}"/>
                  </a:ext>
                </a:extLst>
              </p:cNvPr>
              <p:cNvGrpSpPr>
                <a:grpSpLocks/>
              </p:cNvGrpSpPr>
              <p:nvPr/>
            </p:nvGrpSpPr>
            <p:grpSpPr bwMode="auto">
              <a:xfrm>
                <a:off x="288" y="231"/>
                <a:ext cx="86" cy="3889"/>
                <a:chOff x="288" y="231"/>
                <a:chExt cx="86" cy="3889"/>
              </a:xfrm>
            </p:grpSpPr>
            <p:sp>
              <p:nvSpPr>
                <p:cNvPr id="68622" name="Freeform 7">
                  <a:extLst>
                    <a:ext uri="{FF2B5EF4-FFF2-40B4-BE49-F238E27FC236}">
                      <a16:creationId xmlns:a16="http://schemas.microsoft.com/office/drawing/2014/main" id="{65C98E2A-D286-8147-A3DA-F6B8463FA24C}"/>
                    </a:ext>
                  </a:extLst>
                </p:cNvPr>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68623" name="Freeform 8">
                  <a:extLst>
                    <a:ext uri="{FF2B5EF4-FFF2-40B4-BE49-F238E27FC236}">
                      <a16:creationId xmlns:a16="http://schemas.microsoft.com/office/drawing/2014/main" id="{BED25D49-C14B-EC4E-AFEA-435284C52B1D}"/>
                    </a:ext>
                  </a:extLst>
                </p:cNvPr>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68617" name="Group 9">
                <a:extLst>
                  <a:ext uri="{FF2B5EF4-FFF2-40B4-BE49-F238E27FC236}">
                    <a16:creationId xmlns:a16="http://schemas.microsoft.com/office/drawing/2014/main" id="{29C07C22-BE0F-B24F-BFEA-1AC0D4F2AEC1}"/>
                  </a:ext>
                </a:extLst>
              </p:cNvPr>
              <p:cNvGrpSpPr>
                <a:grpSpLocks/>
              </p:cNvGrpSpPr>
              <p:nvPr/>
            </p:nvGrpSpPr>
            <p:grpSpPr bwMode="auto">
              <a:xfrm>
                <a:off x="5386" y="225"/>
                <a:ext cx="87" cy="3886"/>
                <a:chOff x="5386" y="225"/>
                <a:chExt cx="87" cy="3886"/>
              </a:xfrm>
            </p:grpSpPr>
            <p:sp>
              <p:nvSpPr>
                <p:cNvPr id="68620" name="Freeform 10">
                  <a:extLst>
                    <a:ext uri="{FF2B5EF4-FFF2-40B4-BE49-F238E27FC236}">
                      <a16:creationId xmlns:a16="http://schemas.microsoft.com/office/drawing/2014/main" id="{EAF760C6-6230-8E4B-A7B0-BD64DDFEA45B}"/>
                    </a:ext>
                  </a:extLst>
                </p:cNvPr>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68621" name="Freeform 11">
                  <a:extLst>
                    <a:ext uri="{FF2B5EF4-FFF2-40B4-BE49-F238E27FC236}">
                      <a16:creationId xmlns:a16="http://schemas.microsoft.com/office/drawing/2014/main" id="{9A02FB91-97C3-2B44-BECA-A8568EF4A950}"/>
                    </a:ext>
                  </a:extLst>
                </p:cNvPr>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68618" name="Freeform 12">
                <a:extLst>
                  <a:ext uri="{FF2B5EF4-FFF2-40B4-BE49-F238E27FC236}">
                    <a16:creationId xmlns:a16="http://schemas.microsoft.com/office/drawing/2014/main" id="{F76AF2B0-E8FE-BC46-B655-3603CB22388B}"/>
                  </a:ext>
                </a:extLst>
              </p:cNvPr>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68619" name="Rectangle 13">
                <a:extLst>
                  <a:ext uri="{FF2B5EF4-FFF2-40B4-BE49-F238E27FC236}">
                    <a16:creationId xmlns:a16="http://schemas.microsoft.com/office/drawing/2014/main" id="{3FB727C4-2EA5-B34E-8CC8-A94B59519F14}"/>
                  </a:ext>
                </a:extLst>
              </p:cNvPr>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grpSp>
      <p:sp>
        <p:nvSpPr>
          <p:cNvPr id="3086" name="Rectangle 14">
            <a:extLst>
              <a:ext uri="{FF2B5EF4-FFF2-40B4-BE49-F238E27FC236}">
                <a16:creationId xmlns:a16="http://schemas.microsoft.com/office/drawing/2014/main" id="{62DBCD2C-41CA-5742-BA8C-A5BAB22F135A}"/>
              </a:ext>
            </a:extLst>
          </p:cNvPr>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3087" name="Rectangle 15">
            <a:extLst>
              <a:ext uri="{FF2B5EF4-FFF2-40B4-BE49-F238E27FC236}">
                <a16:creationId xmlns:a16="http://schemas.microsoft.com/office/drawing/2014/main" id="{674C9FF2-A11B-E04C-A7C4-68F20A586261}"/>
              </a:ext>
            </a:extLst>
          </p:cNvPr>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520" r:id="rId1"/>
    <p:sldLayoutId id="2147484521" r:id="rId2"/>
    <p:sldLayoutId id="2147484522" r:id="rId3"/>
    <p:sldLayoutId id="2147484523" r:id="rId4"/>
    <p:sldLayoutId id="2147484524" r:id="rId5"/>
    <p:sldLayoutId id="2147484525" r:id="rId6"/>
    <p:sldLayoutId id="2147484526" r:id="rId7"/>
    <p:sldLayoutId id="2147484527" r:id="rId8"/>
    <p:sldLayoutId id="2147484528" r:id="rId9"/>
    <p:sldLayoutId id="2147484529" r:id="rId10"/>
    <p:sldLayoutId id="214748453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1.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8.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81.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9EF34B41-F5F3-D74B-9BB8-A805763F7801}"/>
              </a:ext>
            </a:extLst>
          </p:cNvPr>
          <p:cNvSpPr>
            <a:spLocks noGrp="1" noChangeArrowheads="1"/>
          </p:cNvSpPr>
          <p:nvPr>
            <p:ph type="ctrTitle"/>
          </p:nvPr>
        </p:nvSpPr>
        <p:spPr>
          <a:xfrm>
            <a:off x="609600" y="3654425"/>
            <a:ext cx="8153400" cy="1143000"/>
          </a:xfrm>
          <a:noFill/>
        </p:spPr>
        <p:txBody>
          <a:bodyPr/>
          <a:lstStyle/>
          <a:p>
            <a:pPr eaLnBrk="1" hangingPunct="1"/>
            <a:r>
              <a:rPr lang="en-US" altLang="en-US" sz="8000" b="1" u="sng">
                <a:solidFill>
                  <a:schemeClr val="bg1"/>
                </a:solidFill>
                <a:ea typeface="ＭＳ Ｐゴシック" panose="020B0600070205080204" pitchFamily="34" charset="-128"/>
              </a:rPr>
              <a:t>Áp Dụng</a:t>
            </a:r>
            <a:endParaRPr lang="en-US" altLang="en-US" sz="5400">
              <a:solidFill>
                <a:schemeClr val="bg1"/>
              </a:solidFill>
              <a:ea typeface="ＭＳ Ｐゴシック" panose="020B0600070205080204" pitchFamily="34" charset="-128"/>
            </a:endParaRPr>
          </a:p>
        </p:txBody>
      </p:sp>
      <p:sp>
        <p:nvSpPr>
          <p:cNvPr id="95234" name="Rectangle 3">
            <a:extLst>
              <a:ext uri="{FF2B5EF4-FFF2-40B4-BE49-F238E27FC236}">
                <a16:creationId xmlns:a16="http://schemas.microsoft.com/office/drawing/2014/main" id="{58545AE3-B92B-014E-95A7-80D383A8C294}"/>
              </a:ext>
            </a:extLst>
          </p:cNvPr>
          <p:cNvSpPr>
            <a:spLocks noGrp="1" noChangeArrowheads="1"/>
          </p:cNvSpPr>
          <p:nvPr>
            <p:ph type="subTitle" idx="1"/>
          </p:nvPr>
        </p:nvSpPr>
        <p:spPr>
          <a:xfrm>
            <a:off x="1371600" y="4648200"/>
            <a:ext cx="6400800" cy="1752600"/>
          </a:xfrm>
        </p:spPr>
        <p:txBody>
          <a:bodyPr/>
          <a:lstStyle/>
          <a:p>
            <a:pPr eaLnBrk="1" hangingPunct="1"/>
            <a:r>
              <a:rPr lang="en-US" altLang="en-US" sz="4400" b="1" i="1">
                <a:solidFill>
                  <a:schemeClr val="bg1"/>
                </a:solidFill>
                <a:ea typeface="ＭＳ Ｐゴシック" panose="020B0600070205080204" pitchFamily="34" charset="-128"/>
              </a:rPr>
              <a:t>Nơi Lời Chúa được thể hiện trong đời thật</a:t>
            </a:r>
            <a:endParaRPr lang="en-US" altLang="en-US" sz="4000" b="1">
              <a:solidFill>
                <a:schemeClr val="bg1"/>
              </a:solidFill>
              <a:ea typeface="ＭＳ Ｐゴシック" panose="020B0600070205080204" pitchFamily="34" charset="-128"/>
            </a:endParaRPr>
          </a:p>
        </p:txBody>
      </p:sp>
      <p:pic>
        <p:nvPicPr>
          <p:cNvPr id="95235" name="Picture 4" descr="Rob_Crowd_Jan_2004_J">
            <a:extLst>
              <a:ext uri="{FF2B5EF4-FFF2-40B4-BE49-F238E27FC236}">
                <a16:creationId xmlns:a16="http://schemas.microsoft.com/office/drawing/2014/main" id="{4CD110D9-3AB6-DE45-B196-BDFCDDA32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a:extLst>
              <a:ext uri="{FF2B5EF4-FFF2-40B4-BE49-F238E27FC236}">
                <a16:creationId xmlns:a16="http://schemas.microsoft.com/office/drawing/2014/main" id="{F84D5F8E-0ED3-5F4E-BDE8-35126683C789}"/>
              </a:ext>
            </a:extLst>
          </p:cNvPr>
          <p:cNvSpPr txBox="1">
            <a:spLocks noChangeArrowheads="1"/>
          </p:cNvSpPr>
          <p:nvPr/>
        </p:nvSpPr>
        <p:spPr bwMode="auto">
          <a:xfrm>
            <a:off x="-36512" y="6177359"/>
            <a:ext cx="9272588" cy="708025"/>
          </a:xfrm>
          <a:prstGeom prst="rect">
            <a:avLst/>
          </a:prstGeom>
          <a:noFill/>
          <a:ln w="9525">
            <a:noFill/>
            <a:miter lim="800000"/>
            <a:headEnd/>
            <a:tailEnd/>
          </a:ln>
          <a:effec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defRPr/>
            </a:pPr>
            <a:r>
              <a:rPr lang="en-US" sz="2000" b="1" dirty="0" err="1">
                <a:solidFill>
                  <a:srgbClr val="FFFFFF"/>
                </a:solidFill>
                <a:effectLst>
                  <a:glow rad="165100">
                    <a:srgbClr val="000000"/>
                  </a:glow>
                </a:effectLst>
                <a:cs typeface="Arial" charset="0"/>
              </a:rPr>
              <a:t>Tiến</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sĩ</a:t>
            </a:r>
            <a:r>
              <a:rPr lang="en-US" sz="2000" b="1" dirty="0">
                <a:solidFill>
                  <a:srgbClr val="FFFFFF"/>
                </a:solidFill>
                <a:effectLst>
                  <a:glow rad="165100">
                    <a:srgbClr val="000000"/>
                  </a:glow>
                </a:effectLst>
                <a:cs typeface="Arial" charset="0"/>
              </a:rPr>
              <a:t> Rick Griffith, </a:t>
            </a:r>
            <a:r>
              <a:rPr lang="en-US" sz="2000" b="1" dirty="0" err="1">
                <a:solidFill>
                  <a:srgbClr val="FFFFFF"/>
                </a:solidFill>
                <a:effectLst>
                  <a:glow rad="165100">
                    <a:srgbClr val="000000"/>
                  </a:glow>
                </a:effectLst>
                <a:cs typeface="Arial" charset="0"/>
              </a:rPr>
              <a:t>Trường</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Kinh</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Thánh</a:t>
            </a:r>
            <a:r>
              <a:rPr lang="en-US" sz="2000" b="1" dirty="0">
                <a:solidFill>
                  <a:srgbClr val="FFFFFF"/>
                </a:solidFill>
                <a:effectLst>
                  <a:glow rad="165100">
                    <a:srgbClr val="000000"/>
                  </a:glow>
                </a:effectLst>
                <a:cs typeface="Arial" charset="0"/>
              </a:rPr>
              <a:t> Singapore</a:t>
            </a:r>
          </a:p>
          <a:p>
            <a:pPr algn="ctr" eaLnBrk="1" hangingPunct="1">
              <a:defRPr/>
            </a:pPr>
            <a:r>
              <a:rPr lang="en-US" sz="2000" b="1" dirty="0">
                <a:solidFill>
                  <a:srgbClr val="FFFFFF"/>
                </a:solidFill>
                <a:effectLst>
                  <a:glow rad="165100">
                    <a:srgbClr val="000000"/>
                  </a:glow>
                </a:effectLst>
                <a:cs typeface="Arial" charset="0"/>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144D12D0-8832-E048-94DB-1ABEC01EB4A9}"/>
              </a:ext>
            </a:extLst>
          </p:cNvPr>
          <p:cNvGrpSpPr>
            <a:grpSpLocks/>
          </p:cNvGrpSpPr>
          <p:nvPr/>
        </p:nvGrpSpPr>
        <p:grpSpPr bwMode="auto">
          <a:xfrm>
            <a:off x="0" y="0"/>
            <a:ext cx="4572000" cy="2873375"/>
            <a:chOff x="1" y="0"/>
            <a:chExt cx="4572000" cy="2872695"/>
          </a:xfrm>
        </p:grpSpPr>
        <p:pic>
          <p:nvPicPr>
            <p:cNvPr id="112652" name="Picture 8" descr="Men 2.jpg">
              <a:extLst>
                <a:ext uri="{FF2B5EF4-FFF2-40B4-BE49-F238E27FC236}">
                  <a16:creationId xmlns:a16="http://schemas.microsoft.com/office/drawing/2014/main" id="{167083A7-AB49-CD49-AC38-BC3363A9C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572000" cy="287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3" name="Rectangle 3">
              <a:extLst>
                <a:ext uri="{FF2B5EF4-FFF2-40B4-BE49-F238E27FC236}">
                  <a16:creationId xmlns:a16="http://schemas.microsoft.com/office/drawing/2014/main" id="{161442D7-56D7-4648-A411-DF71F65C0744}"/>
                </a:ext>
              </a:extLst>
            </p:cNvPr>
            <p:cNvSpPr txBox="1">
              <a:spLocks noChangeArrowheads="1"/>
            </p:cNvSpPr>
            <p:nvPr/>
          </p:nvSpPr>
          <p:spPr bwMode="auto">
            <a:xfrm>
              <a:off x="609601" y="0"/>
              <a:ext cx="3733800" cy="68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4400" b="1" i="1"/>
                <a:t>Đàn ông</a:t>
              </a:r>
            </a:p>
            <a:p>
              <a:pPr algn="ctr" eaLnBrk="1" hangingPunct="1">
                <a:spcBef>
                  <a:spcPct val="20000"/>
                </a:spcBef>
              </a:pPr>
              <a:endParaRPr lang="en-US" altLang="en-US" sz="4400" b="1" i="1"/>
            </a:p>
          </p:txBody>
        </p:sp>
      </p:grpSp>
      <p:grpSp>
        <p:nvGrpSpPr>
          <p:cNvPr id="3" name="Group 14">
            <a:extLst>
              <a:ext uri="{FF2B5EF4-FFF2-40B4-BE49-F238E27FC236}">
                <a16:creationId xmlns:a16="http://schemas.microsoft.com/office/drawing/2014/main" id="{95F37A32-C3C5-AF41-80BE-31C581F0DB40}"/>
              </a:ext>
            </a:extLst>
          </p:cNvPr>
          <p:cNvGrpSpPr>
            <a:grpSpLocks/>
          </p:cNvGrpSpPr>
          <p:nvPr/>
        </p:nvGrpSpPr>
        <p:grpSpPr bwMode="auto">
          <a:xfrm>
            <a:off x="4572000" y="0"/>
            <a:ext cx="4572000" cy="3429000"/>
            <a:chOff x="4572000" y="0"/>
            <a:chExt cx="4572000" cy="3429000"/>
          </a:xfrm>
        </p:grpSpPr>
        <p:pic>
          <p:nvPicPr>
            <p:cNvPr id="112650" name="Picture 9" descr="4womensmall_groups.jpg">
              <a:extLst>
                <a:ext uri="{FF2B5EF4-FFF2-40B4-BE49-F238E27FC236}">
                  <a16:creationId xmlns:a16="http://schemas.microsoft.com/office/drawing/2014/main" id="{0F806188-45F2-5048-A074-3A71E440AD04}"/>
                </a:ext>
              </a:extLst>
            </p:cNvPr>
            <p:cNvPicPr>
              <a:picLocks noChangeAspect="1"/>
            </p:cNvPicPr>
            <p:nvPr/>
          </p:nvPicPr>
          <p:blipFill>
            <a:blip r:embed="rId4">
              <a:extLst>
                <a:ext uri="{28A0092B-C50C-407E-A947-70E740481C1C}">
                  <a14:useLocalDpi xmlns:a14="http://schemas.microsoft.com/office/drawing/2010/main" val="0"/>
                </a:ext>
              </a:extLst>
            </a:blip>
            <a:srcRect t="20000" b="5000"/>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1" name="Rectangle 3">
              <a:extLst>
                <a:ext uri="{FF2B5EF4-FFF2-40B4-BE49-F238E27FC236}">
                  <a16:creationId xmlns:a16="http://schemas.microsoft.com/office/drawing/2014/main" id="{C1BD9121-8D6C-A145-BC94-B9C7AD1CED91}"/>
                </a:ext>
              </a:extLst>
            </p:cNvPr>
            <p:cNvSpPr txBox="1">
              <a:spLocks noChangeArrowheads="1"/>
            </p:cNvSpPr>
            <p:nvPr/>
          </p:nvSpPr>
          <p:spPr bwMode="auto">
            <a:xfrm>
              <a:off x="4572000" y="1752600"/>
              <a:ext cx="3429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4400" b="1" i="1"/>
                <a:t>Phụ nữ</a:t>
              </a:r>
            </a:p>
          </p:txBody>
        </p:sp>
      </p:grpSp>
      <p:pic>
        <p:nvPicPr>
          <p:cNvPr id="12" name="Picture 11" descr="Teens.jpg">
            <a:extLst>
              <a:ext uri="{FF2B5EF4-FFF2-40B4-BE49-F238E27FC236}">
                <a16:creationId xmlns:a16="http://schemas.microsoft.com/office/drawing/2014/main" id="{C02A273E-F6E4-7847-ADBE-BF6A2DE1F3E1}"/>
              </a:ext>
            </a:extLst>
          </p:cNvPr>
          <p:cNvPicPr>
            <a:picLocks noChangeAspect="1"/>
          </p:cNvPicPr>
          <p:nvPr/>
        </p:nvPicPr>
        <p:blipFill>
          <a:blip r:embed="rId5">
            <a:extLst>
              <a:ext uri="{28A0092B-C50C-407E-A947-70E740481C1C}">
                <a14:useLocalDpi xmlns:a14="http://schemas.microsoft.com/office/drawing/2010/main" val="0"/>
              </a:ext>
            </a:extLst>
          </a:blip>
          <a:srcRect l="4054" r="14865"/>
          <a:stretch>
            <a:fillRect/>
          </a:stretch>
        </p:blipFill>
        <p:spPr bwMode="auto">
          <a:xfrm>
            <a:off x="0" y="34417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A90C82B5-839D-1240-8D6C-AA0363094729}"/>
              </a:ext>
            </a:extLst>
          </p:cNvPr>
          <p:cNvSpPr>
            <a:spLocks noGrp="1" noChangeArrowheads="1"/>
          </p:cNvSpPr>
          <p:nvPr>
            <p:ph type="subTitle" idx="1"/>
          </p:nvPr>
        </p:nvSpPr>
        <p:spPr>
          <a:xfrm>
            <a:off x="1371600" y="6172200"/>
            <a:ext cx="3200400" cy="609600"/>
          </a:xfrm>
        </p:spPr>
        <p:txBody>
          <a:bodyPr/>
          <a:lstStyle/>
          <a:p>
            <a:pPr eaLnBrk="1" hangingPunct="1"/>
            <a:r>
              <a:rPr lang="en-US" altLang="en-US" sz="4400" b="1" i="1"/>
              <a:t>Sinh viên</a:t>
            </a:r>
          </a:p>
        </p:txBody>
      </p:sp>
      <p:sp>
        <p:nvSpPr>
          <p:cNvPr id="112645" name="Text Box 4">
            <a:extLst>
              <a:ext uri="{FF2B5EF4-FFF2-40B4-BE49-F238E27FC236}">
                <a16:creationId xmlns:a16="http://schemas.microsoft.com/office/drawing/2014/main" id="{A14B69FC-E29A-EB4B-A75C-F339F8050078}"/>
              </a:ext>
            </a:extLst>
          </p:cNvPr>
          <p:cNvSpPr txBox="1">
            <a:spLocks noChangeArrowheads="1"/>
          </p:cNvSpPr>
          <p:nvPr/>
        </p:nvSpPr>
        <p:spPr bwMode="auto">
          <a:xfrm>
            <a:off x="8518525" y="396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72</a:t>
            </a:r>
            <a:endParaRPr lang="en-US" altLang="en-US"/>
          </a:p>
        </p:txBody>
      </p:sp>
      <p:grpSp>
        <p:nvGrpSpPr>
          <p:cNvPr id="4" name="Group 15">
            <a:extLst>
              <a:ext uri="{FF2B5EF4-FFF2-40B4-BE49-F238E27FC236}">
                <a16:creationId xmlns:a16="http://schemas.microsoft.com/office/drawing/2014/main" id="{016ADE46-4A6F-3B41-96D1-D74A74490EC1}"/>
              </a:ext>
            </a:extLst>
          </p:cNvPr>
          <p:cNvGrpSpPr>
            <a:grpSpLocks/>
          </p:cNvGrpSpPr>
          <p:nvPr/>
        </p:nvGrpSpPr>
        <p:grpSpPr bwMode="auto">
          <a:xfrm>
            <a:off x="4572000" y="3405188"/>
            <a:ext cx="4572000" cy="3452812"/>
            <a:chOff x="4572000" y="3405287"/>
            <a:chExt cx="4572000" cy="3452713"/>
          </a:xfrm>
        </p:grpSpPr>
        <p:pic>
          <p:nvPicPr>
            <p:cNvPr id="112648" name="Picture 10" descr="2476004-Children_of_Pedyari-India.jpg">
              <a:extLst>
                <a:ext uri="{FF2B5EF4-FFF2-40B4-BE49-F238E27FC236}">
                  <a16:creationId xmlns:a16="http://schemas.microsoft.com/office/drawing/2014/main" id="{68BFEA82-5F58-B54C-9B58-FC0671E84E25}"/>
                </a:ext>
              </a:extLst>
            </p:cNvPr>
            <p:cNvPicPr>
              <a:picLocks noChangeAspect="1"/>
            </p:cNvPicPr>
            <p:nvPr/>
          </p:nvPicPr>
          <p:blipFill>
            <a:blip r:embed="rId6">
              <a:extLst>
                <a:ext uri="{28A0092B-C50C-407E-A947-70E740481C1C}">
                  <a14:useLocalDpi xmlns:a14="http://schemas.microsoft.com/office/drawing/2010/main" val="0"/>
                </a:ext>
              </a:extLst>
            </a:blip>
            <a:srcRect l="7544"/>
            <a:stretch>
              <a:fillRect/>
            </a:stretch>
          </p:blipFill>
          <p:spPr bwMode="auto">
            <a:xfrm>
              <a:off x="4572000" y="3405287"/>
              <a:ext cx="4572000" cy="34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E5028F76-362F-3A40-A37C-85C5E81A72B3}"/>
                </a:ext>
              </a:extLst>
            </p:cNvPr>
            <p:cNvSpPr txBox="1">
              <a:spLocks noChangeArrowheads="1"/>
            </p:cNvSpPr>
            <p:nvPr/>
          </p:nvSpPr>
          <p:spPr bwMode="auto">
            <a:xfrm>
              <a:off x="4800600" y="3886285"/>
              <a:ext cx="3200400" cy="609583"/>
            </a:xfrm>
            <a:prstGeom prst="rect">
              <a:avLst/>
            </a:prstGeom>
            <a:noFill/>
            <a:ln w="9525">
              <a:noFill/>
              <a:miter lim="800000"/>
              <a:headEnd/>
              <a:tailEnd/>
            </a:ln>
          </p:spPr>
          <p:txBody>
            <a:bodyPr/>
            <a:lstStyle/>
            <a:p>
              <a:pPr eaLnBrk="1" hangingPunct="1">
                <a:spcBef>
                  <a:spcPct val="20000"/>
                </a:spcBef>
                <a:defRPr/>
              </a:pPr>
              <a:r>
                <a:rPr lang="en-US" sz="4400" b="1" i="1" dirty="0" err="1">
                  <a:latin typeface="Arial" charset="0"/>
                  <a:ea typeface="ＭＳ Ｐゴシック" charset="-128"/>
                </a:rPr>
                <a:t>Trẻ</a:t>
              </a:r>
              <a:r>
                <a:rPr lang="en-US" sz="4400" b="1" i="1" dirty="0">
                  <a:latin typeface="Arial" charset="0"/>
                  <a:ea typeface="ＭＳ Ｐゴシック" charset="-128"/>
                </a:rPr>
                <a:t> </a:t>
              </a:r>
              <a:r>
                <a:rPr lang="en-US" sz="4400" b="1" i="1" dirty="0" err="1">
                  <a:latin typeface="Arial" charset="0"/>
                  <a:ea typeface="ＭＳ Ｐゴシック" charset="-128"/>
                </a:rPr>
                <a:t>em</a:t>
              </a:r>
              <a:endParaRPr lang="en-US" sz="4400" b="1" i="1" kern="0" dirty="0">
                <a:latin typeface="+mn-lt"/>
                <a:ea typeface="+mn-ea"/>
              </a:endParaRPr>
            </a:p>
          </p:txBody>
        </p:sp>
      </p:grpSp>
      <p:sp>
        <p:nvSpPr>
          <p:cNvPr id="2050" name="Rectangle 2">
            <a:extLst>
              <a:ext uri="{FF2B5EF4-FFF2-40B4-BE49-F238E27FC236}">
                <a16:creationId xmlns:a16="http://schemas.microsoft.com/office/drawing/2014/main" id="{D1C6AD9F-67FE-994C-9073-D229EAEFFF9E}"/>
              </a:ext>
            </a:extLst>
          </p:cNvPr>
          <p:cNvSpPr>
            <a:spLocks noGrp="1" noChangeArrowheads="1"/>
          </p:cNvSpPr>
          <p:nvPr>
            <p:ph type="ctrTitle"/>
          </p:nvPr>
        </p:nvSpPr>
        <p:spPr>
          <a:xfrm>
            <a:off x="0" y="2873375"/>
            <a:ext cx="9144000" cy="631825"/>
          </a:xfrm>
          <a:solidFill>
            <a:srgbClr val="FF0000"/>
          </a:solidFill>
          <a:effectLst>
            <a:prstShdw prst="shdw17" dist="17961" dir="13500000">
              <a:schemeClr val="tx2">
                <a:alpha val="74998"/>
              </a:schemeClr>
            </a:prstShdw>
          </a:effectLst>
        </p:spPr>
        <p:txBody>
          <a:bodyPr/>
          <a:lstStyle/>
          <a:p>
            <a:pPr eaLnBrk="1" hangingPunct="1"/>
            <a:r>
              <a:rPr lang="en-US" altLang="en-US" sz="4000" b="1">
                <a:solidFill>
                  <a:schemeClr val="bg1"/>
                </a:solidFill>
                <a:effectLst>
                  <a:outerShdw blurRad="38100" dist="38100" dir="2700000" algn="tl">
                    <a:srgbClr val="000000"/>
                  </a:outerShdw>
                </a:effectLst>
              </a:rPr>
              <a:t>Liên Hệ đến các Nhóm khác nhau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51">
                                            <p:txEl>
                                              <p:pRg st="0" end="0"/>
                                            </p:txEl>
                                          </p:spTgt>
                                        </p:tgtEl>
                                        <p:attrNameLst>
                                          <p:attrName>style.visibility</p:attrName>
                                        </p:attrNameLst>
                                      </p:cBhvr>
                                      <p:to>
                                        <p:strVal val="visible"/>
                                      </p:to>
                                    </p:set>
                                    <p:animEffect transition="in" filter="fade">
                                      <p:cBhvr>
                                        <p:cTn id="20" dur="2000"/>
                                        <p:tgtEl>
                                          <p:spTgt spid="205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1" descr="reconcile.jpg">
            <a:extLst>
              <a:ext uri="{FF2B5EF4-FFF2-40B4-BE49-F238E27FC236}">
                <a16:creationId xmlns:a16="http://schemas.microsoft.com/office/drawing/2014/main" id="{DC3DE5D5-F52E-D54F-8CD0-FED3C7FE20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6350"/>
            <a:ext cx="9136062"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0" name="Rectangle 2">
            <a:extLst>
              <a:ext uri="{FF2B5EF4-FFF2-40B4-BE49-F238E27FC236}">
                <a16:creationId xmlns:a16="http://schemas.microsoft.com/office/drawing/2014/main" id="{0284D950-ADC2-304A-AC1C-1565E790651C}"/>
              </a:ext>
            </a:extLst>
          </p:cNvPr>
          <p:cNvSpPr>
            <a:spLocks noGrp="1" noChangeArrowheads="1"/>
          </p:cNvSpPr>
          <p:nvPr>
            <p:ph type="ctrTitle"/>
          </p:nvPr>
        </p:nvSpPr>
        <p:spPr>
          <a:xfrm>
            <a:off x="0" y="404813"/>
            <a:ext cx="4859338" cy="2447925"/>
          </a:xfrm>
        </p:spPr>
        <p:txBody>
          <a:bodyPr/>
          <a:lstStyle/>
          <a:p>
            <a:pPr eaLnBrk="1" hangingPunct="1"/>
            <a:r>
              <a:rPr lang="en-US" altLang="en-US" sz="4800">
                <a:solidFill>
                  <a:schemeClr val="bg1"/>
                </a:solidFill>
              </a:rPr>
              <a:t>Làm thế nào để phục hồi những mối quan hệ</a:t>
            </a:r>
            <a:endParaRPr lang="en-US" altLang="en-US">
              <a:solidFill>
                <a:schemeClr val="bg1"/>
              </a:solidFill>
            </a:endParaRPr>
          </a:p>
        </p:txBody>
      </p:sp>
      <p:sp>
        <p:nvSpPr>
          <p:cNvPr id="114691" name="Rectangle 3">
            <a:extLst>
              <a:ext uri="{FF2B5EF4-FFF2-40B4-BE49-F238E27FC236}">
                <a16:creationId xmlns:a16="http://schemas.microsoft.com/office/drawing/2014/main" id="{8A89CA15-1396-F04D-B7EF-07E85ACC8848}"/>
              </a:ext>
            </a:extLst>
          </p:cNvPr>
          <p:cNvSpPr>
            <a:spLocks noGrp="1" noChangeArrowheads="1"/>
          </p:cNvSpPr>
          <p:nvPr>
            <p:ph type="subTitle" idx="1"/>
          </p:nvPr>
        </p:nvSpPr>
        <p:spPr>
          <a:xfrm>
            <a:off x="1258888" y="6858000"/>
            <a:ext cx="6400800" cy="1752600"/>
          </a:xfrm>
        </p:spPr>
        <p:txBody>
          <a:bodyPr/>
          <a:lstStyle/>
          <a:p>
            <a:pPr eaLnBrk="1" hangingPunct="1"/>
            <a:r>
              <a:rPr lang="en-US" altLang="en-US" sz="4400"/>
              <a:t>10 December 2006</a:t>
            </a:r>
          </a:p>
          <a:p>
            <a:pPr eaLnBrk="1" hangingPunct="1"/>
            <a:r>
              <a:rPr lang="en-US" altLang="en-US" sz="4400"/>
              <a:t>6 March 2011</a:t>
            </a:r>
          </a:p>
        </p:txBody>
      </p:sp>
      <p:sp>
        <p:nvSpPr>
          <p:cNvPr id="114692" name="Rectangle 4">
            <a:extLst>
              <a:ext uri="{FF2B5EF4-FFF2-40B4-BE49-F238E27FC236}">
                <a16:creationId xmlns:a16="http://schemas.microsoft.com/office/drawing/2014/main" id="{D5DAE61A-B602-454B-8489-A9DFC5C35B4A}"/>
              </a:ext>
            </a:extLst>
          </p:cNvPr>
          <p:cNvSpPr>
            <a:spLocks noChangeArrowheads="1"/>
          </p:cNvSpPr>
          <p:nvPr/>
        </p:nvSpPr>
        <p:spPr bwMode="auto">
          <a:xfrm>
            <a:off x="7685088" y="1062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pic>
        <p:nvPicPr>
          <p:cNvPr id="114693" name="Picture 5" descr="oth-tick">
            <a:extLst>
              <a:ext uri="{FF2B5EF4-FFF2-40B4-BE49-F238E27FC236}">
                <a16:creationId xmlns:a16="http://schemas.microsoft.com/office/drawing/2014/main" id="{BBBAF0AA-3954-C44E-85A1-29520E978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5875"/>
            <a:ext cx="14827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4" name="Rectangle 2">
            <a:extLst>
              <a:ext uri="{FF2B5EF4-FFF2-40B4-BE49-F238E27FC236}">
                <a16:creationId xmlns:a16="http://schemas.microsoft.com/office/drawing/2014/main" id="{09BAC9D5-738B-F140-A78E-3353512731BC}"/>
              </a:ext>
            </a:extLst>
          </p:cNvPr>
          <p:cNvSpPr txBox="1">
            <a:spLocks noChangeArrowheads="1"/>
          </p:cNvSpPr>
          <p:nvPr/>
        </p:nvSpPr>
        <p:spPr bwMode="auto">
          <a:xfrm>
            <a:off x="611188" y="4941888"/>
            <a:ext cx="7772400" cy="1800225"/>
          </a:xfrm>
          <a:prstGeom prst="rect">
            <a:avLst/>
          </a:prstGeom>
          <a:noFill/>
          <a:ln>
            <a:noFill/>
          </a:ln>
          <a:effectLst>
            <a:outerShdw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4400" b="1" i="1">
                <a:solidFill>
                  <a:srgbClr val="FFFFFF"/>
                </a:solidFill>
              </a:rPr>
              <a:t>Ma-Thi-Ơ 18:15-20</a:t>
            </a:r>
            <a:endParaRPr lang="en-US" altLang="en-US" sz="4400" b="1">
              <a:solidFill>
                <a:srgbClr val="FFFFFF"/>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8034" name="Rectangle 1026">
            <a:extLst>
              <a:ext uri="{FF2B5EF4-FFF2-40B4-BE49-F238E27FC236}">
                <a16:creationId xmlns:a16="http://schemas.microsoft.com/office/drawing/2014/main" id="{61E2C124-1CF3-8F4C-B7B0-2F82D8BA9F1F}"/>
              </a:ext>
            </a:extLst>
          </p:cNvPr>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defRPr/>
            </a:pPr>
            <a:r>
              <a:rPr lang="en-US" sz="3600" dirty="0"/>
              <a:t>Ma-</a:t>
            </a:r>
            <a:r>
              <a:rPr lang="en-US" sz="3600" dirty="0" err="1"/>
              <a:t>thi</a:t>
            </a:r>
            <a:r>
              <a:rPr lang="en-US" sz="3600" dirty="0"/>
              <a:t>-ơ 18:15-20</a:t>
            </a:r>
            <a:endParaRPr lang="en-US" dirty="0"/>
          </a:p>
        </p:txBody>
      </p:sp>
      <p:sp>
        <p:nvSpPr>
          <p:cNvPr id="1068074" name="AutoShape 1066">
            <a:extLst>
              <a:ext uri="{FF2B5EF4-FFF2-40B4-BE49-F238E27FC236}">
                <a16:creationId xmlns:a16="http://schemas.microsoft.com/office/drawing/2014/main" id="{DFFAF7FF-3DCB-3846-8B63-A571A3F7CDD4}"/>
              </a:ext>
            </a:extLst>
          </p:cNvPr>
          <p:cNvSpPr>
            <a:spLocks noChangeArrowheads="1"/>
          </p:cNvSpPr>
          <p:nvPr/>
        </p:nvSpPr>
        <p:spPr bwMode="auto">
          <a:xfrm>
            <a:off x="0" y="838200"/>
            <a:ext cx="7451725" cy="5759450"/>
          </a:xfrm>
          <a:prstGeom prst="rightArrowCallout">
            <a:avLst>
              <a:gd name="adj1" fmla="val 25000"/>
              <a:gd name="adj2" fmla="val 23782"/>
              <a:gd name="adj3" fmla="val 30225"/>
              <a:gd name="adj4" fmla="val 74181"/>
            </a:avLst>
          </a:prstGeom>
          <a:solidFill>
            <a:srgbClr val="00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BBE0E3"/>
              </a:solidFill>
            </a:endParaRPr>
          </a:p>
        </p:txBody>
      </p:sp>
      <p:sp>
        <p:nvSpPr>
          <p:cNvPr id="1068071" name="Rectangle 1063">
            <a:extLst>
              <a:ext uri="{FF2B5EF4-FFF2-40B4-BE49-F238E27FC236}">
                <a16:creationId xmlns:a16="http://schemas.microsoft.com/office/drawing/2014/main" id="{C22594A5-679B-8B45-9597-3342CD58474E}"/>
              </a:ext>
            </a:extLst>
          </p:cNvPr>
          <p:cNvSpPr>
            <a:spLocks noChangeArrowheads="1"/>
          </p:cNvSpPr>
          <p:nvPr/>
        </p:nvSpPr>
        <p:spPr bwMode="auto">
          <a:xfrm>
            <a:off x="36513" y="838200"/>
            <a:ext cx="5543550" cy="6335713"/>
          </a:xfrm>
          <a:prstGeom prst="rect">
            <a:avLst/>
          </a:prstGeom>
          <a:noFill/>
          <a:ln>
            <a:noFill/>
          </a:ln>
          <a:effectLst>
            <a:outerShdw blurRad="63500" dist="155023" dir="12899521" algn="ctr" rotWithShape="0">
              <a:srgbClr val="07070B">
                <a:alpha val="74998"/>
              </a:srgbClr>
            </a:outerShdw>
          </a:effectLs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en-US" sz="2600" b="1">
                <a:solidFill>
                  <a:srgbClr val="FFFFFF"/>
                </a:solidFill>
                <a:cs typeface="Arial" panose="020B0604020202020204" pitchFamily="34" charset="0"/>
              </a:rPr>
              <a:t>Nếu anh e ngươi phạm tội với ngươi, </a:t>
            </a:r>
            <a:r>
              <a:rPr lang="vi-VN" altLang="en-US" sz="2600" b="1">
                <a:solidFill>
                  <a:srgbClr val="FFFFFF"/>
                </a:solidFill>
              </a:rPr>
              <a:t>thì </a:t>
            </a:r>
            <a:r>
              <a:rPr lang="vi-VN" altLang="en-US" sz="2600" b="1">
                <a:solidFill>
                  <a:srgbClr val="FFFF00"/>
                </a:solidFill>
              </a:rPr>
              <a:t>hãy trách người</a:t>
            </a:r>
            <a:r>
              <a:rPr lang="vi-VN" altLang="en-US" sz="2600" b="1">
                <a:solidFill>
                  <a:schemeClr val="bg1"/>
                </a:solidFill>
              </a:rPr>
              <a:t> </a:t>
            </a:r>
            <a:r>
              <a:rPr lang="vi-VN" altLang="en-US" sz="2600" b="1">
                <a:solidFill>
                  <a:srgbClr val="FFFFFF"/>
                </a:solidFill>
              </a:rPr>
              <a:t>khi chỉ có ngươi với một mình người; như người nghe lời, thì ngươi được anh em lại</a:t>
            </a:r>
            <a:r>
              <a:rPr lang="en-US" altLang="en-US" sz="2600" b="1">
                <a:solidFill>
                  <a:srgbClr val="FFFFFF"/>
                </a:solidFill>
              </a:rPr>
              <a:t> </a:t>
            </a:r>
            <a:r>
              <a:rPr kumimoji="1" lang="en-US" altLang="en-US" sz="2600" b="1" baseline="30000">
                <a:solidFill>
                  <a:srgbClr val="FFFFFF"/>
                </a:solidFill>
                <a:cs typeface="Arial" panose="020B0604020202020204" pitchFamily="34" charset="0"/>
              </a:rPr>
              <a:t>16</a:t>
            </a:r>
            <a:r>
              <a:rPr lang="vi-VN" altLang="en-US" sz="2600" b="1">
                <a:solidFill>
                  <a:srgbClr val="FFFFFF"/>
                </a:solidFill>
              </a:rPr>
              <a:t>Ví bằng không nghe,</a:t>
            </a:r>
            <a:r>
              <a:rPr lang="vi-VN" altLang="en-US" sz="2600" b="1">
                <a:solidFill>
                  <a:schemeClr val="bg1"/>
                </a:solidFill>
              </a:rPr>
              <a:t> </a:t>
            </a:r>
            <a:r>
              <a:rPr lang="vi-VN" altLang="en-US" sz="2600" b="1">
                <a:solidFill>
                  <a:srgbClr val="FFFF00"/>
                </a:solidFill>
              </a:rPr>
              <a:t>hãy mời một hai người</a:t>
            </a:r>
            <a:r>
              <a:rPr lang="vi-VN" altLang="en-US" sz="2600" b="1">
                <a:solidFill>
                  <a:schemeClr val="bg1"/>
                </a:solidFill>
              </a:rPr>
              <a:t> </a:t>
            </a:r>
            <a:r>
              <a:rPr lang="vi-VN" altLang="en-US" sz="2600" b="1">
                <a:solidFill>
                  <a:srgbClr val="FFFFFF"/>
                </a:solidFill>
              </a:rPr>
              <a:t>đi với ngươi, hầu cứ lời hai ba người làm chứng mà mọi việc được chắc chắn</a:t>
            </a:r>
            <a:r>
              <a:rPr lang="vi-VN" altLang="en-US" sz="2800">
                <a:solidFill>
                  <a:srgbClr val="FFFFFF"/>
                </a:solidFill>
              </a:rPr>
              <a:t>.</a:t>
            </a:r>
            <a:r>
              <a:rPr kumimoji="1" lang="en-US" altLang="en-US" sz="2600" b="1" baseline="30000">
                <a:solidFill>
                  <a:srgbClr val="FFFFFF"/>
                </a:solidFill>
                <a:cs typeface="Arial" panose="020B0604020202020204" pitchFamily="34" charset="0"/>
              </a:rPr>
              <a:t>17 </a:t>
            </a:r>
            <a:r>
              <a:rPr lang="vi-VN" altLang="en-US" sz="2600" b="1">
                <a:solidFill>
                  <a:srgbClr val="FFFFFF"/>
                </a:solidFill>
              </a:rPr>
              <a:t>Nếu người không chịu nghe các người đó, thì </a:t>
            </a:r>
            <a:r>
              <a:rPr lang="vi-VN" altLang="en-US" sz="2600" b="1">
                <a:solidFill>
                  <a:srgbClr val="FFFF00"/>
                </a:solidFill>
              </a:rPr>
              <a:t>hãy cáo cùng Hội thánh</a:t>
            </a:r>
            <a:r>
              <a:rPr lang="vi-VN" altLang="en-US" sz="2600" b="1">
                <a:solidFill>
                  <a:srgbClr val="FFFFFF"/>
                </a:solidFill>
              </a:rPr>
              <a:t>, lại nếu người không chịu nghe Hội thánh</a:t>
            </a:r>
            <a:r>
              <a:rPr lang="vi-VN" altLang="en-US" sz="2600" b="1">
                <a:solidFill>
                  <a:schemeClr val="bg1"/>
                </a:solidFill>
              </a:rPr>
              <a:t>, </a:t>
            </a:r>
            <a:r>
              <a:rPr lang="vi-VN" altLang="en-US" sz="2600" b="1">
                <a:solidFill>
                  <a:srgbClr val="FFFF00"/>
                </a:solidFill>
              </a:rPr>
              <a:t>thì hãy coi người như kẻ ngoại và kẻ thâu thuế vậy</a:t>
            </a:r>
            <a:endParaRPr kumimoji="1" lang="en-US" altLang="en-US" sz="2600" b="1">
              <a:solidFill>
                <a:srgbClr val="FFFF00"/>
              </a:solidFill>
              <a:cs typeface="Arial" panose="020B0604020202020204" pitchFamily="34" charset="0"/>
            </a:endParaRPr>
          </a:p>
        </p:txBody>
      </p:sp>
      <p:sp>
        <p:nvSpPr>
          <p:cNvPr id="1068075" name="AutoShape 1067">
            <a:extLst>
              <a:ext uri="{FF2B5EF4-FFF2-40B4-BE49-F238E27FC236}">
                <a16:creationId xmlns:a16="http://schemas.microsoft.com/office/drawing/2014/main" id="{B74AD113-24B6-2E4C-8AA5-2A14B0AF94E3}"/>
              </a:ext>
            </a:extLst>
          </p:cNvPr>
          <p:cNvSpPr>
            <a:spLocks noChangeArrowheads="1"/>
          </p:cNvSpPr>
          <p:nvPr/>
        </p:nvSpPr>
        <p:spPr bwMode="auto">
          <a:xfrm>
            <a:off x="6443663" y="1562100"/>
            <a:ext cx="2700337" cy="3954463"/>
          </a:xfrm>
          <a:prstGeom prst="verticalScroll">
            <a:avLst>
              <a:gd name="adj" fmla="val 12500"/>
            </a:avLst>
          </a:prstGeom>
          <a:solidFill>
            <a:srgbClr val="00000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BBE0E3"/>
              </a:solidFill>
            </a:endParaRPr>
          </a:p>
        </p:txBody>
      </p:sp>
      <p:sp>
        <p:nvSpPr>
          <p:cNvPr id="1068072" name="Rectangle 1064">
            <a:extLst>
              <a:ext uri="{FF2B5EF4-FFF2-40B4-BE49-F238E27FC236}">
                <a16:creationId xmlns:a16="http://schemas.microsoft.com/office/drawing/2014/main" id="{0E92A2F4-1DC3-8240-8EFD-AAB7B023CC16}"/>
              </a:ext>
            </a:extLst>
          </p:cNvPr>
          <p:cNvSpPr>
            <a:spLocks noChangeArrowheads="1"/>
          </p:cNvSpPr>
          <p:nvPr/>
        </p:nvSpPr>
        <p:spPr bwMode="auto">
          <a:xfrm>
            <a:off x="6732240" y="2019672"/>
            <a:ext cx="2183160" cy="2849488"/>
          </a:xfrm>
          <a:prstGeom prst="rect">
            <a:avLst/>
          </a:prstGeom>
          <a:noFill/>
          <a:ln>
            <a:noFill/>
          </a:ln>
          <a:effectLst/>
          <a:extLst/>
        </p:spPr>
        <p:txBody>
          <a:bodyPr anchor="ctr"/>
          <a:lstStyle/>
          <a:p>
            <a:pPr algn="ctr" eaLnBrk="1" hangingPunct="1">
              <a:defRPr/>
            </a:pPr>
            <a:r>
              <a:rPr lang="en-US" sz="3600" b="1" dirty="0" err="1">
                <a:solidFill>
                  <a:srgbClr val="FFFF00"/>
                </a:solidFill>
                <a:effectLst>
                  <a:glow rad="152400">
                    <a:srgbClr val="000000">
                      <a:alpha val="75000"/>
                    </a:srgbClr>
                  </a:glow>
                </a:effectLst>
                <a:latin typeface="Helvetica" charset="0"/>
                <a:ea typeface="ＭＳ Ｐゴシック" charset="-128"/>
              </a:rPr>
              <a:t>Làm</a:t>
            </a:r>
            <a:r>
              <a:rPr lang="en-US" sz="3600" b="1" dirty="0">
                <a:solidFill>
                  <a:srgbClr val="FFFF00"/>
                </a:solidFill>
                <a:effectLst>
                  <a:glow rad="152400">
                    <a:srgbClr val="000000">
                      <a:alpha val="75000"/>
                    </a:srgbClr>
                  </a:glow>
                </a:effectLst>
                <a:latin typeface="Helvetica" charset="0"/>
                <a:ea typeface="ＭＳ Ｐゴシック" charset="-128"/>
              </a:rPr>
              <a:t> </a:t>
            </a:r>
            <a:r>
              <a:rPr lang="en-US" sz="3600" b="1" dirty="0" err="1">
                <a:solidFill>
                  <a:srgbClr val="FFFF00"/>
                </a:solidFill>
                <a:effectLst>
                  <a:glow rad="152400">
                    <a:srgbClr val="000000">
                      <a:alpha val="75000"/>
                    </a:srgbClr>
                  </a:glow>
                </a:effectLst>
                <a:latin typeface="Helvetica" charset="0"/>
                <a:ea typeface="ＭＳ Ｐゴシック" charset="-128"/>
              </a:rPr>
              <a:t>thế</a:t>
            </a:r>
            <a:r>
              <a:rPr lang="en-US" sz="3600" b="1" dirty="0">
                <a:solidFill>
                  <a:srgbClr val="FFFF00"/>
                </a:solidFill>
                <a:effectLst>
                  <a:glow rad="152400">
                    <a:srgbClr val="000000">
                      <a:alpha val="75000"/>
                    </a:srgbClr>
                  </a:glow>
                </a:effectLst>
                <a:latin typeface="Helvetica" charset="0"/>
                <a:ea typeface="ＭＳ Ｐゴシック" charset="-128"/>
              </a:rPr>
              <a:t> </a:t>
            </a:r>
            <a:r>
              <a:rPr lang="en-US" sz="3600" b="1" dirty="0" err="1">
                <a:solidFill>
                  <a:srgbClr val="FFFF00"/>
                </a:solidFill>
                <a:effectLst>
                  <a:glow rad="152400">
                    <a:srgbClr val="000000">
                      <a:alpha val="75000"/>
                    </a:srgbClr>
                  </a:glow>
                </a:effectLst>
                <a:latin typeface="Helvetica" charset="0"/>
                <a:ea typeface="ＭＳ Ｐゴシック" charset="-128"/>
              </a:rPr>
              <a:t>nào</a:t>
            </a:r>
            <a:r>
              <a:rPr lang="en-US" sz="3600" b="1" dirty="0">
                <a:solidFill>
                  <a:srgbClr val="FFFF00"/>
                </a:solidFill>
                <a:effectLst>
                  <a:glow rad="152400">
                    <a:srgbClr val="000000">
                      <a:alpha val="75000"/>
                    </a:srgbClr>
                  </a:glow>
                </a:effectLst>
                <a:latin typeface="Helvetica" charset="0"/>
                <a:ea typeface="ＭＳ Ｐゴシック" charset="-128"/>
              </a:rPr>
              <a:t> </a:t>
            </a:r>
            <a:r>
              <a:rPr lang="en-US" sz="3600" b="1" dirty="0" err="1">
                <a:solidFill>
                  <a:srgbClr val="FFFFFF"/>
                </a:solidFill>
                <a:effectLst>
                  <a:glow rad="152400">
                    <a:srgbClr val="000000">
                      <a:alpha val="75000"/>
                    </a:srgbClr>
                  </a:glow>
                </a:effectLst>
                <a:latin typeface="Helvetica" charset="0"/>
                <a:ea typeface="ＭＳ Ｐゴシック" charset="-128"/>
              </a:rPr>
              <a:t>để</a:t>
            </a:r>
            <a:r>
              <a:rPr lang="en-US" sz="3600" b="1" dirty="0">
                <a:solidFill>
                  <a:srgbClr val="FFFFFF"/>
                </a:solidFill>
                <a:effectLst>
                  <a:glow rad="152400">
                    <a:srgbClr val="000000">
                      <a:alpha val="75000"/>
                    </a:srgbClr>
                  </a:glow>
                </a:effectLst>
                <a:latin typeface="Helvetica" charset="0"/>
                <a:ea typeface="ＭＳ Ｐゴシック" charset="-128"/>
              </a:rPr>
              <a:t> </a:t>
            </a:r>
            <a:r>
              <a:rPr lang="en-US" sz="3600" b="1" dirty="0" err="1">
                <a:solidFill>
                  <a:srgbClr val="FFFFFF"/>
                </a:solidFill>
                <a:effectLst>
                  <a:glow rad="152400">
                    <a:srgbClr val="000000">
                      <a:alpha val="75000"/>
                    </a:srgbClr>
                  </a:glow>
                </a:effectLst>
                <a:latin typeface="Helvetica" charset="0"/>
                <a:ea typeface="ＭＳ Ｐゴシック" charset="-128"/>
              </a:rPr>
              <a:t>Phục</a:t>
            </a:r>
            <a:r>
              <a:rPr lang="en-US" sz="3600" b="1" dirty="0">
                <a:solidFill>
                  <a:srgbClr val="FFFFFF"/>
                </a:solidFill>
                <a:effectLst>
                  <a:glow rad="152400">
                    <a:srgbClr val="000000">
                      <a:alpha val="75000"/>
                    </a:srgbClr>
                  </a:glow>
                </a:effectLst>
                <a:latin typeface="Helvetica" charset="0"/>
                <a:ea typeface="ＭＳ Ｐゴシック" charset="-128"/>
              </a:rPr>
              <a:t> </a:t>
            </a:r>
            <a:r>
              <a:rPr lang="en-US" sz="3600" b="1" dirty="0" err="1">
                <a:solidFill>
                  <a:srgbClr val="FFFFFF"/>
                </a:solidFill>
                <a:effectLst>
                  <a:glow rad="152400">
                    <a:srgbClr val="000000">
                      <a:alpha val="75000"/>
                    </a:srgbClr>
                  </a:glow>
                </a:effectLst>
                <a:latin typeface="Helvetica" charset="0"/>
                <a:ea typeface="ＭＳ Ｐゴシック" charset="-128"/>
              </a:rPr>
              <a:t>hồ</a:t>
            </a:r>
            <a:r>
              <a:rPr lang="en-US" sz="3600" b="1" dirty="0" err="1">
                <a:solidFill>
                  <a:schemeClr val="bg1"/>
                </a:solidFill>
                <a:effectLst>
                  <a:glow rad="152400">
                    <a:srgbClr val="000000">
                      <a:alpha val="75000"/>
                    </a:srgbClr>
                  </a:glow>
                </a:effectLst>
                <a:latin typeface="Helvetica" charset="0"/>
                <a:ea typeface="ＭＳ Ｐゴシック" charset="-128"/>
              </a:rPr>
              <a:t>i</a:t>
            </a:r>
            <a:br>
              <a:rPr lang="en-US" sz="3600" b="1" dirty="0">
                <a:solidFill>
                  <a:srgbClr val="FFFFFF"/>
                </a:solidFill>
                <a:effectLst>
                  <a:glow rad="152400">
                    <a:srgbClr val="000000">
                      <a:alpha val="75000"/>
                    </a:srgbClr>
                  </a:glow>
                </a:effectLst>
                <a:latin typeface="Helvetica" charset="0"/>
                <a:ea typeface="ＭＳ Ｐゴシック" charset="-128"/>
              </a:rPr>
            </a:br>
            <a:r>
              <a:rPr lang="en-US" sz="3600" b="1" dirty="0">
                <a:solidFill>
                  <a:srgbClr val="FFFFFF"/>
                </a:solidFill>
                <a:effectLst>
                  <a:glow rad="152400">
                    <a:srgbClr val="000000">
                      <a:alpha val="75000"/>
                    </a:srgbClr>
                  </a:glow>
                </a:effectLst>
                <a:latin typeface="Helvetica" charset="0"/>
                <a:ea typeface="ＭＳ Ｐゴシック" charset="-128"/>
              </a:rPr>
              <a:t>15-17</a:t>
            </a:r>
            <a:endParaRPr lang="en-US" sz="4400" b="1" dirty="0">
              <a:solidFill>
                <a:srgbClr val="FFFFFF"/>
              </a:solidFill>
              <a:effectLst>
                <a:glow rad="152400">
                  <a:srgbClr val="000000">
                    <a:alpha val="75000"/>
                  </a:srgbClr>
                </a:glow>
              </a:effectLst>
              <a:latin typeface="Helvetica" charset="0"/>
              <a:ea typeface="ＭＳ Ｐゴシック" charset="-128"/>
            </a:endParaRPr>
          </a:p>
        </p:txBody>
      </p:sp>
      <p:sp>
        <p:nvSpPr>
          <p:cNvPr id="116743" name="Oval 1">
            <a:extLst>
              <a:ext uri="{FF2B5EF4-FFF2-40B4-BE49-F238E27FC236}">
                <a16:creationId xmlns:a16="http://schemas.microsoft.com/office/drawing/2014/main" id="{6362C1B7-80AB-6D42-ACF3-1936327A6412}"/>
              </a:ext>
            </a:extLst>
          </p:cNvPr>
          <p:cNvSpPr>
            <a:spLocks noChangeArrowheads="1"/>
          </p:cNvSpPr>
          <p:nvPr/>
        </p:nvSpPr>
        <p:spPr bwMode="auto">
          <a:xfrm rot="-443185">
            <a:off x="-114300" y="5054600"/>
            <a:ext cx="5473700" cy="1557338"/>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11" name="Rectangle 1064">
            <a:extLst>
              <a:ext uri="{FF2B5EF4-FFF2-40B4-BE49-F238E27FC236}">
                <a16:creationId xmlns:a16="http://schemas.microsoft.com/office/drawing/2014/main" id="{F827A3D2-C4E5-0A4D-A50A-8B3CB8602A0B}"/>
              </a:ext>
            </a:extLst>
          </p:cNvPr>
          <p:cNvSpPr>
            <a:spLocks noChangeArrowheads="1"/>
          </p:cNvSpPr>
          <p:nvPr/>
        </p:nvSpPr>
        <p:spPr bwMode="auto">
          <a:xfrm>
            <a:off x="5004048" y="5445224"/>
            <a:ext cx="4139952" cy="1152128"/>
          </a:xfrm>
          <a:prstGeom prst="rect">
            <a:avLst/>
          </a:prstGeom>
          <a:noFill/>
          <a:ln>
            <a:noFill/>
          </a:ln>
          <a:effectLst/>
          <a:extLst/>
        </p:spPr>
        <p:txBody>
          <a:bodyPr anchor="ctr"/>
          <a:lstStyle/>
          <a:p>
            <a:pPr eaLnBrk="1" hangingPunct="1">
              <a:defRPr/>
            </a:pPr>
            <a:r>
              <a:rPr lang="en-US" sz="3200" b="1" i="1" dirty="0" err="1">
                <a:solidFill>
                  <a:srgbClr val="FFFF00"/>
                </a:solidFill>
                <a:effectLst>
                  <a:glow rad="482600">
                    <a:srgbClr val="000000">
                      <a:alpha val="93000"/>
                    </a:srgbClr>
                  </a:glow>
                </a:effectLst>
                <a:latin typeface="Helvetica" charset="0"/>
                <a:ea typeface="ＭＳ Ｐゴシック" charset="-128"/>
              </a:rPr>
              <a:t>Ứng</a:t>
            </a:r>
            <a:r>
              <a:rPr lang="en-US" sz="3200" b="1" i="1" dirty="0">
                <a:solidFill>
                  <a:srgbClr val="FFFF00"/>
                </a:solidFill>
                <a:effectLst>
                  <a:glow rad="482600">
                    <a:srgbClr val="000000">
                      <a:alpha val="93000"/>
                    </a:srgbClr>
                  </a:glow>
                </a:effectLst>
                <a:latin typeface="Helvetica" charset="0"/>
                <a:ea typeface="ＭＳ Ｐゴシック" charset="-128"/>
              </a:rPr>
              <a:t> </a:t>
            </a:r>
            <a:r>
              <a:rPr lang="en-US" sz="3200" b="1" i="1" dirty="0" err="1">
                <a:solidFill>
                  <a:srgbClr val="FFFF00"/>
                </a:solidFill>
                <a:effectLst>
                  <a:glow rad="482600">
                    <a:srgbClr val="000000">
                      <a:alpha val="93000"/>
                    </a:srgbClr>
                  </a:glow>
                </a:effectLst>
                <a:latin typeface="Helvetica" charset="0"/>
                <a:ea typeface="ＭＳ Ｐゴシック" charset="-128"/>
              </a:rPr>
              <a:t>dụng</a:t>
            </a:r>
            <a:r>
              <a:rPr lang="en-US" sz="3200" b="1" i="1" dirty="0">
                <a:solidFill>
                  <a:srgbClr val="FFFF00"/>
                </a:solidFill>
                <a:effectLst>
                  <a:glow rad="482600">
                    <a:srgbClr val="000000">
                      <a:alpha val="93000"/>
                    </a:srgbClr>
                  </a:glow>
                </a:effectLst>
                <a:latin typeface="Helvetica" charset="0"/>
                <a:ea typeface="ＭＳ Ｐゴシック" charset="-128"/>
              </a:rPr>
              <a:t> </a:t>
            </a:r>
            <a:r>
              <a:rPr lang="en-US" sz="3200" b="1" i="1" dirty="0" err="1">
                <a:solidFill>
                  <a:srgbClr val="FFFF00"/>
                </a:solidFill>
                <a:effectLst>
                  <a:glow rad="482600">
                    <a:srgbClr val="000000">
                      <a:alpha val="93000"/>
                    </a:srgbClr>
                  </a:glow>
                </a:effectLst>
                <a:latin typeface="Helvetica" charset="0"/>
                <a:ea typeface="ＭＳ Ｐゴシック" charset="-128"/>
              </a:rPr>
              <a:t>này</a:t>
            </a:r>
            <a:r>
              <a:rPr lang="en-US" sz="3200" b="1" i="1" dirty="0">
                <a:solidFill>
                  <a:srgbClr val="FFFF00"/>
                </a:solidFill>
                <a:effectLst>
                  <a:glow rad="482600">
                    <a:srgbClr val="000000">
                      <a:alpha val="93000"/>
                    </a:srgbClr>
                  </a:glow>
                </a:effectLst>
                <a:latin typeface="Helvetica" charset="0"/>
                <a:ea typeface="ＭＳ Ｐゴシック" charset="-128"/>
              </a:rPr>
              <a:t> </a:t>
            </a:r>
            <a:r>
              <a:rPr lang="en-US" sz="3200" b="1" i="1" dirty="0" err="1">
                <a:solidFill>
                  <a:srgbClr val="FFFF00"/>
                </a:solidFill>
                <a:effectLst>
                  <a:glow rad="482600">
                    <a:srgbClr val="000000">
                      <a:alpha val="93000"/>
                    </a:srgbClr>
                  </a:glow>
                </a:effectLst>
                <a:latin typeface="Helvetica" charset="0"/>
                <a:ea typeface="ＭＳ Ｐゴシック" charset="-128"/>
              </a:rPr>
              <a:t>có</a:t>
            </a:r>
            <a:r>
              <a:rPr lang="en-US" sz="3200" b="1" i="1" dirty="0">
                <a:solidFill>
                  <a:srgbClr val="FFFF00"/>
                </a:solidFill>
                <a:effectLst>
                  <a:glow rad="482600">
                    <a:srgbClr val="000000">
                      <a:alpha val="93000"/>
                    </a:srgbClr>
                  </a:glow>
                </a:effectLst>
                <a:latin typeface="Helvetica" charset="0"/>
                <a:ea typeface="ＭＳ Ｐゴシック" charset="-128"/>
              </a:rPr>
              <a:t> </a:t>
            </a:r>
            <a:r>
              <a:rPr lang="en-US" sz="3200" b="1" i="1" dirty="0" err="1">
                <a:solidFill>
                  <a:srgbClr val="FFFF00"/>
                </a:solidFill>
                <a:effectLst>
                  <a:glow rad="482600">
                    <a:srgbClr val="000000">
                      <a:alpha val="93000"/>
                    </a:srgbClr>
                  </a:glow>
                </a:effectLst>
                <a:latin typeface="Helvetica" charset="0"/>
                <a:ea typeface="ＭＳ Ｐゴシック" charset="-128"/>
              </a:rPr>
              <a:t>nghĩa</a:t>
            </a:r>
            <a:r>
              <a:rPr lang="en-US" sz="3200" b="1" i="1" dirty="0">
                <a:solidFill>
                  <a:srgbClr val="FFFF00"/>
                </a:solidFill>
                <a:effectLst>
                  <a:glow rad="482600">
                    <a:srgbClr val="000000">
                      <a:alpha val="93000"/>
                    </a:srgbClr>
                  </a:glow>
                </a:effectLst>
                <a:latin typeface="Helvetica" charset="0"/>
                <a:ea typeface="ＭＳ Ｐゴシック" charset="-128"/>
              </a:rPr>
              <a:t> </a:t>
            </a:r>
            <a:r>
              <a:rPr lang="en-US" sz="3200" b="1" i="1" dirty="0" err="1">
                <a:solidFill>
                  <a:srgbClr val="FFFF00"/>
                </a:solidFill>
                <a:effectLst>
                  <a:glow rad="482600">
                    <a:srgbClr val="000000">
                      <a:alpha val="93000"/>
                    </a:srgbClr>
                  </a:glow>
                </a:effectLst>
                <a:latin typeface="Helvetica" charset="0"/>
                <a:ea typeface="ＭＳ Ｐゴシック" charset="-128"/>
              </a:rPr>
              <a:t>gì</a:t>
            </a:r>
            <a:r>
              <a:rPr lang="en-US" sz="3200" b="1" i="1" dirty="0">
                <a:solidFill>
                  <a:srgbClr val="FFFF00"/>
                </a:solidFill>
                <a:effectLst>
                  <a:glow rad="482600">
                    <a:srgbClr val="000000">
                      <a:alpha val="93000"/>
                    </a:srgbClr>
                  </a:glow>
                </a:effectLst>
                <a:latin typeface="Helvetica" charset="0"/>
                <a:ea typeface="ＭＳ Ｐゴシック" charset="-128"/>
              </a:rPr>
              <a:t>…</a:t>
            </a:r>
            <a:endParaRPr lang="en-US" sz="4000" b="1" i="1" dirty="0">
              <a:solidFill>
                <a:srgbClr val="FFFF00"/>
              </a:solidFill>
              <a:effectLst>
                <a:glow rad="482600">
                  <a:srgbClr val="000000">
                    <a:alpha val="93000"/>
                  </a:srgbClr>
                </a:glow>
              </a:effectLst>
              <a:latin typeface="Helvetica" charset="0"/>
              <a:ea typeface="ＭＳ Ｐゴシック" charset="-128"/>
            </a:endParaRP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4" grpId="0" animBg="1"/>
      <p:bldP spid="1068075" grpId="0" animBg="1"/>
      <p:bldP spid="1068072" grpId="0" build="p" autoUpdateAnimBg="0"/>
      <p:bldP spid="1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a:extLst>
              <a:ext uri="{FF2B5EF4-FFF2-40B4-BE49-F238E27FC236}">
                <a16:creationId xmlns:a16="http://schemas.microsoft.com/office/drawing/2014/main" id="{B1EE8267-54B9-E04A-8647-A9EE10D7E25F}"/>
              </a:ext>
            </a:extLst>
          </p:cNvPr>
          <p:cNvSpPr>
            <a:spLocks noGrp="1" noChangeArrowheads="1"/>
          </p:cNvSpPr>
          <p:nvPr>
            <p:ph type="title"/>
          </p:nvPr>
        </p:nvSpPr>
        <p:spPr>
          <a:xfrm>
            <a:off x="0" y="152400"/>
            <a:ext cx="9144000" cy="914400"/>
          </a:xfrm>
          <a:effectLst>
            <a:outerShdw blurRad="63500" dist="155023" dir="12899521" algn="ctr" rotWithShape="0">
              <a:srgbClr val="07070B">
                <a:alpha val="74998"/>
              </a:srgbClr>
            </a:outerShdw>
          </a:effectLst>
        </p:spPr>
        <p:txBody>
          <a:bodyPr/>
          <a:lstStyle/>
          <a:p>
            <a:pPr eaLnBrk="1" hangingPunct="1"/>
            <a:r>
              <a:rPr kumimoji="0" lang="en-US" altLang="en-US"/>
              <a:t>Chúa đang nói gì với bạn?</a:t>
            </a:r>
            <a:endParaRPr kumimoji="0" lang="en-US" altLang="en-US" sz="3600"/>
          </a:p>
        </p:txBody>
      </p:sp>
      <p:sp>
        <p:nvSpPr>
          <p:cNvPr id="1154051" name="Text Box 3">
            <a:extLst>
              <a:ext uri="{FF2B5EF4-FFF2-40B4-BE49-F238E27FC236}">
                <a16:creationId xmlns:a16="http://schemas.microsoft.com/office/drawing/2014/main" id="{423C0985-ADDC-B34A-96E2-B4DBB0CF8AF9}"/>
              </a:ext>
            </a:extLst>
          </p:cNvPr>
          <p:cNvSpPr txBox="1">
            <a:spLocks noChangeArrowheads="1"/>
          </p:cNvSpPr>
          <p:nvPr/>
        </p:nvSpPr>
        <p:spPr bwMode="auto">
          <a:xfrm>
            <a:off x="3276600" y="35814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00"/>
                </a:solidFill>
                <a:latin typeface="Arial Black" pitchFamily="34" charset="0"/>
              </a:rPr>
              <a:t>P</a:t>
            </a:r>
            <a:endParaRPr lang="en-US" dirty="0">
              <a:solidFill>
                <a:srgbClr val="FFFF00"/>
              </a:solidFill>
            </a:endParaRPr>
          </a:p>
        </p:txBody>
      </p:sp>
      <p:sp>
        <p:nvSpPr>
          <p:cNvPr id="1154053" name="Text Box 5">
            <a:extLst>
              <a:ext uri="{FF2B5EF4-FFF2-40B4-BE49-F238E27FC236}">
                <a16:creationId xmlns:a16="http://schemas.microsoft.com/office/drawing/2014/main" id="{D780C353-52A6-4543-85EB-57EE3DE88FC8}"/>
              </a:ext>
            </a:extLst>
          </p:cNvPr>
          <p:cNvSpPr txBox="1">
            <a:spLocks noChangeArrowheads="1"/>
          </p:cNvSpPr>
          <p:nvPr/>
        </p:nvSpPr>
        <p:spPr bwMode="auto">
          <a:xfrm>
            <a:off x="2057400" y="30480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BBE0E3"/>
                </a:solidFill>
                <a:latin typeface="Arial Black" pitchFamily="34" charset="0"/>
              </a:rPr>
              <a:t>T</a:t>
            </a:r>
            <a:endParaRPr lang="en-US" dirty="0">
              <a:solidFill>
                <a:srgbClr val="BBE0E3"/>
              </a:solidFill>
            </a:endParaRPr>
          </a:p>
        </p:txBody>
      </p:sp>
      <p:sp>
        <p:nvSpPr>
          <p:cNvPr id="1154055" name="Text Box 7">
            <a:extLst>
              <a:ext uri="{FF2B5EF4-FFF2-40B4-BE49-F238E27FC236}">
                <a16:creationId xmlns:a16="http://schemas.microsoft.com/office/drawing/2014/main" id="{0D9FB8C5-FE5C-1E49-92E1-3DEE6225558D}"/>
              </a:ext>
            </a:extLst>
          </p:cNvPr>
          <p:cNvSpPr txBox="1">
            <a:spLocks noChangeArrowheads="1"/>
          </p:cNvSpPr>
          <p:nvPr/>
        </p:nvSpPr>
        <p:spPr bwMode="auto">
          <a:xfrm>
            <a:off x="2362200" y="39624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57" name="Text Box 9">
            <a:extLst>
              <a:ext uri="{FF2B5EF4-FFF2-40B4-BE49-F238E27FC236}">
                <a16:creationId xmlns:a16="http://schemas.microsoft.com/office/drawing/2014/main" id="{9320EBB2-C3FF-FB4A-9C34-6DF5F2B18EF2}"/>
              </a:ext>
            </a:extLst>
          </p:cNvPr>
          <p:cNvSpPr txBox="1">
            <a:spLocks noChangeArrowheads="1"/>
          </p:cNvSpPr>
          <p:nvPr/>
        </p:nvSpPr>
        <p:spPr bwMode="auto">
          <a:xfrm>
            <a:off x="4191000" y="41148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58" name="Text Box 10">
            <a:extLst>
              <a:ext uri="{FF2B5EF4-FFF2-40B4-BE49-F238E27FC236}">
                <a16:creationId xmlns:a16="http://schemas.microsoft.com/office/drawing/2014/main" id="{7B4EFBB3-3172-FF46-BD22-63EA23961868}"/>
              </a:ext>
            </a:extLst>
          </p:cNvPr>
          <p:cNvSpPr txBox="1">
            <a:spLocks noChangeArrowheads="1"/>
          </p:cNvSpPr>
          <p:nvPr/>
        </p:nvSpPr>
        <p:spPr bwMode="auto">
          <a:xfrm>
            <a:off x="4800600" y="32766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59" name="Text Box 11">
            <a:extLst>
              <a:ext uri="{FF2B5EF4-FFF2-40B4-BE49-F238E27FC236}">
                <a16:creationId xmlns:a16="http://schemas.microsoft.com/office/drawing/2014/main" id="{8E506D0F-5BAD-EE49-AB1D-0EB30912BDA8}"/>
              </a:ext>
            </a:extLst>
          </p:cNvPr>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a:solidFill>
                  <a:srgbClr val="FFFFFF"/>
                </a:solidFill>
                <a:latin typeface="Arial Black" pitchFamily="34" charset="0"/>
              </a:rPr>
              <a:t>M</a:t>
            </a:r>
            <a:endParaRPr lang="en-US">
              <a:solidFill>
                <a:srgbClr val="BBE0E3"/>
              </a:solidFill>
            </a:endParaRPr>
          </a:p>
        </p:txBody>
      </p:sp>
      <p:sp>
        <p:nvSpPr>
          <p:cNvPr id="1154060" name="Text Box 12">
            <a:extLst>
              <a:ext uri="{FF2B5EF4-FFF2-40B4-BE49-F238E27FC236}">
                <a16:creationId xmlns:a16="http://schemas.microsoft.com/office/drawing/2014/main" id="{8EB9D47E-FFC8-A243-822A-402F490ED192}"/>
              </a:ext>
            </a:extLst>
          </p:cNvPr>
          <p:cNvSpPr txBox="1">
            <a:spLocks noChangeArrowheads="1"/>
          </p:cNvSpPr>
          <p:nvPr/>
        </p:nvSpPr>
        <p:spPr bwMode="auto">
          <a:xfrm>
            <a:off x="1905000" y="17526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61" name="Text Box 13">
            <a:extLst>
              <a:ext uri="{FF2B5EF4-FFF2-40B4-BE49-F238E27FC236}">
                <a16:creationId xmlns:a16="http://schemas.microsoft.com/office/drawing/2014/main" id="{353BE662-135D-2B4C-BED5-0D44AD145C09}"/>
              </a:ext>
            </a:extLst>
          </p:cNvPr>
          <p:cNvSpPr txBox="1">
            <a:spLocks noChangeArrowheads="1"/>
          </p:cNvSpPr>
          <p:nvPr/>
        </p:nvSpPr>
        <p:spPr bwMode="auto">
          <a:xfrm>
            <a:off x="838200" y="25146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62" name="Text Box 14">
            <a:extLst>
              <a:ext uri="{FF2B5EF4-FFF2-40B4-BE49-F238E27FC236}">
                <a16:creationId xmlns:a16="http://schemas.microsoft.com/office/drawing/2014/main" id="{2E0BF12C-6B1C-A844-8723-9DBF9657C7B5}"/>
              </a:ext>
            </a:extLst>
          </p:cNvPr>
          <p:cNvSpPr txBox="1">
            <a:spLocks noChangeArrowheads="1"/>
          </p:cNvSpPr>
          <p:nvPr/>
        </p:nvSpPr>
        <p:spPr bwMode="auto">
          <a:xfrm>
            <a:off x="1752600" y="38100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63" name="Text Box 15">
            <a:extLst>
              <a:ext uri="{FF2B5EF4-FFF2-40B4-BE49-F238E27FC236}">
                <a16:creationId xmlns:a16="http://schemas.microsoft.com/office/drawing/2014/main" id="{D1A3072D-7492-DE4C-9047-14AF1BC342D2}"/>
              </a:ext>
            </a:extLst>
          </p:cNvPr>
          <p:cNvSpPr txBox="1">
            <a:spLocks noChangeArrowheads="1"/>
          </p:cNvSpPr>
          <p:nvPr/>
        </p:nvSpPr>
        <p:spPr bwMode="auto">
          <a:xfrm>
            <a:off x="2784475" y="25146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64" name="Text Box 16">
            <a:extLst>
              <a:ext uri="{FF2B5EF4-FFF2-40B4-BE49-F238E27FC236}">
                <a16:creationId xmlns:a16="http://schemas.microsoft.com/office/drawing/2014/main" id="{ADF6E8B0-13F4-E14B-ABDE-4B395F60C1FC}"/>
              </a:ext>
            </a:extLst>
          </p:cNvPr>
          <p:cNvSpPr txBox="1">
            <a:spLocks noChangeArrowheads="1"/>
          </p:cNvSpPr>
          <p:nvPr/>
        </p:nvSpPr>
        <p:spPr bwMode="auto">
          <a:xfrm>
            <a:off x="3581400" y="19812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65" name="Text Box 17">
            <a:extLst>
              <a:ext uri="{FF2B5EF4-FFF2-40B4-BE49-F238E27FC236}">
                <a16:creationId xmlns:a16="http://schemas.microsoft.com/office/drawing/2014/main" id="{9E338F47-1836-8B40-A9A5-D23C1446D823}"/>
              </a:ext>
            </a:extLst>
          </p:cNvPr>
          <p:cNvSpPr txBox="1">
            <a:spLocks noChangeArrowheads="1"/>
          </p:cNvSpPr>
          <p:nvPr/>
        </p:nvSpPr>
        <p:spPr bwMode="auto">
          <a:xfrm>
            <a:off x="2743200" y="17526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66" name="Text Box 18">
            <a:extLst>
              <a:ext uri="{FF2B5EF4-FFF2-40B4-BE49-F238E27FC236}">
                <a16:creationId xmlns:a16="http://schemas.microsoft.com/office/drawing/2014/main" id="{6CF4A452-30AC-6541-98CD-C8490454DCE5}"/>
              </a:ext>
            </a:extLst>
          </p:cNvPr>
          <p:cNvSpPr txBox="1">
            <a:spLocks noChangeArrowheads="1"/>
          </p:cNvSpPr>
          <p:nvPr/>
        </p:nvSpPr>
        <p:spPr bwMode="auto">
          <a:xfrm>
            <a:off x="4724400" y="27432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67" name="Text Box 19">
            <a:extLst>
              <a:ext uri="{FF2B5EF4-FFF2-40B4-BE49-F238E27FC236}">
                <a16:creationId xmlns:a16="http://schemas.microsoft.com/office/drawing/2014/main" id="{393E2B6E-2190-B245-8D51-5F8913B728BB}"/>
              </a:ext>
            </a:extLst>
          </p:cNvPr>
          <p:cNvSpPr txBox="1">
            <a:spLocks noChangeArrowheads="1"/>
          </p:cNvSpPr>
          <p:nvPr/>
        </p:nvSpPr>
        <p:spPr bwMode="auto">
          <a:xfrm>
            <a:off x="5029200" y="39624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68" name="Text Box 20">
            <a:extLst>
              <a:ext uri="{FF2B5EF4-FFF2-40B4-BE49-F238E27FC236}">
                <a16:creationId xmlns:a16="http://schemas.microsoft.com/office/drawing/2014/main" id="{907B9D10-3C30-944E-94D2-F12A39BC0586}"/>
              </a:ext>
            </a:extLst>
          </p:cNvPr>
          <p:cNvSpPr txBox="1">
            <a:spLocks noChangeArrowheads="1"/>
          </p:cNvSpPr>
          <p:nvPr/>
        </p:nvSpPr>
        <p:spPr bwMode="auto">
          <a:xfrm>
            <a:off x="5867400" y="38862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69" name="Text Box 21">
            <a:extLst>
              <a:ext uri="{FF2B5EF4-FFF2-40B4-BE49-F238E27FC236}">
                <a16:creationId xmlns:a16="http://schemas.microsoft.com/office/drawing/2014/main" id="{77CF2CE7-B8AE-294B-95D3-664F9BBCF567}"/>
              </a:ext>
            </a:extLst>
          </p:cNvPr>
          <p:cNvSpPr txBox="1">
            <a:spLocks noChangeArrowheads="1"/>
          </p:cNvSpPr>
          <p:nvPr/>
        </p:nvSpPr>
        <p:spPr bwMode="auto">
          <a:xfrm>
            <a:off x="6781800" y="37338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70" name="Text Box 22">
            <a:extLst>
              <a:ext uri="{FF2B5EF4-FFF2-40B4-BE49-F238E27FC236}">
                <a16:creationId xmlns:a16="http://schemas.microsoft.com/office/drawing/2014/main" id="{87B0AC43-6402-124D-B797-15DD3C582A21}"/>
              </a:ext>
            </a:extLst>
          </p:cNvPr>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a:solidFill>
                  <a:srgbClr val="FFFFFF"/>
                </a:solidFill>
                <a:latin typeface="Arial Black" pitchFamily="34" charset="0"/>
              </a:rPr>
              <a:t>M</a:t>
            </a:r>
            <a:endParaRPr lang="en-US">
              <a:solidFill>
                <a:srgbClr val="BBE0E3"/>
              </a:solidFill>
            </a:endParaRPr>
          </a:p>
        </p:txBody>
      </p:sp>
      <p:sp>
        <p:nvSpPr>
          <p:cNvPr id="1154071" name="Text Box 23">
            <a:extLst>
              <a:ext uri="{FF2B5EF4-FFF2-40B4-BE49-F238E27FC236}">
                <a16:creationId xmlns:a16="http://schemas.microsoft.com/office/drawing/2014/main" id="{E15EA14F-044D-0043-95D6-84633C8ACFB6}"/>
              </a:ext>
            </a:extLst>
          </p:cNvPr>
          <p:cNvSpPr txBox="1">
            <a:spLocks noChangeArrowheads="1"/>
          </p:cNvSpPr>
          <p:nvPr/>
        </p:nvSpPr>
        <p:spPr bwMode="auto">
          <a:xfrm>
            <a:off x="6553200" y="26670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72" name="Text Box 24">
            <a:extLst>
              <a:ext uri="{FF2B5EF4-FFF2-40B4-BE49-F238E27FC236}">
                <a16:creationId xmlns:a16="http://schemas.microsoft.com/office/drawing/2014/main" id="{B6EC5219-627F-3841-854B-39CEDD628B60}"/>
              </a:ext>
            </a:extLst>
          </p:cNvPr>
          <p:cNvSpPr txBox="1">
            <a:spLocks noChangeArrowheads="1"/>
          </p:cNvSpPr>
          <p:nvPr/>
        </p:nvSpPr>
        <p:spPr bwMode="auto">
          <a:xfrm>
            <a:off x="4648200" y="20574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73" name="Text Box 25">
            <a:extLst>
              <a:ext uri="{FF2B5EF4-FFF2-40B4-BE49-F238E27FC236}">
                <a16:creationId xmlns:a16="http://schemas.microsoft.com/office/drawing/2014/main" id="{7D718B53-5C44-554A-A0E5-D165E1ED9FEA}"/>
              </a:ext>
            </a:extLst>
          </p:cNvPr>
          <p:cNvSpPr txBox="1">
            <a:spLocks noChangeArrowheads="1"/>
          </p:cNvSpPr>
          <p:nvPr/>
        </p:nvSpPr>
        <p:spPr bwMode="auto">
          <a:xfrm>
            <a:off x="5181600" y="24384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74" name="Text Box 26">
            <a:extLst>
              <a:ext uri="{FF2B5EF4-FFF2-40B4-BE49-F238E27FC236}">
                <a16:creationId xmlns:a16="http://schemas.microsoft.com/office/drawing/2014/main" id="{5D2F1579-1191-2A40-8A9E-AFCCE370BF53}"/>
              </a:ext>
            </a:extLst>
          </p:cNvPr>
          <p:cNvSpPr txBox="1">
            <a:spLocks noChangeArrowheads="1"/>
          </p:cNvSpPr>
          <p:nvPr/>
        </p:nvSpPr>
        <p:spPr bwMode="auto">
          <a:xfrm>
            <a:off x="5638800" y="3200400"/>
            <a:ext cx="371475" cy="4619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dirty="0">
                <a:solidFill>
                  <a:srgbClr val="BBE0E3"/>
                </a:solidFill>
              </a:rPr>
              <a:t>T</a:t>
            </a:r>
          </a:p>
        </p:txBody>
      </p:sp>
      <p:sp>
        <p:nvSpPr>
          <p:cNvPr id="1154075" name="Text Box 27">
            <a:extLst>
              <a:ext uri="{FF2B5EF4-FFF2-40B4-BE49-F238E27FC236}">
                <a16:creationId xmlns:a16="http://schemas.microsoft.com/office/drawing/2014/main" id="{19B7B5DD-4EC1-1942-AF4A-D3B0964DFFDB}"/>
              </a:ext>
            </a:extLst>
          </p:cNvPr>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a:solidFill>
                  <a:srgbClr val="FFFFFF"/>
                </a:solidFill>
                <a:latin typeface="Arial Black" pitchFamily="34" charset="0"/>
              </a:rPr>
              <a:t>M</a:t>
            </a:r>
            <a:endParaRPr lang="en-US">
              <a:solidFill>
                <a:srgbClr val="BBE0E3"/>
              </a:solidFill>
            </a:endParaRPr>
          </a:p>
        </p:txBody>
      </p:sp>
      <p:sp>
        <p:nvSpPr>
          <p:cNvPr id="1154076" name="Text Box 28">
            <a:extLst>
              <a:ext uri="{FF2B5EF4-FFF2-40B4-BE49-F238E27FC236}">
                <a16:creationId xmlns:a16="http://schemas.microsoft.com/office/drawing/2014/main" id="{4841E36F-E860-C14F-AAC0-7C37818FEBE9}"/>
              </a:ext>
            </a:extLst>
          </p:cNvPr>
          <p:cNvSpPr txBox="1">
            <a:spLocks noChangeArrowheads="1"/>
          </p:cNvSpPr>
          <p:nvPr/>
        </p:nvSpPr>
        <p:spPr bwMode="auto">
          <a:xfrm>
            <a:off x="6248400" y="46482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77" name="Text Box 29">
            <a:extLst>
              <a:ext uri="{FF2B5EF4-FFF2-40B4-BE49-F238E27FC236}">
                <a16:creationId xmlns:a16="http://schemas.microsoft.com/office/drawing/2014/main" id="{DA07949D-A95F-C740-85C6-61029FB92E19}"/>
              </a:ext>
            </a:extLst>
          </p:cNvPr>
          <p:cNvSpPr txBox="1">
            <a:spLocks noChangeArrowheads="1"/>
          </p:cNvSpPr>
          <p:nvPr/>
        </p:nvSpPr>
        <p:spPr bwMode="auto">
          <a:xfrm>
            <a:off x="6324600" y="19812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78" name="Text Box 30">
            <a:extLst>
              <a:ext uri="{FF2B5EF4-FFF2-40B4-BE49-F238E27FC236}">
                <a16:creationId xmlns:a16="http://schemas.microsoft.com/office/drawing/2014/main" id="{477D125B-208B-304C-AE05-BA5EDC0CFEA6}"/>
              </a:ext>
            </a:extLst>
          </p:cNvPr>
          <p:cNvSpPr txBox="1">
            <a:spLocks noChangeArrowheads="1"/>
          </p:cNvSpPr>
          <p:nvPr/>
        </p:nvSpPr>
        <p:spPr bwMode="auto">
          <a:xfrm>
            <a:off x="3810000" y="47244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79" name="Text Box 31">
            <a:extLst>
              <a:ext uri="{FF2B5EF4-FFF2-40B4-BE49-F238E27FC236}">
                <a16:creationId xmlns:a16="http://schemas.microsoft.com/office/drawing/2014/main" id="{3771D2C2-138C-0843-8B80-3F39D72E0FA7}"/>
              </a:ext>
            </a:extLst>
          </p:cNvPr>
          <p:cNvSpPr txBox="1">
            <a:spLocks noChangeArrowheads="1"/>
          </p:cNvSpPr>
          <p:nvPr/>
        </p:nvSpPr>
        <p:spPr bwMode="auto">
          <a:xfrm>
            <a:off x="2590800" y="46482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80" name="Text Box 32">
            <a:extLst>
              <a:ext uri="{FF2B5EF4-FFF2-40B4-BE49-F238E27FC236}">
                <a16:creationId xmlns:a16="http://schemas.microsoft.com/office/drawing/2014/main" id="{F53D8BF0-EB5C-B942-B562-9444D9494134}"/>
              </a:ext>
            </a:extLst>
          </p:cNvPr>
          <p:cNvSpPr txBox="1">
            <a:spLocks noChangeArrowheads="1"/>
          </p:cNvSpPr>
          <p:nvPr/>
        </p:nvSpPr>
        <p:spPr bwMode="auto">
          <a:xfrm>
            <a:off x="914400" y="37338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
        <p:nvSpPr>
          <p:cNvPr id="1154082" name="Line 34">
            <a:extLst>
              <a:ext uri="{FF2B5EF4-FFF2-40B4-BE49-F238E27FC236}">
                <a16:creationId xmlns:a16="http://schemas.microsoft.com/office/drawing/2014/main" id="{1F247462-0E51-464C-84A1-8AAC834AF961}"/>
              </a:ext>
            </a:extLst>
          </p:cNvPr>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latin typeface="Arial" charset="0"/>
              <a:ea typeface="ＭＳ Ｐゴシック" charset="0"/>
            </a:endParaRPr>
          </a:p>
        </p:txBody>
      </p:sp>
      <p:sp>
        <p:nvSpPr>
          <p:cNvPr id="1154083" name="Oval 35">
            <a:extLst>
              <a:ext uri="{FF2B5EF4-FFF2-40B4-BE49-F238E27FC236}">
                <a16:creationId xmlns:a16="http://schemas.microsoft.com/office/drawing/2014/main" id="{FBB39BB1-5BC1-7A42-BEE1-442A5F31870E}"/>
              </a:ext>
            </a:extLst>
          </p:cNvPr>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BBE0E3"/>
              </a:solidFill>
              <a:latin typeface="Arial" charset="0"/>
              <a:ea typeface="ＭＳ Ｐゴシック" charset="0"/>
            </a:endParaRPr>
          </a:p>
        </p:txBody>
      </p:sp>
      <p:sp>
        <p:nvSpPr>
          <p:cNvPr id="1154084" name="Oval 36">
            <a:extLst>
              <a:ext uri="{FF2B5EF4-FFF2-40B4-BE49-F238E27FC236}">
                <a16:creationId xmlns:a16="http://schemas.microsoft.com/office/drawing/2014/main" id="{3EFC773D-E626-CA42-8B4E-6854B1A7FB96}"/>
              </a:ext>
            </a:extLst>
          </p:cNvPr>
          <p:cNvSpPr>
            <a:spLocks noChangeArrowheads="1"/>
          </p:cNvSpPr>
          <p:nvPr/>
        </p:nvSpPr>
        <p:spPr bwMode="auto">
          <a:xfrm rot="1717289">
            <a:off x="1878013" y="2670175"/>
            <a:ext cx="2286000" cy="1371600"/>
          </a:xfrm>
          <a:prstGeom prst="ellipse">
            <a:avLst/>
          </a:prstGeom>
          <a:noFill/>
          <a:ln w="76200">
            <a:solidFill>
              <a:schemeClr val="tx1"/>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BBE0E3"/>
              </a:solidFill>
              <a:latin typeface="Arial" charset="0"/>
              <a:ea typeface="ＭＳ Ｐゴシック" charset="0"/>
            </a:endParaRPr>
          </a:p>
        </p:txBody>
      </p:sp>
      <p:sp>
        <p:nvSpPr>
          <p:cNvPr id="1154085" name="Line 37">
            <a:extLst>
              <a:ext uri="{FF2B5EF4-FFF2-40B4-BE49-F238E27FC236}">
                <a16:creationId xmlns:a16="http://schemas.microsoft.com/office/drawing/2014/main" id="{EE2FC6B0-C863-1542-AF13-B9A696AFE23A}"/>
              </a:ext>
            </a:extLst>
          </p:cNvPr>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latin typeface="Arial" charset="0"/>
              <a:ea typeface="ＭＳ Ｐゴシック" charset="0"/>
            </a:endParaRPr>
          </a:p>
        </p:txBody>
      </p:sp>
      <p:sp>
        <p:nvSpPr>
          <p:cNvPr id="1154086" name="Oval 38">
            <a:extLst>
              <a:ext uri="{FF2B5EF4-FFF2-40B4-BE49-F238E27FC236}">
                <a16:creationId xmlns:a16="http://schemas.microsoft.com/office/drawing/2014/main" id="{71C13C4D-3F14-E644-852E-8248EBC6DFD8}"/>
              </a:ext>
            </a:extLst>
          </p:cNvPr>
          <p:cNvSpPr>
            <a:spLocks noChangeArrowheads="1"/>
          </p:cNvSpPr>
          <p:nvPr/>
        </p:nvSpPr>
        <p:spPr bwMode="auto">
          <a:xfrm rot="188795">
            <a:off x="457200" y="1428750"/>
            <a:ext cx="8010525" cy="4743450"/>
          </a:xfrm>
          <a:prstGeom prst="ellipse">
            <a:avLst/>
          </a:prstGeom>
          <a:noFill/>
          <a:ln w="76200">
            <a:solidFill>
              <a:schemeClr val="tx1"/>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BBE0E3"/>
              </a:solidFill>
              <a:latin typeface="Arial" charset="0"/>
              <a:ea typeface="ＭＳ Ｐゴシック" charset="0"/>
            </a:endParaRPr>
          </a:p>
        </p:txBody>
      </p:sp>
      <p:sp>
        <p:nvSpPr>
          <p:cNvPr id="1154087" name="Text Box 39">
            <a:extLst>
              <a:ext uri="{FF2B5EF4-FFF2-40B4-BE49-F238E27FC236}">
                <a16:creationId xmlns:a16="http://schemas.microsoft.com/office/drawing/2014/main" id="{73FDE5AB-0D8B-DC48-9713-E1AFF92BA0F6}"/>
              </a:ext>
            </a:extLst>
          </p:cNvPr>
          <p:cNvSpPr txBox="1">
            <a:spLocks noChangeArrowheads="1"/>
          </p:cNvSpPr>
          <p:nvPr/>
        </p:nvSpPr>
        <p:spPr bwMode="auto">
          <a:xfrm>
            <a:off x="3878263" y="2916238"/>
            <a:ext cx="4808537" cy="584200"/>
          </a:xfrm>
          <a:prstGeom prst="rect">
            <a:avLst/>
          </a:prstGeom>
          <a:solidFill>
            <a:srgbClr val="FF0000"/>
          </a:solidFill>
          <a:ln>
            <a:noFill/>
          </a:ln>
          <a:effectLst>
            <a:outerShdw blurRad="63500" dist="71842"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effectLst>
                  <a:outerShdw blurRad="38100" dist="38100" dir="2700000" algn="tl">
                    <a:srgbClr val="000000"/>
                  </a:outerShdw>
                </a:effectLst>
                <a:latin typeface="Arial Black" pitchFamily="34" charset="0"/>
              </a:rPr>
              <a:t>b.  </a:t>
            </a:r>
            <a:r>
              <a:rPr lang="en-US" sz="3200" b="1" dirty="0" err="1">
                <a:solidFill>
                  <a:srgbClr val="FFFFFF"/>
                </a:solidFill>
                <a:effectLst>
                  <a:outerShdw blurRad="38100" dist="38100" dir="2700000" algn="tl">
                    <a:srgbClr val="000000"/>
                  </a:outerShdw>
                </a:effectLst>
                <a:latin typeface="Arial Black" pitchFamily="34" charset="0"/>
              </a:rPr>
              <a:t>Đời</a:t>
            </a:r>
            <a:r>
              <a:rPr lang="en-US" sz="3200" b="1" dirty="0">
                <a:solidFill>
                  <a:srgbClr val="FFFFFF"/>
                </a:solidFill>
                <a:effectLst>
                  <a:outerShdw blurRad="38100" dist="38100" dir="2700000" algn="tl">
                    <a:srgbClr val="000000"/>
                  </a:outerShdw>
                </a:effectLst>
                <a:latin typeface="Arial Black" pitchFamily="34" charset="0"/>
              </a:rPr>
              <a:t> </a:t>
            </a:r>
            <a:r>
              <a:rPr lang="en-US" sz="3200" b="1" dirty="0" err="1">
                <a:solidFill>
                  <a:srgbClr val="FFFFFF"/>
                </a:solidFill>
                <a:effectLst>
                  <a:outerShdw blurRad="38100" dist="38100" dir="2700000" algn="tl">
                    <a:srgbClr val="000000"/>
                  </a:outerShdw>
                </a:effectLst>
                <a:latin typeface="Arial Black" pitchFamily="34" charset="0"/>
              </a:rPr>
              <a:t>sống</a:t>
            </a:r>
            <a:r>
              <a:rPr lang="en-US" sz="3200" b="1" dirty="0">
                <a:solidFill>
                  <a:srgbClr val="FFFFFF"/>
                </a:solidFill>
                <a:effectLst>
                  <a:outerShdw blurRad="38100" dist="38100" dir="2700000" algn="tl">
                    <a:srgbClr val="000000"/>
                  </a:outerShdw>
                </a:effectLst>
                <a:latin typeface="Arial Black" pitchFamily="34" charset="0"/>
              </a:rPr>
              <a:t> </a:t>
            </a:r>
            <a:r>
              <a:rPr lang="en-US" sz="3200" b="1" dirty="0" err="1">
                <a:solidFill>
                  <a:srgbClr val="FFFFFF"/>
                </a:solidFill>
                <a:effectLst>
                  <a:outerShdw blurRad="38100" dist="38100" dir="2700000" algn="tl">
                    <a:srgbClr val="000000"/>
                  </a:outerShdw>
                </a:effectLst>
                <a:latin typeface="Arial Black" pitchFamily="34" charset="0"/>
              </a:rPr>
              <a:t>riêng</a:t>
            </a:r>
            <a:r>
              <a:rPr lang="en-US" sz="3200" b="1" dirty="0">
                <a:solidFill>
                  <a:srgbClr val="FFFFFF"/>
                </a:solidFill>
                <a:effectLst>
                  <a:outerShdw blurRad="38100" dist="38100" dir="2700000" algn="tl">
                    <a:srgbClr val="000000"/>
                  </a:outerShdw>
                </a:effectLst>
                <a:latin typeface="Arial Black" pitchFamily="34" charset="0"/>
              </a:rPr>
              <a:t> </a:t>
            </a:r>
            <a:r>
              <a:rPr lang="en-US" sz="3200" b="1" dirty="0" err="1">
                <a:solidFill>
                  <a:srgbClr val="FFFFFF"/>
                </a:solidFill>
                <a:effectLst>
                  <a:outerShdw blurRad="38100" dist="38100" dir="2700000" algn="tl">
                    <a:srgbClr val="000000"/>
                  </a:outerShdw>
                </a:effectLst>
                <a:latin typeface="Arial Black" pitchFamily="34" charset="0"/>
              </a:rPr>
              <a:t>tư</a:t>
            </a:r>
            <a:endParaRPr lang="en-US" dirty="0">
              <a:solidFill>
                <a:srgbClr val="BBE0E3"/>
              </a:solidFill>
              <a:effectLst>
                <a:outerShdw blurRad="38100" dist="38100" dir="2700000" algn="tl">
                  <a:srgbClr val="000000"/>
                </a:outerShdw>
              </a:effectLst>
            </a:endParaRPr>
          </a:p>
        </p:txBody>
      </p:sp>
      <p:sp>
        <p:nvSpPr>
          <p:cNvPr id="1154088" name="Text Box 40">
            <a:extLst>
              <a:ext uri="{FF2B5EF4-FFF2-40B4-BE49-F238E27FC236}">
                <a16:creationId xmlns:a16="http://schemas.microsoft.com/office/drawing/2014/main" id="{61F3A028-96AD-7C45-9AA9-53935E4CAF8C}"/>
              </a:ext>
            </a:extLst>
          </p:cNvPr>
          <p:cNvSpPr txBox="1">
            <a:spLocks noChangeArrowheads="1"/>
          </p:cNvSpPr>
          <p:nvPr/>
        </p:nvSpPr>
        <p:spPr bwMode="auto">
          <a:xfrm>
            <a:off x="3878263" y="4364038"/>
            <a:ext cx="5265737" cy="584200"/>
          </a:xfrm>
          <a:prstGeom prst="rect">
            <a:avLst/>
          </a:prstGeom>
          <a:solidFill>
            <a:srgbClr val="FF0000"/>
          </a:solidFill>
          <a:ln>
            <a:noFill/>
          </a:ln>
          <a:effectLst>
            <a:outerShdw blurRad="63500" dist="71842"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FFFFFF"/>
                </a:solidFill>
                <a:effectLst>
                  <a:outerShdw blurRad="38100" dist="38100" dir="2700000" algn="tl">
                    <a:srgbClr val="000000"/>
                  </a:outerShdw>
                </a:effectLst>
                <a:latin typeface="Arial Black" panose="020B0604020202020204" pitchFamily="34" charset="0"/>
              </a:rPr>
              <a:t>c.  Giúp đỡ người khác</a:t>
            </a:r>
          </a:p>
        </p:txBody>
      </p:sp>
      <p:sp>
        <p:nvSpPr>
          <p:cNvPr id="1154054" name="Text Box 6">
            <a:extLst>
              <a:ext uri="{FF2B5EF4-FFF2-40B4-BE49-F238E27FC236}">
                <a16:creationId xmlns:a16="http://schemas.microsoft.com/office/drawing/2014/main" id="{90099731-983B-A245-B24D-8C7647A7C0D7}"/>
              </a:ext>
            </a:extLst>
          </p:cNvPr>
          <p:cNvSpPr txBox="1">
            <a:spLocks noChangeArrowheads="1"/>
          </p:cNvSpPr>
          <p:nvPr/>
        </p:nvSpPr>
        <p:spPr bwMode="auto">
          <a:xfrm>
            <a:off x="3687763" y="1516063"/>
            <a:ext cx="5373687" cy="584200"/>
          </a:xfrm>
          <a:prstGeom prst="rect">
            <a:avLst/>
          </a:prstGeom>
          <a:solidFill>
            <a:srgbClr val="FF0000"/>
          </a:solidFill>
          <a:ln>
            <a:noFill/>
          </a:ln>
          <a:effectLst>
            <a:outerShdw blurRad="63500" dist="71842"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FFFFFF"/>
                </a:solidFill>
                <a:effectLst>
                  <a:outerShdw blurRad="38100" dist="38100" dir="2700000" algn="tl">
                    <a:srgbClr val="000000"/>
                  </a:outerShdw>
                </a:effectLst>
                <a:latin typeface="Arial Black" panose="020B0604020202020204" pitchFamily="34" charset="0"/>
              </a:rPr>
              <a:t>a.  Thân Thể Hội Thánh</a:t>
            </a:r>
          </a:p>
        </p:txBody>
      </p:sp>
      <p:sp>
        <p:nvSpPr>
          <p:cNvPr id="39" name="Text Box 31">
            <a:extLst>
              <a:ext uri="{FF2B5EF4-FFF2-40B4-BE49-F238E27FC236}">
                <a16:creationId xmlns:a16="http://schemas.microsoft.com/office/drawing/2014/main" id="{E7BEECB1-5955-FE46-8274-055E07598EF4}"/>
              </a:ext>
            </a:extLst>
          </p:cNvPr>
          <p:cNvSpPr txBox="1">
            <a:spLocks noChangeArrowheads="1"/>
          </p:cNvSpPr>
          <p:nvPr/>
        </p:nvSpPr>
        <p:spPr bwMode="auto">
          <a:xfrm>
            <a:off x="3314700" y="4356100"/>
            <a:ext cx="48101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a:solidFill>
                  <a:srgbClr val="FFFFFF"/>
                </a:solidFill>
                <a:latin typeface="Arial Black" pitchFamily="34" charset="0"/>
              </a:rPr>
              <a:t>T</a:t>
            </a:r>
            <a:endParaRPr lang="en-US" dirty="0">
              <a:solidFill>
                <a:srgbClr val="BBE0E3"/>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4054"/>
                                        </p:tgtEl>
                                        <p:attrNameLst>
                                          <p:attrName>style.visibility</p:attrName>
                                        </p:attrNameLst>
                                      </p:cBhvr>
                                      <p:to>
                                        <p:strVal val="visible"/>
                                      </p:to>
                                    </p:set>
                                  </p:childTnLst>
                                </p:cTn>
                              </p:par>
                              <p:par>
                                <p:cTn id="7" presetID="31" presetClass="entr" presetSubtype="0" fill="hold" grpId="0" nodeType="withEffect">
                                  <p:stCondLst>
                                    <p:cond delay="0"/>
                                  </p:stCondLst>
                                  <p:iterate type="lt">
                                    <p:tmPct val="5000"/>
                                  </p:iterate>
                                  <p:childTnLst>
                                    <p:set>
                                      <p:cBhvr>
                                        <p:cTn id="8" dur="1" fill="hold">
                                          <p:stCondLst>
                                            <p:cond delay="0"/>
                                          </p:stCondLst>
                                        </p:cTn>
                                        <p:tgtEl>
                                          <p:spTgt spid="1154086"/>
                                        </p:tgtEl>
                                        <p:attrNameLst>
                                          <p:attrName>style.visibility</p:attrName>
                                        </p:attrNameLst>
                                      </p:cBhvr>
                                      <p:to>
                                        <p:strVal val="visible"/>
                                      </p:to>
                                    </p:set>
                                    <p:anim calcmode="lin" valueType="num">
                                      <p:cBhvr>
                                        <p:cTn id="9" dur="1000" fill="hold"/>
                                        <p:tgtEl>
                                          <p:spTgt spid="1154086"/>
                                        </p:tgtEl>
                                        <p:attrNameLst>
                                          <p:attrName>ppt_w</p:attrName>
                                        </p:attrNameLst>
                                      </p:cBhvr>
                                      <p:tavLst>
                                        <p:tav tm="0">
                                          <p:val>
                                            <p:fltVal val="0"/>
                                          </p:val>
                                        </p:tav>
                                        <p:tav tm="100000">
                                          <p:val>
                                            <p:strVal val="#ppt_w"/>
                                          </p:val>
                                        </p:tav>
                                      </p:tavLst>
                                    </p:anim>
                                    <p:anim calcmode="lin" valueType="num">
                                      <p:cBhvr>
                                        <p:cTn id="10" dur="1000" fill="hold"/>
                                        <p:tgtEl>
                                          <p:spTgt spid="1154086"/>
                                        </p:tgtEl>
                                        <p:attrNameLst>
                                          <p:attrName>ppt_h</p:attrName>
                                        </p:attrNameLst>
                                      </p:cBhvr>
                                      <p:tavLst>
                                        <p:tav tm="0">
                                          <p:val>
                                            <p:fltVal val="0"/>
                                          </p:val>
                                        </p:tav>
                                        <p:tav tm="100000">
                                          <p:val>
                                            <p:strVal val="#ppt_h"/>
                                          </p:val>
                                        </p:tav>
                                      </p:tavLst>
                                    </p:anim>
                                    <p:anim calcmode="lin" valueType="num">
                                      <p:cBhvr>
                                        <p:cTn id="11" dur="1000" fill="hold"/>
                                        <p:tgtEl>
                                          <p:spTgt spid="1154086"/>
                                        </p:tgtEl>
                                        <p:attrNameLst>
                                          <p:attrName>style.rotation</p:attrName>
                                        </p:attrNameLst>
                                      </p:cBhvr>
                                      <p:tavLst>
                                        <p:tav tm="0">
                                          <p:val>
                                            <p:fltVal val="90"/>
                                          </p:val>
                                        </p:tav>
                                        <p:tav tm="100000">
                                          <p:val>
                                            <p:fltVal val="0"/>
                                          </p:val>
                                        </p:tav>
                                      </p:tavLst>
                                    </p:anim>
                                    <p:animEffect transition="in" filter="fade">
                                      <p:cBhvr>
                                        <p:cTn id="12" dur="1000"/>
                                        <p:tgtEl>
                                          <p:spTgt spid="11540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540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40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4088"/>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8" fill="hold" nodeType="afterEffect">
                                  <p:stCondLst>
                                    <p:cond delay="0"/>
                                  </p:stCondLst>
                                  <p:childTnLst>
                                    <p:set>
                                      <p:cBhvr>
                                        <p:cTn id="25" dur="1" fill="hold">
                                          <p:stCondLst>
                                            <p:cond delay="0"/>
                                          </p:stCondLst>
                                        </p:cTn>
                                        <p:tgtEl>
                                          <p:spTgt spid="1154082"/>
                                        </p:tgtEl>
                                        <p:attrNameLst>
                                          <p:attrName>style.visibility</p:attrName>
                                        </p:attrNameLst>
                                      </p:cBhvr>
                                      <p:to>
                                        <p:strVal val="visible"/>
                                      </p:to>
                                    </p:set>
                                    <p:animEffect transition="in" filter="wipe(left)">
                                      <p:cBhvr>
                                        <p:cTn id="26" dur="500"/>
                                        <p:tgtEl>
                                          <p:spTgt spid="1154082"/>
                                        </p:tgtEl>
                                      </p:cBhvr>
                                    </p:animEffect>
                                  </p:childTnLst>
                                </p:cTn>
                              </p:par>
                            </p:childTnLst>
                          </p:cTn>
                        </p:par>
                        <p:par>
                          <p:cTn id="27" fill="hold" nodeType="afterGroup">
                            <p:stCondLst>
                              <p:cond delay="5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1154083"/>
                                        </p:tgtEl>
                                        <p:attrNameLst>
                                          <p:attrName>style.visibility</p:attrName>
                                        </p:attrNameLst>
                                      </p:cBhvr>
                                      <p:to>
                                        <p:strVal val="visible"/>
                                      </p:to>
                                    </p:set>
                                    <p:anim calcmode="lin" valueType="num">
                                      <p:cBhvr>
                                        <p:cTn id="30" dur="1000" fill="hold"/>
                                        <p:tgtEl>
                                          <p:spTgt spid="1154083"/>
                                        </p:tgtEl>
                                        <p:attrNameLst>
                                          <p:attrName>ppt_w</p:attrName>
                                        </p:attrNameLst>
                                      </p:cBhvr>
                                      <p:tavLst>
                                        <p:tav tm="0">
                                          <p:val>
                                            <p:fltVal val="0"/>
                                          </p:val>
                                        </p:tav>
                                        <p:tav tm="100000">
                                          <p:val>
                                            <p:strVal val="#ppt_w"/>
                                          </p:val>
                                        </p:tav>
                                      </p:tavLst>
                                    </p:anim>
                                    <p:anim calcmode="lin" valueType="num">
                                      <p:cBhvr>
                                        <p:cTn id="31" dur="1000" fill="hold"/>
                                        <p:tgtEl>
                                          <p:spTgt spid="1154083"/>
                                        </p:tgtEl>
                                        <p:attrNameLst>
                                          <p:attrName>ppt_h</p:attrName>
                                        </p:attrNameLst>
                                      </p:cBhvr>
                                      <p:tavLst>
                                        <p:tav tm="0">
                                          <p:val>
                                            <p:fltVal val="0"/>
                                          </p:val>
                                        </p:tav>
                                        <p:tav tm="100000">
                                          <p:val>
                                            <p:strVal val="#ppt_h"/>
                                          </p:val>
                                        </p:tav>
                                      </p:tavLst>
                                    </p:anim>
                                    <p:anim calcmode="lin" valueType="num">
                                      <p:cBhvr>
                                        <p:cTn id="32" dur="1000" fill="hold"/>
                                        <p:tgtEl>
                                          <p:spTgt spid="1154083"/>
                                        </p:tgtEl>
                                        <p:attrNameLst>
                                          <p:attrName>style.rotation</p:attrName>
                                        </p:attrNameLst>
                                      </p:cBhvr>
                                      <p:tavLst>
                                        <p:tav tm="0">
                                          <p:val>
                                            <p:fltVal val="90"/>
                                          </p:val>
                                        </p:tav>
                                        <p:tav tm="100000">
                                          <p:val>
                                            <p:fltVal val="0"/>
                                          </p:val>
                                        </p:tav>
                                      </p:tavLst>
                                    </p:anim>
                                    <p:animEffect transition="in" filter="fade">
                                      <p:cBhvr>
                                        <p:cTn id="33" dur="1000"/>
                                        <p:tgtEl>
                                          <p:spTgt spid="1154083"/>
                                        </p:tgtEl>
                                      </p:cBhvr>
                                    </p:animEffect>
                                  </p:childTnLst>
                                </p:cTn>
                              </p:par>
                            </p:childTnLst>
                          </p:cTn>
                        </p:par>
                        <p:par>
                          <p:cTn id="34" fill="hold" nodeType="afterGroup">
                            <p:stCondLst>
                              <p:cond delay="1500"/>
                            </p:stCondLst>
                            <p:childTnLst>
                              <p:par>
                                <p:cTn id="35" presetID="22" presetClass="entr" presetSubtype="8" fill="hold" nodeType="afterEffect">
                                  <p:stCondLst>
                                    <p:cond delay="0"/>
                                  </p:stCondLst>
                                  <p:childTnLst>
                                    <p:set>
                                      <p:cBhvr>
                                        <p:cTn id="36" dur="1" fill="hold">
                                          <p:stCondLst>
                                            <p:cond delay="0"/>
                                          </p:stCondLst>
                                        </p:cTn>
                                        <p:tgtEl>
                                          <p:spTgt spid="1154085"/>
                                        </p:tgtEl>
                                        <p:attrNameLst>
                                          <p:attrName>style.visibility</p:attrName>
                                        </p:attrNameLst>
                                      </p:cBhvr>
                                      <p:to>
                                        <p:strVal val="visible"/>
                                      </p:to>
                                    </p:set>
                                    <p:animEffect transition="in" filter="wipe(left)">
                                      <p:cBhvr>
                                        <p:cTn id="37" dur="500"/>
                                        <p:tgtEl>
                                          <p:spTgt spid="1154085"/>
                                        </p:tgtEl>
                                      </p:cBhvr>
                                    </p:animEffect>
                                  </p:childTnLst>
                                </p:cTn>
                              </p:par>
                            </p:childTnLst>
                          </p:cTn>
                        </p:par>
                        <p:par>
                          <p:cTn id="38" fill="hold" nodeType="afterGroup">
                            <p:stCondLst>
                              <p:cond delay="2000"/>
                            </p:stCondLst>
                            <p:childTnLst>
                              <p:par>
                                <p:cTn id="39" presetID="31" presetClass="entr" presetSubtype="0" fill="hold" grpId="0" nodeType="afterEffect">
                                  <p:stCondLst>
                                    <p:cond delay="0"/>
                                  </p:stCondLst>
                                  <p:iterate type="lt">
                                    <p:tmPct val="5000"/>
                                  </p:iterate>
                                  <p:childTnLst>
                                    <p:set>
                                      <p:cBhvr>
                                        <p:cTn id="40" dur="1" fill="hold">
                                          <p:stCondLst>
                                            <p:cond delay="0"/>
                                          </p:stCondLst>
                                        </p:cTn>
                                        <p:tgtEl>
                                          <p:spTgt spid="1154084"/>
                                        </p:tgtEl>
                                        <p:attrNameLst>
                                          <p:attrName>style.visibility</p:attrName>
                                        </p:attrNameLst>
                                      </p:cBhvr>
                                      <p:to>
                                        <p:strVal val="visible"/>
                                      </p:to>
                                    </p:set>
                                    <p:anim calcmode="lin" valueType="num">
                                      <p:cBhvr>
                                        <p:cTn id="41" dur="1000" fill="hold"/>
                                        <p:tgtEl>
                                          <p:spTgt spid="1154084"/>
                                        </p:tgtEl>
                                        <p:attrNameLst>
                                          <p:attrName>ppt_w</p:attrName>
                                        </p:attrNameLst>
                                      </p:cBhvr>
                                      <p:tavLst>
                                        <p:tav tm="0">
                                          <p:val>
                                            <p:fltVal val="0"/>
                                          </p:val>
                                        </p:tav>
                                        <p:tav tm="100000">
                                          <p:val>
                                            <p:strVal val="#ppt_w"/>
                                          </p:val>
                                        </p:tav>
                                      </p:tavLst>
                                    </p:anim>
                                    <p:anim calcmode="lin" valueType="num">
                                      <p:cBhvr>
                                        <p:cTn id="42" dur="1000" fill="hold"/>
                                        <p:tgtEl>
                                          <p:spTgt spid="1154084"/>
                                        </p:tgtEl>
                                        <p:attrNameLst>
                                          <p:attrName>ppt_h</p:attrName>
                                        </p:attrNameLst>
                                      </p:cBhvr>
                                      <p:tavLst>
                                        <p:tav tm="0">
                                          <p:val>
                                            <p:fltVal val="0"/>
                                          </p:val>
                                        </p:tav>
                                        <p:tav tm="100000">
                                          <p:val>
                                            <p:strVal val="#ppt_h"/>
                                          </p:val>
                                        </p:tav>
                                      </p:tavLst>
                                    </p:anim>
                                    <p:anim calcmode="lin" valueType="num">
                                      <p:cBhvr>
                                        <p:cTn id="43" dur="1000" fill="hold"/>
                                        <p:tgtEl>
                                          <p:spTgt spid="1154084"/>
                                        </p:tgtEl>
                                        <p:attrNameLst>
                                          <p:attrName>style.rotation</p:attrName>
                                        </p:attrNameLst>
                                      </p:cBhvr>
                                      <p:tavLst>
                                        <p:tav tm="0">
                                          <p:val>
                                            <p:fltVal val="90"/>
                                          </p:val>
                                        </p:tav>
                                        <p:tav tm="100000">
                                          <p:val>
                                            <p:fltVal val="0"/>
                                          </p:val>
                                        </p:tav>
                                      </p:tavLst>
                                    </p:anim>
                                    <p:animEffect transition="in" filter="fade">
                                      <p:cBhvr>
                                        <p:cTn id="44" dur="1000"/>
                                        <p:tgtEl>
                                          <p:spTgt spid="1154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051" grpId="0"/>
      <p:bldP spid="1154083" grpId="0" animBg="1"/>
      <p:bldP spid="1154084" grpId="0" animBg="1"/>
      <p:bldP spid="1154086" grpId="0" animBg="1"/>
      <p:bldP spid="1154087" grpId="0" animBg="1"/>
      <p:bldP spid="1154088" grpId="0" animBg="1"/>
      <p:bldP spid="11540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a:extLst>
              <a:ext uri="{FF2B5EF4-FFF2-40B4-BE49-F238E27FC236}">
                <a16:creationId xmlns:a16="http://schemas.microsoft.com/office/drawing/2014/main" id="{9D2B2DEF-1323-794E-BC69-AB9869B1A3EA}"/>
              </a:ext>
            </a:extLst>
          </p:cNvPr>
          <p:cNvSpPr>
            <a:spLocks noGrp="1" noChangeArrowheads="1"/>
          </p:cNvSpPr>
          <p:nvPr>
            <p:ph type="title"/>
          </p:nvPr>
        </p:nvSpPr>
        <p:spPr>
          <a:xfrm>
            <a:off x="457200" y="304800"/>
            <a:ext cx="8229600" cy="1143000"/>
          </a:xfrm>
          <a:effectLst>
            <a:outerShdw blurRad="63500" dist="35921" dir="2700000" algn="ctr" rotWithShape="0">
              <a:schemeClr val="tx2">
                <a:alpha val="74997"/>
              </a:schemeClr>
            </a:outerShdw>
          </a:effectLst>
        </p:spPr>
        <p:txBody>
          <a:bodyPr/>
          <a:lstStyle/>
          <a:p>
            <a:pPr eaLnBrk="1" hangingPunct="1"/>
            <a:r>
              <a:rPr lang="en-US" altLang="en-US" b="1"/>
              <a:t>Sins Worthy of Discipline</a:t>
            </a:r>
            <a:endParaRPr lang="en-US" altLang="en-US"/>
          </a:p>
        </p:txBody>
      </p:sp>
      <p:sp>
        <p:nvSpPr>
          <p:cNvPr id="22531" name="Rectangle 4">
            <a:extLst>
              <a:ext uri="{FF2B5EF4-FFF2-40B4-BE49-F238E27FC236}">
                <a16:creationId xmlns:a16="http://schemas.microsoft.com/office/drawing/2014/main" id="{F5AA9D34-F097-C043-BA56-0A16504CA8E1}"/>
              </a:ext>
            </a:extLst>
          </p:cNvPr>
          <p:cNvSpPr>
            <a:spLocks noChangeArrowheads="1"/>
          </p:cNvSpPr>
          <p:nvPr/>
        </p:nvSpPr>
        <p:spPr bwMode="auto">
          <a:xfrm>
            <a:off x="-152400" y="0"/>
            <a:ext cx="9372600" cy="1219200"/>
          </a:xfrm>
          <a:prstGeom prst="rect">
            <a:avLst/>
          </a:prstGeom>
          <a:solidFill>
            <a:schemeClr val="tx1"/>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defRPr/>
            </a:pPr>
            <a:r>
              <a:rPr lang="en-US" sz="4000" b="1">
                <a:solidFill>
                  <a:srgbClr val="FFFFFF"/>
                </a:solidFill>
                <a:latin typeface="Arial" charset="0"/>
                <a:ea typeface="ＭＳ Ｐゴシック" charset="0"/>
              </a:rPr>
              <a:t>Sao KHÔNG kỷ luật</a:t>
            </a:r>
            <a:endParaRPr lang="en-US" sz="4400">
              <a:solidFill>
                <a:srgbClr val="FFFFFF"/>
              </a:solidFill>
              <a:latin typeface="Arial" charset="0"/>
              <a:ea typeface="ＭＳ Ｐゴシック" charset="0"/>
            </a:endParaRPr>
          </a:p>
        </p:txBody>
      </p:sp>
      <p:pic>
        <p:nvPicPr>
          <p:cNvPr id="120835" name="Picture 1" descr="pointing-finger.jpg">
            <a:extLst>
              <a:ext uri="{FF2B5EF4-FFF2-40B4-BE49-F238E27FC236}">
                <a16:creationId xmlns:a16="http://schemas.microsoft.com/office/drawing/2014/main" id="{58D32248-314E-AF41-B7CE-0AB546432288}"/>
              </a:ext>
            </a:extLst>
          </p:cNvPr>
          <p:cNvPicPr>
            <a:picLocks noChangeAspect="1"/>
          </p:cNvPicPr>
          <p:nvPr/>
        </p:nvPicPr>
        <p:blipFill>
          <a:blip r:embed="rId3">
            <a:extLst>
              <a:ext uri="{28A0092B-C50C-407E-A947-70E740481C1C}">
                <a14:useLocalDpi xmlns:a14="http://schemas.microsoft.com/office/drawing/2010/main" val="0"/>
              </a:ext>
            </a:extLst>
          </a:blip>
          <a:srcRect b="7195"/>
          <a:stretch>
            <a:fillRect/>
          </a:stretch>
        </p:blipFill>
        <p:spPr bwMode="auto">
          <a:xfrm>
            <a:off x="-15875" y="1196975"/>
            <a:ext cx="9159875"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a:extLst>
              <a:ext uri="{FF2B5EF4-FFF2-40B4-BE49-F238E27FC236}">
                <a16:creationId xmlns:a16="http://schemas.microsoft.com/office/drawing/2014/main" id="{D79FDCAC-6AE6-F541-AFEB-55BD55868BBB}"/>
              </a:ext>
            </a:extLst>
          </p:cNvPr>
          <p:cNvSpPr>
            <a:spLocks noChangeArrowheads="1"/>
          </p:cNvSpPr>
          <p:nvPr/>
        </p:nvSpPr>
        <p:spPr bwMode="auto">
          <a:xfrm rot="-928575">
            <a:off x="1398588" y="5089525"/>
            <a:ext cx="9372600" cy="1219200"/>
          </a:xfrm>
          <a:prstGeom prst="rect">
            <a:avLst/>
          </a:prstGeom>
          <a:solidFill>
            <a:srgbClr val="FF0000"/>
          </a:solidFill>
          <a:ln>
            <a:noFill/>
          </a:ln>
          <a:effectLst>
            <a:outerShdw dist="35921" dir="2700000" algn="ctr" rotWithShape="0">
              <a:schemeClr val="tx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b="1">
                <a:solidFill>
                  <a:srgbClr val="FFFFFF"/>
                </a:solidFill>
                <a:effectLst>
                  <a:outerShdw blurRad="38100" dist="38100" dir="2700000" algn="tl">
                    <a:srgbClr val="000000"/>
                  </a:outerShdw>
                </a:effectLst>
              </a:rPr>
              <a:t>Dứt Phép Thông Công!</a:t>
            </a:r>
            <a:endParaRPr lang="en-US" altLang="en-US" sz="4400">
              <a:solidFill>
                <a:srgbClr val="FFFFFF"/>
              </a:solidFill>
              <a:effectLst>
                <a:outerShdw blurRad="38100" dist="38100" dir="2700000" algn="tl">
                  <a:srgbClr val="000000"/>
                </a:outerShdw>
              </a:effectLst>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a:extLst>
              <a:ext uri="{FF2B5EF4-FFF2-40B4-BE49-F238E27FC236}">
                <a16:creationId xmlns:a16="http://schemas.microsoft.com/office/drawing/2014/main" id="{314C5487-A72A-D847-A5DB-353C45E3499E}"/>
              </a:ext>
            </a:extLst>
          </p:cNvPr>
          <p:cNvSpPr>
            <a:spLocks noGrp="1" noChangeArrowheads="1"/>
          </p:cNvSpPr>
          <p:nvPr>
            <p:ph type="title"/>
          </p:nvPr>
        </p:nvSpPr>
        <p:spPr>
          <a:xfrm>
            <a:off x="457200" y="304800"/>
            <a:ext cx="8229600" cy="1143000"/>
          </a:xfrm>
          <a:effectLst>
            <a:outerShdw blurRad="63500" dist="35921" dir="2700000" algn="ctr" rotWithShape="0">
              <a:schemeClr val="tx2">
                <a:alpha val="74997"/>
              </a:schemeClr>
            </a:outerShdw>
          </a:effectLst>
        </p:spPr>
        <p:txBody>
          <a:bodyPr/>
          <a:lstStyle/>
          <a:p>
            <a:pPr eaLnBrk="1" hangingPunct="1"/>
            <a:r>
              <a:rPr lang="en-US" altLang="en-US" b="1"/>
              <a:t>Sins Worthy of Discipline</a:t>
            </a:r>
            <a:endParaRPr lang="en-US" altLang="en-US"/>
          </a:p>
        </p:txBody>
      </p:sp>
      <p:sp>
        <p:nvSpPr>
          <p:cNvPr id="23555" name="Rectangle 4">
            <a:extLst>
              <a:ext uri="{FF2B5EF4-FFF2-40B4-BE49-F238E27FC236}">
                <a16:creationId xmlns:a16="http://schemas.microsoft.com/office/drawing/2014/main" id="{F88B5CC6-1824-FC47-A384-71BE4ECFD2B5}"/>
              </a:ext>
            </a:extLst>
          </p:cNvPr>
          <p:cNvSpPr>
            <a:spLocks noChangeArrowheads="1"/>
          </p:cNvSpPr>
          <p:nvPr/>
        </p:nvSpPr>
        <p:spPr bwMode="auto">
          <a:xfrm>
            <a:off x="0" y="0"/>
            <a:ext cx="7451725" cy="1219200"/>
          </a:xfrm>
          <a:prstGeom prst="rect">
            <a:avLst/>
          </a:prstGeom>
          <a:solidFill>
            <a:schemeClr val="tx1"/>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b="1">
                <a:solidFill>
                  <a:srgbClr val="FFFFFF"/>
                </a:solidFill>
              </a:rPr>
              <a:t>Cách kỷ luật một người</a:t>
            </a:r>
            <a:endParaRPr lang="en-US" altLang="en-US" sz="4400">
              <a:solidFill>
                <a:srgbClr val="FFFFFF"/>
              </a:solidFill>
            </a:endParaRPr>
          </a:p>
        </p:txBody>
      </p:sp>
      <p:sp>
        <p:nvSpPr>
          <p:cNvPr id="1131526" name="Text Box 6">
            <a:extLst>
              <a:ext uri="{FF2B5EF4-FFF2-40B4-BE49-F238E27FC236}">
                <a16:creationId xmlns:a16="http://schemas.microsoft.com/office/drawing/2014/main" id="{35E643C2-78A4-4344-B20D-3AA899C0905B}"/>
              </a:ext>
            </a:extLst>
          </p:cNvPr>
          <p:cNvSpPr txBox="1">
            <a:spLocks noChangeArrowheads="1"/>
          </p:cNvSpPr>
          <p:nvPr/>
        </p:nvSpPr>
        <p:spPr bwMode="auto">
          <a:xfrm>
            <a:off x="88900" y="1665288"/>
            <a:ext cx="77866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sz="2800" b="1">
                <a:solidFill>
                  <a:srgbClr val="000000"/>
                </a:solidFill>
              </a:rPr>
              <a:t>Không xem người đó là một </a:t>
            </a:r>
            <a:r>
              <a:rPr lang="vi-VN" altLang="en-US" sz="2800" b="1">
                <a:solidFill>
                  <a:srgbClr val="000000"/>
                </a:solidFill>
              </a:rPr>
              <a:t>Cơ Đốc nhâ</a:t>
            </a:r>
            <a:r>
              <a:rPr lang="en-US" altLang="en-US" sz="2800" b="1">
                <a:solidFill>
                  <a:srgbClr val="000000"/>
                </a:solidFill>
              </a:rPr>
              <a:t>n.</a:t>
            </a:r>
            <a:endParaRPr lang="en-US" altLang="ja-JP" sz="2800" b="1">
              <a:solidFill>
                <a:srgbClr val="000000"/>
              </a:solidFill>
            </a:endParaRPr>
          </a:p>
          <a:p>
            <a:pPr>
              <a:buFontTx/>
              <a:buChar char="•"/>
            </a:pPr>
            <a:r>
              <a:rPr lang="en-US" altLang="en-US" sz="2800" b="1">
                <a:solidFill>
                  <a:srgbClr val="000000"/>
                </a:solidFill>
              </a:rPr>
              <a:t>Làm chứng cho người này.</a:t>
            </a:r>
          </a:p>
          <a:p>
            <a:pPr>
              <a:buFontTx/>
              <a:buChar char="•"/>
            </a:pPr>
            <a:r>
              <a:rPr lang="en-US" altLang="ja-JP" sz="2800" b="1">
                <a:solidFill>
                  <a:srgbClr val="000000"/>
                </a:solidFill>
              </a:rPr>
              <a:t>Đừng để người này dự Tiệc Thánh.</a:t>
            </a:r>
          </a:p>
          <a:p>
            <a:pPr>
              <a:buFontTx/>
              <a:buChar char="•"/>
            </a:pPr>
            <a:r>
              <a:rPr lang="en-US" altLang="en-US" sz="2800" b="1">
                <a:solidFill>
                  <a:srgbClr val="000000"/>
                </a:solidFill>
              </a:rPr>
              <a:t>Tước bỏ tư cách thành viên.</a:t>
            </a:r>
          </a:p>
          <a:p>
            <a:pPr>
              <a:buFontTx/>
              <a:buChar char="•"/>
            </a:pPr>
            <a:r>
              <a:rPr lang="en-US" altLang="en-US" sz="2800" b="1">
                <a:solidFill>
                  <a:srgbClr val="000000"/>
                </a:solidFill>
              </a:rPr>
              <a:t>Tước bỏ các vai trò của người này trong HT.</a:t>
            </a:r>
          </a:p>
        </p:txBody>
      </p:sp>
      <p:sp>
        <p:nvSpPr>
          <p:cNvPr id="1131527" name="Text Box 7">
            <a:extLst>
              <a:ext uri="{FF2B5EF4-FFF2-40B4-BE49-F238E27FC236}">
                <a16:creationId xmlns:a16="http://schemas.microsoft.com/office/drawing/2014/main" id="{C39111D4-A9E7-3C45-B185-10BA39ACFD24}"/>
              </a:ext>
            </a:extLst>
          </p:cNvPr>
          <p:cNvSpPr txBox="1">
            <a:spLocks noChangeArrowheads="1"/>
          </p:cNvSpPr>
          <p:nvPr/>
        </p:nvSpPr>
        <p:spPr bwMode="auto">
          <a:xfrm>
            <a:off x="88900" y="4494213"/>
            <a:ext cx="81153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Tx/>
              <a:buChar char="•"/>
            </a:pPr>
            <a:r>
              <a:rPr lang="ja-JP" altLang="en-US" sz="2800" b="1">
                <a:solidFill>
                  <a:srgbClr val="000000"/>
                </a:solidFill>
              </a:rPr>
              <a:t>“</a:t>
            </a:r>
            <a:r>
              <a:rPr lang="en-US" altLang="ja-JP" sz="2800" b="1">
                <a:solidFill>
                  <a:srgbClr val="000000"/>
                </a:solidFill>
              </a:rPr>
              <a:t>Phó người như thế cho Satan</a:t>
            </a:r>
            <a:r>
              <a:rPr lang="ja-JP" altLang="en-US" sz="2800" b="1">
                <a:solidFill>
                  <a:srgbClr val="000000"/>
                </a:solidFill>
              </a:rPr>
              <a:t>” </a:t>
            </a:r>
            <a:r>
              <a:rPr lang="en-US" altLang="ja-JP" sz="2800" b="1">
                <a:solidFill>
                  <a:srgbClr val="000000"/>
                </a:solidFill>
              </a:rPr>
              <a:t>hủy hoại phần xác thịt (1 Cor. 5:5).</a:t>
            </a:r>
          </a:p>
          <a:p>
            <a:pPr>
              <a:buFontTx/>
              <a:buChar char="•"/>
            </a:pPr>
            <a:r>
              <a:rPr lang="en-US" altLang="en-US" sz="2800" b="1">
                <a:solidFill>
                  <a:srgbClr val="000000"/>
                </a:solidFill>
              </a:rPr>
              <a:t>Đừng ăn chung với người này (1 Cor. 5:11).</a:t>
            </a:r>
          </a:p>
          <a:p>
            <a:pPr>
              <a:buFontTx/>
              <a:buChar char="•"/>
            </a:pPr>
            <a:r>
              <a:rPr lang="en-US" altLang="en-US" sz="2800" b="1">
                <a:solidFill>
                  <a:srgbClr val="000000"/>
                </a:solidFill>
              </a:rPr>
              <a:t>Cấm người này tham dự Hội thánh?</a:t>
            </a:r>
          </a:p>
        </p:txBody>
      </p:sp>
      <p:grpSp>
        <p:nvGrpSpPr>
          <p:cNvPr id="2" name="Group 12">
            <a:extLst>
              <a:ext uri="{FF2B5EF4-FFF2-40B4-BE49-F238E27FC236}">
                <a16:creationId xmlns:a16="http://schemas.microsoft.com/office/drawing/2014/main" id="{778E4D67-3D87-5442-BD06-029C234B491D}"/>
              </a:ext>
            </a:extLst>
          </p:cNvPr>
          <p:cNvGrpSpPr>
            <a:grpSpLocks/>
          </p:cNvGrpSpPr>
          <p:nvPr/>
        </p:nvGrpSpPr>
        <p:grpSpPr bwMode="auto">
          <a:xfrm>
            <a:off x="7189788" y="3771900"/>
            <a:ext cx="1314450" cy="2682875"/>
            <a:chOff x="4529" y="881"/>
            <a:chExt cx="828" cy="1690"/>
          </a:xfrm>
        </p:grpSpPr>
        <p:sp>
          <p:nvSpPr>
            <p:cNvPr id="122890" name="AutoShape 13">
              <a:extLst>
                <a:ext uri="{FF2B5EF4-FFF2-40B4-BE49-F238E27FC236}">
                  <a16:creationId xmlns:a16="http://schemas.microsoft.com/office/drawing/2014/main" id="{381F8190-CE7C-5F4C-A766-5E12D7016525}"/>
                </a:ext>
              </a:extLst>
            </p:cNvPr>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122891" name="Text Box 14">
              <a:extLst>
                <a:ext uri="{FF2B5EF4-FFF2-40B4-BE49-F238E27FC236}">
                  <a16:creationId xmlns:a16="http://schemas.microsoft.com/office/drawing/2014/main" id="{6D0928CA-1218-5D49-9DA2-52FD17B25BE9}"/>
                </a:ext>
              </a:extLst>
            </p:cNvPr>
            <p:cNvSpPr txBox="1">
              <a:spLocks noChangeArrowheads="1"/>
            </p:cNvSpPr>
            <p:nvPr/>
          </p:nvSpPr>
          <p:spPr bwMode="auto">
            <a:xfrm rot="-5400000">
              <a:off x="4326" y="1547"/>
              <a:ext cx="169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000000"/>
                  </a:solidFill>
                </a:rPr>
                <a:t>Tệ hơn</a:t>
              </a:r>
            </a:p>
          </p:txBody>
        </p:sp>
      </p:grpSp>
      <p:pic>
        <p:nvPicPr>
          <p:cNvPr id="122886" name="Picture 11" descr="excommunicationpuzzle.jpg">
            <a:extLst>
              <a:ext uri="{FF2B5EF4-FFF2-40B4-BE49-F238E27FC236}">
                <a16:creationId xmlns:a16="http://schemas.microsoft.com/office/drawing/2014/main" id="{F9F428CB-1E4C-BD4C-982A-A7148FC735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0"/>
            <a:ext cx="18002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1">
            <a:extLst>
              <a:ext uri="{FF2B5EF4-FFF2-40B4-BE49-F238E27FC236}">
                <a16:creationId xmlns:a16="http://schemas.microsoft.com/office/drawing/2014/main" id="{283C91FF-E996-5D44-81D2-6CA21C85BCE4}"/>
              </a:ext>
            </a:extLst>
          </p:cNvPr>
          <p:cNvGrpSpPr>
            <a:grpSpLocks/>
          </p:cNvGrpSpPr>
          <p:nvPr/>
        </p:nvGrpSpPr>
        <p:grpSpPr bwMode="auto">
          <a:xfrm>
            <a:off x="7189788" y="1416050"/>
            <a:ext cx="1552575" cy="2682875"/>
            <a:chOff x="4529" y="892"/>
            <a:chExt cx="978" cy="1690"/>
          </a:xfrm>
        </p:grpSpPr>
        <p:sp>
          <p:nvSpPr>
            <p:cNvPr id="122888" name="AutoShape 8">
              <a:extLst>
                <a:ext uri="{FF2B5EF4-FFF2-40B4-BE49-F238E27FC236}">
                  <a16:creationId xmlns:a16="http://schemas.microsoft.com/office/drawing/2014/main" id="{B5B58885-B5C0-3847-8F80-7839950BB80E}"/>
                </a:ext>
              </a:extLst>
            </p:cNvPr>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122889" name="Text Box 10">
              <a:extLst>
                <a:ext uri="{FF2B5EF4-FFF2-40B4-BE49-F238E27FC236}">
                  <a16:creationId xmlns:a16="http://schemas.microsoft.com/office/drawing/2014/main" id="{DA653F46-63A7-8B4C-BEFE-4512C9ADF323}"/>
                </a:ext>
              </a:extLst>
            </p:cNvPr>
            <p:cNvSpPr txBox="1">
              <a:spLocks noChangeArrowheads="1"/>
            </p:cNvSpPr>
            <p:nvPr/>
          </p:nvSpPr>
          <p:spPr bwMode="auto">
            <a:xfrm rot="-5400000">
              <a:off x="4323" y="1397"/>
              <a:ext cx="169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000000"/>
                  </a:solidFill>
                </a:rPr>
                <a:t>Người không tin</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1526">
                                            <p:txEl>
                                              <p:pRg st="0" end="0"/>
                                            </p:txEl>
                                          </p:spTgt>
                                        </p:tgtEl>
                                        <p:attrNameLst>
                                          <p:attrName>style.visibility</p:attrName>
                                        </p:attrNameLst>
                                      </p:cBhvr>
                                      <p:to>
                                        <p:strVal val="visible"/>
                                      </p:to>
                                    </p:set>
                                    <p:animEffect transition="in" filter="wipe(left)">
                                      <p:cBhvr>
                                        <p:cTn id="12" dur="500"/>
                                        <p:tgtEl>
                                          <p:spTgt spid="11315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1526">
                                            <p:txEl>
                                              <p:pRg st="1" end="1"/>
                                            </p:txEl>
                                          </p:spTgt>
                                        </p:tgtEl>
                                        <p:attrNameLst>
                                          <p:attrName>style.visibility</p:attrName>
                                        </p:attrNameLst>
                                      </p:cBhvr>
                                      <p:to>
                                        <p:strVal val="visible"/>
                                      </p:to>
                                    </p:set>
                                    <p:animEffect transition="in" filter="wipe(left)">
                                      <p:cBhvr>
                                        <p:cTn id="17" dur="500"/>
                                        <p:tgtEl>
                                          <p:spTgt spid="11315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1526">
                                            <p:txEl>
                                              <p:pRg st="2" end="2"/>
                                            </p:txEl>
                                          </p:spTgt>
                                        </p:tgtEl>
                                        <p:attrNameLst>
                                          <p:attrName>style.visibility</p:attrName>
                                        </p:attrNameLst>
                                      </p:cBhvr>
                                      <p:to>
                                        <p:strVal val="visible"/>
                                      </p:to>
                                    </p:set>
                                    <p:animEffect transition="in" filter="wipe(left)">
                                      <p:cBhvr>
                                        <p:cTn id="22" dur="500"/>
                                        <p:tgtEl>
                                          <p:spTgt spid="11315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1526">
                                            <p:txEl>
                                              <p:pRg st="3" end="3"/>
                                            </p:txEl>
                                          </p:spTgt>
                                        </p:tgtEl>
                                        <p:attrNameLst>
                                          <p:attrName>style.visibility</p:attrName>
                                        </p:attrNameLst>
                                      </p:cBhvr>
                                      <p:to>
                                        <p:strVal val="visible"/>
                                      </p:to>
                                    </p:set>
                                    <p:animEffect transition="in" filter="wipe(left)">
                                      <p:cBhvr>
                                        <p:cTn id="27" dur="500"/>
                                        <p:tgtEl>
                                          <p:spTgt spid="113152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1526">
                                            <p:txEl>
                                              <p:pRg st="4" end="4"/>
                                            </p:txEl>
                                          </p:spTgt>
                                        </p:tgtEl>
                                        <p:attrNameLst>
                                          <p:attrName>style.visibility</p:attrName>
                                        </p:attrNameLst>
                                      </p:cBhvr>
                                      <p:to>
                                        <p:strVal val="visible"/>
                                      </p:to>
                                    </p:set>
                                    <p:animEffect transition="in" filter="wipe(left)">
                                      <p:cBhvr>
                                        <p:cTn id="32" dur="500"/>
                                        <p:tgtEl>
                                          <p:spTgt spid="113152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1527">
                                            <p:txEl>
                                              <p:pRg st="0" end="0"/>
                                            </p:txEl>
                                          </p:spTgt>
                                        </p:tgtEl>
                                        <p:attrNameLst>
                                          <p:attrName>style.visibility</p:attrName>
                                        </p:attrNameLst>
                                      </p:cBhvr>
                                      <p:to>
                                        <p:strVal val="visible"/>
                                      </p:to>
                                    </p:set>
                                    <p:animEffect transition="in" filter="wipe(left)">
                                      <p:cBhvr>
                                        <p:cTn id="42" dur="500"/>
                                        <p:tgtEl>
                                          <p:spTgt spid="113152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1527">
                                            <p:txEl>
                                              <p:pRg st="1" end="1"/>
                                            </p:txEl>
                                          </p:spTgt>
                                        </p:tgtEl>
                                        <p:attrNameLst>
                                          <p:attrName>style.visibility</p:attrName>
                                        </p:attrNameLst>
                                      </p:cBhvr>
                                      <p:to>
                                        <p:strVal val="visible"/>
                                      </p:to>
                                    </p:set>
                                    <p:animEffect transition="in" filter="wipe(left)">
                                      <p:cBhvr>
                                        <p:cTn id="47" dur="500"/>
                                        <p:tgtEl>
                                          <p:spTgt spid="1131527">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1527">
                                            <p:txEl>
                                              <p:pRg st="2" end="2"/>
                                            </p:txEl>
                                          </p:spTgt>
                                        </p:tgtEl>
                                        <p:attrNameLst>
                                          <p:attrName>style.visibility</p:attrName>
                                        </p:attrNameLst>
                                      </p:cBhvr>
                                      <p:to>
                                        <p:strVal val="visible"/>
                                      </p:to>
                                    </p:set>
                                    <p:animEffect transition="in" filter="wipe(left)">
                                      <p:cBhvr>
                                        <p:cTn id="52" dur="500"/>
                                        <p:tgtEl>
                                          <p:spTgt spid="11315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6" grpId="0" build="p" autoUpdateAnimBg="0"/>
      <p:bldP spid="113152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327E1CD8-D7EE-B642-9803-2704118BF05C}"/>
              </a:ext>
            </a:extLst>
          </p:cNvPr>
          <p:cNvSpPr>
            <a:spLocks noGrp="1" noChangeArrowheads="1"/>
          </p:cNvSpPr>
          <p:nvPr>
            <p:ph type="ctrTitle"/>
          </p:nvPr>
        </p:nvSpPr>
        <p:spPr>
          <a:xfrm>
            <a:off x="0" y="1981200"/>
            <a:ext cx="9220200" cy="1143000"/>
          </a:xfrm>
        </p:spPr>
        <p:txBody>
          <a:bodyPr/>
          <a:lstStyle/>
          <a:p>
            <a:pPr eaLnBrk="1" hangingPunct="1"/>
            <a:r>
              <a:rPr lang="en-US" altLang="en-US" sz="7200" b="1"/>
              <a:t>Minh Họa </a:t>
            </a:r>
            <a:br>
              <a:rPr lang="en-US" altLang="en-US" sz="7200" b="1"/>
            </a:br>
            <a:r>
              <a:rPr lang="en-US" altLang="en-US" sz="7200" b="1"/>
              <a:t>Để Áp Dụng</a:t>
            </a:r>
            <a:endParaRPr lang="en-US" altLang="en-US" sz="5400"/>
          </a:p>
        </p:txBody>
      </p:sp>
      <p:sp>
        <p:nvSpPr>
          <p:cNvPr id="124930" name="Rectangle 3">
            <a:extLst>
              <a:ext uri="{FF2B5EF4-FFF2-40B4-BE49-F238E27FC236}">
                <a16:creationId xmlns:a16="http://schemas.microsoft.com/office/drawing/2014/main" id="{E0844047-60A9-A145-9F4D-DCBCF94459D5}"/>
              </a:ext>
            </a:extLst>
          </p:cNvPr>
          <p:cNvSpPr>
            <a:spLocks noGrp="1" noChangeArrowheads="1"/>
          </p:cNvSpPr>
          <p:nvPr>
            <p:ph type="subTitle" idx="1"/>
          </p:nvPr>
        </p:nvSpPr>
        <p:spPr>
          <a:xfrm>
            <a:off x="1547813" y="3733800"/>
            <a:ext cx="5691187" cy="2133600"/>
          </a:xfrm>
        </p:spPr>
        <p:txBody>
          <a:bodyPr/>
          <a:lstStyle/>
          <a:p>
            <a:pPr eaLnBrk="1" hangingPunct="1">
              <a:buFont typeface="Monotype Sorts" pitchFamily="2" charset="2"/>
              <a:buNone/>
            </a:pPr>
            <a:r>
              <a:rPr lang="en-US" altLang="en-US" sz="4400" i="1"/>
              <a:t>Tham quan mặt trăng hơn là suy gẫm</a:t>
            </a:r>
          </a:p>
        </p:txBody>
      </p:sp>
      <p:sp>
        <p:nvSpPr>
          <p:cNvPr id="124931" name="Text Box 4">
            <a:extLst>
              <a:ext uri="{FF2B5EF4-FFF2-40B4-BE49-F238E27FC236}">
                <a16:creationId xmlns:a16="http://schemas.microsoft.com/office/drawing/2014/main" id="{6D07CED6-54F4-2A44-84C6-42DBE63121C2}"/>
              </a:ext>
            </a:extLst>
          </p:cNvPr>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72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6978" name="Picture 2">
            <a:extLst>
              <a:ext uri="{FF2B5EF4-FFF2-40B4-BE49-F238E27FC236}">
                <a16:creationId xmlns:a16="http://schemas.microsoft.com/office/drawing/2014/main" id="{548AFF2C-DFBC-D14D-B56A-62A8AFC56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4450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79" name="Picture 3">
            <a:extLst>
              <a:ext uri="{FF2B5EF4-FFF2-40B4-BE49-F238E27FC236}">
                <a16:creationId xmlns:a16="http://schemas.microsoft.com/office/drawing/2014/main" id="{A7779BD8-7AE3-DA44-B2E5-2C7E3036A2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741"/>
          <a:stretch>
            <a:fillRect/>
          </a:stretch>
        </p:blipFill>
        <p:spPr bwMode="auto">
          <a:xfrm>
            <a:off x="3886200" y="3987800"/>
            <a:ext cx="44450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Rectangle 4">
            <a:extLst>
              <a:ext uri="{FF2B5EF4-FFF2-40B4-BE49-F238E27FC236}">
                <a16:creationId xmlns:a16="http://schemas.microsoft.com/office/drawing/2014/main" id="{052DADA1-475D-4348-AE67-FBFE301CF5F4}"/>
              </a:ext>
            </a:extLst>
          </p:cNvPr>
          <p:cNvSpPr>
            <a:spLocks noGrp="1" noChangeArrowheads="1"/>
          </p:cNvSpPr>
          <p:nvPr>
            <p:ph type="title"/>
          </p:nvPr>
        </p:nvSpPr>
        <p:spPr>
          <a:xfrm>
            <a:off x="1828800" y="0"/>
            <a:ext cx="7239000" cy="1524000"/>
          </a:xfrm>
          <a:solidFill>
            <a:schemeClr val="tx1"/>
          </a:solidFill>
        </p:spPr>
        <p:txBody>
          <a:bodyPr/>
          <a:lstStyle/>
          <a:p>
            <a:pPr algn="r" eaLnBrk="1" hangingPunct="1"/>
            <a:r>
              <a:rPr lang="en-US" altLang="en-US" b="1"/>
              <a:t>Restore People in Sin</a:t>
            </a:r>
            <a:endParaRPr lang="en-US" altLang="en-US" sz="3600"/>
          </a:p>
        </p:txBody>
      </p:sp>
      <p:sp>
        <p:nvSpPr>
          <p:cNvPr id="126981" name="Rectangle 7">
            <a:extLst>
              <a:ext uri="{FF2B5EF4-FFF2-40B4-BE49-F238E27FC236}">
                <a16:creationId xmlns:a16="http://schemas.microsoft.com/office/drawing/2014/main" id="{E522CC35-9135-D749-B6C1-0EE439022337}"/>
              </a:ext>
            </a:extLst>
          </p:cNvPr>
          <p:cNvSpPr>
            <a:spLocks noChangeArrowheads="1"/>
          </p:cNvSpPr>
          <p:nvPr/>
        </p:nvSpPr>
        <p:spPr bwMode="auto">
          <a:xfrm>
            <a:off x="1752600" y="2971800"/>
            <a:ext cx="7391400" cy="1981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pPr>
            <a:r>
              <a:rPr lang="ja-JP" altLang="en-US" sz="3600" b="1">
                <a:solidFill>
                  <a:srgbClr val="FFFFFF"/>
                </a:solidFill>
              </a:rPr>
              <a:t>“</a:t>
            </a:r>
            <a:r>
              <a:rPr lang="en-US" altLang="ja-JP" sz="3600" b="1">
                <a:solidFill>
                  <a:srgbClr val="FFFFFF"/>
                </a:solidFill>
              </a:rPr>
              <a:t>Hỡi anh em, ví bằng có người nào tình cờ phạm lỗi gì, anh em là kẻ có Đức Thánh Linh, hãy lấy lòng mềm mại mà sửa họ lại</a:t>
            </a:r>
            <a:r>
              <a:rPr lang="ja-JP" altLang="en-US" sz="3600" b="1">
                <a:solidFill>
                  <a:srgbClr val="FFFFFF"/>
                </a:solidFill>
              </a:rPr>
              <a:t>”</a:t>
            </a:r>
            <a:endParaRPr lang="en-US" altLang="ja-JP" sz="3600" b="1">
              <a:solidFill>
                <a:srgbClr val="FFFFFF"/>
              </a:solidFill>
            </a:endParaRPr>
          </a:p>
          <a:p>
            <a:pPr algn="r" eaLnBrk="1" hangingPunct="1">
              <a:lnSpc>
                <a:spcPct val="90000"/>
              </a:lnSpc>
              <a:spcBef>
                <a:spcPct val="20000"/>
              </a:spcBef>
            </a:pPr>
            <a:r>
              <a:rPr lang="en-US" altLang="en-US" sz="3600" b="1">
                <a:solidFill>
                  <a:srgbClr val="FFFFFF"/>
                </a:solidFill>
              </a:rPr>
              <a:t>Ga-la-ti 6:1</a:t>
            </a:r>
          </a:p>
        </p:txBody>
      </p:sp>
      <p:sp>
        <p:nvSpPr>
          <p:cNvPr id="126982" name="Rectangle 9">
            <a:extLst>
              <a:ext uri="{FF2B5EF4-FFF2-40B4-BE49-F238E27FC236}">
                <a16:creationId xmlns:a16="http://schemas.microsoft.com/office/drawing/2014/main" id="{9770878D-8694-244D-A1F1-A6792D087BBF}"/>
              </a:ext>
            </a:extLst>
          </p:cNvPr>
          <p:cNvSpPr>
            <a:spLocks noChangeArrowheads="1"/>
          </p:cNvSpPr>
          <p:nvPr/>
        </p:nvSpPr>
        <p:spPr bwMode="auto">
          <a:xfrm>
            <a:off x="900113" y="76200"/>
            <a:ext cx="76342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4400" b="1">
                <a:solidFill>
                  <a:srgbClr val="FFFFFF"/>
                </a:solidFill>
              </a:rPr>
              <a:t>Phục Hồi Người Phạm Tội</a:t>
            </a:r>
            <a:endParaRPr lang="en-US" altLang="en-US" sz="3600">
              <a:solidFill>
                <a:srgbClr val="FFFFFF"/>
              </a:solidFill>
            </a:endParaRPr>
          </a:p>
        </p:txBody>
      </p:sp>
      <p:sp>
        <p:nvSpPr>
          <p:cNvPr id="126983" name="Text Box 4">
            <a:extLst>
              <a:ext uri="{FF2B5EF4-FFF2-40B4-BE49-F238E27FC236}">
                <a16:creationId xmlns:a16="http://schemas.microsoft.com/office/drawing/2014/main" id="{A26404FB-4A36-624F-93BD-8AE40D62EA69}"/>
              </a:ext>
            </a:extLst>
          </p:cNvPr>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72</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5" descr="leave nets behind.jpg">
            <a:extLst>
              <a:ext uri="{FF2B5EF4-FFF2-40B4-BE49-F238E27FC236}">
                <a16:creationId xmlns:a16="http://schemas.microsoft.com/office/drawing/2014/main" id="{528F762B-F693-4E4B-BF7E-CCE3A43334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4338" name="Rectangle 2">
            <a:extLst>
              <a:ext uri="{FF2B5EF4-FFF2-40B4-BE49-F238E27FC236}">
                <a16:creationId xmlns:a16="http://schemas.microsoft.com/office/drawing/2014/main" id="{2AD71DB1-7870-024C-A794-2F14EBDD50D7}"/>
              </a:ext>
            </a:extLst>
          </p:cNvPr>
          <p:cNvSpPr>
            <a:spLocks noGrp="1" noChangeArrowheads="1"/>
          </p:cNvSpPr>
          <p:nvPr>
            <p:ph type="title"/>
          </p:nvPr>
        </p:nvSpPr>
        <p:spPr>
          <a:xfrm>
            <a:off x="228600" y="228600"/>
            <a:ext cx="8915400" cy="1219200"/>
          </a:xfrm>
          <a:ln>
            <a:miter lim="800000"/>
            <a:headEnd/>
            <a:tailEnd/>
          </a:ln>
          <a:effectLst>
            <a:outerShdw blurRad="25400" dist="25399" dir="2700000" algn="ctr" rotWithShape="0">
              <a:schemeClr val="bg2">
                <a:alpha val="99962"/>
              </a:schemeClr>
            </a:outerShdw>
          </a:effectLst>
          <a:extLst/>
        </p:spPr>
        <p:txBody>
          <a:bodyPr/>
          <a:lstStyle/>
          <a:p>
            <a:pPr marL="533400" indent="-533400" algn="l" eaLnBrk="1" hangingPunct="1">
              <a:defRPr/>
            </a:pPr>
            <a:r>
              <a:rPr lang="en-US" sz="3200" i="0" dirty="0">
                <a:effectLst>
                  <a:glow rad="139700">
                    <a:schemeClr val="bg1">
                      <a:alpha val="75000"/>
                    </a:schemeClr>
                  </a:glow>
                </a:effectLst>
              </a:rPr>
              <a:t>A.  </a:t>
            </a:r>
            <a:r>
              <a:rPr lang="en-US" sz="3200" i="0" dirty="0" err="1">
                <a:effectLst>
                  <a:glow rad="139700">
                    <a:schemeClr val="bg1">
                      <a:alpha val="75000"/>
                    </a:schemeClr>
                  </a:glow>
                </a:effectLst>
              </a:rPr>
              <a:t>Một</a:t>
            </a:r>
            <a:r>
              <a:rPr lang="en-US" sz="3200" i="0" dirty="0">
                <a:effectLst>
                  <a:glow rad="139700">
                    <a:schemeClr val="bg1">
                      <a:alpha val="75000"/>
                    </a:schemeClr>
                  </a:glow>
                </a:effectLst>
              </a:rPr>
              <a:t> </a:t>
            </a:r>
            <a:r>
              <a:rPr lang="en-US" sz="3200" i="0" dirty="0" err="1">
                <a:effectLst>
                  <a:glow rad="139700">
                    <a:schemeClr val="bg1">
                      <a:alpha val="75000"/>
                    </a:schemeClr>
                  </a:glow>
                </a:effectLst>
              </a:rPr>
              <a:t>số</a:t>
            </a:r>
            <a:r>
              <a:rPr lang="en-US" sz="3200" i="0" dirty="0">
                <a:effectLst>
                  <a:glow rad="139700">
                    <a:schemeClr val="bg1">
                      <a:alpha val="75000"/>
                    </a:schemeClr>
                  </a:glow>
                </a:effectLst>
              </a:rPr>
              <a:t> minh </a:t>
            </a:r>
            <a:r>
              <a:rPr lang="en-US" sz="3200" i="0" dirty="0" err="1">
                <a:effectLst>
                  <a:glow rad="139700">
                    <a:schemeClr val="bg1">
                      <a:alpha val="75000"/>
                    </a:schemeClr>
                  </a:glow>
                </a:effectLst>
              </a:rPr>
              <a:t>họa</a:t>
            </a:r>
            <a:r>
              <a:rPr lang="en-US" sz="3200" i="0" dirty="0">
                <a:effectLst>
                  <a:glow rad="139700">
                    <a:schemeClr val="bg1">
                      <a:alpha val="75000"/>
                    </a:schemeClr>
                  </a:glow>
                </a:effectLst>
              </a:rPr>
              <a:t> </a:t>
            </a:r>
            <a:r>
              <a:rPr lang="en-US" sz="3200" i="0" dirty="0" err="1">
                <a:effectLst>
                  <a:glow rad="139700">
                    <a:schemeClr val="bg1">
                      <a:alpha val="75000"/>
                    </a:schemeClr>
                  </a:glow>
                </a:effectLst>
              </a:rPr>
              <a:t>chỉ</a:t>
            </a:r>
            <a:r>
              <a:rPr lang="en-US" sz="3200" i="0" dirty="0">
                <a:effectLst>
                  <a:glow rad="139700">
                    <a:schemeClr val="bg1">
                      <a:alpha val="75000"/>
                    </a:schemeClr>
                  </a:glow>
                </a:effectLst>
              </a:rPr>
              <a:t> </a:t>
            </a:r>
            <a:r>
              <a:rPr lang="en-US" sz="3200" i="0" dirty="0" err="1">
                <a:effectLst>
                  <a:glow rad="139700">
                    <a:schemeClr val="bg1">
                      <a:alpha val="75000"/>
                    </a:schemeClr>
                  </a:glow>
                </a:effectLst>
              </a:rPr>
              <a:t>giải</a:t>
            </a:r>
            <a:r>
              <a:rPr lang="en-US" sz="3200" i="0" dirty="0">
                <a:effectLst>
                  <a:glow rad="139700">
                    <a:schemeClr val="bg1">
                      <a:alpha val="75000"/>
                    </a:schemeClr>
                  </a:glow>
                </a:effectLst>
              </a:rPr>
              <a:t> </a:t>
            </a:r>
            <a:r>
              <a:rPr lang="en-US" sz="3200" i="0" dirty="0" err="1">
                <a:effectLst>
                  <a:glow rad="139700">
                    <a:schemeClr val="bg1">
                      <a:alpha val="75000"/>
                    </a:schemeClr>
                  </a:glow>
                </a:effectLst>
              </a:rPr>
              <a:t>thích</a:t>
            </a:r>
            <a:r>
              <a:rPr lang="en-US" sz="3200" i="0" dirty="0">
                <a:effectLst>
                  <a:glow rad="139700">
                    <a:schemeClr val="bg1">
                      <a:alpha val="75000"/>
                    </a:schemeClr>
                  </a:glow>
                </a:effectLst>
              </a:rPr>
              <a:t> </a:t>
            </a:r>
            <a:r>
              <a:rPr lang="en-US" sz="3200" i="0" dirty="0" err="1">
                <a:effectLst>
                  <a:glow rad="139700">
                    <a:schemeClr val="bg1">
                      <a:alpha val="75000"/>
                    </a:schemeClr>
                  </a:glow>
                </a:effectLst>
              </a:rPr>
              <a:t>một</a:t>
            </a:r>
            <a:r>
              <a:rPr lang="en-US" sz="3200" i="0" dirty="0">
                <a:effectLst>
                  <a:glow rad="139700">
                    <a:schemeClr val="bg1">
                      <a:alpha val="75000"/>
                    </a:schemeClr>
                  </a:glow>
                </a:effectLst>
              </a:rPr>
              <a:t> </a:t>
            </a:r>
            <a:r>
              <a:rPr lang="en-US" sz="3200" i="0" dirty="0" err="1">
                <a:effectLst>
                  <a:glow rad="139700">
                    <a:schemeClr val="bg1">
                      <a:alpha val="75000"/>
                    </a:schemeClr>
                  </a:glow>
                </a:effectLst>
              </a:rPr>
              <a:t>khái</a:t>
            </a:r>
            <a:r>
              <a:rPr lang="en-US" sz="3200" i="0" dirty="0">
                <a:effectLst>
                  <a:glow rad="139700">
                    <a:schemeClr val="bg1">
                      <a:alpha val="75000"/>
                    </a:schemeClr>
                  </a:glow>
                </a:effectLst>
              </a:rPr>
              <a:t> </a:t>
            </a:r>
            <a:r>
              <a:rPr lang="en-US" sz="3200" i="0" dirty="0" err="1">
                <a:effectLst>
                  <a:glow rad="139700">
                    <a:schemeClr val="bg1">
                      <a:alpha val="75000"/>
                    </a:schemeClr>
                  </a:glow>
                </a:effectLst>
              </a:rPr>
              <a:t>niệm</a:t>
            </a:r>
            <a:r>
              <a:rPr lang="en-US" sz="3200" i="0" dirty="0">
                <a:effectLst>
                  <a:glow rad="139700">
                    <a:schemeClr val="bg1">
                      <a:alpha val="75000"/>
                    </a:schemeClr>
                  </a:glow>
                </a:effectLst>
              </a:rPr>
              <a:t> </a:t>
            </a:r>
            <a:r>
              <a:rPr lang="en-US" sz="3200" i="0" dirty="0" err="1">
                <a:effectLst>
                  <a:glow rad="139700">
                    <a:schemeClr val="bg1">
                      <a:alpha val="75000"/>
                    </a:schemeClr>
                  </a:glow>
                </a:effectLst>
              </a:rPr>
              <a:t>đến</a:t>
            </a:r>
            <a:r>
              <a:rPr lang="en-US" sz="3200" i="0" dirty="0">
                <a:effectLst>
                  <a:glow rad="139700">
                    <a:schemeClr val="bg1">
                      <a:alpha val="75000"/>
                    </a:schemeClr>
                  </a:glow>
                </a:effectLst>
              </a:rPr>
              <a:t> </a:t>
            </a:r>
            <a:r>
              <a:rPr lang="en-US" sz="3200" i="0" dirty="0" err="1">
                <a:effectLst>
                  <a:glow rad="139700">
                    <a:schemeClr val="bg1">
                      <a:alpha val="75000"/>
                    </a:schemeClr>
                  </a:glow>
                </a:effectLst>
              </a:rPr>
              <a:t>từ</a:t>
            </a:r>
            <a:r>
              <a:rPr lang="en-US" sz="3200" i="0" dirty="0">
                <a:effectLst>
                  <a:glow rad="139700">
                    <a:schemeClr val="bg1">
                      <a:alpha val="75000"/>
                    </a:schemeClr>
                  </a:glow>
                </a:effectLst>
              </a:rPr>
              <a:t> </a:t>
            </a:r>
            <a:r>
              <a:rPr lang="en-US" sz="3200" i="0" dirty="0" err="1">
                <a:effectLst>
                  <a:glow rad="139700">
                    <a:schemeClr val="bg1">
                      <a:alpha val="75000"/>
                    </a:schemeClr>
                  </a:glow>
                </a:effectLst>
              </a:rPr>
              <a:t>một</a:t>
            </a:r>
            <a:r>
              <a:rPr lang="en-US" sz="3200" i="0" dirty="0">
                <a:effectLst>
                  <a:glow rad="139700">
                    <a:schemeClr val="bg1">
                      <a:alpha val="75000"/>
                    </a:schemeClr>
                  </a:glow>
                </a:effectLst>
              </a:rPr>
              <a:t> </a:t>
            </a:r>
            <a:r>
              <a:rPr lang="en-US" sz="3200" i="0" dirty="0" err="1">
                <a:effectLst>
                  <a:glow rad="139700">
                    <a:schemeClr val="bg1">
                      <a:alpha val="75000"/>
                    </a:schemeClr>
                  </a:glow>
                </a:effectLst>
              </a:rPr>
              <a:t>lãnh</a:t>
            </a:r>
            <a:r>
              <a:rPr lang="en-US" sz="3200" i="0" dirty="0">
                <a:effectLst>
                  <a:glow rad="139700">
                    <a:schemeClr val="bg1">
                      <a:alpha val="75000"/>
                    </a:schemeClr>
                  </a:glow>
                </a:effectLst>
              </a:rPr>
              <a:t> </a:t>
            </a:r>
            <a:r>
              <a:rPr lang="en-US" sz="3200" i="0" dirty="0" err="1">
                <a:effectLst>
                  <a:glow rad="139700">
                    <a:schemeClr val="bg1">
                      <a:alpha val="75000"/>
                    </a:schemeClr>
                  </a:glow>
                </a:effectLst>
              </a:rPr>
              <a:t>vực</a:t>
            </a:r>
            <a:r>
              <a:rPr lang="en-US" sz="3200" i="0" dirty="0">
                <a:effectLst>
                  <a:glow rad="139700">
                    <a:schemeClr val="bg1">
                      <a:alpha val="75000"/>
                    </a:schemeClr>
                  </a:glow>
                </a:effectLst>
              </a:rPr>
              <a:t> </a:t>
            </a:r>
            <a:r>
              <a:rPr lang="en-US" sz="3200" i="0" dirty="0" err="1">
                <a:solidFill>
                  <a:srgbClr val="FFFF00"/>
                </a:solidFill>
                <a:effectLst>
                  <a:glow rad="139700">
                    <a:schemeClr val="bg1">
                      <a:alpha val="75000"/>
                    </a:schemeClr>
                  </a:glow>
                </a:effectLst>
              </a:rPr>
              <a:t>không</a:t>
            </a:r>
            <a:r>
              <a:rPr lang="en-US" sz="3200" i="0" dirty="0">
                <a:solidFill>
                  <a:srgbClr val="FFFF00"/>
                </a:solidFill>
                <a:effectLst>
                  <a:glow rad="139700">
                    <a:schemeClr val="bg1">
                      <a:alpha val="75000"/>
                    </a:schemeClr>
                  </a:glow>
                </a:effectLst>
              </a:rPr>
              <a:t> </a:t>
            </a:r>
            <a:r>
              <a:rPr lang="en-US" sz="3200" i="0" dirty="0" err="1">
                <a:solidFill>
                  <a:srgbClr val="FFFF00"/>
                </a:solidFill>
                <a:effectLst>
                  <a:glow rad="139700">
                    <a:schemeClr val="bg1">
                      <a:alpha val="75000"/>
                    </a:schemeClr>
                  </a:glow>
                </a:effectLst>
              </a:rPr>
              <a:t>quen</a:t>
            </a:r>
            <a:r>
              <a:rPr lang="en-US" sz="3200" i="0" dirty="0">
                <a:solidFill>
                  <a:srgbClr val="FFFF00"/>
                </a:solidFill>
                <a:effectLst>
                  <a:glow rad="139700">
                    <a:schemeClr val="bg1">
                      <a:alpha val="75000"/>
                    </a:schemeClr>
                  </a:glow>
                </a:effectLst>
              </a:rPr>
              <a:t> </a:t>
            </a:r>
            <a:r>
              <a:rPr lang="en-US" sz="3200" i="0" dirty="0" err="1">
                <a:solidFill>
                  <a:srgbClr val="FFFF00"/>
                </a:solidFill>
                <a:effectLst>
                  <a:glow rad="139700">
                    <a:schemeClr val="bg1">
                      <a:alpha val="75000"/>
                    </a:schemeClr>
                  </a:glow>
                </a:effectLst>
              </a:rPr>
              <a:t>thuộc</a:t>
            </a:r>
            <a:r>
              <a:rPr lang="en-US" sz="3200" i="0" dirty="0">
                <a:effectLst>
                  <a:glow rad="139700">
                    <a:schemeClr val="bg1">
                      <a:alpha val="75000"/>
                    </a:schemeClr>
                  </a:glow>
                </a:effectLst>
              </a:rPr>
              <a:t> </a:t>
            </a:r>
            <a:r>
              <a:rPr lang="en-US" sz="3200" i="0" dirty="0" err="1">
                <a:effectLst>
                  <a:glow rad="139700">
                    <a:schemeClr val="bg1">
                      <a:alpha val="75000"/>
                    </a:schemeClr>
                  </a:glow>
                </a:effectLst>
              </a:rPr>
              <a:t>trong</a:t>
            </a:r>
            <a:r>
              <a:rPr lang="en-US" sz="3200" i="0" dirty="0">
                <a:effectLst>
                  <a:glow rad="139700">
                    <a:schemeClr val="bg1">
                      <a:alpha val="75000"/>
                    </a:schemeClr>
                  </a:glow>
                </a:effectLst>
              </a:rPr>
              <a:t> </a:t>
            </a:r>
            <a:r>
              <a:rPr lang="en-US" sz="3200" i="0" dirty="0" err="1">
                <a:effectLst>
                  <a:glow rad="139700">
                    <a:schemeClr val="bg1">
                      <a:alpha val="75000"/>
                    </a:schemeClr>
                  </a:glow>
                </a:effectLst>
              </a:rPr>
              <a:t>đời</a:t>
            </a:r>
            <a:r>
              <a:rPr lang="en-US" sz="3200" i="0" dirty="0">
                <a:effectLst>
                  <a:glow rad="139700">
                    <a:schemeClr val="bg1">
                      <a:alpha val="75000"/>
                    </a:schemeClr>
                  </a:glow>
                </a:effectLst>
              </a:rPr>
              <a:t> </a:t>
            </a:r>
            <a:r>
              <a:rPr lang="en-US" sz="3200" i="0" dirty="0" err="1">
                <a:effectLst>
                  <a:glow rad="139700">
                    <a:schemeClr val="bg1">
                      <a:alpha val="75000"/>
                    </a:schemeClr>
                  </a:glow>
                </a:effectLst>
              </a:rPr>
              <a:t>sống</a:t>
            </a:r>
            <a:r>
              <a:rPr lang="en-US" sz="3200" i="0" dirty="0">
                <a:effectLst>
                  <a:glow rad="139700">
                    <a:schemeClr val="bg1">
                      <a:alpha val="75000"/>
                    </a:schemeClr>
                  </a:glow>
                </a:effectLst>
              </a:rPr>
              <a:t>.</a:t>
            </a:r>
          </a:p>
        </p:txBody>
      </p:sp>
      <p:sp>
        <p:nvSpPr>
          <p:cNvPr id="1294339" name="Rectangle 3">
            <a:extLst>
              <a:ext uri="{FF2B5EF4-FFF2-40B4-BE49-F238E27FC236}">
                <a16:creationId xmlns:a16="http://schemas.microsoft.com/office/drawing/2014/main" id="{627E2CAD-0E42-2E47-858B-A6113F2DA08F}"/>
              </a:ext>
            </a:extLst>
          </p:cNvPr>
          <p:cNvSpPr>
            <a:spLocks noGrp="1" noChangeArrowheads="1"/>
          </p:cNvSpPr>
          <p:nvPr>
            <p:ph type="body" idx="1"/>
          </p:nvPr>
        </p:nvSpPr>
        <p:spPr>
          <a:xfrm>
            <a:off x="1828800" y="3200400"/>
            <a:ext cx="5029200" cy="914400"/>
          </a:xfrm>
          <a:ln>
            <a:miter lim="800000"/>
            <a:headEnd/>
            <a:tailEnd/>
          </a:ln>
          <a:effectLst>
            <a:outerShdw blurRad="25400" dist="25399" dir="2700000" algn="ctr" rotWithShape="0">
              <a:schemeClr val="bg2">
                <a:alpha val="99962"/>
              </a:schemeClr>
            </a:outerShdw>
          </a:effectLst>
          <a:extLst/>
        </p:spPr>
        <p:txBody>
          <a:bodyPr/>
          <a:lstStyle/>
          <a:p>
            <a:pPr marL="0" indent="0" algn="r" eaLnBrk="1" hangingPunct="1">
              <a:spcBef>
                <a:spcPct val="0"/>
              </a:spcBef>
              <a:buFont typeface="Monotype Sorts" charset="2"/>
              <a:buNone/>
              <a:defRPr/>
            </a:pPr>
            <a:r>
              <a:rPr lang="en-US" sz="6000" i="1" dirty="0" err="1">
                <a:solidFill>
                  <a:schemeClr val="tx2"/>
                </a:solidFill>
                <a:effectLst>
                  <a:glow rad="139700">
                    <a:schemeClr val="bg1">
                      <a:alpha val="75000"/>
                    </a:schemeClr>
                  </a:glow>
                </a:effectLst>
              </a:rPr>
              <a:t>Phục</a:t>
            </a:r>
            <a:r>
              <a:rPr lang="en-US" sz="6000" i="1" dirty="0">
                <a:solidFill>
                  <a:schemeClr val="tx2"/>
                </a:solidFill>
                <a:effectLst>
                  <a:glow rad="139700">
                    <a:schemeClr val="bg1">
                      <a:alpha val="75000"/>
                    </a:schemeClr>
                  </a:glow>
                </a:effectLst>
              </a:rPr>
              <a:t> </a:t>
            </a:r>
            <a:r>
              <a:rPr lang="en-US" sz="6000" i="1" dirty="0" err="1">
                <a:solidFill>
                  <a:schemeClr val="tx2"/>
                </a:solidFill>
                <a:effectLst>
                  <a:glow rad="139700">
                    <a:schemeClr val="bg1">
                      <a:alpha val="75000"/>
                    </a:schemeClr>
                  </a:glow>
                </a:effectLst>
              </a:rPr>
              <a:t>hồi</a:t>
            </a:r>
            <a:r>
              <a:rPr lang="en-US" sz="6000" i="1" dirty="0">
                <a:solidFill>
                  <a:schemeClr val="tx2"/>
                </a:solidFill>
                <a:effectLst>
                  <a:glow rad="139700">
                    <a:schemeClr val="bg1">
                      <a:alpha val="75000"/>
                    </a:schemeClr>
                  </a:glow>
                </a:effectLst>
              </a:rPr>
              <a:t> </a:t>
            </a:r>
            <a:r>
              <a:rPr lang="en-US" sz="6000" i="1" dirty="0" err="1">
                <a:solidFill>
                  <a:schemeClr val="tx2"/>
                </a:solidFill>
                <a:effectLst>
                  <a:glow rad="139700">
                    <a:schemeClr val="bg1">
                      <a:alpha val="75000"/>
                    </a:schemeClr>
                  </a:glow>
                </a:effectLst>
              </a:rPr>
              <a:t>lưới</a:t>
            </a:r>
            <a:endParaRPr lang="en-US" sz="6000" i="1" dirty="0">
              <a:solidFill>
                <a:schemeClr val="tx2"/>
              </a:solidFill>
              <a:effectLst>
                <a:glow rad="139700">
                  <a:schemeClr val="bg1">
                    <a:alpha val="75000"/>
                  </a:schemeClr>
                </a:glow>
              </a:effectLst>
            </a:endParaRPr>
          </a:p>
        </p:txBody>
      </p:sp>
      <p:sp>
        <p:nvSpPr>
          <p:cNvPr id="5" name="Rectangle 2">
            <a:extLst>
              <a:ext uri="{FF2B5EF4-FFF2-40B4-BE49-F238E27FC236}">
                <a16:creationId xmlns:a16="http://schemas.microsoft.com/office/drawing/2014/main" id="{303FC5F3-3930-084C-8885-32E6ED20EE18}"/>
              </a:ext>
            </a:extLst>
          </p:cNvPr>
          <p:cNvSpPr txBox="1">
            <a:spLocks noChangeArrowheads="1"/>
          </p:cNvSpPr>
          <p:nvPr/>
        </p:nvSpPr>
        <p:spPr bwMode="auto">
          <a:xfrm>
            <a:off x="3276600" y="4343400"/>
            <a:ext cx="5105400" cy="12954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endParaRPr lang="en-US" altLang="en-US" sz="4400" i="1">
              <a:solidFill>
                <a:schemeClr val="tx2"/>
              </a:solidFill>
              <a:latin typeface="Tahoma" panose="020B0604030504040204" pitchFamily="34" charset="0"/>
            </a:endParaRPr>
          </a:p>
        </p:txBody>
      </p:sp>
      <p:sp>
        <p:nvSpPr>
          <p:cNvPr id="129029" name="Text Box 4">
            <a:extLst>
              <a:ext uri="{FF2B5EF4-FFF2-40B4-BE49-F238E27FC236}">
                <a16:creationId xmlns:a16="http://schemas.microsoft.com/office/drawing/2014/main" id="{89DEE259-1FD6-FA43-92E2-F511C8AB5D20}"/>
              </a:ext>
            </a:extLst>
          </p:cNvPr>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72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4" descr="monkey-strange-65">
            <a:extLst>
              <a:ext uri="{FF2B5EF4-FFF2-40B4-BE49-F238E27FC236}">
                <a16:creationId xmlns:a16="http://schemas.microsoft.com/office/drawing/2014/main" id="{1DDD5D58-B2FB-564A-98A6-3BA0AD825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26"/>
          <a:stretch>
            <a:fillRect/>
          </a:stretch>
        </p:blipFill>
        <p:spPr bwMode="auto">
          <a:xfrm>
            <a:off x="0" y="168275"/>
            <a:ext cx="91440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4338" name="Rectangle 2">
            <a:extLst>
              <a:ext uri="{FF2B5EF4-FFF2-40B4-BE49-F238E27FC236}">
                <a16:creationId xmlns:a16="http://schemas.microsoft.com/office/drawing/2014/main" id="{7A17FD88-F85E-C946-BD8C-A049B48144F3}"/>
              </a:ext>
            </a:extLst>
          </p:cNvPr>
          <p:cNvSpPr>
            <a:spLocks noGrp="1" noChangeArrowheads="1"/>
          </p:cNvSpPr>
          <p:nvPr>
            <p:ph type="title"/>
          </p:nvPr>
        </p:nvSpPr>
        <p:spPr>
          <a:xfrm>
            <a:off x="228600" y="228600"/>
            <a:ext cx="8915400" cy="1219200"/>
          </a:xfrm>
          <a:ln>
            <a:miter lim="800000"/>
            <a:headEnd/>
            <a:tailEnd/>
          </a:ln>
          <a:effectLst>
            <a:outerShdw blurRad="25400" dist="25399" dir="2700000" algn="ctr" rotWithShape="0">
              <a:schemeClr val="bg2">
                <a:alpha val="99962"/>
              </a:schemeClr>
            </a:outerShdw>
          </a:effectLst>
          <a:extLst/>
        </p:spPr>
        <p:txBody>
          <a:bodyPr/>
          <a:lstStyle/>
          <a:p>
            <a:pPr marL="533400" indent="-533400" algn="l" eaLnBrk="1" hangingPunct="1">
              <a:defRPr/>
            </a:pPr>
            <a:r>
              <a:rPr lang="en-US" sz="3200" i="0" dirty="0"/>
              <a:t>A. </a:t>
            </a:r>
            <a:r>
              <a:rPr lang="en-US" sz="3200" i="0" dirty="0" err="1">
                <a:effectLst>
                  <a:glow rad="139700">
                    <a:schemeClr val="bg1">
                      <a:alpha val="75000"/>
                    </a:schemeClr>
                  </a:glow>
                </a:effectLst>
              </a:rPr>
              <a:t>Một</a:t>
            </a:r>
            <a:r>
              <a:rPr lang="en-US" sz="3200" i="0" dirty="0">
                <a:effectLst>
                  <a:glow rad="139700">
                    <a:schemeClr val="bg1">
                      <a:alpha val="75000"/>
                    </a:schemeClr>
                  </a:glow>
                </a:effectLst>
              </a:rPr>
              <a:t> </a:t>
            </a:r>
            <a:r>
              <a:rPr lang="en-US" sz="3200" i="0" dirty="0" err="1">
                <a:effectLst>
                  <a:glow rad="139700">
                    <a:schemeClr val="bg1">
                      <a:alpha val="75000"/>
                    </a:schemeClr>
                  </a:glow>
                </a:effectLst>
              </a:rPr>
              <a:t>số</a:t>
            </a:r>
            <a:r>
              <a:rPr lang="en-US" sz="3200" i="0" dirty="0">
                <a:effectLst>
                  <a:glow rad="139700">
                    <a:schemeClr val="bg1">
                      <a:alpha val="75000"/>
                    </a:schemeClr>
                  </a:glow>
                </a:effectLst>
              </a:rPr>
              <a:t> minh </a:t>
            </a:r>
            <a:r>
              <a:rPr lang="en-US" sz="3200" i="0" dirty="0" err="1">
                <a:effectLst>
                  <a:glow rad="139700">
                    <a:schemeClr val="bg1">
                      <a:alpha val="75000"/>
                    </a:schemeClr>
                  </a:glow>
                </a:effectLst>
              </a:rPr>
              <a:t>họa</a:t>
            </a:r>
            <a:r>
              <a:rPr lang="en-US" sz="3200" i="0" dirty="0">
                <a:effectLst>
                  <a:glow rad="139700">
                    <a:schemeClr val="bg1">
                      <a:alpha val="75000"/>
                    </a:schemeClr>
                  </a:glow>
                </a:effectLst>
              </a:rPr>
              <a:t> </a:t>
            </a:r>
            <a:r>
              <a:rPr lang="en-US" sz="3200" i="0" dirty="0" err="1">
                <a:effectLst>
                  <a:glow rad="139700">
                    <a:schemeClr val="bg1">
                      <a:alpha val="75000"/>
                    </a:schemeClr>
                  </a:glow>
                </a:effectLst>
              </a:rPr>
              <a:t>chỉ</a:t>
            </a:r>
            <a:r>
              <a:rPr lang="en-US" sz="3200" i="0" dirty="0">
                <a:effectLst>
                  <a:glow rad="139700">
                    <a:schemeClr val="bg1">
                      <a:alpha val="75000"/>
                    </a:schemeClr>
                  </a:glow>
                </a:effectLst>
              </a:rPr>
              <a:t> </a:t>
            </a:r>
            <a:r>
              <a:rPr lang="en-US" sz="3200" i="0" dirty="0" err="1">
                <a:effectLst>
                  <a:glow rad="139700">
                    <a:schemeClr val="bg1">
                      <a:alpha val="75000"/>
                    </a:schemeClr>
                  </a:glow>
                </a:effectLst>
              </a:rPr>
              <a:t>giải</a:t>
            </a:r>
            <a:r>
              <a:rPr lang="en-US" sz="3200" i="0" dirty="0">
                <a:effectLst>
                  <a:glow rad="139700">
                    <a:schemeClr val="bg1">
                      <a:alpha val="75000"/>
                    </a:schemeClr>
                  </a:glow>
                </a:effectLst>
              </a:rPr>
              <a:t> </a:t>
            </a:r>
            <a:r>
              <a:rPr lang="en-US" sz="3200" i="0" dirty="0" err="1">
                <a:effectLst>
                  <a:glow rad="139700">
                    <a:schemeClr val="bg1">
                      <a:alpha val="75000"/>
                    </a:schemeClr>
                  </a:glow>
                </a:effectLst>
              </a:rPr>
              <a:t>thích</a:t>
            </a:r>
            <a:r>
              <a:rPr lang="en-US" sz="3200" i="0" dirty="0">
                <a:effectLst>
                  <a:glow rad="139700">
                    <a:schemeClr val="bg1">
                      <a:alpha val="75000"/>
                    </a:schemeClr>
                  </a:glow>
                </a:effectLst>
              </a:rPr>
              <a:t> </a:t>
            </a:r>
            <a:r>
              <a:rPr lang="en-US" sz="3200" i="0" dirty="0" err="1">
                <a:effectLst>
                  <a:glow rad="139700">
                    <a:schemeClr val="bg1">
                      <a:alpha val="75000"/>
                    </a:schemeClr>
                  </a:glow>
                </a:effectLst>
              </a:rPr>
              <a:t>một</a:t>
            </a:r>
            <a:r>
              <a:rPr lang="en-US" sz="3200" i="0" dirty="0">
                <a:effectLst>
                  <a:glow rad="139700">
                    <a:schemeClr val="bg1">
                      <a:alpha val="75000"/>
                    </a:schemeClr>
                  </a:glow>
                </a:effectLst>
              </a:rPr>
              <a:t> </a:t>
            </a:r>
            <a:r>
              <a:rPr lang="en-US" sz="3200" i="0" dirty="0" err="1">
                <a:effectLst>
                  <a:glow rad="139700">
                    <a:schemeClr val="bg1">
                      <a:alpha val="75000"/>
                    </a:schemeClr>
                  </a:glow>
                </a:effectLst>
              </a:rPr>
              <a:t>khái</a:t>
            </a:r>
            <a:r>
              <a:rPr lang="en-US" sz="3200" i="0" dirty="0">
                <a:effectLst>
                  <a:glow rad="139700">
                    <a:schemeClr val="bg1">
                      <a:alpha val="75000"/>
                    </a:schemeClr>
                  </a:glow>
                </a:effectLst>
              </a:rPr>
              <a:t> </a:t>
            </a:r>
            <a:r>
              <a:rPr lang="en-US" sz="3200" i="0" dirty="0" err="1">
                <a:effectLst>
                  <a:glow rad="139700">
                    <a:schemeClr val="bg1">
                      <a:alpha val="75000"/>
                    </a:schemeClr>
                  </a:glow>
                </a:effectLst>
              </a:rPr>
              <a:t>niệm</a:t>
            </a:r>
            <a:r>
              <a:rPr lang="en-US" sz="3200" i="0" dirty="0">
                <a:effectLst>
                  <a:glow rad="139700">
                    <a:schemeClr val="bg1">
                      <a:alpha val="75000"/>
                    </a:schemeClr>
                  </a:glow>
                </a:effectLst>
              </a:rPr>
              <a:t> </a:t>
            </a:r>
            <a:r>
              <a:rPr lang="en-US" sz="3200" i="0" dirty="0" err="1">
                <a:effectLst>
                  <a:glow rad="139700">
                    <a:schemeClr val="bg1">
                      <a:alpha val="75000"/>
                    </a:schemeClr>
                  </a:glow>
                </a:effectLst>
              </a:rPr>
              <a:t>đến</a:t>
            </a:r>
            <a:r>
              <a:rPr lang="en-US" sz="3200" i="0" dirty="0">
                <a:effectLst>
                  <a:glow rad="139700">
                    <a:schemeClr val="bg1">
                      <a:alpha val="75000"/>
                    </a:schemeClr>
                  </a:glow>
                </a:effectLst>
              </a:rPr>
              <a:t> </a:t>
            </a:r>
            <a:r>
              <a:rPr lang="en-US" sz="3200" i="0" dirty="0" err="1">
                <a:effectLst>
                  <a:glow rad="139700">
                    <a:schemeClr val="bg1">
                      <a:alpha val="75000"/>
                    </a:schemeClr>
                  </a:glow>
                </a:effectLst>
              </a:rPr>
              <a:t>từ</a:t>
            </a:r>
            <a:r>
              <a:rPr lang="en-US" sz="3200" i="0" dirty="0">
                <a:effectLst>
                  <a:glow rad="139700">
                    <a:schemeClr val="bg1">
                      <a:alpha val="75000"/>
                    </a:schemeClr>
                  </a:glow>
                </a:effectLst>
              </a:rPr>
              <a:t> </a:t>
            </a:r>
            <a:r>
              <a:rPr lang="en-US" sz="3200" i="0" dirty="0" err="1">
                <a:effectLst>
                  <a:glow rad="139700">
                    <a:schemeClr val="bg1">
                      <a:alpha val="75000"/>
                    </a:schemeClr>
                  </a:glow>
                </a:effectLst>
              </a:rPr>
              <a:t>một</a:t>
            </a:r>
            <a:r>
              <a:rPr lang="en-US" sz="3200" i="0" dirty="0">
                <a:effectLst>
                  <a:glow rad="139700">
                    <a:schemeClr val="bg1">
                      <a:alpha val="75000"/>
                    </a:schemeClr>
                  </a:glow>
                </a:effectLst>
              </a:rPr>
              <a:t> </a:t>
            </a:r>
            <a:r>
              <a:rPr lang="en-US" sz="3200" i="0" dirty="0" err="1">
                <a:effectLst>
                  <a:glow rad="139700">
                    <a:schemeClr val="bg1">
                      <a:alpha val="75000"/>
                    </a:schemeClr>
                  </a:glow>
                </a:effectLst>
              </a:rPr>
              <a:t>lãnh</a:t>
            </a:r>
            <a:r>
              <a:rPr lang="en-US" sz="3200" i="0" dirty="0">
                <a:effectLst>
                  <a:glow rad="139700">
                    <a:schemeClr val="bg1">
                      <a:alpha val="75000"/>
                    </a:schemeClr>
                  </a:glow>
                </a:effectLst>
              </a:rPr>
              <a:t> </a:t>
            </a:r>
            <a:r>
              <a:rPr lang="en-US" sz="3200" i="0" dirty="0" err="1">
                <a:effectLst>
                  <a:glow rad="139700">
                    <a:schemeClr val="bg1">
                      <a:alpha val="75000"/>
                    </a:schemeClr>
                  </a:glow>
                </a:effectLst>
              </a:rPr>
              <a:t>vực</a:t>
            </a:r>
            <a:r>
              <a:rPr lang="en-US" sz="3200" i="0" dirty="0">
                <a:effectLst>
                  <a:glow rad="139700">
                    <a:schemeClr val="bg1">
                      <a:alpha val="75000"/>
                    </a:schemeClr>
                  </a:glow>
                </a:effectLst>
              </a:rPr>
              <a:t> </a:t>
            </a:r>
            <a:r>
              <a:rPr lang="en-US" sz="3200" i="0" dirty="0" err="1">
                <a:solidFill>
                  <a:srgbClr val="FFFF00"/>
                </a:solidFill>
                <a:effectLst>
                  <a:glow rad="139700">
                    <a:schemeClr val="bg1">
                      <a:alpha val="75000"/>
                    </a:schemeClr>
                  </a:glow>
                </a:effectLst>
              </a:rPr>
              <a:t>không</a:t>
            </a:r>
            <a:r>
              <a:rPr lang="en-US" sz="3200" i="0" dirty="0">
                <a:solidFill>
                  <a:srgbClr val="FFFF00"/>
                </a:solidFill>
                <a:effectLst>
                  <a:glow rad="139700">
                    <a:schemeClr val="bg1">
                      <a:alpha val="75000"/>
                    </a:schemeClr>
                  </a:glow>
                </a:effectLst>
              </a:rPr>
              <a:t> </a:t>
            </a:r>
            <a:r>
              <a:rPr lang="en-US" sz="3200" i="0" dirty="0" err="1">
                <a:solidFill>
                  <a:srgbClr val="FFFF00"/>
                </a:solidFill>
                <a:effectLst>
                  <a:glow rad="139700">
                    <a:schemeClr val="bg1">
                      <a:alpha val="75000"/>
                    </a:schemeClr>
                  </a:glow>
                </a:effectLst>
              </a:rPr>
              <a:t>quen</a:t>
            </a:r>
            <a:r>
              <a:rPr lang="en-US" sz="3200" i="0" dirty="0">
                <a:solidFill>
                  <a:srgbClr val="FFFF00"/>
                </a:solidFill>
                <a:effectLst>
                  <a:glow rad="139700">
                    <a:schemeClr val="bg1">
                      <a:alpha val="75000"/>
                    </a:schemeClr>
                  </a:glow>
                </a:effectLst>
              </a:rPr>
              <a:t> </a:t>
            </a:r>
            <a:r>
              <a:rPr lang="en-US" sz="3200" i="0" dirty="0" err="1">
                <a:solidFill>
                  <a:srgbClr val="FFFF00"/>
                </a:solidFill>
                <a:effectLst>
                  <a:glow rad="139700">
                    <a:schemeClr val="bg1">
                      <a:alpha val="75000"/>
                    </a:schemeClr>
                  </a:glow>
                </a:effectLst>
              </a:rPr>
              <a:t>thuộc</a:t>
            </a:r>
            <a:r>
              <a:rPr lang="en-US" sz="3200" i="0" dirty="0">
                <a:effectLst>
                  <a:glow rad="139700">
                    <a:schemeClr val="bg1">
                      <a:alpha val="75000"/>
                    </a:schemeClr>
                  </a:glow>
                </a:effectLst>
              </a:rPr>
              <a:t> </a:t>
            </a:r>
            <a:r>
              <a:rPr lang="en-US" sz="3200" i="0" dirty="0" err="1">
                <a:effectLst>
                  <a:glow rad="139700">
                    <a:schemeClr val="bg1">
                      <a:alpha val="75000"/>
                    </a:schemeClr>
                  </a:glow>
                </a:effectLst>
              </a:rPr>
              <a:t>trong</a:t>
            </a:r>
            <a:r>
              <a:rPr lang="en-US" sz="3200" i="0" dirty="0">
                <a:effectLst>
                  <a:glow rad="139700">
                    <a:schemeClr val="bg1">
                      <a:alpha val="75000"/>
                    </a:schemeClr>
                  </a:glow>
                </a:effectLst>
              </a:rPr>
              <a:t> </a:t>
            </a:r>
            <a:r>
              <a:rPr lang="en-US" sz="3200" i="0" dirty="0" err="1">
                <a:effectLst>
                  <a:glow rad="139700">
                    <a:schemeClr val="bg1">
                      <a:alpha val="75000"/>
                    </a:schemeClr>
                  </a:glow>
                </a:effectLst>
              </a:rPr>
              <a:t>đời</a:t>
            </a:r>
            <a:r>
              <a:rPr lang="en-US" sz="3200" i="0" dirty="0">
                <a:effectLst>
                  <a:glow rad="139700">
                    <a:schemeClr val="bg1">
                      <a:alpha val="75000"/>
                    </a:schemeClr>
                  </a:glow>
                </a:effectLst>
              </a:rPr>
              <a:t> </a:t>
            </a:r>
            <a:r>
              <a:rPr lang="en-US" sz="3200" i="0" dirty="0" err="1">
                <a:effectLst>
                  <a:glow rad="139700">
                    <a:schemeClr val="bg1">
                      <a:alpha val="75000"/>
                    </a:schemeClr>
                  </a:glow>
                </a:effectLst>
              </a:rPr>
              <a:t>sống</a:t>
            </a:r>
            <a:r>
              <a:rPr lang="en-US" sz="3200" i="0" dirty="0">
                <a:effectLst>
                  <a:glow rad="139700">
                    <a:schemeClr val="bg1">
                      <a:alpha val="75000"/>
                    </a:schemeClr>
                  </a:glow>
                </a:effectLst>
              </a:rPr>
              <a:t>.</a:t>
            </a:r>
            <a:endParaRPr lang="en-US" sz="3200" i="0" dirty="0"/>
          </a:p>
        </p:txBody>
      </p:sp>
      <p:sp>
        <p:nvSpPr>
          <p:cNvPr id="131075" name="Rectangle 3">
            <a:extLst>
              <a:ext uri="{FF2B5EF4-FFF2-40B4-BE49-F238E27FC236}">
                <a16:creationId xmlns:a16="http://schemas.microsoft.com/office/drawing/2014/main" id="{3CB1B8DC-C1D1-D04C-AF77-6A76440F0DC5}"/>
              </a:ext>
            </a:extLst>
          </p:cNvPr>
          <p:cNvSpPr>
            <a:spLocks noGrp="1" noChangeArrowheads="1"/>
          </p:cNvSpPr>
          <p:nvPr>
            <p:ph type="body" idx="1"/>
          </p:nvPr>
        </p:nvSpPr>
        <p:spPr>
          <a:xfrm>
            <a:off x="5257800" y="5562600"/>
            <a:ext cx="3581400" cy="990600"/>
          </a:xfrm>
        </p:spPr>
        <p:txBody>
          <a:bodyPr/>
          <a:lstStyle/>
          <a:p>
            <a:pPr algn="ctr" eaLnBrk="1" hangingPunct="1">
              <a:buFont typeface="Monotype Sorts" pitchFamily="2" charset="2"/>
              <a:buNone/>
            </a:pPr>
            <a:r>
              <a:rPr lang="ja-JP" altLang="en-US"/>
              <a:t>“</a:t>
            </a:r>
            <a:r>
              <a:rPr lang="en-US" altLang="ja-JP"/>
              <a:t>Đừng tham lam</a:t>
            </a:r>
            <a:r>
              <a:rPr lang="ja-JP" altLang="en-US"/>
              <a:t>”</a:t>
            </a:r>
            <a:endParaRPr lang="en-US" altLang="en-US"/>
          </a:p>
        </p:txBody>
      </p:sp>
      <p:sp>
        <p:nvSpPr>
          <p:cNvPr id="131076" name="Rectangle 2">
            <a:extLst>
              <a:ext uri="{FF2B5EF4-FFF2-40B4-BE49-F238E27FC236}">
                <a16:creationId xmlns:a16="http://schemas.microsoft.com/office/drawing/2014/main" id="{9F3768A6-97B6-7745-BEA1-2BEFAA817C71}"/>
              </a:ext>
            </a:extLst>
          </p:cNvPr>
          <p:cNvSpPr txBox="1">
            <a:spLocks noChangeArrowheads="1"/>
          </p:cNvSpPr>
          <p:nvPr/>
        </p:nvSpPr>
        <p:spPr bwMode="auto">
          <a:xfrm>
            <a:off x="1979613" y="4495800"/>
            <a:ext cx="6707187" cy="12954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4400" i="1">
                <a:solidFill>
                  <a:schemeClr val="tx2"/>
                </a:solidFill>
                <a:latin typeface="Tahoma" panose="020B0604030504040204" pitchFamily="34" charset="0"/>
              </a:rPr>
              <a:t>Con khỉ &amp; vẻ hào nhoáng</a:t>
            </a:r>
          </a:p>
        </p:txBody>
      </p:sp>
      <p:sp>
        <p:nvSpPr>
          <p:cNvPr id="131077" name="Rectangle 2">
            <a:extLst>
              <a:ext uri="{FF2B5EF4-FFF2-40B4-BE49-F238E27FC236}">
                <a16:creationId xmlns:a16="http://schemas.microsoft.com/office/drawing/2014/main" id="{198AFADD-FD2E-C145-8DB9-B98411F29136}"/>
              </a:ext>
            </a:extLst>
          </p:cNvPr>
          <p:cNvSpPr txBox="1">
            <a:spLocks noChangeArrowheads="1"/>
          </p:cNvSpPr>
          <p:nvPr/>
        </p:nvSpPr>
        <p:spPr bwMode="auto">
          <a:xfrm>
            <a:off x="152400" y="1295400"/>
            <a:ext cx="3200400" cy="35052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3200" i="1">
                <a:solidFill>
                  <a:schemeClr val="tx2"/>
                </a:solidFill>
                <a:latin typeface="Tahoma" panose="020B0604030504040204" pitchFamily="34" charset="0"/>
              </a:rPr>
              <a:t>“</a:t>
            </a:r>
            <a:r>
              <a:rPr lang="vi-VN" altLang="ja-JP" sz="3200" i="1">
                <a:solidFill>
                  <a:schemeClr val="tx2"/>
                </a:solidFill>
                <a:latin typeface="Tahoma" panose="020B0604030504040204" pitchFamily="34" charset="0"/>
              </a:rPr>
              <a:t>Bởi chưng sự tham tiền bạc là cội rễ mọi điều ác</a:t>
            </a:r>
            <a:r>
              <a:rPr lang="en-US" altLang="ja-JP" sz="3200" i="1">
                <a:solidFill>
                  <a:schemeClr val="tx2"/>
                </a:solidFill>
                <a:latin typeface="Tahoma" panose="020B0604030504040204" pitchFamily="34" charset="0"/>
              </a:rPr>
              <a:t>...</a:t>
            </a:r>
            <a:r>
              <a:rPr lang="ja-JP" altLang="en-US" sz="3200" i="1">
                <a:solidFill>
                  <a:schemeClr val="tx2"/>
                </a:solidFill>
                <a:latin typeface="Tahoma" panose="020B0604030504040204" pitchFamily="34" charset="0"/>
              </a:rPr>
              <a:t>”</a:t>
            </a:r>
            <a:r>
              <a:rPr lang="en-US" altLang="ja-JP" sz="3200" i="1">
                <a:solidFill>
                  <a:schemeClr val="tx2"/>
                </a:solidFill>
                <a:latin typeface="Tahoma" panose="020B0604030504040204" pitchFamily="34" charset="0"/>
              </a:rPr>
              <a:t> </a:t>
            </a:r>
            <a:br>
              <a:rPr lang="en-US" altLang="ja-JP" sz="3200" i="1">
                <a:solidFill>
                  <a:schemeClr val="tx2"/>
                </a:solidFill>
                <a:latin typeface="Tahoma" panose="020B0604030504040204" pitchFamily="34" charset="0"/>
              </a:rPr>
            </a:br>
            <a:r>
              <a:rPr lang="en-US" altLang="ja-JP" sz="3200" i="1">
                <a:solidFill>
                  <a:schemeClr val="tx2"/>
                </a:solidFill>
                <a:latin typeface="Tahoma" panose="020B0604030504040204" pitchFamily="34" charset="0"/>
              </a:rPr>
              <a:t>(I Tim. 6:10)</a:t>
            </a:r>
            <a:endParaRPr lang="en-US" altLang="en-US" sz="3200" i="1">
              <a:solidFill>
                <a:schemeClr val="tx2"/>
              </a:solidFill>
              <a:latin typeface="Tahoma" panose="020B0604030504040204" pitchFamily="34" charset="0"/>
            </a:endParaRPr>
          </a:p>
        </p:txBody>
      </p:sp>
      <p:sp>
        <p:nvSpPr>
          <p:cNvPr id="131078" name="Text Box 4">
            <a:extLst>
              <a:ext uri="{FF2B5EF4-FFF2-40B4-BE49-F238E27FC236}">
                <a16:creationId xmlns:a16="http://schemas.microsoft.com/office/drawing/2014/main" id="{3F5D1743-DC60-9640-BF17-4261D4A1F594}"/>
              </a:ext>
            </a:extLst>
          </p:cNvPr>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72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F2681E7-6014-EA4F-922C-F01991B78701}"/>
              </a:ext>
            </a:extLst>
          </p:cNvPr>
          <p:cNvSpPr>
            <a:spLocks noGrp="1"/>
          </p:cNvSpPr>
          <p:nvPr>
            <p:ph type="ctrTitle"/>
          </p:nvPr>
        </p:nvSpPr>
        <p:spPr>
          <a:xfrm>
            <a:off x="0" y="323850"/>
            <a:ext cx="9144000" cy="1581150"/>
          </a:xfrm>
        </p:spPr>
        <p:txBody>
          <a:bodyPr/>
          <a:lstStyle/>
          <a:p>
            <a:pPr eaLnBrk="1" hangingPunct="1"/>
            <a:r>
              <a:rPr lang="en-US" altLang="en-US" b="1">
                <a:solidFill>
                  <a:schemeClr val="bg1"/>
                </a:solidFill>
                <a:ea typeface="ＭＳ Ｐゴシック" panose="020B0600070205080204" pitchFamily="34" charset="-128"/>
              </a:rPr>
              <a:t>Tại sao có quá nhiều diễn giả không thể đưa ra áp dụng cho thính giả?</a:t>
            </a:r>
          </a:p>
        </p:txBody>
      </p:sp>
      <p:pic>
        <p:nvPicPr>
          <p:cNvPr id="97282" name="Picture 3" descr="worship-5.jpg">
            <a:extLst>
              <a:ext uri="{FF2B5EF4-FFF2-40B4-BE49-F238E27FC236}">
                <a16:creationId xmlns:a16="http://schemas.microsoft.com/office/drawing/2014/main" id="{D08366D2-292F-4F4C-8DF9-BC19A20C54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6350" y="2379663"/>
            <a:ext cx="377825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5" descr="leave nets behind.jpg">
            <a:extLst>
              <a:ext uri="{FF2B5EF4-FFF2-40B4-BE49-F238E27FC236}">
                <a16:creationId xmlns:a16="http://schemas.microsoft.com/office/drawing/2014/main" id="{65A4A83C-E42F-C648-9B0B-7D7E26FE8C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4339" name="Rectangle 3">
            <a:extLst>
              <a:ext uri="{FF2B5EF4-FFF2-40B4-BE49-F238E27FC236}">
                <a16:creationId xmlns:a16="http://schemas.microsoft.com/office/drawing/2014/main" id="{46CD0378-16BB-BE48-979C-67E9A81A02E9}"/>
              </a:ext>
            </a:extLst>
          </p:cNvPr>
          <p:cNvSpPr>
            <a:spLocks noGrp="1" noChangeArrowheads="1"/>
          </p:cNvSpPr>
          <p:nvPr>
            <p:ph type="body" idx="1"/>
          </p:nvPr>
        </p:nvSpPr>
        <p:spPr>
          <a:xfrm>
            <a:off x="1828800" y="3200400"/>
            <a:ext cx="5943600" cy="914400"/>
          </a:xfrm>
          <a:ln>
            <a:miter lim="800000"/>
            <a:headEnd/>
            <a:tailEnd/>
          </a:ln>
          <a:effectLst>
            <a:outerShdw blurRad="25400" dist="25399" dir="2700000" algn="ctr" rotWithShape="0">
              <a:schemeClr val="bg2">
                <a:alpha val="99962"/>
              </a:schemeClr>
            </a:outerShdw>
          </a:effectLst>
          <a:extLst/>
        </p:spPr>
        <p:txBody>
          <a:bodyPr/>
          <a:lstStyle/>
          <a:p>
            <a:pPr marL="0" indent="0" algn="ctr" eaLnBrk="1" hangingPunct="1">
              <a:spcBef>
                <a:spcPct val="0"/>
              </a:spcBef>
              <a:buFont typeface="Monotype Sorts" charset="2"/>
              <a:buNone/>
              <a:defRPr/>
            </a:pPr>
            <a:r>
              <a:rPr lang="en-US" sz="6000" i="1" dirty="0">
                <a:solidFill>
                  <a:schemeClr val="tx2"/>
                </a:solidFill>
                <a:effectLst>
                  <a:glow rad="139700">
                    <a:schemeClr val="bg1">
                      <a:alpha val="75000"/>
                    </a:schemeClr>
                  </a:glow>
                </a:effectLst>
              </a:rPr>
              <a:t>Restore nets</a:t>
            </a:r>
          </a:p>
        </p:txBody>
      </p:sp>
      <p:pic>
        <p:nvPicPr>
          <p:cNvPr id="8" name="Picture 1" descr="step 2 with 3 people browner.3.JPG">
            <a:extLst>
              <a:ext uri="{FF2B5EF4-FFF2-40B4-BE49-F238E27FC236}">
                <a16:creationId xmlns:a16="http://schemas.microsoft.com/office/drawing/2014/main" id="{F3A2E14F-6B62-6944-B59F-E7337BC0E9BE}"/>
              </a:ext>
            </a:extLst>
          </p:cNvPr>
          <p:cNvPicPr>
            <a:picLocks noChangeAspect="1"/>
          </p:cNvPicPr>
          <p:nvPr/>
        </p:nvPicPr>
        <p:blipFill>
          <a:blip r:embed="rId4">
            <a:extLst>
              <a:ext uri="{28A0092B-C50C-407E-A947-70E740481C1C}">
                <a14:useLocalDpi xmlns:a14="http://schemas.microsoft.com/office/drawing/2010/main" val="0"/>
              </a:ext>
            </a:extLst>
          </a:blip>
          <a:srcRect l="7956" r="3682"/>
          <a:stretch>
            <a:fillRect/>
          </a:stretch>
        </p:blipFill>
        <p:spPr bwMode="auto">
          <a:xfrm>
            <a:off x="0" y="-254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4338" name="Rectangle 2">
            <a:extLst>
              <a:ext uri="{FF2B5EF4-FFF2-40B4-BE49-F238E27FC236}">
                <a16:creationId xmlns:a16="http://schemas.microsoft.com/office/drawing/2014/main" id="{8B646DCC-B600-2443-8F5E-E0504BD9414E}"/>
              </a:ext>
            </a:extLst>
          </p:cNvPr>
          <p:cNvSpPr>
            <a:spLocks noGrp="1" noChangeArrowheads="1"/>
          </p:cNvSpPr>
          <p:nvPr>
            <p:ph type="title"/>
          </p:nvPr>
        </p:nvSpPr>
        <p:spPr>
          <a:xfrm>
            <a:off x="228600" y="228600"/>
            <a:ext cx="8915400" cy="1219200"/>
          </a:xfrm>
          <a:ln>
            <a:miter lim="800000"/>
            <a:headEnd/>
            <a:tailEnd/>
          </a:ln>
          <a:effectLst>
            <a:outerShdw blurRad="25400" dist="25399" dir="2700000" algn="ctr" rotWithShape="0">
              <a:schemeClr val="bg2">
                <a:alpha val="99962"/>
              </a:schemeClr>
            </a:outerShdw>
          </a:effectLst>
          <a:extLst/>
        </p:spPr>
        <p:txBody>
          <a:bodyPr/>
          <a:lstStyle/>
          <a:p>
            <a:pPr marL="533400" indent="-533400" algn="l" eaLnBrk="1" hangingPunct="1">
              <a:defRPr/>
            </a:pPr>
            <a:r>
              <a:rPr lang="en-US" sz="3200" i="0" dirty="0">
                <a:effectLst>
                  <a:glow rad="139700">
                    <a:schemeClr val="bg1">
                      <a:alpha val="75000"/>
                    </a:schemeClr>
                  </a:glow>
                </a:effectLst>
              </a:rPr>
              <a:t>B.	Minh </a:t>
            </a:r>
            <a:r>
              <a:rPr lang="en-US" sz="3200" i="0" dirty="0" err="1">
                <a:effectLst>
                  <a:glow rad="139700">
                    <a:schemeClr val="bg1">
                      <a:alpha val="75000"/>
                    </a:schemeClr>
                  </a:glow>
                </a:effectLst>
              </a:rPr>
              <a:t>họa</a:t>
            </a:r>
            <a:r>
              <a:rPr lang="en-US" sz="3200" i="0" dirty="0">
                <a:effectLst>
                  <a:glow rad="139700">
                    <a:schemeClr val="bg1">
                      <a:alpha val="75000"/>
                    </a:schemeClr>
                  </a:glow>
                </a:effectLst>
              </a:rPr>
              <a:t> </a:t>
            </a:r>
            <a:r>
              <a:rPr lang="en-US" sz="3200" i="0" dirty="0" err="1">
                <a:effectLst>
                  <a:glow rad="139700">
                    <a:schemeClr val="bg1">
                      <a:alpha val="75000"/>
                    </a:schemeClr>
                  </a:glow>
                </a:effectLst>
              </a:rPr>
              <a:t>áp</a:t>
            </a:r>
            <a:r>
              <a:rPr lang="en-US" sz="3200" i="0" dirty="0">
                <a:effectLst>
                  <a:glow rad="139700">
                    <a:schemeClr val="bg1">
                      <a:alpha val="75000"/>
                    </a:schemeClr>
                  </a:glow>
                </a:effectLst>
              </a:rPr>
              <a:t> </a:t>
            </a:r>
            <a:r>
              <a:rPr lang="en-US" sz="3200" i="0" dirty="0" err="1">
                <a:effectLst>
                  <a:glow rad="139700">
                    <a:schemeClr val="bg1">
                      <a:alpha val="75000"/>
                    </a:schemeClr>
                  </a:glow>
                </a:effectLst>
              </a:rPr>
              <a:t>dụng</a:t>
            </a:r>
            <a:r>
              <a:rPr lang="en-US" sz="3200" i="0" dirty="0">
                <a:effectLst>
                  <a:glow rad="139700">
                    <a:schemeClr val="bg1">
                      <a:alpha val="75000"/>
                    </a:schemeClr>
                  </a:glow>
                </a:effectLst>
              </a:rPr>
              <a:t> </a:t>
            </a:r>
            <a:r>
              <a:rPr lang="en-US" sz="3200" i="0" dirty="0" err="1">
                <a:effectLst>
                  <a:glow rad="139700">
                    <a:schemeClr val="bg1">
                      <a:alpha val="75000"/>
                    </a:schemeClr>
                  </a:glow>
                </a:effectLst>
              </a:rPr>
              <a:t>một</a:t>
            </a:r>
            <a:r>
              <a:rPr lang="en-US" sz="3200" i="0" dirty="0">
                <a:effectLst>
                  <a:glow rad="139700">
                    <a:schemeClr val="bg1">
                      <a:alpha val="75000"/>
                    </a:schemeClr>
                  </a:glow>
                </a:effectLst>
              </a:rPr>
              <a:t> </a:t>
            </a:r>
            <a:r>
              <a:rPr lang="en-US" sz="3200" i="0" dirty="0" err="1">
                <a:effectLst>
                  <a:glow rad="139700">
                    <a:schemeClr val="bg1">
                      <a:alpha val="75000"/>
                    </a:schemeClr>
                  </a:glow>
                </a:effectLst>
              </a:rPr>
              <a:t>khái</a:t>
            </a:r>
            <a:r>
              <a:rPr lang="en-US" sz="3200" i="0" dirty="0">
                <a:effectLst>
                  <a:glow rad="139700">
                    <a:schemeClr val="bg1">
                      <a:alpha val="75000"/>
                    </a:schemeClr>
                  </a:glow>
                </a:effectLst>
              </a:rPr>
              <a:t> </a:t>
            </a:r>
            <a:r>
              <a:rPr lang="en-US" sz="3200" i="0" dirty="0" err="1">
                <a:effectLst>
                  <a:glow rad="139700">
                    <a:schemeClr val="bg1">
                      <a:alpha val="75000"/>
                    </a:schemeClr>
                  </a:glow>
                </a:effectLst>
              </a:rPr>
              <a:t>niệm</a:t>
            </a:r>
            <a:r>
              <a:rPr lang="en-US" sz="3200" i="0" dirty="0">
                <a:effectLst>
                  <a:glow rad="139700">
                    <a:schemeClr val="bg1">
                      <a:alpha val="75000"/>
                    </a:schemeClr>
                  </a:glow>
                </a:effectLst>
              </a:rPr>
              <a:t> </a:t>
            </a:r>
            <a:r>
              <a:rPr lang="en-US" sz="3200" i="0" dirty="0" err="1">
                <a:effectLst>
                  <a:glow rad="139700">
                    <a:schemeClr val="bg1">
                      <a:alpha val="75000"/>
                    </a:schemeClr>
                  </a:glow>
                </a:effectLst>
              </a:rPr>
              <a:t>tốt</a:t>
            </a:r>
            <a:r>
              <a:rPr lang="en-US" sz="3200" i="0" dirty="0">
                <a:effectLst>
                  <a:glow rad="139700">
                    <a:schemeClr val="bg1">
                      <a:alpha val="75000"/>
                    </a:schemeClr>
                  </a:glow>
                </a:effectLst>
              </a:rPr>
              <a:t> </a:t>
            </a:r>
            <a:r>
              <a:rPr lang="en-US" sz="3200" i="0" dirty="0" err="1">
                <a:effectLst>
                  <a:glow rad="139700">
                    <a:schemeClr val="bg1">
                      <a:alpha val="75000"/>
                    </a:schemeClr>
                  </a:glow>
                </a:effectLst>
              </a:rPr>
              <a:t>hơn</a:t>
            </a:r>
            <a:r>
              <a:rPr lang="en-US" sz="3200" i="0" dirty="0">
                <a:effectLst>
                  <a:glow rad="139700">
                    <a:schemeClr val="bg1">
                      <a:alpha val="75000"/>
                    </a:schemeClr>
                  </a:glow>
                </a:effectLst>
              </a:rPr>
              <a:t> </a:t>
            </a:r>
            <a:r>
              <a:rPr lang="en-US" sz="3200" i="0" dirty="0" err="1">
                <a:effectLst>
                  <a:glow rad="139700">
                    <a:schemeClr val="bg1">
                      <a:alpha val="75000"/>
                    </a:schemeClr>
                  </a:glow>
                </a:effectLst>
              </a:rPr>
              <a:t>vì</a:t>
            </a:r>
            <a:r>
              <a:rPr lang="en-US" sz="3200" i="0" dirty="0">
                <a:effectLst>
                  <a:glow rad="139700">
                    <a:schemeClr val="bg1">
                      <a:alpha val="75000"/>
                    </a:schemeClr>
                  </a:glow>
                </a:effectLst>
              </a:rPr>
              <a:t> </a:t>
            </a:r>
            <a:r>
              <a:rPr lang="en-US" sz="3200" i="0" dirty="0" err="1">
                <a:effectLst>
                  <a:glow rad="139700">
                    <a:schemeClr val="bg1">
                      <a:alpha val="75000"/>
                    </a:schemeClr>
                  </a:glow>
                </a:effectLst>
              </a:rPr>
              <a:t>chúng</a:t>
            </a:r>
            <a:r>
              <a:rPr lang="en-US" sz="3200" i="0" dirty="0">
                <a:effectLst>
                  <a:glow rad="139700">
                    <a:schemeClr val="bg1">
                      <a:alpha val="75000"/>
                    </a:schemeClr>
                  </a:glow>
                </a:effectLst>
              </a:rPr>
              <a:t> </a:t>
            </a:r>
            <a:r>
              <a:rPr lang="en-US" sz="3200" i="0" dirty="0" err="1">
                <a:effectLst>
                  <a:glow rad="139700">
                    <a:schemeClr val="bg1">
                      <a:alpha val="75000"/>
                    </a:schemeClr>
                  </a:glow>
                </a:effectLst>
              </a:rPr>
              <a:t>liên</a:t>
            </a:r>
            <a:r>
              <a:rPr lang="en-US" sz="3200" i="0" dirty="0">
                <a:effectLst>
                  <a:glow rad="139700">
                    <a:schemeClr val="bg1">
                      <a:alpha val="75000"/>
                    </a:schemeClr>
                  </a:glow>
                </a:effectLst>
              </a:rPr>
              <a:t> </a:t>
            </a:r>
            <a:r>
              <a:rPr lang="en-US" sz="3200" i="0" dirty="0" err="1">
                <a:effectLst>
                  <a:glow rad="139700">
                    <a:schemeClr val="bg1">
                      <a:alpha val="75000"/>
                    </a:schemeClr>
                  </a:glow>
                </a:effectLst>
              </a:rPr>
              <a:t>hệ</a:t>
            </a:r>
            <a:r>
              <a:rPr lang="en-US" sz="3200" i="0" dirty="0">
                <a:effectLst>
                  <a:glow rad="139700">
                    <a:schemeClr val="bg1">
                      <a:alpha val="75000"/>
                    </a:schemeClr>
                  </a:glow>
                </a:effectLst>
              </a:rPr>
              <a:t> </a:t>
            </a:r>
            <a:r>
              <a:rPr lang="en-US" sz="3200" i="0" dirty="0" err="1">
                <a:effectLst>
                  <a:glow rad="139700">
                    <a:schemeClr val="bg1">
                      <a:alpha val="75000"/>
                    </a:schemeClr>
                  </a:glow>
                </a:effectLst>
              </a:rPr>
              <a:t>đến</a:t>
            </a:r>
            <a:r>
              <a:rPr lang="en-US" sz="3200" i="0" dirty="0">
                <a:effectLst>
                  <a:glow rad="139700">
                    <a:schemeClr val="bg1">
                      <a:alpha val="75000"/>
                    </a:schemeClr>
                  </a:glow>
                </a:effectLst>
              </a:rPr>
              <a:t> </a:t>
            </a:r>
            <a:r>
              <a:rPr lang="en-US" sz="3200" i="0" dirty="0" err="1">
                <a:solidFill>
                  <a:srgbClr val="FFFF00"/>
                </a:solidFill>
                <a:effectLst>
                  <a:glow rad="139700">
                    <a:schemeClr val="bg1">
                      <a:alpha val="75000"/>
                    </a:schemeClr>
                  </a:glow>
                </a:effectLst>
              </a:rPr>
              <a:t>cùng</a:t>
            </a:r>
            <a:r>
              <a:rPr lang="en-US" sz="3200" i="0" dirty="0">
                <a:solidFill>
                  <a:srgbClr val="FFFF00"/>
                </a:solidFill>
                <a:effectLst>
                  <a:glow rad="139700">
                    <a:schemeClr val="bg1">
                      <a:alpha val="75000"/>
                    </a:schemeClr>
                  </a:glow>
                </a:effectLst>
              </a:rPr>
              <a:t> </a:t>
            </a:r>
            <a:r>
              <a:rPr lang="en-US" sz="3200" i="0" dirty="0" err="1">
                <a:effectLst>
                  <a:glow rad="139700">
                    <a:schemeClr val="bg1">
                      <a:alpha val="75000"/>
                    </a:schemeClr>
                  </a:glow>
                </a:effectLst>
              </a:rPr>
              <a:t>lãnh</a:t>
            </a:r>
            <a:r>
              <a:rPr lang="en-US" sz="3200" i="0" dirty="0">
                <a:effectLst>
                  <a:glow rad="139700">
                    <a:schemeClr val="bg1">
                      <a:alpha val="75000"/>
                    </a:schemeClr>
                  </a:glow>
                </a:effectLst>
              </a:rPr>
              <a:t> </a:t>
            </a:r>
            <a:r>
              <a:rPr lang="en-US" sz="3200" i="0" dirty="0" err="1">
                <a:effectLst>
                  <a:glow rad="139700">
                    <a:schemeClr val="bg1">
                      <a:alpha val="75000"/>
                    </a:schemeClr>
                  </a:glow>
                </a:effectLst>
              </a:rPr>
              <a:t>vực</a:t>
            </a:r>
            <a:r>
              <a:rPr lang="en-US" sz="3200" i="0" dirty="0">
                <a:effectLst>
                  <a:glow rad="139700">
                    <a:schemeClr val="bg1">
                      <a:alpha val="75000"/>
                    </a:schemeClr>
                  </a:glow>
                </a:effectLst>
              </a:rPr>
              <a:t> </a:t>
            </a:r>
            <a:r>
              <a:rPr lang="en-US" sz="3200" i="0" dirty="0" err="1">
                <a:effectLst>
                  <a:glow rad="139700">
                    <a:schemeClr val="bg1">
                      <a:alpha val="75000"/>
                    </a:schemeClr>
                  </a:glow>
                </a:effectLst>
              </a:rPr>
              <a:t>của</a:t>
            </a:r>
            <a:r>
              <a:rPr lang="en-US" sz="3200" i="0" dirty="0">
                <a:effectLst>
                  <a:glow rad="139700">
                    <a:schemeClr val="bg1">
                      <a:alpha val="75000"/>
                    </a:schemeClr>
                  </a:glow>
                </a:effectLst>
              </a:rPr>
              <a:t> </a:t>
            </a:r>
            <a:r>
              <a:rPr lang="en-US" sz="3200" i="0" dirty="0" err="1">
                <a:effectLst>
                  <a:glow rad="139700">
                    <a:schemeClr val="bg1">
                      <a:alpha val="75000"/>
                    </a:schemeClr>
                  </a:glow>
                </a:effectLst>
              </a:rPr>
              <a:t>đời</a:t>
            </a:r>
            <a:r>
              <a:rPr lang="en-US" sz="3200" i="0" dirty="0">
                <a:effectLst>
                  <a:glow rad="139700">
                    <a:schemeClr val="bg1">
                      <a:alpha val="75000"/>
                    </a:schemeClr>
                  </a:glow>
                </a:effectLst>
              </a:rPr>
              <a:t> </a:t>
            </a:r>
            <a:r>
              <a:rPr lang="en-US" sz="3200" i="0" dirty="0" err="1">
                <a:effectLst>
                  <a:glow rad="139700">
                    <a:schemeClr val="bg1">
                      <a:alpha val="75000"/>
                    </a:schemeClr>
                  </a:glow>
                </a:effectLst>
              </a:rPr>
              <a:t>sống</a:t>
            </a:r>
            <a:r>
              <a:rPr lang="en-US" sz="3200" i="0" dirty="0">
                <a:effectLst>
                  <a:glow rad="139700">
                    <a:schemeClr val="bg1">
                      <a:alpha val="75000"/>
                    </a:schemeClr>
                  </a:glow>
                </a:effectLst>
              </a:rPr>
              <a:t>.</a:t>
            </a:r>
          </a:p>
        </p:txBody>
      </p:sp>
      <p:sp>
        <p:nvSpPr>
          <p:cNvPr id="5" name="Rectangle 2">
            <a:extLst>
              <a:ext uri="{FF2B5EF4-FFF2-40B4-BE49-F238E27FC236}">
                <a16:creationId xmlns:a16="http://schemas.microsoft.com/office/drawing/2014/main" id="{B8911288-E336-ED4D-9911-9E772CBB439A}"/>
              </a:ext>
            </a:extLst>
          </p:cNvPr>
          <p:cNvSpPr txBox="1">
            <a:spLocks noChangeArrowheads="1"/>
          </p:cNvSpPr>
          <p:nvPr/>
        </p:nvSpPr>
        <p:spPr bwMode="auto">
          <a:xfrm>
            <a:off x="3276600" y="4343400"/>
            <a:ext cx="5105400" cy="12954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endParaRPr lang="en-US" altLang="en-US" sz="4400" i="1">
              <a:solidFill>
                <a:schemeClr val="tx2"/>
              </a:solidFill>
              <a:latin typeface="Tahoma" panose="020B0604030504040204" pitchFamily="34" charset="0"/>
            </a:endParaRPr>
          </a:p>
        </p:txBody>
      </p:sp>
      <p:sp>
        <p:nvSpPr>
          <p:cNvPr id="7" name="Rectangle 3">
            <a:extLst>
              <a:ext uri="{FF2B5EF4-FFF2-40B4-BE49-F238E27FC236}">
                <a16:creationId xmlns:a16="http://schemas.microsoft.com/office/drawing/2014/main" id="{E8EDE42D-4D2A-B342-92C2-041B2A06F576}"/>
              </a:ext>
            </a:extLst>
          </p:cNvPr>
          <p:cNvSpPr txBox="1">
            <a:spLocks noChangeArrowheads="1"/>
          </p:cNvSpPr>
          <p:nvPr/>
        </p:nvSpPr>
        <p:spPr bwMode="auto">
          <a:xfrm>
            <a:off x="467544" y="4991100"/>
            <a:ext cx="7914456" cy="1028700"/>
          </a:xfrm>
          <a:prstGeom prst="rect">
            <a:avLst/>
          </a:prstGeom>
          <a:noFill/>
          <a:ln w="9525">
            <a:noFill/>
            <a:miter lim="800000"/>
            <a:headEnd/>
            <a:tailEnd/>
          </a:ln>
          <a:effectLst>
            <a:outerShdw blurRad="25400" dist="25399" dir="2700000" algn="ctr" rotWithShape="0">
              <a:schemeClr val="bg2">
                <a:alpha val="99962"/>
              </a:schemeClr>
            </a:outerShdw>
          </a:effectLst>
        </p:spPr>
        <p:txBody>
          <a:bodyPr/>
          <a:lstStyle/>
          <a:p>
            <a:pPr algn="ctr" eaLnBrk="1" hangingPunct="1">
              <a:buFont typeface="Monotype Sorts" charset="2"/>
              <a:buNone/>
              <a:defRPr/>
            </a:pPr>
            <a:r>
              <a:rPr lang="en-US" sz="6000" i="1" kern="0" dirty="0" err="1">
                <a:solidFill>
                  <a:schemeClr val="tx2"/>
                </a:solidFill>
                <a:effectLst>
                  <a:glow rad="139700">
                    <a:schemeClr val="bg1">
                      <a:alpha val="75000"/>
                    </a:schemeClr>
                  </a:glow>
                </a:effectLst>
                <a:latin typeface="+mn-lt"/>
                <a:ea typeface="+mn-ea"/>
              </a:rPr>
              <a:t>Phục</a:t>
            </a:r>
            <a:r>
              <a:rPr lang="en-US" sz="6000" i="1" kern="0" dirty="0">
                <a:solidFill>
                  <a:schemeClr val="tx2"/>
                </a:solidFill>
                <a:effectLst>
                  <a:glow rad="139700">
                    <a:schemeClr val="bg1">
                      <a:alpha val="75000"/>
                    </a:schemeClr>
                  </a:glow>
                </a:effectLst>
                <a:latin typeface="+mn-lt"/>
                <a:ea typeface="+mn-ea"/>
              </a:rPr>
              <a:t> </a:t>
            </a:r>
            <a:r>
              <a:rPr lang="en-US" sz="6000" i="1" kern="0" dirty="0" err="1">
                <a:solidFill>
                  <a:schemeClr val="tx2"/>
                </a:solidFill>
                <a:effectLst>
                  <a:glow rad="139700">
                    <a:schemeClr val="bg1">
                      <a:alpha val="75000"/>
                    </a:schemeClr>
                  </a:glow>
                </a:effectLst>
                <a:latin typeface="+mn-lt"/>
                <a:ea typeface="+mn-ea"/>
              </a:rPr>
              <a:t>hồi</a:t>
            </a:r>
            <a:r>
              <a:rPr lang="en-US" sz="6000" i="1" kern="0" dirty="0">
                <a:solidFill>
                  <a:schemeClr val="tx2"/>
                </a:solidFill>
                <a:effectLst>
                  <a:glow rad="139700">
                    <a:schemeClr val="bg1">
                      <a:alpha val="75000"/>
                    </a:schemeClr>
                  </a:glow>
                </a:effectLst>
                <a:latin typeface="+mn-lt"/>
                <a:ea typeface="+mn-ea"/>
              </a:rPr>
              <a:t> con </a:t>
            </a:r>
            <a:r>
              <a:rPr lang="en-US" sz="6000" i="1" kern="0" dirty="0" err="1">
                <a:solidFill>
                  <a:schemeClr val="tx2"/>
                </a:solidFill>
                <a:effectLst>
                  <a:glow rad="139700">
                    <a:schemeClr val="bg1">
                      <a:alpha val="75000"/>
                    </a:schemeClr>
                  </a:glow>
                </a:effectLst>
                <a:latin typeface="+mn-lt"/>
                <a:ea typeface="+mn-ea"/>
              </a:rPr>
              <a:t>người</a:t>
            </a:r>
            <a:endParaRPr lang="en-US" sz="6000" i="1" kern="0" dirty="0">
              <a:solidFill>
                <a:schemeClr val="tx2"/>
              </a:solidFill>
              <a:effectLst>
                <a:glow rad="139700">
                  <a:schemeClr val="bg1">
                    <a:alpha val="75000"/>
                  </a:schemeClr>
                </a:glow>
              </a:effectLst>
              <a:latin typeface="+mn-lt"/>
              <a:ea typeface="+mn-ea"/>
            </a:endParaRPr>
          </a:p>
        </p:txBody>
      </p:sp>
      <p:sp>
        <p:nvSpPr>
          <p:cNvPr id="133127" name="Text Box 4">
            <a:extLst>
              <a:ext uri="{FF2B5EF4-FFF2-40B4-BE49-F238E27FC236}">
                <a16:creationId xmlns:a16="http://schemas.microsoft.com/office/drawing/2014/main" id="{9DAA636B-8E5D-7E49-8F92-82EC286CC637}"/>
              </a:ext>
            </a:extLst>
          </p:cNvPr>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72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4" descr="monkey-strange-65">
            <a:extLst>
              <a:ext uri="{FF2B5EF4-FFF2-40B4-BE49-F238E27FC236}">
                <a16:creationId xmlns:a16="http://schemas.microsoft.com/office/drawing/2014/main" id="{472502DD-A906-304B-AA80-44AEF9BDE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26"/>
          <a:stretch>
            <a:fillRect/>
          </a:stretch>
        </p:blipFill>
        <p:spPr bwMode="auto">
          <a:xfrm>
            <a:off x="0" y="168275"/>
            <a:ext cx="91440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F43811D2-CE60-7547-9A3B-4CF0FB1197E9}"/>
              </a:ext>
            </a:extLst>
          </p:cNvPr>
          <p:cNvSpPr txBox="1">
            <a:spLocks noChangeArrowheads="1"/>
          </p:cNvSpPr>
          <p:nvPr/>
        </p:nvSpPr>
        <p:spPr bwMode="auto">
          <a:xfrm>
            <a:off x="2514600" y="4495800"/>
            <a:ext cx="6172200" cy="12954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defRPr/>
            </a:pPr>
            <a:r>
              <a:rPr lang="en-US" sz="4400" i="1" kern="0" dirty="0">
                <a:solidFill>
                  <a:schemeClr val="tx2"/>
                </a:solidFill>
                <a:latin typeface="+mj-lt"/>
                <a:ea typeface="+mj-ea"/>
                <a:cs typeface="+mj-cs"/>
              </a:rPr>
              <a:t>The monkey &amp; tinsel</a:t>
            </a:r>
          </a:p>
        </p:txBody>
      </p:sp>
      <p:pic>
        <p:nvPicPr>
          <p:cNvPr id="135171" name="Picture 6" descr="greed-for-money.jpg">
            <a:extLst>
              <a:ext uri="{FF2B5EF4-FFF2-40B4-BE49-F238E27FC236}">
                <a16:creationId xmlns:a16="http://schemas.microsoft.com/office/drawing/2014/main" id="{6AC7C083-CB67-5B46-B240-A914ADE226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4338" name="Rectangle 2">
            <a:extLst>
              <a:ext uri="{FF2B5EF4-FFF2-40B4-BE49-F238E27FC236}">
                <a16:creationId xmlns:a16="http://schemas.microsoft.com/office/drawing/2014/main" id="{DF282B98-2267-6643-A674-9180C9037696}"/>
              </a:ext>
            </a:extLst>
          </p:cNvPr>
          <p:cNvSpPr>
            <a:spLocks noGrp="1" noChangeArrowheads="1"/>
          </p:cNvSpPr>
          <p:nvPr>
            <p:ph type="title"/>
          </p:nvPr>
        </p:nvSpPr>
        <p:spPr>
          <a:xfrm>
            <a:off x="228600" y="228600"/>
            <a:ext cx="8915400" cy="1219200"/>
          </a:xfrm>
          <a:ln>
            <a:miter lim="800000"/>
            <a:headEnd/>
            <a:tailEnd/>
          </a:ln>
          <a:effectLst>
            <a:outerShdw blurRad="25400" dist="25399" dir="2700000" algn="ctr" rotWithShape="0">
              <a:schemeClr val="bg2">
                <a:alpha val="99962"/>
              </a:schemeClr>
            </a:outerShdw>
          </a:effectLst>
          <a:extLst/>
        </p:spPr>
        <p:txBody>
          <a:bodyPr/>
          <a:lstStyle/>
          <a:p>
            <a:pPr marL="533400" indent="-533400" algn="l" eaLnBrk="1" hangingPunct="1">
              <a:defRPr/>
            </a:pPr>
            <a:r>
              <a:rPr lang="en-US" sz="3200" i="0" dirty="0">
                <a:effectLst>
                  <a:glow rad="139700">
                    <a:schemeClr val="bg1">
                      <a:alpha val="75000"/>
                    </a:schemeClr>
                  </a:glow>
                </a:effectLst>
              </a:rPr>
              <a:t>B.	Minh </a:t>
            </a:r>
            <a:r>
              <a:rPr lang="en-US" sz="3200" i="0" dirty="0" err="1">
                <a:effectLst>
                  <a:glow rad="139700">
                    <a:schemeClr val="bg1">
                      <a:alpha val="75000"/>
                    </a:schemeClr>
                  </a:glow>
                </a:effectLst>
              </a:rPr>
              <a:t>họa</a:t>
            </a:r>
            <a:r>
              <a:rPr lang="en-US" sz="3200" i="0" dirty="0">
                <a:effectLst>
                  <a:glow rad="139700">
                    <a:schemeClr val="bg1">
                      <a:alpha val="75000"/>
                    </a:schemeClr>
                  </a:glow>
                </a:effectLst>
              </a:rPr>
              <a:t> </a:t>
            </a:r>
            <a:r>
              <a:rPr lang="en-US" sz="3200" i="0" dirty="0" err="1">
                <a:effectLst>
                  <a:glow rad="139700">
                    <a:schemeClr val="bg1">
                      <a:alpha val="75000"/>
                    </a:schemeClr>
                  </a:glow>
                </a:effectLst>
              </a:rPr>
              <a:t>áp</a:t>
            </a:r>
            <a:r>
              <a:rPr lang="en-US" sz="3200" i="0" dirty="0">
                <a:effectLst>
                  <a:glow rad="139700">
                    <a:schemeClr val="bg1">
                      <a:alpha val="75000"/>
                    </a:schemeClr>
                  </a:glow>
                </a:effectLst>
              </a:rPr>
              <a:t> </a:t>
            </a:r>
            <a:r>
              <a:rPr lang="en-US" sz="3200" i="0" dirty="0" err="1">
                <a:effectLst>
                  <a:glow rad="139700">
                    <a:schemeClr val="bg1">
                      <a:alpha val="75000"/>
                    </a:schemeClr>
                  </a:glow>
                </a:effectLst>
              </a:rPr>
              <a:t>dụng</a:t>
            </a:r>
            <a:r>
              <a:rPr lang="en-US" sz="3200" i="0" dirty="0">
                <a:effectLst>
                  <a:glow rad="139700">
                    <a:schemeClr val="bg1">
                      <a:alpha val="75000"/>
                    </a:schemeClr>
                  </a:glow>
                </a:effectLst>
              </a:rPr>
              <a:t> </a:t>
            </a:r>
            <a:r>
              <a:rPr lang="en-US" sz="3200" i="0" dirty="0" err="1">
                <a:effectLst>
                  <a:glow rad="139700">
                    <a:schemeClr val="bg1">
                      <a:alpha val="75000"/>
                    </a:schemeClr>
                  </a:glow>
                </a:effectLst>
              </a:rPr>
              <a:t>một</a:t>
            </a:r>
            <a:r>
              <a:rPr lang="en-US" sz="3200" i="0" dirty="0">
                <a:effectLst>
                  <a:glow rad="139700">
                    <a:schemeClr val="bg1">
                      <a:alpha val="75000"/>
                    </a:schemeClr>
                  </a:glow>
                </a:effectLst>
              </a:rPr>
              <a:t> </a:t>
            </a:r>
            <a:r>
              <a:rPr lang="en-US" sz="3200" i="0" dirty="0" err="1">
                <a:effectLst>
                  <a:glow rad="139700">
                    <a:schemeClr val="bg1">
                      <a:alpha val="75000"/>
                    </a:schemeClr>
                  </a:glow>
                </a:effectLst>
              </a:rPr>
              <a:t>khái</a:t>
            </a:r>
            <a:r>
              <a:rPr lang="en-US" sz="3200" i="0" dirty="0">
                <a:effectLst>
                  <a:glow rad="139700">
                    <a:schemeClr val="bg1">
                      <a:alpha val="75000"/>
                    </a:schemeClr>
                  </a:glow>
                </a:effectLst>
              </a:rPr>
              <a:t> </a:t>
            </a:r>
            <a:r>
              <a:rPr lang="en-US" sz="3200" i="0" dirty="0" err="1">
                <a:effectLst>
                  <a:glow rad="139700">
                    <a:schemeClr val="bg1">
                      <a:alpha val="75000"/>
                    </a:schemeClr>
                  </a:glow>
                </a:effectLst>
              </a:rPr>
              <a:t>niệm</a:t>
            </a:r>
            <a:r>
              <a:rPr lang="en-US" sz="3200" i="0" dirty="0">
                <a:effectLst>
                  <a:glow rad="139700">
                    <a:schemeClr val="bg1">
                      <a:alpha val="75000"/>
                    </a:schemeClr>
                  </a:glow>
                </a:effectLst>
              </a:rPr>
              <a:t> </a:t>
            </a:r>
            <a:r>
              <a:rPr lang="en-US" sz="3200" i="0" dirty="0" err="1">
                <a:effectLst>
                  <a:glow rad="139700">
                    <a:schemeClr val="bg1">
                      <a:alpha val="75000"/>
                    </a:schemeClr>
                  </a:glow>
                </a:effectLst>
              </a:rPr>
              <a:t>tốt</a:t>
            </a:r>
            <a:r>
              <a:rPr lang="en-US" sz="3200" i="0" dirty="0">
                <a:effectLst>
                  <a:glow rad="139700">
                    <a:schemeClr val="bg1">
                      <a:alpha val="75000"/>
                    </a:schemeClr>
                  </a:glow>
                </a:effectLst>
              </a:rPr>
              <a:t> </a:t>
            </a:r>
            <a:r>
              <a:rPr lang="en-US" sz="3200" i="0" dirty="0" err="1">
                <a:effectLst>
                  <a:glow rad="139700">
                    <a:schemeClr val="bg1">
                      <a:alpha val="75000"/>
                    </a:schemeClr>
                  </a:glow>
                </a:effectLst>
              </a:rPr>
              <a:t>hơn</a:t>
            </a:r>
            <a:r>
              <a:rPr lang="en-US" sz="3200" i="0" dirty="0">
                <a:effectLst>
                  <a:glow rad="139700">
                    <a:schemeClr val="bg1">
                      <a:alpha val="75000"/>
                    </a:schemeClr>
                  </a:glow>
                </a:effectLst>
              </a:rPr>
              <a:t> </a:t>
            </a:r>
            <a:r>
              <a:rPr lang="en-US" sz="3200" i="0" dirty="0" err="1">
                <a:effectLst>
                  <a:glow rad="139700">
                    <a:schemeClr val="bg1">
                      <a:alpha val="75000"/>
                    </a:schemeClr>
                  </a:glow>
                </a:effectLst>
              </a:rPr>
              <a:t>vì</a:t>
            </a:r>
            <a:r>
              <a:rPr lang="en-US" sz="3200" i="0" dirty="0">
                <a:effectLst>
                  <a:glow rad="139700">
                    <a:schemeClr val="bg1">
                      <a:alpha val="75000"/>
                    </a:schemeClr>
                  </a:glow>
                </a:effectLst>
              </a:rPr>
              <a:t> </a:t>
            </a:r>
            <a:r>
              <a:rPr lang="en-US" sz="3200" i="0" dirty="0" err="1">
                <a:effectLst>
                  <a:glow rad="139700">
                    <a:schemeClr val="bg1">
                      <a:alpha val="75000"/>
                    </a:schemeClr>
                  </a:glow>
                </a:effectLst>
              </a:rPr>
              <a:t>chúng</a:t>
            </a:r>
            <a:r>
              <a:rPr lang="en-US" sz="3200" i="0" dirty="0">
                <a:effectLst>
                  <a:glow rad="139700">
                    <a:schemeClr val="bg1">
                      <a:alpha val="75000"/>
                    </a:schemeClr>
                  </a:glow>
                </a:effectLst>
              </a:rPr>
              <a:t> </a:t>
            </a:r>
            <a:r>
              <a:rPr lang="en-US" sz="3200" i="0" dirty="0" err="1">
                <a:effectLst>
                  <a:glow rad="139700">
                    <a:schemeClr val="bg1">
                      <a:alpha val="75000"/>
                    </a:schemeClr>
                  </a:glow>
                </a:effectLst>
              </a:rPr>
              <a:t>liên</a:t>
            </a:r>
            <a:r>
              <a:rPr lang="en-US" sz="3200" i="0" dirty="0">
                <a:effectLst>
                  <a:glow rad="139700">
                    <a:schemeClr val="bg1">
                      <a:alpha val="75000"/>
                    </a:schemeClr>
                  </a:glow>
                </a:effectLst>
              </a:rPr>
              <a:t> </a:t>
            </a:r>
            <a:r>
              <a:rPr lang="en-US" sz="3200" i="0" dirty="0" err="1">
                <a:effectLst>
                  <a:glow rad="139700">
                    <a:schemeClr val="bg1">
                      <a:alpha val="75000"/>
                    </a:schemeClr>
                  </a:glow>
                </a:effectLst>
              </a:rPr>
              <a:t>hệ</a:t>
            </a:r>
            <a:r>
              <a:rPr lang="en-US" sz="3200" i="0" dirty="0">
                <a:effectLst>
                  <a:glow rad="139700">
                    <a:schemeClr val="bg1">
                      <a:alpha val="75000"/>
                    </a:schemeClr>
                  </a:glow>
                </a:effectLst>
              </a:rPr>
              <a:t> </a:t>
            </a:r>
            <a:r>
              <a:rPr lang="en-US" sz="3200" i="0" dirty="0" err="1">
                <a:effectLst>
                  <a:glow rad="139700">
                    <a:schemeClr val="bg1">
                      <a:alpha val="75000"/>
                    </a:schemeClr>
                  </a:glow>
                </a:effectLst>
              </a:rPr>
              <a:t>đến</a:t>
            </a:r>
            <a:r>
              <a:rPr lang="en-US" sz="3200" i="0" dirty="0">
                <a:effectLst>
                  <a:glow rad="139700">
                    <a:schemeClr val="bg1">
                      <a:alpha val="75000"/>
                    </a:schemeClr>
                  </a:glow>
                </a:effectLst>
              </a:rPr>
              <a:t> </a:t>
            </a:r>
            <a:r>
              <a:rPr lang="en-US" sz="3200" i="0" dirty="0" err="1">
                <a:solidFill>
                  <a:srgbClr val="FFFF00"/>
                </a:solidFill>
                <a:effectLst>
                  <a:glow rad="139700">
                    <a:schemeClr val="bg1">
                      <a:alpha val="75000"/>
                    </a:schemeClr>
                  </a:glow>
                </a:effectLst>
              </a:rPr>
              <a:t>cùng</a:t>
            </a:r>
            <a:r>
              <a:rPr lang="en-US" sz="3200" i="0" dirty="0">
                <a:solidFill>
                  <a:srgbClr val="FFFF00"/>
                </a:solidFill>
                <a:effectLst>
                  <a:glow rad="139700">
                    <a:schemeClr val="bg1">
                      <a:alpha val="75000"/>
                    </a:schemeClr>
                  </a:glow>
                </a:effectLst>
              </a:rPr>
              <a:t> </a:t>
            </a:r>
            <a:r>
              <a:rPr lang="en-US" sz="3200" i="0" dirty="0" err="1">
                <a:effectLst>
                  <a:glow rad="139700">
                    <a:schemeClr val="bg1">
                      <a:alpha val="75000"/>
                    </a:schemeClr>
                  </a:glow>
                </a:effectLst>
              </a:rPr>
              <a:t>lãnh</a:t>
            </a:r>
            <a:r>
              <a:rPr lang="en-US" sz="3200" i="0" dirty="0">
                <a:effectLst>
                  <a:glow rad="139700">
                    <a:schemeClr val="bg1">
                      <a:alpha val="75000"/>
                    </a:schemeClr>
                  </a:glow>
                </a:effectLst>
              </a:rPr>
              <a:t> </a:t>
            </a:r>
            <a:r>
              <a:rPr lang="en-US" sz="3200" i="0" dirty="0" err="1">
                <a:effectLst>
                  <a:glow rad="139700">
                    <a:schemeClr val="bg1">
                      <a:alpha val="75000"/>
                    </a:schemeClr>
                  </a:glow>
                </a:effectLst>
              </a:rPr>
              <a:t>vực</a:t>
            </a:r>
            <a:r>
              <a:rPr lang="en-US" sz="3200" i="0" dirty="0">
                <a:effectLst>
                  <a:glow rad="139700">
                    <a:schemeClr val="bg1">
                      <a:alpha val="75000"/>
                    </a:schemeClr>
                  </a:glow>
                </a:effectLst>
              </a:rPr>
              <a:t> </a:t>
            </a:r>
            <a:r>
              <a:rPr lang="en-US" sz="3200" i="0" dirty="0" err="1">
                <a:effectLst>
                  <a:glow rad="139700">
                    <a:schemeClr val="bg1">
                      <a:alpha val="75000"/>
                    </a:schemeClr>
                  </a:glow>
                </a:effectLst>
              </a:rPr>
              <a:t>của</a:t>
            </a:r>
            <a:r>
              <a:rPr lang="en-US" sz="3200" i="0" dirty="0">
                <a:effectLst>
                  <a:glow rad="139700">
                    <a:schemeClr val="bg1">
                      <a:alpha val="75000"/>
                    </a:schemeClr>
                  </a:glow>
                </a:effectLst>
              </a:rPr>
              <a:t> </a:t>
            </a:r>
            <a:r>
              <a:rPr lang="en-US" sz="3200" i="0" dirty="0" err="1">
                <a:effectLst>
                  <a:glow rad="139700">
                    <a:schemeClr val="bg1">
                      <a:alpha val="75000"/>
                    </a:schemeClr>
                  </a:glow>
                </a:effectLst>
              </a:rPr>
              <a:t>đời</a:t>
            </a:r>
            <a:r>
              <a:rPr lang="en-US" sz="3200" i="0" dirty="0">
                <a:effectLst>
                  <a:glow rad="139700">
                    <a:schemeClr val="bg1">
                      <a:alpha val="75000"/>
                    </a:schemeClr>
                  </a:glow>
                </a:effectLst>
              </a:rPr>
              <a:t> </a:t>
            </a:r>
            <a:r>
              <a:rPr lang="en-US" sz="3200" i="0" dirty="0" err="1">
                <a:effectLst>
                  <a:glow rad="139700">
                    <a:schemeClr val="bg1">
                      <a:alpha val="75000"/>
                    </a:schemeClr>
                  </a:glow>
                </a:effectLst>
              </a:rPr>
              <a:t>sống</a:t>
            </a:r>
            <a:r>
              <a:rPr lang="en-US" sz="3200" i="0" dirty="0">
                <a:effectLst>
                  <a:glow rad="139700">
                    <a:schemeClr val="bg1">
                      <a:alpha val="75000"/>
                    </a:schemeClr>
                  </a:glow>
                </a:effectLst>
              </a:rPr>
              <a:t>.</a:t>
            </a:r>
            <a:endParaRPr lang="en-US" sz="3200" i="0" dirty="0"/>
          </a:p>
        </p:txBody>
      </p:sp>
      <p:sp>
        <p:nvSpPr>
          <p:cNvPr id="135173" name="Text Box 4">
            <a:extLst>
              <a:ext uri="{FF2B5EF4-FFF2-40B4-BE49-F238E27FC236}">
                <a16:creationId xmlns:a16="http://schemas.microsoft.com/office/drawing/2014/main" id="{B0AE2DCF-AFFD-5944-858A-48F62F6FA8A2}"/>
              </a:ext>
            </a:extLst>
          </p:cNvPr>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72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708E534E-FFF5-6B48-92C9-3BF72361A99C}"/>
              </a:ext>
            </a:extLst>
          </p:cNvPr>
          <p:cNvSpPr>
            <a:spLocks noGrp="1" noChangeArrowheads="1"/>
          </p:cNvSpPr>
          <p:nvPr>
            <p:ph type="title"/>
          </p:nvPr>
        </p:nvSpPr>
        <p:spPr>
          <a:xfrm>
            <a:off x="323850" y="762000"/>
            <a:ext cx="8743950" cy="1143000"/>
          </a:xfrm>
        </p:spPr>
        <p:txBody>
          <a:bodyPr/>
          <a:lstStyle/>
          <a:p>
            <a:pPr eaLnBrk="1" hangingPunct="1"/>
            <a:r>
              <a:rPr lang="en-US" altLang="en-US" sz="4800" u="sng"/>
              <a:t>Chín Mươi Động Từ của Zuck </a:t>
            </a:r>
            <a:endParaRPr lang="en-US" altLang="en-US" sz="4800"/>
          </a:p>
        </p:txBody>
      </p:sp>
      <p:sp>
        <p:nvSpPr>
          <p:cNvPr id="109571" name="Rectangle 3">
            <a:extLst>
              <a:ext uri="{FF2B5EF4-FFF2-40B4-BE49-F238E27FC236}">
                <a16:creationId xmlns:a16="http://schemas.microsoft.com/office/drawing/2014/main" id="{335FF937-B6C3-FE40-8D6B-A62FE3D0F600}"/>
              </a:ext>
            </a:extLst>
          </p:cNvPr>
          <p:cNvSpPr>
            <a:spLocks noGrp="1" noChangeArrowheads="1"/>
          </p:cNvSpPr>
          <p:nvPr>
            <p:ph type="body" idx="1"/>
          </p:nvPr>
        </p:nvSpPr>
        <p:spPr>
          <a:xfrm>
            <a:off x="685800" y="2819400"/>
            <a:ext cx="7772400" cy="3276600"/>
          </a:xfrm>
        </p:spPr>
        <p:txBody>
          <a:bodyPr/>
          <a:lstStyle/>
          <a:p>
            <a:pPr algn="ctr" eaLnBrk="1" hangingPunct="1">
              <a:buFont typeface="Tahoma" panose="020B0604030504040204" pitchFamily="34" charset="0"/>
              <a:buNone/>
            </a:pPr>
            <a:r>
              <a:rPr lang="en-US" altLang="en-US" sz="4400"/>
              <a:t>Nếu bạn không thể nghĩ về một áp dụng dựa trên 1 trong 90 động từ này, bạn đang vô vọng!</a:t>
            </a:r>
          </a:p>
        </p:txBody>
      </p:sp>
      <p:sp>
        <p:nvSpPr>
          <p:cNvPr id="137219" name="Text Box 4">
            <a:extLst>
              <a:ext uri="{FF2B5EF4-FFF2-40B4-BE49-F238E27FC236}">
                <a16:creationId xmlns:a16="http://schemas.microsoft.com/office/drawing/2014/main" id="{23D17D3E-4F68-8544-A74C-F5D46B400C19}"/>
              </a:ext>
            </a:extLst>
          </p:cNvPr>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73</a:t>
            </a:r>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a:extLst>
              <a:ext uri="{FF2B5EF4-FFF2-40B4-BE49-F238E27FC236}">
                <a16:creationId xmlns:a16="http://schemas.microsoft.com/office/drawing/2014/main" id="{44046F62-2AB7-6241-A7EE-17224BFED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4" name="Title 1">
            <a:extLst>
              <a:ext uri="{FF2B5EF4-FFF2-40B4-BE49-F238E27FC236}">
                <a16:creationId xmlns:a16="http://schemas.microsoft.com/office/drawing/2014/main" id="{006E697D-4326-3E4D-9B7E-27091FF4C656}"/>
              </a:ext>
            </a:extLst>
          </p:cNvPr>
          <p:cNvSpPr>
            <a:spLocks noGrp="1"/>
          </p:cNvSpPr>
          <p:nvPr>
            <p:ph type="title"/>
          </p:nvPr>
        </p:nvSpPr>
        <p:spPr>
          <a:xfrm>
            <a:off x="0" y="0"/>
            <a:ext cx="6156325" cy="1008063"/>
          </a:xfrm>
        </p:spPr>
        <p:txBody>
          <a:bodyPr/>
          <a:lstStyle/>
          <a:p>
            <a:pPr eaLnBrk="1" hangingPunct="1"/>
            <a:r>
              <a:rPr lang="en-NZ" altLang="en-US">
                <a:solidFill>
                  <a:schemeClr val="bg1"/>
                </a:solidFill>
              </a:rPr>
              <a:t>Bài học búa!</a:t>
            </a:r>
          </a:p>
        </p:txBody>
      </p:sp>
      <p:sp>
        <p:nvSpPr>
          <p:cNvPr id="139267" name="TextBox 4">
            <a:extLst>
              <a:ext uri="{FF2B5EF4-FFF2-40B4-BE49-F238E27FC236}">
                <a16:creationId xmlns:a16="http://schemas.microsoft.com/office/drawing/2014/main" id="{78B25F7D-C982-A943-8BD8-82798F33E3E0}"/>
              </a:ext>
            </a:extLst>
          </p:cNvPr>
          <p:cNvSpPr txBox="1">
            <a:spLocks noChangeArrowheads="1"/>
          </p:cNvSpPr>
          <p:nvPr/>
        </p:nvSpPr>
        <p:spPr bwMode="auto">
          <a:xfrm>
            <a:off x="6372225" y="0"/>
            <a:ext cx="277177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NZ" altLang="en-US" sz="3600">
                <a:solidFill>
                  <a:srgbClr val="FFFF00"/>
                </a:solidFill>
                <a:latin typeface="Tw Cen MT" panose="020B0602020104020603" pitchFamily="34" charset="77"/>
              </a:rPr>
              <a:t>Phân đoạn KT</a:t>
            </a:r>
          </a:p>
          <a:p>
            <a:pPr eaLnBrk="1" hangingPunct="1"/>
            <a:endParaRPr lang="en-NZ" altLang="en-US" sz="600">
              <a:solidFill>
                <a:srgbClr val="FFFFFF"/>
              </a:solidFill>
              <a:latin typeface="Tw Cen MT" panose="020B0602020104020603" pitchFamily="34" charset="77"/>
            </a:endParaRPr>
          </a:p>
          <a:p>
            <a:pPr eaLnBrk="1" hangingPunct="1"/>
            <a:r>
              <a:rPr lang="en-NZ" altLang="en-US" sz="3200">
                <a:solidFill>
                  <a:srgbClr val="FFFFFF"/>
                </a:solidFill>
                <a:latin typeface="Tw Cen MT" panose="020B0602020104020603" pitchFamily="34" charset="77"/>
              </a:rPr>
              <a:t>Lời chứng</a:t>
            </a:r>
          </a:p>
          <a:p>
            <a:pPr eaLnBrk="1" hangingPunct="1"/>
            <a:endParaRPr lang="en-NZ" altLang="en-US" sz="2000">
              <a:solidFill>
                <a:srgbClr val="FFFFFF"/>
              </a:solidFill>
              <a:latin typeface="Tw Cen MT" panose="020B0602020104020603" pitchFamily="34" charset="77"/>
            </a:endParaRPr>
          </a:p>
          <a:p>
            <a:pPr eaLnBrk="1" hangingPunct="1"/>
            <a:r>
              <a:rPr lang="en-NZ" altLang="en-US" sz="3200">
                <a:solidFill>
                  <a:srgbClr val="FFFFFF"/>
                </a:solidFill>
                <a:latin typeface="Tw Cen MT" panose="020B0602020104020603" pitchFamily="34" charset="77"/>
              </a:rPr>
              <a:t>Giải thích</a:t>
            </a:r>
          </a:p>
          <a:p>
            <a:pPr eaLnBrk="1" hangingPunct="1"/>
            <a:endParaRPr lang="en-NZ" altLang="en-US" sz="2000">
              <a:solidFill>
                <a:srgbClr val="FFFFFF"/>
              </a:solidFill>
              <a:latin typeface="Tw Cen MT" panose="020B0602020104020603" pitchFamily="34" charset="77"/>
            </a:endParaRPr>
          </a:p>
          <a:p>
            <a:pPr eaLnBrk="1" hangingPunct="1"/>
            <a:r>
              <a:rPr lang="en-NZ" altLang="en-US" sz="3200">
                <a:solidFill>
                  <a:srgbClr val="FFFFFF"/>
                </a:solidFill>
                <a:latin typeface="Tw Cen MT" panose="020B0602020104020603" pitchFamily="34" charset="77"/>
              </a:rPr>
              <a:t>Minh họa</a:t>
            </a:r>
          </a:p>
          <a:p>
            <a:pPr eaLnBrk="1" hangingPunct="1"/>
            <a:endParaRPr lang="en-NZ" altLang="en-US" sz="2000">
              <a:solidFill>
                <a:srgbClr val="FFFFFF"/>
              </a:solidFill>
              <a:latin typeface="Tw Cen MT" panose="020B0602020104020603" pitchFamily="34" charset="77"/>
            </a:endParaRPr>
          </a:p>
          <a:p>
            <a:pPr eaLnBrk="1" hangingPunct="1"/>
            <a:r>
              <a:rPr lang="vi-VN" altLang="en-US" sz="3200">
                <a:solidFill>
                  <a:srgbClr val="FFFFFF"/>
                </a:solidFill>
                <a:latin typeface="Tw Cen MT" panose="020B0602020104020603" pitchFamily="34" charset="77"/>
              </a:rPr>
              <a:t>Bài học đối tượng</a:t>
            </a:r>
            <a:endParaRPr lang="en-US" altLang="en-US" sz="3200">
              <a:solidFill>
                <a:srgbClr val="FFFFFF"/>
              </a:solidFill>
              <a:latin typeface="Tw Cen MT" panose="020B0602020104020603" pitchFamily="34" charset="77"/>
            </a:endParaRPr>
          </a:p>
          <a:p>
            <a:pPr eaLnBrk="1" hangingPunct="1"/>
            <a:r>
              <a:rPr lang="en-NZ" altLang="en-US" sz="3200">
                <a:solidFill>
                  <a:srgbClr val="FFFFFF"/>
                </a:solidFill>
                <a:latin typeface="Tw Cen MT" panose="020B0602020104020603" pitchFamily="34" charset="77"/>
              </a:rPr>
              <a:t>Sự phản chiếu</a:t>
            </a:r>
          </a:p>
          <a:p>
            <a:pPr eaLnBrk="1" hangingPunct="1"/>
            <a:endParaRPr lang="en-NZ" altLang="en-US" sz="1600">
              <a:solidFill>
                <a:srgbClr val="FFFFFF"/>
              </a:solidFill>
              <a:latin typeface="Tw Cen MT" panose="020B0602020104020603" pitchFamily="34" charset="77"/>
            </a:endParaRPr>
          </a:p>
          <a:p>
            <a:pPr eaLnBrk="1" hangingPunct="1"/>
            <a:r>
              <a:rPr lang="en-NZ" altLang="en-US" sz="3200">
                <a:solidFill>
                  <a:srgbClr val="FFFFFF"/>
                </a:solidFill>
                <a:latin typeface="Tw Cen MT" panose="020B0602020104020603" pitchFamily="34" charset="77"/>
              </a:rPr>
              <a:t>hình ảnh viện trợ</a:t>
            </a:r>
            <a:endParaRPr lang="en-NZ" altLang="en-US" sz="1100">
              <a:solidFill>
                <a:srgbClr val="FFFFFF"/>
              </a:solidFill>
              <a:latin typeface="Tw Cen MT" panose="020B0602020104020603" pitchFamily="34" charset="77"/>
            </a:endParaRPr>
          </a:p>
          <a:p>
            <a:pPr eaLnBrk="1" hangingPunct="1"/>
            <a:r>
              <a:rPr lang="en-NZ" altLang="en-US" sz="3200">
                <a:solidFill>
                  <a:srgbClr val="FFFFFF"/>
                </a:solidFill>
                <a:latin typeface="Tw Cen MT" panose="020B0602020104020603" pitchFamily="34" charset="77"/>
              </a:rPr>
              <a:t>Hành động ph/lưu</a:t>
            </a:r>
          </a:p>
        </p:txBody>
      </p:sp>
      <p:cxnSp>
        <p:nvCxnSpPr>
          <p:cNvPr id="139268" name="Straight Connector 6">
            <a:extLst>
              <a:ext uri="{FF2B5EF4-FFF2-40B4-BE49-F238E27FC236}">
                <a16:creationId xmlns:a16="http://schemas.microsoft.com/office/drawing/2014/main" id="{69D00C9D-B8A3-C24F-AB33-EB1D3918C306}"/>
              </a:ext>
            </a:extLst>
          </p:cNvPr>
          <p:cNvCxnSpPr>
            <a:cxnSpLocks noChangeShapeType="1"/>
          </p:cNvCxnSpPr>
          <p:nvPr/>
        </p:nvCxnSpPr>
        <p:spPr bwMode="auto">
          <a:xfrm flipV="1">
            <a:off x="2771775" y="549275"/>
            <a:ext cx="3744913" cy="3455988"/>
          </a:xfrm>
          <a:prstGeom prst="line">
            <a:avLst/>
          </a:prstGeom>
          <a:noFill/>
          <a:ln w="19050">
            <a:solidFill>
              <a:schemeClr val="accent1"/>
            </a:solidFill>
            <a:round/>
            <a:headEnd/>
            <a:tailEnd/>
          </a:ln>
          <a:effectLst>
            <a:outerShdw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39269" name="Straight Connector 7">
            <a:extLst>
              <a:ext uri="{FF2B5EF4-FFF2-40B4-BE49-F238E27FC236}">
                <a16:creationId xmlns:a16="http://schemas.microsoft.com/office/drawing/2014/main" id="{883CC0CE-7FDA-434A-85BC-59532B404DFD}"/>
              </a:ext>
            </a:extLst>
          </p:cNvPr>
          <p:cNvCxnSpPr>
            <a:cxnSpLocks noChangeShapeType="1"/>
          </p:cNvCxnSpPr>
          <p:nvPr/>
        </p:nvCxnSpPr>
        <p:spPr bwMode="auto">
          <a:xfrm flipV="1">
            <a:off x="2771775" y="1268413"/>
            <a:ext cx="3816350" cy="2736850"/>
          </a:xfrm>
          <a:prstGeom prst="line">
            <a:avLst/>
          </a:prstGeom>
          <a:noFill/>
          <a:ln w="19050">
            <a:solidFill>
              <a:schemeClr val="accent1"/>
            </a:solidFill>
            <a:round/>
            <a:headEnd/>
            <a:tailEnd/>
          </a:ln>
          <a:effectLst>
            <a:outerShdw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39270" name="Straight Connector 10">
            <a:extLst>
              <a:ext uri="{FF2B5EF4-FFF2-40B4-BE49-F238E27FC236}">
                <a16:creationId xmlns:a16="http://schemas.microsoft.com/office/drawing/2014/main" id="{B5FB087E-4F7D-F540-9B0D-BDFEEBE1A3DF}"/>
              </a:ext>
            </a:extLst>
          </p:cNvPr>
          <p:cNvCxnSpPr>
            <a:cxnSpLocks noChangeShapeType="1"/>
          </p:cNvCxnSpPr>
          <p:nvPr/>
        </p:nvCxnSpPr>
        <p:spPr bwMode="auto">
          <a:xfrm flipV="1">
            <a:off x="2771775" y="2060575"/>
            <a:ext cx="3744913" cy="1944688"/>
          </a:xfrm>
          <a:prstGeom prst="line">
            <a:avLst/>
          </a:prstGeom>
          <a:noFill/>
          <a:ln w="19050">
            <a:solidFill>
              <a:schemeClr val="accent1"/>
            </a:solidFill>
            <a:round/>
            <a:headEnd/>
            <a:tailEnd/>
          </a:ln>
          <a:effectLst>
            <a:outerShdw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39271" name="Straight Connector 13">
            <a:extLst>
              <a:ext uri="{FF2B5EF4-FFF2-40B4-BE49-F238E27FC236}">
                <a16:creationId xmlns:a16="http://schemas.microsoft.com/office/drawing/2014/main" id="{E1C3538A-129A-174A-8E78-54B3FE2DAE3B}"/>
              </a:ext>
            </a:extLst>
          </p:cNvPr>
          <p:cNvCxnSpPr>
            <a:cxnSpLocks noChangeShapeType="1"/>
          </p:cNvCxnSpPr>
          <p:nvPr/>
        </p:nvCxnSpPr>
        <p:spPr bwMode="auto">
          <a:xfrm flipV="1">
            <a:off x="2700338" y="2852738"/>
            <a:ext cx="3743325" cy="1152525"/>
          </a:xfrm>
          <a:prstGeom prst="line">
            <a:avLst/>
          </a:prstGeom>
          <a:noFill/>
          <a:ln w="19050">
            <a:solidFill>
              <a:schemeClr val="accent1"/>
            </a:solidFill>
            <a:round/>
            <a:headEnd/>
            <a:tailEnd/>
          </a:ln>
          <a:effectLst>
            <a:outerShdw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39272" name="Straight Connector 15">
            <a:extLst>
              <a:ext uri="{FF2B5EF4-FFF2-40B4-BE49-F238E27FC236}">
                <a16:creationId xmlns:a16="http://schemas.microsoft.com/office/drawing/2014/main" id="{277E2AFA-6604-8241-8B99-823E05C37D16}"/>
              </a:ext>
            </a:extLst>
          </p:cNvPr>
          <p:cNvCxnSpPr>
            <a:cxnSpLocks noChangeShapeType="1"/>
          </p:cNvCxnSpPr>
          <p:nvPr/>
        </p:nvCxnSpPr>
        <p:spPr bwMode="auto">
          <a:xfrm flipV="1">
            <a:off x="2771775" y="3644900"/>
            <a:ext cx="3671888" cy="360363"/>
          </a:xfrm>
          <a:prstGeom prst="line">
            <a:avLst/>
          </a:prstGeom>
          <a:noFill/>
          <a:ln w="19050">
            <a:solidFill>
              <a:schemeClr val="accent1"/>
            </a:solidFill>
            <a:round/>
            <a:headEnd/>
            <a:tailEnd/>
          </a:ln>
          <a:effectLst>
            <a:outerShdw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39273" name="Straight Connector 18">
            <a:extLst>
              <a:ext uri="{FF2B5EF4-FFF2-40B4-BE49-F238E27FC236}">
                <a16:creationId xmlns:a16="http://schemas.microsoft.com/office/drawing/2014/main" id="{ADE63D41-C93F-DD46-91F6-AD4BCA7EDBC0}"/>
              </a:ext>
            </a:extLst>
          </p:cNvPr>
          <p:cNvCxnSpPr>
            <a:cxnSpLocks noChangeShapeType="1"/>
          </p:cNvCxnSpPr>
          <p:nvPr/>
        </p:nvCxnSpPr>
        <p:spPr bwMode="auto">
          <a:xfrm>
            <a:off x="2771775" y="4005263"/>
            <a:ext cx="3744913" cy="576262"/>
          </a:xfrm>
          <a:prstGeom prst="line">
            <a:avLst/>
          </a:prstGeom>
          <a:noFill/>
          <a:ln w="19050">
            <a:solidFill>
              <a:schemeClr val="accent1"/>
            </a:solidFill>
            <a:round/>
            <a:headEnd/>
            <a:tailEnd/>
          </a:ln>
          <a:effectLst>
            <a:outerShdw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39274" name="Straight Connector 21">
            <a:extLst>
              <a:ext uri="{FF2B5EF4-FFF2-40B4-BE49-F238E27FC236}">
                <a16:creationId xmlns:a16="http://schemas.microsoft.com/office/drawing/2014/main" id="{3804B356-C03E-BA4D-9E8E-F865993F7C6D}"/>
              </a:ext>
            </a:extLst>
          </p:cNvPr>
          <p:cNvCxnSpPr>
            <a:cxnSpLocks noChangeShapeType="1"/>
          </p:cNvCxnSpPr>
          <p:nvPr/>
        </p:nvCxnSpPr>
        <p:spPr bwMode="auto">
          <a:xfrm>
            <a:off x="2771775" y="4005263"/>
            <a:ext cx="3671888" cy="1584325"/>
          </a:xfrm>
          <a:prstGeom prst="line">
            <a:avLst/>
          </a:prstGeom>
          <a:noFill/>
          <a:ln w="19050">
            <a:solidFill>
              <a:schemeClr val="accent1"/>
            </a:solidFill>
            <a:round/>
            <a:headEnd/>
            <a:tailEnd/>
          </a:ln>
          <a:effectLst>
            <a:outerShdw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39275" name="Straight Connector 24">
            <a:extLst>
              <a:ext uri="{FF2B5EF4-FFF2-40B4-BE49-F238E27FC236}">
                <a16:creationId xmlns:a16="http://schemas.microsoft.com/office/drawing/2014/main" id="{3402C522-F908-FB47-A720-E63610EDA065}"/>
              </a:ext>
            </a:extLst>
          </p:cNvPr>
          <p:cNvCxnSpPr>
            <a:cxnSpLocks noChangeShapeType="1"/>
          </p:cNvCxnSpPr>
          <p:nvPr/>
        </p:nvCxnSpPr>
        <p:spPr bwMode="auto">
          <a:xfrm>
            <a:off x="2843213" y="4005263"/>
            <a:ext cx="3600450" cy="2592387"/>
          </a:xfrm>
          <a:prstGeom prst="line">
            <a:avLst/>
          </a:prstGeom>
          <a:noFill/>
          <a:ln w="19050">
            <a:solidFill>
              <a:schemeClr val="accent1"/>
            </a:solidFill>
            <a:round/>
            <a:headEnd/>
            <a:tailEnd/>
          </a:ln>
          <a:effectLst>
            <a:outerShdw dist="30000" dir="5400000" rotWithShape="0">
              <a:srgbClr val="808080">
                <a:alpha val="45000"/>
              </a:srgbClr>
            </a:outerShdw>
          </a:effectLst>
          <a:extLst>
            <a:ext uri="{909E8E84-426E-40DD-AFC4-6F175D3DCCD1}">
              <a14:hiddenFill xmlns:a14="http://schemas.microsoft.com/office/drawing/2010/main">
                <a:noFill/>
              </a14:hiddenFill>
            </a:ext>
          </a:extLst>
        </p:spPr>
      </p:cxnSp>
      <p:sp>
        <p:nvSpPr>
          <p:cNvPr id="139276" name="Rectangle 28">
            <a:extLst>
              <a:ext uri="{FF2B5EF4-FFF2-40B4-BE49-F238E27FC236}">
                <a16:creationId xmlns:a16="http://schemas.microsoft.com/office/drawing/2014/main" id="{3EEF5EDB-0D66-D547-B562-FB60829BE1CE}"/>
              </a:ext>
            </a:extLst>
          </p:cNvPr>
          <p:cNvSpPr>
            <a:spLocks noChangeArrowheads="1"/>
          </p:cNvSpPr>
          <p:nvPr/>
        </p:nvSpPr>
        <p:spPr bwMode="auto">
          <a:xfrm>
            <a:off x="0" y="5473700"/>
            <a:ext cx="60848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vi-VN" altLang="en-US" sz="2800" b="1">
                <a:solidFill>
                  <a:srgbClr val="FFFF00"/>
                </a:solidFill>
                <a:cs typeface="Arial" panose="020B0604020202020204" pitchFamily="34" charset="0"/>
              </a:rPr>
              <a:t>Người nghe </a:t>
            </a:r>
            <a:r>
              <a:rPr lang="en-US" altLang="en-US" sz="2800" b="1">
                <a:solidFill>
                  <a:srgbClr val="FFFF00"/>
                </a:solidFill>
                <a:cs typeface="Arial" panose="020B0604020202020204" pitchFamily="34" charset="0"/>
              </a:rPr>
              <a:t>phải bước ra ngoài sự hiểu biết để làm </a:t>
            </a:r>
            <a:r>
              <a:rPr lang="vi-VN" altLang="en-US" sz="2800" b="1">
                <a:solidFill>
                  <a:srgbClr val="FFFF00"/>
                </a:solidFill>
                <a:cs typeface="Arial" panose="020B0604020202020204" pitchFamily="34" charset="0"/>
              </a:rPr>
              <a:t>thế nào thì phải áp dụng các thông điệp chính</a:t>
            </a:r>
            <a:endParaRPr lang="en-NZ" altLang="en-US" sz="2800">
              <a:solidFill>
                <a:srgbClr val="FFFF00"/>
              </a:solidFill>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39C92E47-5D49-B344-96C4-17B1ADFC762B}"/>
              </a:ext>
            </a:extLst>
          </p:cNvPr>
          <p:cNvSpPr>
            <a:spLocks noGrp="1" noChangeArrowheads="1"/>
          </p:cNvSpPr>
          <p:nvPr>
            <p:ph type="title"/>
          </p:nvPr>
        </p:nvSpPr>
        <p:spPr>
          <a:xfrm>
            <a:off x="0" y="-609600"/>
            <a:ext cx="1905000" cy="792163"/>
          </a:xfrm>
          <a:noFill/>
        </p:spPr>
        <p:txBody>
          <a:bodyPr/>
          <a:lstStyle/>
          <a:p>
            <a:pPr eaLnBrk="1" hangingPunct="1"/>
            <a:r>
              <a:rPr lang="en-US" altLang="en-US" b="1">
                <a:solidFill>
                  <a:schemeClr val="tx1"/>
                </a:solidFill>
                <a:ea typeface="ＭＳ Ｐゴシック" panose="020B0600070205080204" pitchFamily="34" charset="-128"/>
              </a:rPr>
              <a:t>Black</a:t>
            </a:r>
            <a:endParaRPr lang="en-US" altLang="en-US">
              <a:solidFill>
                <a:schemeClr val="bg1"/>
              </a:solidFill>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a:t>Tân</a:t>
            </a:r>
            <a:r>
              <a:rPr lang="en-US" sz="2800" b="1" dirty="0"/>
              <a:t> </a:t>
            </a:r>
            <a:r>
              <a:rPr lang="en-US" sz="2800" b="1" dirty="0" err="1"/>
              <a:t>Ước</a:t>
            </a:r>
            <a:r>
              <a:rPr lang="en-US" sz="2800" b="1" dirty="0"/>
              <a:t> </a:t>
            </a:r>
            <a:r>
              <a:rPr lang="en-US" sz="2800" b="1" dirty="0" err="1"/>
              <a:t>Lược</a:t>
            </a:r>
            <a:r>
              <a:rPr lang="en-US" sz="2800" b="1" dirty="0"/>
              <a:t> </a:t>
            </a:r>
            <a:r>
              <a:rPr lang="en-US" sz="2800" b="1" dirty="0" err="1"/>
              <a:t>Khảo</a:t>
            </a:r>
            <a:r>
              <a:rPr lang="en-US" sz="2800" b="1" dirty="0"/>
              <a:t>—</a:t>
            </a:r>
            <a:r>
              <a:rPr lang="en-US" sz="2800" b="1" dirty="0" err="1">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Tải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Về</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Tài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Liệu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Nghiên</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Cứu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Thánh</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9540858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ISCBG032">
            <a:extLst>
              <a:ext uri="{FF2B5EF4-FFF2-40B4-BE49-F238E27FC236}">
                <a16:creationId xmlns:a16="http://schemas.microsoft.com/office/drawing/2014/main" id="{0EFBBC60-8533-5948-B1D6-81BDE9ABDFF1}"/>
              </a:ext>
            </a:extLst>
          </p:cNvPr>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 Box 11">
            <a:extLst>
              <a:ext uri="{FF2B5EF4-FFF2-40B4-BE49-F238E27FC236}">
                <a16:creationId xmlns:a16="http://schemas.microsoft.com/office/drawing/2014/main" id="{B4BF9BC3-B515-3C42-8A56-DE478D12F6CC}"/>
              </a:ext>
            </a:extLst>
          </p:cNvPr>
          <p:cNvSpPr txBox="1">
            <a:spLocks noChangeArrowheads="1"/>
          </p:cNvSpPr>
          <p:nvPr/>
        </p:nvSpPr>
        <p:spPr bwMode="auto">
          <a:xfrm>
            <a:off x="914400" y="212725"/>
            <a:ext cx="8229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AutoNum type="alphaUcPeriod"/>
            </a:pPr>
            <a:r>
              <a:rPr lang="en-US" altLang="en-US" sz="4000" b="1">
                <a:solidFill>
                  <a:schemeClr val="bg1"/>
                </a:solidFill>
                <a:cs typeface="Arial" panose="020B0604020202020204" pitchFamily="34" charset="0"/>
              </a:rPr>
              <a:t>Cầu nguyện xin một tinh thần khiêm nhu</a:t>
            </a:r>
          </a:p>
          <a:p>
            <a:pPr eaLnBrk="1" hangingPunct="1">
              <a:spcBef>
                <a:spcPct val="50000"/>
              </a:spcBef>
              <a:buFont typeface="Arial" panose="020B0604020202020204" pitchFamily="34" charset="0"/>
              <a:buAutoNum type="alphaUcPeriod"/>
            </a:pPr>
            <a:r>
              <a:rPr lang="en-US" altLang="en-US" sz="4000" b="1">
                <a:solidFill>
                  <a:schemeClr val="bg1"/>
                </a:solidFill>
                <a:cs typeface="Arial" panose="020B0604020202020204" pitchFamily="34" charset="0"/>
              </a:rPr>
              <a:t>Theo các bước 1-6 (pp. 27-28)</a:t>
            </a:r>
          </a:p>
        </p:txBody>
      </p:sp>
      <p:sp>
        <p:nvSpPr>
          <p:cNvPr id="98307" name="Text Box 12">
            <a:extLst>
              <a:ext uri="{FF2B5EF4-FFF2-40B4-BE49-F238E27FC236}">
                <a16:creationId xmlns:a16="http://schemas.microsoft.com/office/drawing/2014/main" id="{CBD9802B-BEFD-9F44-9A0F-2E5673FFF41B}"/>
              </a:ext>
            </a:extLst>
          </p:cNvPr>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cs typeface="Arial" panose="020B0604020202020204" pitchFamily="34" charset="0"/>
              </a:rPr>
              <a:t>70</a:t>
            </a:r>
          </a:p>
        </p:txBody>
      </p:sp>
      <p:sp>
        <p:nvSpPr>
          <p:cNvPr id="98308" name="Rectangle 14">
            <a:extLst>
              <a:ext uri="{FF2B5EF4-FFF2-40B4-BE49-F238E27FC236}">
                <a16:creationId xmlns:a16="http://schemas.microsoft.com/office/drawing/2014/main" id="{BD1A2165-5C38-A740-8B34-851FA7D36ADA}"/>
              </a:ext>
            </a:extLst>
          </p:cNvPr>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en-US" altLang="en-US" b="1">
                <a:solidFill>
                  <a:srgbClr val="FF0000"/>
                </a:solidFill>
                <a:ea typeface="ＭＳ Ｐゴシック" panose="020B0600070205080204" pitchFamily="34" charset="-128"/>
                <a:cs typeface="Arial" panose="020B0604020202020204" pitchFamily="34" charset="0"/>
              </a:rPr>
              <a:t>Áp Dụng Kinh Thánh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9">
                                            <p:txEl>
                                              <p:pRg st="0" end="0"/>
                                            </p:txEl>
                                          </p:spTgt>
                                        </p:tgtEl>
                                        <p:attrNameLst>
                                          <p:attrName>style.visibility</p:attrName>
                                        </p:attrNameLst>
                                      </p:cBhvr>
                                      <p:to>
                                        <p:strVal val="visible"/>
                                      </p:to>
                                    </p:set>
                                    <p:animEffect transition="in" filter="checkerboard(across)">
                                      <p:cBhvr>
                                        <p:cTn id="7" dur="500"/>
                                        <p:tgtEl>
                                          <p:spTgt spid="17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9">
                                            <p:txEl>
                                              <p:pRg st="1" end="1"/>
                                            </p:txEl>
                                          </p:spTgt>
                                        </p:tgtEl>
                                        <p:attrNameLst>
                                          <p:attrName>style.visibility</p:attrName>
                                        </p:attrNameLst>
                                      </p:cBhvr>
                                      <p:to>
                                        <p:strVal val="visible"/>
                                      </p:to>
                                    </p:set>
                                    <p:animEffect transition="in" filter="checkerboard(across)">
                                      <p:cBhvr>
                                        <p:cTn id="12" dur="500"/>
                                        <p:tgtEl>
                                          <p:spTgt spid="17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DFA05A8-0E83-E74C-AB0D-D95D44C38A9A}"/>
              </a:ext>
            </a:extLst>
          </p:cNvPr>
          <p:cNvSpPr>
            <a:spLocks noGrp="1" noChangeArrowheads="1"/>
          </p:cNvSpPr>
          <p:nvPr>
            <p:ph type="ctrTitle"/>
          </p:nvPr>
        </p:nvSpPr>
        <p:spPr>
          <a:xfrm>
            <a:off x="990600" y="609600"/>
            <a:ext cx="70104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3200">
                <a:ea typeface="+mj-ea"/>
                <a:cs typeface="+mj-cs"/>
              </a:rPr>
              <a:t>Quá trình </a:t>
            </a:r>
            <a:r>
              <a:rPr lang="en-US" sz="3200" i="1">
                <a:ea typeface="+mj-ea"/>
                <a:cs typeface="+mj-cs"/>
              </a:rPr>
              <a:t>Chuẩn bị bài giảng giải kinh</a:t>
            </a:r>
            <a:endParaRPr lang="en-US" sz="3200">
              <a:ea typeface="+mj-ea"/>
              <a:cs typeface="+mj-cs"/>
            </a:endParaRPr>
          </a:p>
        </p:txBody>
      </p:sp>
      <p:sp>
        <p:nvSpPr>
          <p:cNvPr id="100355" name="Rectangle 3">
            <a:extLst>
              <a:ext uri="{FF2B5EF4-FFF2-40B4-BE49-F238E27FC236}">
                <a16:creationId xmlns:a16="http://schemas.microsoft.com/office/drawing/2014/main" id="{C03AA047-7AB5-064F-9846-887182C305FA}"/>
              </a:ext>
            </a:extLst>
          </p:cNvPr>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useBgFill="1">
        <p:nvSpPr>
          <p:cNvPr id="4100" name="Rectangle 4">
            <a:extLst>
              <a:ext uri="{FF2B5EF4-FFF2-40B4-BE49-F238E27FC236}">
                <a16:creationId xmlns:a16="http://schemas.microsoft.com/office/drawing/2014/main" id="{D63DBAFA-239F-DD4C-9846-AC05099C7552}"/>
              </a:ext>
            </a:extLst>
          </p:cNvPr>
          <p:cNvSpPr>
            <a:spLocks noChangeArrowheads="1"/>
          </p:cNvSpPr>
          <p:nvPr/>
        </p:nvSpPr>
        <p:spPr bwMode="auto">
          <a:xfrm>
            <a:off x="1057275" y="1447800"/>
            <a:ext cx="7016750" cy="304800"/>
          </a:xfrm>
          <a:prstGeom prst="rect">
            <a:avLst/>
          </a:prstGeom>
          <a:ln w="12700">
            <a:noFill/>
            <a:miter lim="800000"/>
            <a:headEnd/>
            <a:tailEnd/>
          </a:ln>
          <a:effectLst/>
        </p:spPr>
        <p:txBody>
          <a:bodyPr lIns="90487" tIns="44450" rIns="90487" bIns="44450" anchor="ctr"/>
          <a:lstStyle/>
          <a:p>
            <a:pPr algn="ctr">
              <a:defRPr/>
            </a:pPr>
            <a:r>
              <a:rPr lang="en-US" sz="1800" b="1" dirty="0" err="1">
                <a:solidFill>
                  <a:srgbClr val="FFFF00"/>
                </a:solidFill>
                <a:effectLst>
                  <a:outerShdw blurRad="38100" dist="38100" dir="2700000" algn="tl">
                    <a:srgbClr val="000000"/>
                  </a:outerShdw>
                </a:effectLst>
                <a:latin typeface="Times" pitchFamily="18" charset="0"/>
              </a:rPr>
              <a:t>Dựa</a:t>
            </a:r>
            <a:r>
              <a:rPr lang="en-US" sz="1800" b="1" dirty="0">
                <a:solidFill>
                  <a:srgbClr val="FFFF00"/>
                </a:solidFill>
                <a:effectLst>
                  <a:outerShdw blurRad="38100" dist="38100" dir="2700000" algn="tl">
                    <a:srgbClr val="000000"/>
                  </a:outerShdw>
                </a:effectLst>
                <a:latin typeface="Times" pitchFamily="18" charset="0"/>
              </a:rPr>
              <a:t> </a:t>
            </a:r>
            <a:r>
              <a:rPr lang="en-US" sz="1800" b="1" dirty="0" err="1">
                <a:solidFill>
                  <a:srgbClr val="FFFF00"/>
                </a:solidFill>
                <a:effectLst>
                  <a:outerShdw blurRad="38100" dist="38100" dir="2700000" algn="tl">
                    <a:srgbClr val="000000"/>
                  </a:outerShdw>
                </a:effectLst>
                <a:latin typeface="Times" pitchFamily="18" charset="0"/>
              </a:rPr>
              <a:t>theo</a:t>
            </a:r>
            <a:r>
              <a:rPr lang="en-US" sz="1800" b="1" dirty="0">
                <a:solidFill>
                  <a:srgbClr val="FFFF00"/>
                </a:solidFill>
                <a:effectLst>
                  <a:outerShdw blurRad="38100" dist="38100" dir="2700000" algn="tl">
                    <a:srgbClr val="000000"/>
                  </a:outerShdw>
                </a:effectLst>
                <a:latin typeface="Times" pitchFamily="18" charset="0"/>
              </a:rPr>
              <a:t> </a:t>
            </a:r>
            <a:r>
              <a:rPr lang="en-US" sz="1600" b="1" i="1" dirty="0">
                <a:solidFill>
                  <a:srgbClr val="FFFF00"/>
                </a:solidFill>
                <a:effectLst>
                  <a:outerShdw blurRad="38100" dist="38100" dir="2700000" algn="tl">
                    <a:srgbClr val="000000"/>
                  </a:outerShdw>
                </a:effectLst>
              </a:rPr>
              <a:t>Preparing Expository Sermons </a:t>
            </a:r>
            <a:r>
              <a:rPr lang="en-US" sz="1600" b="1" dirty="0" err="1">
                <a:solidFill>
                  <a:srgbClr val="FFFF00"/>
                </a:solidFill>
                <a:effectLst>
                  <a:outerShdw blurRad="38100" dist="38100" dir="2700000" algn="tl">
                    <a:srgbClr val="000000"/>
                  </a:outerShdw>
                </a:effectLst>
              </a:rPr>
              <a:t>của</a:t>
            </a:r>
            <a:r>
              <a:rPr lang="en-US" sz="1600" b="1" i="1" dirty="0">
                <a:solidFill>
                  <a:srgbClr val="FFFF00"/>
                </a:solidFill>
                <a:effectLst>
                  <a:outerShdw blurRad="38100" dist="38100" dir="2700000" algn="tl">
                    <a:srgbClr val="000000"/>
                  </a:outerShdw>
                </a:effectLst>
              </a:rPr>
              <a:t> </a:t>
            </a:r>
            <a:r>
              <a:rPr lang="en-US" sz="1800" b="1" dirty="0">
                <a:solidFill>
                  <a:srgbClr val="FFFF00"/>
                </a:solidFill>
                <a:effectLst>
                  <a:outerShdw blurRad="38100" dist="38100" dir="2700000" algn="tl">
                    <a:srgbClr val="000000"/>
                  </a:outerShdw>
                </a:effectLst>
                <a:latin typeface="Times" pitchFamily="18" charset="0"/>
              </a:rPr>
              <a:t>Ramesh Richard </a:t>
            </a:r>
            <a:endParaRPr lang="en-US" sz="1800" b="1" i="1" dirty="0">
              <a:solidFill>
                <a:srgbClr val="FFFF00"/>
              </a:solidFill>
              <a:effectLst>
                <a:outerShdw blurRad="38100" dist="38100" dir="2700000" algn="tl">
                  <a:srgbClr val="000000"/>
                </a:outerShdw>
              </a:effectLst>
              <a:latin typeface="Times" pitchFamily="18" charset="0"/>
            </a:endParaRPr>
          </a:p>
        </p:txBody>
      </p:sp>
      <p:sp>
        <p:nvSpPr>
          <p:cNvPr id="4101" name="Rectangle 5">
            <a:extLst>
              <a:ext uri="{FF2B5EF4-FFF2-40B4-BE49-F238E27FC236}">
                <a16:creationId xmlns:a16="http://schemas.microsoft.com/office/drawing/2014/main" id="{C15A5557-1C82-BF42-ADF6-33FEA6D552BC}"/>
              </a:ext>
            </a:extLst>
          </p:cNvPr>
          <p:cNvSpPr>
            <a:spLocks noChangeArrowheads="1"/>
          </p:cNvSpPr>
          <p:nvPr/>
        </p:nvSpPr>
        <p:spPr bwMode="auto">
          <a:xfrm>
            <a:off x="1835150" y="5157788"/>
            <a:ext cx="1809750"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Nghiên cứu</a:t>
            </a:r>
          </a:p>
        </p:txBody>
      </p:sp>
      <p:sp>
        <p:nvSpPr>
          <p:cNvPr id="100358" name="Rectangle 6">
            <a:extLst>
              <a:ext uri="{FF2B5EF4-FFF2-40B4-BE49-F238E27FC236}">
                <a16:creationId xmlns:a16="http://schemas.microsoft.com/office/drawing/2014/main" id="{3ABCA476-DB22-9746-8A36-FC8CD41430B9}"/>
              </a:ext>
            </a:extLst>
          </p:cNvPr>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0359" name="Rectangle 7">
            <a:extLst>
              <a:ext uri="{FF2B5EF4-FFF2-40B4-BE49-F238E27FC236}">
                <a16:creationId xmlns:a16="http://schemas.microsoft.com/office/drawing/2014/main" id="{A174F3B7-7F69-DA47-B0D6-66D39B39A50A}"/>
              </a:ext>
            </a:extLst>
          </p:cNvPr>
          <p:cNvSpPr>
            <a:spLocks noChangeArrowheads="1"/>
          </p:cNvSpPr>
          <p:nvPr/>
        </p:nvSpPr>
        <p:spPr bwMode="auto">
          <a:xfrm>
            <a:off x="5651500" y="42926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0360" name="Rectangle 8">
            <a:extLst>
              <a:ext uri="{FF2B5EF4-FFF2-40B4-BE49-F238E27FC236}">
                <a16:creationId xmlns:a16="http://schemas.microsoft.com/office/drawing/2014/main" id="{4F9350D6-570A-0D4B-8582-81C9CA8FB412}"/>
              </a:ext>
            </a:extLst>
          </p:cNvPr>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5" name="Rectangle 9">
            <a:extLst>
              <a:ext uri="{FF2B5EF4-FFF2-40B4-BE49-F238E27FC236}">
                <a16:creationId xmlns:a16="http://schemas.microsoft.com/office/drawing/2014/main" id="{517D305B-2E5D-DA4F-A4CE-D7874E36F9AE}"/>
              </a:ext>
            </a:extLst>
          </p:cNvPr>
          <p:cNvSpPr>
            <a:spLocks noChangeArrowheads="1"/>
          </p:cNvSpPr>
          <p:nvPr/>
        </p:nvSpPr>
        <p:spPr bwMode="auto">
          <a:xfrm>
            <a:off x="2124075" y="4437063"/>
            <a:ext cx="1357313"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Cấu trúc</a:t>
            </a:r>
          </a:p>
        </p:txBody>
      </p:sp>
      <p:sp>
        <p:nvSpPr>
          <p:cNvPr id="4106" name="Rectangle 10">
            <a:extLst>
              <a:ext uri="{FF2B5EF4-FFF2-40B4-BE49-F238E27FC236}">
                <a16:creationId xmlns:a16="http://schemas.microsoft.com/office/drawing/2014/main" id="{7D0A2F2A-70DE-F442-8D5D-5C8A8508AE28}"/>
              </a:ext>
            </a:extLst>
          </p:cNvPr>
          <p:cNvSpPr>
            <a:spLocks noChangeArrowheads="1"/>
          </p:cNvSpPr>
          <p:nvPr/>
        </p:nvSpPr>
        <p:spPr bwMode="auto">
          <a:xfrm>
            <a:off x="5929313" y="5181600"/>
            <a:ext cx="1044575"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Giảng</a:t>
            </a:r>
          </a:p>
        </p:txBody>
      </p:sp>
      <p:sp>
        <p:nvSpPr>
          <p:cNvPr id="4107" name="Rectangle 11">
            <a:extLst>
              <a:ext uri="{FF2B5EF4-FFF2-40B4-BE49-F238E27FC236}">
                <a16:creationId xmlns:a16="http://schemas.microsoft.com/office/drawing/2014/main" id="{040943A8-AC4F-2247-9B6D-200C5B1D25EC}"/>
              </a:ext>
            </a:extLst>
          </p:cNvPr>
          <p:cNvSpPr>
            <a:spLocks noChangeArrowheads="1"/>
          </p:cNvSpPr>
          <p:nvPr/>
        </p:nvSpPr>
        <p:spPr bwMode="auto">
          <a:xfrm>
            <a:off x="5638800" y="4419600"/>
            <a:ext cx="1357313"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Cấu trúc</a:t>
            </a:r>
          </a:p>
        </p:txBody>
      </p:sp>
      <p:sp>
        <p:nvSpPr>
          <p:cNvPr id="100364" name="Rectangle 12">
            <a:extLst>
              <a:ext uri="{FF2B5EF4-FFF2-40B4-BE49-F238E27FC236}">
                <a16:creationId xmlns:a16="http://schemas.microsoft.com/office/drawing/2014/main" id="{6C1BA818-AB68-FA4D-9D92-982D5AD5BE46}"/>
              </a:ext>
            </a:extLst>
          </p:cNvPr>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9" name="Rectangle 13">
            <a:extLst>
              <a:ext uri="{FF2B5EF4-FFF2-40B4-BE49-F238E27FC236}">
                <a16:creationId xmlns:a16="http://schemas.microsoft.com/office/drawing/2014/main" id="{B2CFFFC4-1D61-844B-BFC1-73990F6AEC07}"/>
              </a:ext>
            </a:extLst>
          </p:cNvPr>
          <p:cNvSpPr>
            <a:spLocks noChangeArrowheads="1"/>
          </p:cNvSpPr>
          <p:nvPr/>
        </p:nvSpPr>
        <p:spPr bwMode="auto">
          <a:xfrm>
            <a:off x="2438400" y="3643313"/>
            <a:ext cx="882650" cy="458787"/>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YGK</a:t>
            </a:r>
          </a:p>
        </p:txBody>
      </p:sp>
      <p:sp>
        <p:nvSpPr>
          <p:cNvPr id="100366" name="Rectangle 14">
            <a:extLst>
              <a:ext uri="{FF2B5EF4-FFF2-40B4-BE49-F238E27FC236}">
                <a16:creationId xmlns:a16="http://schemas.microsoft.com/office/drawing/2014/main" id="{FB44FD94-E740-934E-AFBA-CEC1A817E72E}"/>
              </a:ext>
            </a:extLst>
          </p:cNvPr>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0367" name="Rectangle 15">
            <a:extLst>
              <a:ext uri="{FF2B5EF4-FFF2-40B4-BE49-F238E27FC236}">
                <a16:creationId xmlns:a16="http://schemas.microsoft.com/office/drawing/2014/main" id="{81D625E3-89E3-6942-A022-2B4A900CCF1A}"/>
              </a:ext>
            </a:extLst>
          </p:cNvPr>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12" name="Rectangle 16">
            <a:extLst>
              <a:ext uri="{FF2B5EF4-FFF2-40B4-BE49-F238E27FC236}">
                <a16:creationId xmlns:a16="http://schemas.microsoft.com/office/drawing/2014/main" id="{530BDCDF-C00F-4F41-9136-74761D2268AB}"/>
              </a:ext>
            </a:extLst>
          </p:cNvPr>
          <p:cNvSpPr>
            <a:spLocks noChangeArrowheads="1"/>
          </p:cNvSpPr>
          <p:nvPr/>
        </p:nvSpPr>
        <p:spPr bwMode="auto">
          <a:xfrm>
            <a:off x="5940425" y="3644900"/>
            <a:ext cx="849313" cy="458788"/>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YBG</a:t>
            </a:r>
          </a:p>
        </p:txBody>
      </p:sp>
      <p:sp>
        <p:nvSpPr>
          <p:cNvPr id="4113" name="Rectangle 17">
            <a:extLst>
              <a:ext uri="{FF2B5EF4-FFF2-40B4-BE49-F238E27FC236}">
                <a16:creationId xmlns:a16="http://schemas.microsoft.com/office/drawing/2014/main" id="{EBA6EE97-8B15-6C41-A6EB-75A7F9C21232}"/>
              </a:ext>
            </a:extLst>
          </p:cNvPr>
          <p:cNvSpPr>
            <a:spLocks noChangeArrowheads="1"/>
          </p:cNvSpPr>
          <p:nvPr/>
        </p:nvSpPr>
        <p:spPr bwMode="auto">
          <a:xfrm>
            <a:off x="3429000" y="2805113"/>
            <a:ext cx="2625725"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Cây cầu mục đích</a:t>
            </a:r>
          </a:p>
        </p:txBody>
      </p:sp>
      <p:sp>
        <p:nvSpPr>
          <p:cNvPr id="4114" name="Rectangle 18">
            <a:extLst>
              <a:ext uri="{FF2B5EF4-FFF2-40B4-BE49-F238E27FC236}">
                <a16:creationId xmlns:a16="http://schemas.microsoft.com/office/drawing/2014/main" id="{1C96CAFF-AC22-3A41-9C72-28F96CD62011}"/>
              </a:ext>
            </a:extLst>
          </p:cNvPr>
          <p:cNvSpPr>
            <a:spLocks noChangeArrowheads="1"/>
          </p:cNvSpPr>
          <p:nvPr/>
        </p:nvSpPr>
        <p:spPr bwMode="auto">
          <a:xfrm>
            <a:off x="4313238" y="2420938"/>
            <a:ext cx="660400" cy="393700"/>
          </a:xfrm>
          <a:prstGeom prst="rect">
            <a:avLst/>
          </a:prstGeom>
          <a:noFill/>
          <a:ln w="12700">
            <a:noFill/>
            <a:miter lim="800000"/>
            <a:headEnd/>
            <a:tailEnd/>
          </a:ln>
          <a:effectLst/>
        </p:spPr>
        <p:txBody>
          <a:bodyPr wrap="none"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a:rPr>
              <a:t>Não</a:t>
            </a:r>
            <a:endParaRPr lang="en-US" b="1" i="1" dirty="0">
              <a:solidFill>
                <a:srgbClr val="FDE3BA"/>
              </a:solidFill>
              <a:effectLst>
                <a:outerShdw blurRad="38100" dist="38100" dir="2700000" algn="tl">
                  <a:srgbClr val="000000"/>
                </a:outerShdw>
              </a:effectLst>
              <a:latin typeface="Book Antiqua"/>
            </a:endParaRPr>
          </a:p>
        </p:txBody>
      </p:sp>
      <p:sp>
        <p:nvSpPr>
          <p:cNvPr id="4115" name="Rectangle 19">
            <a:extLst>
              <a:ext uri="{FF2B5EF4-FFF2-40B4-BE49-F238E27FC236}">
                <a16:creationId xmlns:a16="http://schemas.microsoft.com/office/drawing/2014/main" id="{890B5D80-4334-0F41-B02A-8326C427B07C}"/>
              </a:ext>
            </a:extLst>
          </p:cNvPr>
          <p:cNvSpPr>
            <a:spLocks noChangeArrowheads="1"/>
          </p:cNvSpPr>
          <p:nvPr/>
        </p:nvSpPr>
        <p:spPr bwMode="auto">
          <a:xfrm>
            <a:off x="4102100" y="3708400"/>
            <a:ext cx="10795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a:rPr>
              <a:t>Tim</a:t>
            </a:r>
            <a:endParaRPr lang="en-US" b="1" i="1">
              <a:solidFill>
                <a:srgbClr val="FDE3BA"/>
              </a:solidFill>
              <a:effectLst>
                <a:outerShdw blurRad="38100" dist="38100" dir="2700000" algn="tl">
                  <a:srgbClr val="000000"/>
                </a:outerShdw>
              </a:effectLst>
              <a:latin typeface="Book Antiqua"/>
            </a:endParaRPr>
          </a:p>
        </p:txBody>
      </p:sp>
      <p:sp>
        <p:nvSpPr>
          <p:cNvPr id="4116" name="Rectangle 20">
            <a:extLst>
              <a:ext uri="{FF2B5EF4-FFF2-40B4-BE49-F238E27FC236}">
                <a16:creationId xmlns:a16="http://schemas.microsoft.com/office/drawing/2014/main" id="{659C1027-DE5B-A443-840B-8E99F8AFF0BB}"/>
              </a:ext>
            </a:extLst>
          </p:cNvPr>
          <p:cNvSpPr>
            <a:spLocks noChangeArrowheads="1"/>
          </p:cNvSpPr>
          <p:nvPr/>
        </p:nvSpPr>
        <p:spPr bwMode="auto">
          <a:xfrm>
            <a:off x="3949700" y="4470400"/>
            <a:ext cx="13843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a:rPr>
              <a:t>Bộ xương</a:t>
            </a:r>
            <a:endParaRPr lang="en-US" b="1" i="1">
              <a:solidFill>
                <a:srgbClr val="FDE3BA"/>
              </a:solidFill>
              <a:effectLst>
                <a:outerShdw blurRad="38100" dist="38100" dir="2700000" algn="tl">
                  <a:srgbClr val="000000"/>
                </a:outerShdw>
              </a:effectLst>
              <a:latin typeface="Book Antiqua"/>
            </a:endParaRPr>
          </a:p>
        </p:txBody>
      </p:sp>
      <p:sp>
        <p:nvSpPr>
          <p:cNvPr id="4117" name="Rectangle 21">
            <a:extLst>
              <a:ext uri="{FF2B5EF4-FFF2-40B4-BE49-F238E27FC236}">
                <a16:creationId xmlns:a16="http://schemas.microsoft.com/office/drawing/2014/main" id="{1C5E7444-9016-F147-A0FA-01EF5A490BC8}"/>
              </a:ext>
            </a:extLst>
          </p:cNvPr>
          <p:cNvSpPr>
            <a:spLocks noChangeArrowheads="1"/>
          </p:cNvSpPr>
          <p:nvPr/>
        </p:nvSpPr>
        <p:spPr bwMode="auto">
          <a:xfrm>
            <a:off x="4178300" y="5232400"/>
            <a:ext cx="9271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a:rPr>
              <a:t>Thịt</a:t>
            </a:r>
            <a:endParaRPr lang="en-US" b="1" i="1" dirty="0">
              <a:solidFill>
                <a:srgbClr val="FDE3BA"/>
              </a:solidFill>
              <a:effectLst>
                <a:outerShdw blurRad="38100" dist="38100" dir="2700000" algn="tl">
                  <a:srgbClr val="000000"/>
                </a:outerShdw>
              </a:effectLst>
              <a:latin typeface="Book Antiqua"/>
            </a:endParaRPr>
          </a:p>
        </p:txBody>
      </p:sp>
      <p:sp>
        <p:nvSpPr>
          <p:cNvPr id="100374" name="AutoShape 22">
            <a:extLst>
              <a:ext uri="{FF2B5EF4-FFF2-40B4-BE49-F238E27FC236}">
                <a16:creationId xmlns:a16="http://schemas.microsoft.com/office/drawing/2014/main" id="{6F59D6D2-8CEF-6342-8263-6D3A8521946D}"/>
              </a:ext>
            </a:extLst>
          </p:cNvPr>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0375" name="AutoShape 23">
            <a:extLst>
              <a:ext uri="{FF2B5EF4-FFF2-40B4-BE49-F238E27FC236}">
                <a16:creationId xmlns:a16="http://schemas.microsoft.com/office/drawing/2014/main" id="{AF84B9B7-69F4-7243-93BA-5184BEF32DAF}"/>
              </a:ext>
            </a:extLst>
          </p:cNvPr>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0376" name="AutoShape 24">
            <a:extLst>
              <a:ext uri="{FF2B5EF4-FFF2-40B4-BE49-F238E27FC236}">
                <a16:creationId xmlns:a16="http://schemas.microsoft.com/office/drawing/2014/main" id="{2A5F1672-3FC8-6846-BBE9-5C10C07F837C}"/>
              </a:ext>
            </a:extLst>
          </p:cNvPr>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0377" name="AutoShape 25">
            <a:extLst>
              <a:ext uri="{FF2B5EF4-FFF2-40B4-BE49-F238E27FC236}">
                <a16:creationId xmlns:a16="http://schemas.microsoft.com/office/drawing/2014/main" id="{7BA931C1-5553-F142-AD75-A2C44C0150F1}"/>
              </a:ext>
            </a:extLst>
          </p:cNvPr>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0378" name="AutoShape 26">
            <a:extLst>
              <a:ext uri="{FF2B5EF4-FFF2-40B4-BE49-F238E27FC236}">
                <a16:creationId xmlns:a16="http://schemas.microsoft.com/office/drawing/2014/main" id="{A422B611-BFDC-4644-9968-63D714BFC328}"/>
              </a:ext>
            </a:extLst>
          </p:cNvPr>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0379" name="AutoShape 27">
            <a:extLst>
              <a:ext uri="{FF2B5EF4-FFF2-40B4-BE49-F238E27FC236}">
                <a16:creationId xmlns:a16="http://schemas.microsoft.com/office/drawing/2014/main" id="{A0DCAABA-8EDE-B14D-BEFA-E07111CE9A57}"/>
              </a:ext>
            </a:extLst>
          </p:cNvPr>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24" name="Rectangle 28">
            <a:extLst>
              <a:ext uri="{FF2B5EF4-FFF2-40B4-BE49-F238E27FC236}">
                <a16:creationId xmlns:a16="http://schemas.microsoft.com/office/drawing/2014/main" id="{BF1AB4CF-81D3-9043-AA1D-E7D8CCDFDB55}"/>
              </a:ext>
            </a:extLst>
          </p:cNvPr>
          <p:cNvSpPr>
            <a:spLocks noChangeArrowheads="1"/>
          </p:cNvSpPr>
          <p:nvPr/>
        </p:nvSpPr>
        <p:spPr bwMode="auto">
          <a:xfrm>
            <a:off x="1331913" y="1844675"/>
            <a:ext cx="2079625" cy="454025"/>
          </a:xfrm>
          <a:prstGeom prst="rect">
            <a:avLst/>
          </a:prstGeom>
          <a:solidFill>
            <a:schemeClr val="bg1"/>
          </a:solidFill>
          <a:ln>
            <a:noFill/>
          </a:ln>
          <a:effectLst>
            <a:prstShdw prst="shdw17" dist="17961" dir="2700000">
              <a:srgbClr val="00003D"/>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D49FFF"/>
                </a:solidFill>
                <a:effectLst>
                  <a:outerShdw blurRad="38100" dist="38100" dir="2700000" algn="tl">
                    <a:srgbClr val="000000"/>
                  </a:outerShdw>
                </a:effectLst>
                <a:latin typeface="Hobo" charset="0"/>
              </a:rPr>
              <a:t>KINH THÁNH</a:t>
            </a:r>
          </a:p>
        </p:txBody>
      </p:sp>
      <p:sp>
        <p:nvSpPr>
          <p:cNvPr id="4125" name="Rectangle 29">
            <a:extLst>
              <a:ext uri="{FF2B5EF4-FFF2-40B4-BE49-F238E27FC236}">
                <a16:creationId xmlns:a16="http://schemas.microsoft.com/office/drawing/2014/main" id="{93184118-6C7C-244F-8D25-CC86356127EC}"/>
              </a:ext>
            </a:extLst>
          </p:cNvPr>
          <p:cNvSpPr>
            <a:spLocks noChangeArrowheads="1"/>
          </p:cNvSpPr>
          <p:nvPr/>
        </p:nvSpPr>
        <p:spPr bwMode="auto">
          <a:xfrm>
            <a:off x="5770563" y="1773238"/>
            <a:ext cx="1789112" cy="454025"/>
          </a:xfrm>
          <a:prstGeom prst="rect">
            <a:avLst/>
          </a:prstGeom>
          <a:solidFill>
            <a:schemeClr val="bg1"/>
          </a:solidFill>
          <a:ln>
            <a:noFill/>
          </a:ln>
          <a:effectLst>
            <a:prstShdw prst="shdw17" dist="17961" dir="2700000">
              <a:srgbClr val="00003D"/>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D49FFF"/>
                </a:solidFill>
                <a:effectLst>
                  <a:outerShdw blurRad="38100" dist="38100" dir="2700000" algn="tl">
                    <a:srgbClr val="000000"/>
                  </a:outerShdw>
                </a:effectLst>
                <a:latin typeface="Hobo" charset="0"/>
              </a:rPr>
              <a:t>BÀI GIẢNG</a:t>
            </a:r>
          </a:p>
        </p:txBody>
      </p:sp>
      <p:sp>
        <p:nvSpPr>
          <p:cNvPr id="4126" name="Rectangle 30">
            <a:extLst>
              <a:ext uri="{FF2B5EF4-FFF2-40B4-BE49-F238E27FC236}">
                <a16:creationId xmlns:a16="http://schemas.microsoft.com/office/drawing/2014/main" id="{D81293AA-2C9E-7D48-9E20-6255DE7EC0B4}"/>
              </a:ext>
            </a:extLst>
          </p:cNvPr>
          <p:cNvSpPr>
            <a:spLocks noChangeArrowheads="1"/>
          </p:cNvSpPr>
          <p:nvPr/>
        </p:nvSpPr>
        <p:spPr bwMode="auto">
          <a:xfrm>
            <a:off x="519113" y="5486400"/>
            <a:ext cx="1058862"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1 Chọn KT</a:t>
            </a:r>
          </a:p>
        </p:txBody>
      </p:sp>
      <p:sp>
        <p:nvSpPr>
          <p:cNvPr id="4127" name="Rectangle 31">
            <a:extLst>
              <a:ext uri="{FF2B5EF4-FFF2-40B4-BE49-F238E27FC236}">
                <a16:creationId xmlns:a16="http://schemas.microsoft.com/office/drawing/2014/main" id="{C4E0807D-8F61-C04C-AE42-0DB640047660}"/>
              </a:ext>
            </a:extLst>
          </p:cNvPr>
          <p:cNvSpPr>
            <a:spLocks noChangeArrowheads="1"/>
          </p:cNvSpPr>
          <p:nvPr/>
        </p:nvSpPr>
        <p:spPr bwMode="auto">
          <a:xfrm>
            <a:off x="519113" y="5181600"/>
            <a:ext cx="1076325"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2 Phân tích</a:t>
            </a:r>
          </a:p>
        </p:txBody>
      </p:sp>
      <p:sp>
        <p:nvSpPr>
          <p:cNvPr id="4128" name="Rectangle 32">
            <a:extLst>
              <a:ext uri="{FF2B5EF4-FFF2-40B4-BE49-F238E27FC236}">
                <a16:creationId xmlns:a16="http://schemas.microsoft.com/office/drawing/2014/main" id="{322063F2-FFB8-F347-A7CC-31A2EACD8B95}"/>
              </a:ext>
            </a:extLst>
          </p:cNvPr>
          <p:cNvSpPr>
            <a:spLocks noChangeArrowheads="1"/>
          </p:cNvSpPr>
          <p:nvPr/>
        </p:nvSpPr>
        <p:spPr bwMode="auto">
          <a:xfrm>
            <a:off x="595313" y="4443413"/>
            <a:ext cx="1020762" cy="51435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3.1 Bố cục </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giải kinh</a:t>
            </a:r>
          </a:p>
        </p:txBody>
      </p:sp>
      <p:sp>
        <p:nvSpPr>
          <p:cNvPr id="4129" name="Rectangle 33">
            <a:extLst>
              <a:ext uri="{FF2B5EF4-FFF2-40B4-BE49-F238E27FC236}">
                <a16:creationId xmlns:a16="http://schemas.microsoft.com/office/drawing/2014/main" id="{D107CC18-0FCE-D44C-82B7-037C9E1DEB5A}"/>
              </a:ext>
            </a:extLst>
          </p:cNvPr>
          <p:cNvSpPr>
            <a:spLocks noChangeArrowheads="1"/>
          </p:cNvSpPr>
          <p:nvPr/>
        </p:nvSpPr>
        <p:spPr bwMode="auto">
          <a:xfrm>
            <a:off x="671513" y="3757613"/>
            <a:ext cx="1343025"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3.2 Ý giải kinh</a:t>
            </a:r>
          </a:p>
        </p:txBody>
      </p:sp>
      <p:sp>
        <p:nvSpPr>
          <p:cNvPr id="4130" name="Rectangle 34">
            <a:extLst>
              <a:ext uri="{FF2B5EF4-FFF2-40B4-BE49-F238E27FC236}">
                <a16:creationId xmlns:a16="http://schemas.microsoft.com/office/drawing/2014/main" id="{0EEACD4F-5D4B-6E4A-A1ED-A15832A868C6}"/>
              </a:ext>
            </a:extLst>
          </p:cNvPr>
          <p:cNvSpPr>
            <a:spLocks noChangeArrowheads="1"/>
          </p:cNvSpPr>
          <p:nvPr/>
        </p:nvSpPr>
        <p:spPr bwMode="auto">
          <a:xfrm>
            <a:off x="1295400" y="2730500"/>
            <a:ext cx="1490663" cy="520700"/>
          </a:xfrm>
          <a:prstGeom prst="rect">
            <a:avLst/>
          </a:prstGeom>
          <a:noFill/>
          <a:ln w="12700">
            <a:noFill/>
            <a:miter lim="800000"/>
            <a:headEnd/>
            <a:tailEnd/>
          </a:ln>
          <a:effec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4   Ba câu hỏi triển khai</a:t>
            </a:r>
          </a:p>
        </p:txBody>
      </p:sp>
      <p:sp>
        <p:nvSpPr>
          <p:cNvPr id="4131" name="Rectangle 35">
            <a:extLst>
              <a:ext uri="{FF2B5EF4-FFF2-40B4-BE49-F238E27FC236}">
                <a16:creationId xmlns:a16="http://schemas.microsoft.com/office/drawing/2014/main" id="{D8D38863-26E3-5D4C-89AD-B65E8388B581}"/>
              </a:ext>
            </a:extLst>
          </p:cNvPr>
          <p:cNvSpPr>
            <a:spLocks noChangeArrowheads="1"/>
          </p:cNvSpPr>
          <p:nvPr/>
        </p:nvSpPr>
        <p:spPr bwMode="auto">
          <a:xfrm>
            <a:off x="2916238" y="2116138"/>
            <a:ext cx="3598862" cy="304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5 Điều chúng ta mong độc giả sẽ đáp ứng</a:t>
            </a:r>
          </a:p>
        </p:txBody>
      </p:sp>
      <p:sp>
        <p:nvSpPr>
          <p:cNvPr id="4132" name="Rectangle 36">
            <a:extLst>
              <a:ext uri="{FF2B5EF4-FFF2-40B4-BE49-F238E27FC236}">
                <a16:creationId xmlns:a16="http://schemas.microsoft.com/office/drawing/2014/main" id="{C2585100-E565-3847-BDF9-F9CFFA4421E0}"/>
              </a:ext>
            </a:extLst>
          </p:cNvPr>
          <p:cNvSpPr>
            <a:spLocks noChangeArrowheads="1"/>
          </p:cNvSpPr>
          <p:nvPr/>
        </p:nvSpPr>
        <p:spPr bwMode="auto">
          <a:xfrm>
            <a:off x="6843713" y="3757613"/>
            <a:ext cx="1230312"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6 Ý bài giảng</a:t>
            </a:r>
          </a:p>
        </p:txBody>
      </p:sp>
      <p:sp>
        <p:nvSpPr>
          <p:cNvPr id="4133" name="Rectangle 37">
            <a:extLst>
              <a:ext uri="{FF2B5EF4-FFF2-40B4-BE49-F238E27FC236}">
                <a16:creationId xmlns:a16="http://schemas.microsoft.com/office/drawing/2014/main" id="{A259F6A7-F58F-0045-94CB-B66C06BE4CC1}"/>
              </a:ext>
            </a:extLst>
          </p:cNvPr>
          <p:cNvSpPr>
            <a:spLocks noChangeArrowheads="1"/>
          </p:cNvSpPr>
          <p:nvPr/>
        </p:nvSpPr>
        <p:spPr bwMode="auto">
          <a:xfrm>
            <a:off x="7019925" y="4149725"/>
            <a:ext cx="1639888" cy="939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7 Bố cục bài giảng</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8 Công bố</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9 Dẫn nhập/</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 Kết luậnl</a:t>
            </a:r>
          </a:p>
        </p:txBody>
      </p:sp>
      <p:sp>
        <p:nvSpPr>
          <p:cNvPr id="4134" name="Rectangle 38">
            <a:extLst>
              <a:ext uri="{FF2B5EF4-FFF2-40B4-BE49-F238E27FC236}">
                <a16:creationId xmlns:a16="http://schemas.microsoft.com/office/drawing/2014/main" id="{B544B313-E607-0C43-8C70-6498BC2BA1C5}"/>
              </a:ext>
            </a:extLst>
          </p:cNvPr>
          <p:cNvSpPr>
            <a:spLocks noChangeArrowheads="1"/>
          </p:cNvSpPr>
          <p:nvPr/>
        </p:nvSpPr>
        <p:spPr bwMode="auto">
          <a:xfrm>
            <a:off x="7377113" y="5281613"/>
            <a:ext cx="939800" cy="51435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10 Viết &amp;</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     Giảng</a:t>
            </a:r>
          </a:p>
        </p:txBody>
      </p:sp>
      <p:sp>
        <p:nvSpPr>
          <p:cNvPr id="4135" name="Rectangle 39">
            <a:extLst>
              <a:ext uri="{FF2B5EF4-FFF2-40B4-BE49-F238E27FC236}">
                <a16:creationId xmlns:a16="http://schemas.microsoft.com/office/drawing/2014/main" id="{25C02B7F-9E21-494D-9AFC-6D60E297673B}"/>
              </a:ext>
            </a:extLst>
          </p:cNvPr>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defRPr/>
            </a:pPr>
            <a:r>
              <a:rPr lang="en-US" sz="1400" b="1" dirty="0" err="1">
                <a:solidFill>
                  <a:srgbClr val="FFFFFF"/>
                </a:solidFill>
                <a:effectLst>
                  <a:outerShdw blurRad="38100" dist="38100" dir="2700000" algn="tl">
                    <a:srgbClr val="000000"/>
                  </a:outerShdw>
                </a:effectLst>
                <a:latin typeface="Book Antiqua"/>
              </a:rPr>
              <a:t>Chư</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trắng</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cho</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thấy</a:t>
            </a:r>
            <a:r>
              <a:rPr lang="en-US" sz="1400" b="1" dirty="0">
                <a:solidFill>
                  <a:srgbClr val="FFFFFF"/>
                </a:solidFill>
                <a:effectLst>
                  <a:outerShdw blurRad="38100" dist="38100" dir="2700000" algn="tl">
                    <a:srgbClr val="000000"/>
                  </a:outerShdw>
                </a:effectLst>
                <a:latin typeface="Book Antiqua"/>
              </a:rPr>
              <a:t> 10 </a:t>
            </a:r>
            <a:r>
              <a:rPr lang="en-US" sz="1400" b="1" dirty="0" err="1">
                <a:solidFill>
                  <a:srgbClr val="FFFFFF"/>
                </a:solidFill>
                <a:effectLst>
                  <a:outerShdw blurRad="38100" dist="38100" dir="2700000" algn="tl">
                    <a:srgbClr val="000000"/>
                  </a:outerShdw>
                </a:effectLst>
                <a:latin typeface="Book Antiqua"/>
              </a:rPr>
              <a:t>bước</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theo</a:t>
            </a:r>
            <a:r>
              <a:rPr lang="en-US" sz="1400" b="1" dirty="0">
                <a:solidFill>
                  <a:srgbClr val="FFFFFF"/>
                </a:solidFill>
                <a:effectLst>
                  <a:outerShdw blurRad="38100" dist="38100" dir="2700000" algn="tl">
                    <a:srgbClr val="000000"/>
                  </a:outerShdw>
                </a:effectLst>
                <a:latin typeface="Book Antiqua"/>
              </a:rPr>
              <a:t>  Haddon Robinson, </a:t>
            </a:r>
            <a:r>
              <a:rPr lang="en-US" sz="1400" b="1" i="1" dirty="0">
                <a:solidFill>
                  <a:srgbClr val="FFFFFF"/>
                </a:solidFill>
                <a:effectLst>
                  <a:outerShdw blurRad="38100" dist="38100" dir="2700000" algn="tl">
                    <a:srgbClr val="000000"/>
                  </a:outerShdw>
                </a:effectLst>
                <a:latin typeface="Book Antiqua"/>
              </a:rPr>
              <a:t>Biblical Preaching</a:t>
            </a:r>
            <a:endParaRPr lang="en-US" sz="1400" b="1" dirty="0">
              <a:solidFill>
                <a:srgbClr val="FFFFFF"/>
              </a:solidFill>
              <a:effectLst>
                <a:outerShdw blurRad="38100" dist="38100" dir="2700000" algn="tl">
                  <a:srgbClr val="000000"/>
                </a:outerShdw>
              </a:effectLst>
              <a:latin typeface="Book Antiqua"/>
            </a:endParaRPr>
          </a:p>
        </p:txBody>
      </p:sp>
      <p:sp>
        <p:nvSpPr>
          <p:cNvPr id="100392" name="Text Box 41">
            <a:extLst>
              <a:ext uri="{FF2B5EF4-FFF2-40B4-BE49-F238E27FC236}">
                <a16:creationId xmlns:a16="http://schemas.microsoft.com/office/drawing/2014/main" id="{4F056E4B-6578-A34A-87E0-AB1079BCAF57}"/>
              </a:ext>
            </a:extLst>
          </p:cNvPr>
          <p:cNvSpPr txBox="1">
            <a:spLocks noChangeArrowheads="1"/>
          </p:cNvSpPr>
          <p:nvPr/>
        </p:nvSpPr>
        <p:spPr bwMode="auto">
          <a:xfrm>
            <a:off x="5064125" y="6521450"/>
            <a:ext cx="4079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66"/>
                </a:solidFill>
              </a:rPr>
              <a:t>Dr Rick Griffith, Singapore Bible College</a:t>
            </a:r>
          </a:p>
        </p:txBody>
      </p:sp>
      <p:sp>
        <p:nvSpPr>
          <p:cNvPr id="43" name="Oval 42">
            <a:extLst>
              <a:ext uri="{FF2B5EF4-FFF2-40B4-BE49-F238E27FC236}">
                <a16:creationId xmlns:a16="http://schemas.microsoft.com/office/drawing/2014/main" id="{4FEE4165-9BE8-474A-B354-C9DF8BD2D9CC}"/>
              </a:ext>
            </a:extLst>
          </p:cNvPr>
          <p:cNvSpPr>
            <a:spLocks noChangeArrowheads="1"/>
          </p:cNvSpPr>
          <p:nvPr/>
        </p:nvSpPr>
        <p:spPr bwMode="auto">
          <a:xfrm rot="1909319">
            <a:off x="3068638" y="2917825"/>
            <a:ext cx="5470525" cy="2589213"/>
          </a:xfrm>
          <a:prstGeom prst="ellipse">
            <a:avLst/>
          </a:prstGeom>
          <a:noFill/>
          <a:ln w="76200">
            <a:solidFill>
              <a:srgbClr val="FF05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cs typeface="Arial" panose="020B0604020202020204" pitchFamily="34" charset="0"/>
            </a:endParaRPr>
          </a:p>
        </p:txBody>
      </p:sp>
      <p:sp>
        <p:nvSpPr>
          <p:cNvPr id="44" name="Oval 43">
            <a:extLst>
              <a:ext uri="{FF2B5EF4-FFF2-40B4-BE49-F238E27FC236}">
                <a16:creationId xmlns:a16="http://schemas.microsoft.com/office/drawing/2014/main" id="{34A3E608-26A9-5245-B2D7-2947DEEB8862}"/>
              </a:ext>
            </a:extLst>
          </p:cNvPr>
          <p:cNvSpPr>
            <a:spLocks noChangeArrowheads="1"/>
          </p:cNvSpPr>
          <p:nvPr/>
        </p:nvSpPr>
        <p:spPr bwMode="auto">
          <a:xfrm rot="616603">
            <a:off x="625475" y="3502025"/>
            <a:ext cx="4521200" cy="1438275"/>
          </a:xfrm>
          <a:prstGeom prst="ellipse">
            <a:avLst/>
          </a:prstGeom>
          <a:noFill/>
          <a:ln w="76200">
            <a:solidFill>
              <a:srgbClr val="FF05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cs typeface="Arial" panose="020B0604020202020204" pitchFamily="34" charset="0"/>
            </a:endParaRPr>
          </a:p>
        </p:txBody>
      </p:sp>
      <p:sp>
        <p:nvSpPr>
          <p:cNvPr id="45" name="Oval 41">
            <a:extLst>
              <a:ext uri="{FF2B5EF4-FFF2-40B4-BE49-F238E27FC236}">
                <a16:creationId xmlns:a16="http://schemas.microsoft.com/office/drawing/2014/main" id="{1D17A8DD-3FF3-4D42-89E9-BE2094489C20}"/>
              </a:ext>
            </a:extLst>
          </p:cNvPr>
          <p:cNvSpPr>
            <a:spLocks noChangeArrowheads="1"/>
          </p:cNvSpPr>
          <p:nvPr/>
        </p:nvSpPr>
        <p:spPr bwMode="auto">
          <a:xfrm rot="616603">
            <a:off x="573088" y="4941888"/>
            <a:ext cx="3675062" cy="1401762"/>
          </a:xfrm>
          <a:prstGeom prst="ellipse">
            <a:avLst/>
          </a:prstGeom>
          <a:noFill/>
          <a:ln w="76200">
            <a:solidFill>
              <a:srgbClr val="FF05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cs typeface="Arial" panose="020B0604020202020204" pitchFamily="34" charset="0"/>
            </a:endParaRPr>
          </a:p>
        </p:txBody>
      </p:sp>
      <p:sp>
        <p:nvSpPr>
          <p:cNvPr id="46" name="TextBox 45">
            <a:extLst>
              <a:ext uri="{FF2B5EF4-FFF2-40B4-BE49-F238E27FC236}">
                <a16:creationId xmlns:a16="http://schemas.microsoft.com/office/drawing/2014/main" id="{E826ABAB-E874-B441-9265-38AE47723430}"/>
              </a:ext>
            </a:extLst>
          </p:cNvPr>
          <p:cNvSpPr txBox="1"/>
          <p:nvPr/>
        </p:nvSpPr>
        <p:spPr>
          <a:xfrm rot="619638">
            <a:off x="3667125" y="3479800"/>
            <a:ext cx="4656138" cy="769938"/>
          </a:xfrm>
          <a:prstGeom prst="rect">
            <a:avLst/>
          </a:prstGeom>
          <a:noFill/>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400" b="1">
                <a:effectLst>
                  <a:outerShdw blurRad="38100" dist="38100" dir="2700000" algn="tl">
                    <a:srgbClr val="000000"/>
                  </a:outerShdw>
                </a:effectLst>
                <a:cs typeface="Arial" panose="020B0604020202020204" pitchFamily="34" charset="0"/>
              </a:rPr>
              <a:t>Áp dụng</a:t>
            </a:r>
          </a:p>
        </p:txBody>
      </p:sp>
      <p:sp>
        <p:nvSpPr>
          <p:cNvPr id="47" name="TextBox 46">
            <a:extLst>
              <a:ext uri="{FF2B5EF4-FFF2-40B4-BE49-F238E27FC236}">
                <a16:creationId xmlns:a16="http://schemas.microsoft.com/office/drawing/2014/main" id="{AE3F78BC-63E0-AC4B-B7BC-04DB04207DF8}"/>
              </a:ext>
            </a:extLst>
          </p:cNvPr>
          <p:cNvSpPr txBox="1"/>
          <p:nvPr/>
        </p:nvSpPr>
        <p:spPr>
          <a:xfrm rot="619638">
            <a:off x="557213" y="3695700"/>
            <a:ext cx="4657725" cy="769938"/>
          </a:xfrm>
          <a:prstGeom prst="rect">
            <a:avLst/>
          </a:prstGeom>
          <a:noFill/>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400" b="1">
                <a:effectLst>
                  <a:outerShdw blurRad="38100" dist="38100" dir="2700000" algn="tl">
                    <a:srgbClr val="000000"/>
                  </a:outerShdw>
                </a:effectLst>
                <a:cs typeface="Arial" panose="020B0604020202020204" pitchFamily="34" charset="0"/>
              </a:rPr>
              <a:t>Giải nghĩa</a:t>
            </a:r>
          </a:p>
        </p:txBody>
      </p:sp>
      <p:sp>
        <p:nvSpPr>
          <p:cNvPr id="48" name="TextBox 47">
            <a:extLst>
              <a:ext uri="{FF2B5EF4-FFF2-40B4-BE49-F238E27FC236}">
                <a16:creationId xmlns:a16="http://schemas.microsoft.com/office/drawing/2014/main" id="{DA493844-AFCF-CA42-BA75-7581EAC2FFB9}"/>
              </a:ext>
            </a:extLst>
          </p:cNvPr>
          <p:cNvSpPr txBox="1"/>
          <p:nvPr/>
        </p:nvSpPr>
        <p:spPr>
          <a:xfrm rot="619638">
            <a:off x="415925" y="5175250"/>
            <a:ext cx="4141788" cy="769938"/>
          </a:xfrm>
          <a:prstGeom prst="rect">
            <a:avLst/>
          </a:prstGeom>
          <a:noFill/>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400" b="1">
                <a:effectLst>
                  <a:outerShdw blurRad="38100" dist="38100" dir="2700000" algn="tl">
                    <a:srgbClr val="000000"/>
                  </a:outerShdw>
                </a:effectLst>
                <a:cs typeface="Arial" panose="020B0604020202020204" pitchFamily="34" charset="0"/>
              </a:rPr>
              <a:t>Quan sát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ppt_x</p:attrName>
                                        </p:attrNameLst>
                                      </p:cBhvr>
                                      <p:tavLst>
                                        <p:tav tm="0">
                                          <p:val>
                                            <p:strVal val="#ppt_x-.2"/>
                                          </p:val>
                                        </p:tav>
                                        <p:tav tm="100000">
                                          <p:val>
                                            <p:strVal val="#ppt_x"/>
                                          </p:val>
                                        </p:tav>
                                      </p:tavLst>
                                    </p:anim>
                                    <p:anim calcmode="lin" valueType="num">
                                      <p:cBhvr>
                                        <p:cTn id="8"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
                                        </p:tgtEl>
                                      </p:cBhvr>
                                    </p:animEffec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1000" fill="hold"/>
                                        <p:tgtEl>
                                          <p:spTgt spid="44"/>
                                        </p:tgtEl>
                                        <p:attrNameLst>
                                          <p:attrName>ppt_x</p:attrName>
                                        </p:attrNameLst>
                                      </p:cBhvr>
                                      <p:tavLst>
                                        <p:tav tm="0">
                                          <p:val>
                                            <p:strVal val="#ppt_x-.2"/>
                                          </p:val>
                                        </p:tav>
                                        <p:tav tm="100000">
                                          <p:val>
                                            <p:strVal val="#ppt_x"/>
                                          </p:val>
                                        </p:tav>
                                      </p:tavLst>
                                    </p:anim>
                                    <p:anim calcmode="lin" valueType="num">
                                      <p:cBhvr>
                                        <p:cTn id="18"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4"/>
                                        </p:tgtEl>
                                      </p:cBhvr>
                                    </p:animEffec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1000" fill="hold"/>
                                        <p:tgtEl>
                                          <p:spTgt spid="43"/>
                                        </p:tgtEl>
                                        <p:attrNameLst>
                                          <p:attrName>ppt_x</p:attrName>
                                        </p:attrNameLst>
                                      </p:cBhvr>
                                      <p:tavLst>
                                        <p:tav tm="0">
                                          <p:val>
                                            <p:strVal val="#ppt_x-.2"/>
                                          </p:val>
                                        </p:tav>
                                        <p:tav tm="100000">
                                          <p:val>
                                            <p:strVal val="#ppt_x"/>
                                          </p:val>
                                        </p:tav>
                                      </p:tavLst>
                                    </p:anim>
                                    <p:anim calcmode="lin" valueType="num">
                                      <p:cBhvr>
                                        <p:cTn id="2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3"/>
                                        </p:tgtEl>
                                      </p:cBhvr>
                                    </p:animEffec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descr="ISCBG032">
            <a:extLst>
              <a:ext uri="{FF2B5EF4-FFF2-40B4-BE49-F238E27FC236}">
                <a16:creationId xmlns:a16="http://schemas.microsoft.com/office/drawing/2014/main" id="{9C54FDDF-4816-3B47-A408-2E30F184C14D}"/>
              </a:ext>
            </a:extLst>
          </p:cNvPr>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 Box 11">
            <a:extLst>
              <a:ext uri="{FF2B5EF4-FFF2-40B4-BE49-F238E27FC236}">
                <a16:creationId xmlns:a16="http://schemas.microsoft.com/office/drawing/2014/main" id="{8B045767-83AC-794B-A0A0-5237D3023F2E}"/>
              </a:ext>
            </a:extLst>
          </p:cNvPr>
          <p:cNvSpPr txBox="1">
            <a:spLocks noChangeArrowheads="1"/>
          </p:cNvSpPr>
          <p:nvPr/>
        </p:nvSpPr>
        <p:spPr bwMode="auto">
          <a:xfrm>
            <a:off x="914400" y="212725"/>
            <a:ext cx="8229600" cy="532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803275" indent="-80327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AutoNum type="alphaUcPeriod"/>
            </a:pPr>
            <a:r>
              <a:rPr lang="en-US" altLang="en-US" sz="4000" b="1">
                <a:solidFill>
                  <a:schemeClr val="bg1"/>
                </a:solidFill>
                <a:cs typeface="Arial" panose="020B0604020202020204" pitchFamily="34" charset="0"/>
              </a:rPr>
              <a:t>Cầu nguyện xin một tinh thần khiêm nhu</a:t>
            </a:r>
          </a:p>
          <a:p>
            <a:pPr eaLnBrk="1" hangingPunct="1">
              <a:spcBef>
                <a:spcPct val="50000"/>
              </a:spcBef>
              <a:buFont typeface="Arial" panose="020B0604020202020204" pitchFamily="34" charset="0"/>
              <a:buAutoNum type="alphaUcPeriod"/>
            </a:pPr>
            <a:r>
              <a:rPr lang="en-US" altLang="en-US" sz="4000" b="1">
                <a:solidFill>
                  <a:schemeClr val="bg1"/>
                </a:solidFill>
                <a:cs typeface="Arial" panose="020B0604020202020204" pitchFamily="34" charset="0"/>
              </a:rPr>
              <a:t>Theo các bước 1-6 (pp. 27-28)</a:t>
            </a:r>
          </a:p>
          <a:p>
            <a:pPr eaLnBrk="1" hangingPunct="1">
              <a:spcBef>
                <a:spcPct val="50000"/>
              </a:spcBef>
              <a:buFont typeface="Arial" panose="020B0604020202020204" pitchFamily="34" charset="0"/>
              <a:buAutoNum type="alphaUcPeriod"/>
            </a:pPr>
            <a:r>
              <a:rPr lang="en-US" altLang="en-US" sz="4000" b="1">
                <a:solidFill>
                  <a:schemeClr val="bg1"/>
                </a:solidFill>
                <a:cs typeface="Arial" panose="020B0604020202020204" pitchFamily="34" charset="0"/>
              </a:rPr>
              <a:t>Xem các ý trọng tâm trong mối liên hệ với đời sống của  </a:t>
            </a:r>
            <a:r>
              <a:rPr lang="en-US" altLang="en-US" sz="4000" b="1" u="sng">
                <a:solidFill>
                  <a:schemeClr val="bg1"/>
                </a:solidFill>
                <a:cs typeface="Arial" panose="020B0604020202020204" pitchFamily="34" charset="0"/>
              </a:rPr>
              <a:t>bạn</a:t>
            </a:r>
            <a:r>
              <a:rPr lang="en-US" altLang="en-US" sz="4000" b="1">
                <a:solidFill>
                  <a:schemeClr val="bg1"/>
                </a:solidFill>
                <a:cs typeface="Arial" panose="020B0604020202020204" pitchFamily="34" charset="0"/>
              </a:rPr>
              <a:t> </a:t>
            </a:r>
          </a:p>
          <a:p>
            <a:pPr eaLnBrk="1" hangingPunct="1">
              <a:spcBef>
                <a:spcPct val="50000"/>
              </a:spcBef>
              <a:buFont typeface="Arial" panose="020B0604020202020204" pitchFamily="34" charset="0"/>
              <a:buAutoNum type="alphaUcPeriod"/>
            </a:pPr>
            <a:endParaRPr lang="en-US" altLang="en-US" sz="4000" b="1">
              <a:solidFill>
                <a:schemeClr val="bg1"/>
              </a:solidFill>
              <a:cs typeface="Arial" panose="020B0604020202020204" pitchFamily="34" charset="0"/>
            </a:endParaRPr>
          </a:p>
        </p:txBody>
      </p:sp>
      <p:sp>
        <p:nvSpPr>
          <p:cNvPr id="102403" name="Text Box 12">
            <a:extLst>
              <a:ext uri="{FF2B5EF4-FFF2-40B4-BE49-F238E27FC236}">
                <a16:creationId xmlns:a16="http://schemas.microsoft.com/office/drawing/2014/main" id="{3BA15555-9E15-954D-9615-2A951FC38BBA}"/>
              </a:ext>
            </a:extLst>
          </p:cNvPr>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cs typeface="Arial" panose="020B0604020202020204" pitchFamily="34" charset="0"/>
              </a:rPr>
              <a:t>70</a:t>
            </a:r>
          </a:p>
        </p:txBody>
      </p:sp>
      <p:sp>
        <p:nvSpPr>
          <p:cNvPr id="102404" name="Rectangle 14">
            <a:extLst>
              <a:ext uri="{FF2B5EF4-FFF2-40B4-BE49-F238E27FC236}">
                <a16:creationId xmlns:a16="http://schemas.microsoft.com/office/drawing/2014/main" id="{F6A9587D-BDDA-794D-B3F2-2221F4B0308C}"/>
              </a:ext>
            </a:extLst>
          </p:cNvPr>
          <p:cNvSpPr txBox="1">
            <a:spLocks noChangeArrowheads="1"/>
          </p:cNvSpPr>
          <p:nvPr/>
        </p:nvSpPr>
        <p:spPr bwMode="auto">
          <a:xfrm rot="-5400000">
            <a:off x="-3009900" y="3009900"/>
            <a:ext cx="6858000" cy="838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rgbClr val="FF0000"/>
                </a:solidFill>
                <a:cs typeface="Arial" panose="020B0604020202020204" pitchFamily="34" charset="0"/>
              </a:rPr>
              <a:t>Áp Dụng Kinh Thánh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419">
                                            <p:txEl>
                                              <p:pRg st="0" end="0"/>
                                            </p:txEl>
                                          </p:spTgt>
                                        </p:tgtEl>
                                        <p:attrNameLst>
                                          <p:attrName>style.visibility</p:attrName>
                                        </p:attrNameLst>
                                      </p:cBhvr>
                                      <p:to>
                                        <p:strVal val="visible"/>
                                      </p:to>
                                    </p:set>
                                    <p:animEffect transition="in" filter="checkerboard(across)">
                                      <p:cBhvr>
                                        <p:cTn id="7" dur="500"/>
                                        <p:tgtEl>
                                          <p:spTgt spid="17419">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419">
                                            <p:txEl>
                                              <p:pRg st="1" end="1"/>
                                            </p:txEl>
                                          </p:spTgt>
                                        </p:tgtEl>
                                        <p:attrNameLst>
                                          <p:attrName>style.visibility</p:attrName>
                                        </p:attrNameLst>
                                      </p:cBhvr>
                                      <p:to>
                                        <p:strVal val="visible"/>
                                      </p:to>
                                    </p:set>
                                    <p:animEffect transition="in" filter="checkerboard(across)">
                                      <p:cBhvr>
                                        <p:cTn id="11" dur="500"/>
                                        <p:tgtEl>
                                          <p:spTgt spid="17419">
                                            <p:txEl>
                                              <p:pRg st="1" end="1"/>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7419">
                                            <p:txEl>
                                              <p:pRg st="2" end="2"/>
                                            </p:txEl>
                                          </p:spTgt>
                                        </p:tgtEl>
                                        <p:attrNameLst>
                                          <p:attrName>style.visibility</p:attrName>
                                        </p:attrNameLst>
                                      </p:cBhvr>
                                      <p:to>
                                        <p:strVal val="visible"/>
                                      </p:to>
                                    </p:set>
                                    <p:animEffect transition="in" filter="checkerboard(across)">
                                      <p:cBhvr>
                                        <p:cTn id="15" dur="500"/>
                                        <p:tgtEl>
                                          <p:spTgt spid="17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4" name="Rectangle 4">
            <a:extLst>
              <a:ext uri="{FF2B5EF4-FFF2-40B4-BE49-F238E27FC236}">
                <a16:creationId xmlns:a16="http://schemas.microsoft.com/office/drawing/2014/main" id="{D8FEB727-C922-8A49-A548-916500BC1930}"/>
              </a:ext>
            </a:extLst>
          </p:cNvPr>
          <p:cNvSpPr>
            <a:spLocks noGrp="1" noChangeArrowheads="1"/>
          </p:cNvSpPr>
          <p:nvPr>
            <p:ph type="ctrTitle"/>
          </p:nvPr>
        </p:nvSpPr>
        <p:spPr>
          <a:xfrm>
            <a:off x="6248400" y="1185863"/>
            <a:ext cx="2427288" cy="4114800"/>
          </a:xfrm>
        </p:spPr>
        <p:txBody>
          <a:bodyPr/>
          <a:lstStyle/>
          <a:p>
            <a:pPr eaLnBrk="1" hangingPunct="1"/>
            <a:r>
              <a:rPr lang="en-US" altLang="en-US" sz="5400" b="1">
                <a:solidFill>
                  <a:schemeClr val="accent2"/>
                </a:solidFill>
                <a:ea typeface="ＭＳ Ｐゴシック" panose="020B0600070205080204" pitchFamily="34" charset="-128"/>
              </a:rPr>
              <a:t>Áp dụng cho chính bạn trước!</a:t>
            </a:r>
          </a:p>
        </p:txBody>
      </p:sp>
      <p:pic>
        <p:nvPicPr>
          <p:cNvPr id="104451" name="Picture 5" descr="MSSConviction">
            <a:extLst>
              <a:ext uri="{FF2B5EF4-FFF2-40B4-BE49-F238E27FC236}">
                <a16:creationId xmlns:a16="http://schemas.microsoft.com/office/drawing/2014/main" id="{70942A94-0AAE-D24B-B15A-919028F76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089" t="67708" r="14066" b="2267"/>
          <a:stretch>
            <a:fillRect/>
          </a:stretch>
        </p:blipFill>
        <p:spPr bwMode="auto">
          <a:xfrm>
            <a:off x="0" y="0"/>
            <a:ext cx="5626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Rectangle 6">
            <a:extLst>
              <a:ext uri="{FF2B5EF4-FFF2-40B4-BE49-F238E27FC236}">
                <a16:creationId xmlns:a16="http://schemas.microsoft.com/office/drawing/2014/main" id="{2336E778-7818-8743-8A31-5DF4F422FF97}"/>
              </a:ext>
            </a:extLst>
          </p:cNvPr>
          <p:cNvSpPr>
            <a:spLocks noGrp="1" noChangeArrowheads="1"/>
          </p:cNvSpPr>
          <p:nvPr>
            <p:ph type="subTitle" idx="1"/>
          </p:nvPr>
        </p:nvSpPr>
        <p:spPr>
          <a:xfrm>
            <a:off x="0" y="6019800"/>
            <a:ext cx="7092950" cy="685800"/>
          </a:xfrm>
          <a:solidFill>
            <a:schemeClr val="bg1"/>
          </a:solidFill>
        </p:spPr>
        <p:txBody>
          <a:bodyPr/>
          <a:lstStyle/>
          <a:p>
            <a:pPr eaLnBrk="1" hangingPunct="1"/>
            <a:r>
              <a:rPr lang="ja-JP" altLang="en-US" sz="2400" b="1" i="1">
                <a:ea typeface="ＭＳ Ｐゴシック" panose="020B0600070205080204" pitchFamily="34" charset="-128"/>
              </a:rPr>
              <a:t>“</a:t>
            </a:r>
            <a:r>
              <a:rPr lang="en-US" altLang="ja-JP" sz="2400" b="1" i="1">
                <a:ea typeface="ＭＳ Ｐゴシック" panose="020B0600070205080204" pitchFamily="34" charset="-128"/>
              </a:rPr>
              <a:t>Thưa quý vị đây là một bài giảng tuyệt.  Tôi thấy áy náy nghĩ rằng tôi không thể áp dụng</a:t>
            </a:r>
            <a:r>
              <a:rPr lang="ja-JP" altLang="en-US" sz="2400" b="1" i="1">
                <a:ea typeface="ＭＳ Ｐゴシック" panose="020B0600070205080204" pitchFamily="34" charset="-128"/>
              </a:rPr>
              <a:t>”</a:t>
            </a:r>
            <a:endParaRPr lang="en-US" altLang="en-US" sz="2400" b="1" i="1">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86084"/>
                                        </p:tgtEl>
                                        <p:attrNameLst>
                                          <p:attrName>style.visibility</p:attrName>
                                        </p:attrNameLst>
                                      </p:cBhvr>
                                      <p:to>
                                        <p:strVal val="visible"/>
                                      </p:to>
                                    </p:set>
                                    <p:animEffect transition="in" filter="barn(inHorizontal)">
                                      <p:cBhvr>
                                        <p:cTn id="7" dur="500"/>
                                        <p:tgtEl>
                                          <p:spTgt spid="68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ISCBG032">
            <a:extLst>
              <a:ext uri="{FF2B5EF4-FFF2-40B4-BE49-F238E27FC236}">
                <a16:creationId xmlns:a16="http://schemas.microsoft.com/office/drawing/2014/main" id="{B2FF5416-06DC-D740-A831-E14F21DD48C0}"/>
              </a:ext>
            </a:extLst>
          </p:cNvPr>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8259" name="Text Box 3">
            <a:extLst>
              <a:ext uri="{FF2B5EF4-FFF2-40B4-BE49-F238E27FC236}">
                <a16:creationId xmlns:a16="http://schemas.microsoft.com/office/drawing/2014/main" id="{11160210-911F-7D4D-8E28-E04103DBEBB3}"/>
              </a:ext>
            </a:extLst>
          </p:cNvPr>
          <p:cNvSpPr txBox="1">
            <a:spLocks noChangeArrowheads="1"/>
          </p:cNvSpPr>
          <p:nvPr/>
        </p:nvSpPr>
        <p:spPr bwMode="auto">
          <a:xfrm>
            <a:off x="914400" y="212725"/>
            <a:ext cx="8229600" cy="686276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803275" indent="-80327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AutoNum type="alphaUcPeriod"/>
            </a:pPr>
            <a:r>
              <a:rPr lang="en-US" altLang="en-US" sz="4000" b="1">
                <a:solidFill>
                  <a:schemeClr val="bg1"/>
                </a:solidFill>
                <a:cs typeface="Arial" panose="020B0604020202020204" pitchFamily="34" charset="0"/>
              </a:rPr>
              <a:t>Cầu nguyện xin một tinh thần khiêm nhu</a:t>
            </a:r>
          </a:p>
          <a:p>
            <a:pPr eaLnBrk="1" hangingPunct="1">
              <a:spcBef>
                <a:spcPct val="50000"/>
              </a:spcBef>
              <a:buFont typeface="Arial" panose="020B0604020202020204" pitchFamily="34" charset="0"/>
              <a:buAutoNum type="alphaUcPeriod"/>
            </a:pPr>
            <a:r>
              <a:rPr lang="en-US" altLang="en-US" sz="4000" b="1">
                <a:solidFill>
                  <a:schemeClr val="bg1"/>
                </a:solidFill>
                <a:cs typeface="Arial" panose="020B0604020202020204" pitchFamily="34" charset="0"/>
              </a:rPr>
              <a:t>Theo các bước 1-6 (pp. 27-28)</a:t>
            </a:r>
          </a:p>
          <a:p>
            <a:pPr eaLnBrk="1" hangingPunct="1">
              <a:spcBef>
                <a:spcPct val="50000"/>
              </a:spcBef>
              <a:buFont typeface="Arial" panose="020B0604020202020204" pitchFamily="34" charset="0"/>
              <a:buAutoNum type="alphaUcPeriod"/>
            </a:pPr>
            <a:r>
              <a:rPr lang="en-US" altLang="en-US" sz="4000" b="1">
                <a:solidFill>
                  <a:schemeClr val="bg1"/>
                </a:solidFill>
                <a:cs typeface="Arial" panose="020B0604020202020204" pitchFamily="34" charset="0"/>
              </a:rPr>
              <a:t>Xem các ý trọng tâm trong mối liên hệ với đời sống của  </a:t>
            </a:r>
            <a:r>
              <a:rPr lang="en-US" altLang="en-US" sz="4000" b="1" u="sng">
                <a:solidFill>
                  <a:schemeClr val="bg1"/>
                </a:solidFill>
                <a:cs typeface="Arial" panose="020B0604020202020204" pitchFamily="34" charset="0"/>
              </a:rPr>
              <a:t>bạn</a:t>
            </a:r>
            <a:r>
              <a:rPr lang="en-US" altLang="en-US" sz="4000" b="1">
                <a:solidFill>
                  <a:schemeClr val="bg1"/>
                </a:solidFill>
                <a:cs typeface="Arial" panose="020B0604020202020204" pitchFamily="34" charset="0"/>
              </a:rPr>
              <a:t> </a:t>
            </a:r>
          </a:p>
          <a:p>
            <a:pPr eaLnBrk="1" hangingPunct="1">
              <a:spcBef>
                <a:spcPct val="50000"/>
              </a:spcBef>
              <a:buFont typeface="Arial" panose="020B0604020202020204" pitchFamily="34" charset="0"/>
              <a:buAutoNum type="alphaUcPeriod"/>
            </a:pPr>
            <a:r>
              <a:rPr lang="en-US" altLang="en-US" sz="4000" b="1">
                <a:solidFill>
                  <a:schemeClr val="bg1"/>
                </a:solidFill>
                <a:cs typeface="Arial" panose="020B0604020202020204" pitchFamily="34" charset="0"/>
              </a:rPr>
              <a:t>Xem các YTT trong mối liên hệ đến đời sống </a:t>
            </a:r>
            <a:r>
              <a:rPr lang="en-US" altLang="en-US" sz="4000" b="1" u="sng">
                <a:solidFill>
                  <a:schemeClr val="bg1"/>
                </a:solidFill>
                <a:cs typeface="Arial" panose="020B0604020202020204" pitchFamily="34" charset="0"/>
              </a:rPr>
              <a:t>người khác</a:t>
            </a:r>
            <a:endParaRPr lang="en-US" altLang="en-US" sz="4000" b="1">
              <a:solidFill>
                <a:schemeClr val="bg1"/>
              </a:solidFill>
              <a:cs typeface="Arial" panose="020B0604020202020204" pitchFamily="34" charset="0"/>
            </a:endParaRPr>
          </a:p>
          <a:p>
            <a:pPr eaLnBrk="1" hangingPunct="1">
              <a:spcBef>
                <a:spcPct val="50000"/>
              </a:spcBef>
              <a:buFont typeface="Arial" panose="020B0604020202020204" pitchFamily="34" charset="0"/>
              <a:buAutoNum type="alphaUcPeriod"/>
            </a:pPr>
            <a:endParaRPr lang="en-US" altLang="en-US" sz="4000" b="1">
              <a:solidFill>
                <a:schemeClr val="bg1"/>
              </a:solidFill>
              <a:cs typeface="Arial" panose="020B0604020202020204" pitchFamily="34" charset="0"/>
            </a:endParaRPr>
          </a:p>
        </p:txBody>
      </p:sp>
      <p:sp>
        <p:nvSpPr>
          <p:cNvPr id="106499" name="Text Box 4">
            <a:extLst>
              <a:ext uri="{FF2B5EF4-FFF2-40B4-BE49-F238E27FC236}">
                <a16:creationId xmlns:a16="http://schemas.microsoft.com/office/drawing/2014/main" id="{39CF9988-5466-4345-BCBD-7E04E9CAA4C3}"/>
              </a:ext>
            </a:extLst>
          </p:cNvPr>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cs typeface="Arial" panose="020B0604020202020204" pitchFamily="34" charset="0"/>
              </a:rPr>
              <a:t>70</a:t>
            </a:r>
          </a:p>
        </p:txBody>
      </p:sp>
      <p:sp>
        <p:nvSpPr>
          <p:cNvPr id="106500" name="Rectangle 14">
            <a:extLst>
              <a:ext uri="{FF2B5EF4-FFF2-40B4-BE49-F238E27FC236}">
                <a16:creationId xmlns:a16="http://schemas.microsoft.com/office/drawing/2014/main" id="{27E0CD53-930F-9347-BD6D-85088E329B5D}"/>
              </a:ext>
            </a:extLst>
          </p:cNvPr>
          <p:cNvSpPr txBox="1">
            <a:spLocks noChangeArrowheads="1"/>
          </p:cNvSpPr>
          <p:nvPr/>
        </p:nvSpPr>
        <p:spPr bwMode="auto">
          <a:xfrm rot="-5400000">
            <a:off x="-3009900" y="3009900"/>
            <a:ext cx="6858000" cy="838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rgbClr val="FF0000"/>
                </a:solidFill>
                <a:cs typeface="Arial" panose="020B0604020202020204" pitchFamily="34" charset="0"/>
              </a:rPr>
              <a:t>Áp Dụng Kinh Thánh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48259">
                                            <p:txEl>
                                              <p:pRg st="0" end="0"/>
                                            </p:txEl>
                                          </p:spTgt>
                                        </p:tgtEl>
                                        <p:attrNameLst>
                                          <p:attrName>style.visibility</p:attrName>
                                        </p:attrNameLst>
                                      </p:cBhvr>
                                      <p:to>
                                        <p:strVal val="visible"/>
                                      </p:to>
                                    </p:set>
                                    <p:animEffect transition="in" filter="checkerboard(across)">
                                      <p:cBhvr>
                                        <p:cTn id="7" dur="500"/>
                                        <p:tgtEl>
                                          <p:spTgt spid="1248259">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248259">
                                            <p:txEl>
                                              <p:pRg st="1" end="1"/>
                                            </p:txEl>
                                          </p:spTgt>
                                        </p:tgtEl>
                                        <p:attrNameLst>
                                          <p:attrName>style.visibility</p:attrName>
                                        </p:attrNameLst>
                                      </p:cBhvr>
                                      <p:to>
                                        <p:strVal val="visible"/>
                                      </p:to>
                                    </p:set>
                                    <p:animEffect transition="in" filter="checkerboard(across)">
                                      <p:cBhvr>
                                        <p:cTn id="11" dur="500"/>
                                        <p:tgtEl>
                                          <p:spTgt spid="1248259">
                                            <p:txEl>
                                              <p:pRg st="1" end="1"/>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248259">
                                            <p:txEl>
                                              <p:pRg st="2" end="2"/>
                                            </p:txEl>
                                          </p:spTgt>
                                        </p:tgtEl>
                                        <p:attrNameLst>
                                          <p:attrName>style.visibility</p:attrName>
                                        </p:attrNameLst>
                                      </p:cBhvr>
                                      <p:to>
                                        <p:strVal val="visible"/>
                                      </p:to>
                                    </p:set>
                                    <p:animEffect transition="in" filter="checkerboard(across)">
                                      <p:cBhvr>
                                        <p:cTn id="15" dur="500"/>
                                        <p:tgtEl>
                                          <p:spTgt spid="1248259">
                                            <p:txEl>
                                              <p:pRg st="2" end="2"/>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248259">
                                            <p:txEl>
                                              <p:pRg st="3" end="3"/>
                                            </p:txEl>
                                          </p:spTgt>
                                        </p:tgtEl>
                                        <p:attrNameLst>
                                          <p:attrName>style.visibility</p:attrName>
                                        </p:attrNameLst>
                                      </p:cBhvr>
                                      <p:to>
                                        <p:strVal val="visible"/>
                                      </p:to>
                                    </p:set>
                                    <p:animEffect transition="in" filter="checkerboard(across)">
                                      <p:cBhvr>
                                        <p:cTn id="19" dur="500"/>
                                        <p:tgtEl>
                                          <p:spTgt spid="1248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a:extLst>
              <a:ext uri="{FF2B5EF4-FFF2-40B4-BE49-F238E27FC236}">
                <a16:creationId xmlns:a16="http://schemas.microsoft.com/office/drawing/2014/main" id="{68F3F6F7-E830-BF4A-B38F-12B7B62AEEA6}"/>
              </a:ext>
            </a:extLst>
          </p:cNvPr>
          <p:cNvSpPr>
            <a:spLocks noGrp="1" noChangeArrowheads="1"/>
          </p:cNvSpPr>
          <p:nvPr>
            <p:ph type="ctrTitle"/>
          </p:nvPr>
        </p:nvSpPr>
        <p:spPr>
          <a:xfrm>
            <a:off x="0" y="533400"/>
            <a:ext cx="9023350" cy="1600200"/>
          </a:xfrm>
          <a:solidFill>
            <a:schemeClr val="bg2"/>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sz="4800">
                <a:solidFill>
                  <a:schemeClr val="tx1"/>
                </a:solidFill>
                <a:latin typeface="Arial" panose="020B0604020202020204" pitchFamily="34" charset="0"/>
                <a:ea typeface="ＭＳ Ｐゴシック" panose="020B0600070205080204" pitchFamily="34" charset="-128"/>
                <a:cs typeface="Arial" panose="020B0604020202020204" pitchFamily="34" charset="0"/>
              </a:rPr>
              <a:t>Những Lãnh Vực Đời Sống Khi Áp Dụng Kinh Thánh</a:t>
            </a:r>
          </a:p>
        </p:txBody>
      </p:sp>
      <p:sp>
        <p:nvSpPr>
          <p:cNvPr id="1090563" name="Rectangle 3">
            <a:extLst>
              <a:ext uri="{FF2B5EF4-FFF2-40B4-BE49-F238E27FC236}">
                <a16:creationId xmlns:a16="http://schemas.microsoft.com/office/drawing/2014/main" id="{C0B3C659-6AF1-DD45-842A-02D3B9232271}"/>
              </a:ext>
            </a:extLst>
          </p:cNvPr>
          <p:cNvSpPr>
            <a:spLocks noGrp="1" noChangeArrowheads="1"/>
          </p:cNvSpPr>
          <p:nvPr>
            <p:ph type="subTitle" idx="1"/>
          </p:nvPr>
        </p:nvSpPr>
        <p:spPr>
          <a:xfrm>
            <a:off x="685800" y="1447800"/>
            <a:ext cx="8077200" cy="4724400"/>
          </a:xfrm>
          <a:effectLst/>
          <a:extLst/>
        </p:spPr>
        <p:txBody>
          <a:bodyPr/>
          <a:lstStyle/>
          <a:p>
            <a:pPr marL="609600" indent="-609600" algn="l">
              <a:buFont typeface="Arial" panose="020B0604020202020204" pitchFamily="34" charset="0"/>
              <a:buAutoNum type="alphaUcPeriod"/>
            </a:pPr>
            <a:r>
              <a:rPr lang="en-US" altLang="en-US" sz="4000">
                <a:ea typeface="ＭＳ Ｐゴシック" panose="020B0600070205080204" pitchFamily="34" charset="-128"/>
                <a:cs typeface="Arial" panose="020B0604020202020204" pitchFamily="34" charset="0"/>
              </a:rPr>
              <a:t>Liên hệ của bạn với Chúa</a:t>
            </a:r>
          </a:p>
          <a:p>
            <a:pPr marL="609600" indent="-609600" algn="l">
              <a:buFont typeface="Arial" panose="020B0604020202020204" pitchFamily="34" charset="0"/>
              <a:buAutoNum type="alphaUcPeriod"/>
            </a:pPr>
            <a:r>
              <a:rPr lang="en-US" altLang="en-US" sz="4000">
                <a:ea typeface="ＭＳ Ｐゴシック" panose="020B0600070205080204" pitchFamily="34" charset="-128"/>
                <a:cs typeface="Arial" panose="020B0604020202020204" pitchFamily="34" charset="0"/>
              </a:rPr>
              <a:t>Liên hệ của bạn với Chính Bạn</a:t>
            </a:r>
          </a:p>
          <a:p>
            <a:pPr marL="609600" indent="-609600" algn="l">
              <a:buFont typeface="Arial" panose="020B0604020202020204" pitchFamily="34" charset="0"/>
              <a:buAutoNum type="alphaUcPeriod"/>
            </a:pPr>
            <a:r>
              <a:rPr lang="en-US" altLang="en-US" sz="4000">
                <a:ea typeface="ＭＳ Ｐゴシック" panose="020B0600070205080204" pitchFamily="34" charset="-128"/>
                <a:cs typeface="Arial" panose="020B0604020202020204" pitchFamily="34" charset="0"/>
              </a:rPr>
              <a:t>Liên hệ với Người khác</a:t>
            </a:r>
          </a:p>
          <a:p>
            <a:pPr marL="609600" indent="-609600" algn="l">
              <a:buFont typeface="Arial" panose="020B0604020202020204" pitchFamily="34" charset="0"/>
              <a:buAutoNum type="alphaUcPeriod"/>
            </a:pPr>
            <a:r>
              <a:rPr lang="en-US" altLang="en-US" sz="4000">
                <a:ea typeface="ＭＳ Ｐゴシック" panose="020B0600070205080204" pitchFamily="34" charset="-128"/>
                <a:cs typeface="Arial" panose="020B0604020202020204" pitchFamily="34" charset="0"/>
              </a:rPr>
              <a:t>Liên hệ với kẻ thù</a:t>
            </a:r>
          </a:p>
        </p:txBody>
      </p:sp>
      <p:sp>
        <p:nvSpPr>
          <p:cNvPr id="108547" name="Text Box 4">
            <a:extLst>
              <a:ext uri="{FF2B5EF4-FFF2-40B4-BE49-F238E27FC236}">
                <a16:creationId xmlns:a16="http://schemas.microsoft.com/office/drawing/2014/main" id="{6FFB383A-DA1B-F64C-90F5-41AC8C382677}"/>
              </a:ext>
            </a:extLst>
          </p:cNvPr>
          <p:cNvSpPr txBox="1">
            <a:spLocks noChangeArrowheads="1"/>
          </p:cNvSpPr>
          <p:nvPr/>
        </p:nvSpPr>
        <p:spPr bwMode="auto">
          <a:xfrm>
            <a:off x="8458200" y="76200"/>
            <a:ext cx="6096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cs typeface="Arial" panose="020B0604020202020204" pitchFamily="34" charset="0"/>
              </a:rPr>
              <a:t>71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90563">
                                            <p:txEl>
                                              <p:pRg st="0" end="0"/>
                                            </p:txEl>
                                          </p:spTgt>
                                        </p:tgtEl>
                                        <p:attrNameLst>
                                          <p:attrName>style.visibility</p:attrName>
                                        </p:attrNameLst>
                                      </p:cBhvr>
                                      <p:to>
                                        <p:strVal val="visible"/>
                                      </p:to>
                                    </p:set>
                                    <p:animEffect transition="in" filter="barn(inHorizontal)">
                                      <p:cBhvr>
                                        <p:cTn id="7" dur="500"/>
                                        <p:tgtEl>
                                          <p:spTgt spid="1090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90563">
                                            <p:txEl>
                                              <p:pRg st="1" end="1"/>
                                            </p:txEl>
                                          </p:spTgt>
                                        </p:tgtEl>
                                        <p:attrNameLst>
                                          <p:attrName>style.visibility</p:attrName>
                                        </p:attrNameLst>
                                      </p:cBhvr>
                                      <p:to>
                                        <p:strVal val="visible"/>
                                      </p:to>
                                    </p:set>
                                    <p:animEffect transition="in" filter="barn(inHorizontal)">
                                      <p:cBhvr>
                                        <p:cTn id="12" dur="500"/>
                                        <p:tgtEl>
                                          <p:spTgt spid="10905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90563">
                                            <p:txEl>
                                              <p:pRg st="2" end="2"/>
                                            </p:txEl>
                                          </p:spTgt>
                                        </p:tgtEl>
                                        <p:attrNameLst>
                                          <p:attrName>style.visibility</p:attrName>
                                        </p:attrNameLst>
                                      </p:cBhvr>
                                      <p:to>
                                        <p:strVal val="visible"/>
                                      </p:to>
                                    </p:set>
                                    <p:animEffect transition="in" filter="barn(inHorizontal)">
                                      <p:cBhvr>
                                        <p:cTn id="17" dur="500"/>
                                        <p:tgtEl>
                                          <p:spTgt spid="10905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90563">
                                            <p:txEl>
                                              <p:pRg st="3" end="3"/>
                                            </p:txEl>
                                          </p:spTgt>
                                        </p:tgtEl>
                                        <p:attrNameLst>
                                          <p:attrName>style.visibility</p:attrName>
                                        </p:attrNameLst>
                                      </p:cBhvr>
                                      <p:to>
                                        <p:strVal val="visible"/>
                                      </p:to>
                                    </p:set>
                                    <p:animEffect transition="in" filter="barn(inHorizontal)">
                                      <p:cBhvr>
                                        <p:cTn id="22" dur="500"/>
                                        <p:tgtEl>
                                          <p:spTgt spid="1090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ISCBG032">
            <a:extLst>
              <a:ext uri="{FF2B5EF4-FFF2-40B4-BE49-F238E27FC236}">
                <a16:creationId xmlns:a16="http://schemas.microsoft.com/office/drawing/2014/main" id="{81113DD7-4BBB-D24A-8F7C-5D9F91718BCD}"/>
              </a:ext>
            </a:extLst>
          </p:cNvPr>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0307" name="Text Box 3">
            <a:extLst>
              <a:ext uri="{FF2B5EF4-FFF2-40B4-BE49-F238E27FC236}">
                <a16:creationId xmlns:a16="http://schemas.microsoft.com/office/drawing/2014/main" id="{04BE814E-2601-C742-AFFC-D25CDE7BF38C}"/>
              </a:ext>
            </a:extLst>
          </p:cNvPr>
          <p:cNvSpPr txBox="1">
            <a:spLocks noChangeArrowheads="1"/>
          </p:cNvSpPr>
          <p:nvPr/>
        </p:nvSpPr>
        <p:spPr bwMode="auto">
          <a:xfrm>
            <a:off x="914400" y="228600"/>
            <a:ext cx="8229600" cy="62484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AutoNum type="alphaUcPeriod"/>
            </a:pPr>
            <a:r>
              <a:rPr lang="en-US" altLang="en-US" sz="4000" b="1">
                <a:solidFill>
                  <a:schemeClr val="bg1"/>
                </a:solidFill>
                <a:cs typeface="Arial" panose="020B0604020202020204" pitchFamily="34" charset="0"/>
              </a:rPr>
              <a:t>Cầu nguyện xin một tinh thần khiêm nhu</a:t>
            </a:r>
          </a:p>
          <a:p>
            <a:pPr eaLnBrk="1" hangingPunct="1">
              <a:spcBef>
                <a:spcPct val="50000"/>
              </a:spcBef>
              <a:buFont typeface="Arial" panose="020B0604020202020204" pitchFamily="34" charset="0"/>
              <a:buAutoNum type="alphaUcPeriod"/>
            </a:pPr>
            <a:r>
              <a:rPr lang="en-US" altLang="en-US" sz="4000" b="1">
                <a:solidFill>
                  <a:schemeClr val="bg1"/>
                </a:solidFill>
                <a:cs typeface="Arial" panose="020B0604020202020204" pitchFamily="34" charset="0"/>
              </a:rPr>
              <a:t>Theo các bước 1-6 (pp. 27-28)</a:t>
            </a:r>
          </a:p>
          <a:p>
            <a:pPr eaLnBrk="1" hangingPunct="1">
              <a:spcBef>
                <a:spcPct val="50000"/>
              </a:spcBef>
              <a:buFont typeface="Arial" panose="020B0604020202020204" pitchFamily="34" charset="0"/>
              <a:buAutoNum type="alphaUcPeriod"/>
            </a:pPr>
            <a:r>
              <a:rPr lang="en-US" altLang="en-US" sz="4000" b="1">
                <a:solidFill>
                  <a:schemeClr val="bg1"/>
                </a:solidFill>
                <a:cs typeface="Arial" panose="020B0604020202020204" pitchFamily="34" charset="0"/>
              </a:rPr>
              <a:t>Xem các ý trọng tâm trong mối liên hệ với đời sống của  </a:t>
            </a:r>
            <a:r>
              <a:rPr lang="en-US" altLang="en-US" sz="4000" b="1" u="sng">
                <a:solidFill>
                  <a:schemeClr val="bg1"/>
                </a:solidFill>
                <a:cs typeface="Arial" panose="020B0604020202020204" pitchFamily="34" charset="0"/>
              </a:rPr>
              <a:t>bạn</a:t>
            </a:r>
            <a:r>
              <a:rPr lang="en-US" altLang="en-US" sz="4000" b="1">
                <a:solidFill>
                  <a:schemeClr val="bg1"/>
                </a:solidFill>
                <a:cs typeface="Arial" panose="020B0604020202020204" pitchFamily="34" charset="0"/>
              </a:rPr>
              <a:t> </a:t>
            </a:r>
          </a:p>
          <a:p>
            <a:pPr eaLnBrk="1" hangingPunct="1">
              <a:spcBef>
                <a:spcPct val="50000"/>
              </a:spcBef>
              <a:buFont typeface="Arial" panose="020B0604020202020204" pitchFamily="34" charset="0"/>
              <a:buAutoNum type="alphaUcPeriod"/>
            </a:pPr>
            <a:r>
              <a:rPr lang="en-US" altLang="en-US" sz="4000" b="1">
                <a:solidFill>
                  <a:schemeClr val="bg1"/>
                </a:solidFill>
                <a:cs typeface="Arial" panose="020B0604020202020204" pitchFamily="34" charset="0"/>
              </a:rPr>
              <a:t>Xem các YTT trong mối liên hệ đến đời sống </a:t>
            </a:r>
            <a:r>
              <a:rPr lang="en-US" altLang="en-US" sz="4000" b="1" u="sng">
                <a:solidFill>
                  <a:schemeClr val="bg1"/>
                </a:solidFill>
                <a:cs typeface="Arial" panose="020B0604020202020204" pitchFamily="34" charset="0"/>
              </a:rPr>
              <a:t>người khác</a:t>
            </a:r>
            <a:endParaRPr lang="en-US" altLang="en-US" sz="4000" b="1">
              <a:solidFill>
                <a:schemeClr val="bg1"/>
              </a:solidFill>
              <a:cs typeface="Arial" panose="020B0604020202020204" pitchFamily="34" charset="0"/>
            </a:endParaRPr>
          </a:p>
          <a:p>
            <a:pPr eaLnBrk="1" hangingPunct="1">
              <a:spcBef>
                <a:spcPct val="50000"/>
              </a:spcBef>
              <a:buFont typeface="Arial" panose="020B0604020202020204" pitchFamily="34" charset="0"/>
              <a:buAutoNum type="alphaUcPeriod"/>
            </a:pPr>
            <a:r>
              <a:rPr lang="en-US" altLang="en-US" sz="4000" b="1">
                <a:solidFill>
                  <a:schemeClr val="bg1"/>
                </a:solidFill>
                <a:cs typeface="Arial" panose="020B0604020202020204" pitchFamily="34" charset="0"/>
              </a:rPr>
              <a:t>Áp dụng ngay</a:t>
            </a:r>
          </a:p>
        </p:txBody>
      </p:sp>
      <p:sp>
        <p:nvSpPr>
          <p:cNvPr id="110595" name="Text Box 4">
            <a:extLst>
              <a:ext uri="{FF2B5EF4-FFF2-40B4-BE49-F238E27FC236}">
                <a16:creationId xmlns:a16="http://schemas.microsoft.com/office/drawing/2014/main" id="{BC3F5D10-F1D6-A84D-8878-CDF0D5A0BFE2}"/>
              </a:ext>
            </a:extLst>
          </p:cNvPr>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cs typeface="Arial" panose="020B0604020202020204" pitchFamily="34" charset="0"/>
              </a:rPr>
              <a:t>70</a:t>
            </a:r>
          </a:p>
        </p:txBody>
      </p:sp>
      <p:sp>
        <p:nvSpPr>
          <p:cNvPr id="110596" name="Rectangle 14">
            <a:extLst>
              <a:ext uri="{FF2B5EF4-FFF2-40B4-BE49-F238E27FC236}">
                <a16:creationId xmlns:a16="http://schemas.microsoft.com/office/drawing/2014/main" id="{31DECCF3-01FD-8445-A224-0A108ABC8AE6}"/>
              </a:ext>
            </a:extLst>
          </p:cNvPr>
          <p:cNvSpPr txBox="1">
            <a:spLocks noChangeArrowheads="1"/>
          </p:cNvSpPr>
          <p:nvPr/>
        </p:nvSpPr>
        <p:spPr bwMode="auto">
          <a:xfrm rot="-5400000">
            <a:off x="-3009900" y="3009900"/>
            <a:ext cx="6858000" cy="838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rgbClr val="FF0000"/>
                </a:solidFill>
                <a:cs typeface="Arial" panose="020B0604020202020204" pitchFamily="34" charset="0"/>
              </a:rPr>
              <a:t>Áp Dụng Kinh Thánh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50307">
                                            <p:txEl>
                                              <p:pRg st="0" end="0"/>
                                            </p:txEl>
                                          </p:spTgt>
                                        </p:tgtEl>
                                        <p:attrNameLst>
                                          <p:attrName>style.visibility</p:attrName>
                                        </p:attrNameLst>
                                      </p:cBhvr>
                                      <p:to>
                                        <p:strVal val="visible"/>
                                      </p:to>
                                    </p:set>
                                    <p:animEffect transition="in" filter="checkerboard(across)">
                                      <p:cBhvr>
                                        <p:cTn id="7" dur="500"/>
                                        <p:tgtEl>
                                          <p:spTgt spid="1250307">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250307">
                                            <p:txEl>
                                              <p:pRg st="1" end="1"/>
                                            </p:txEl>
                                          </p:spTgt>
                                        </p:tgtEl>
                                        <p:attrNameLst>
                                          <p:attrName>style.visibility</p:attrName>
                                        </p:attrNameLst>
                                      </p:cBhvr>
                                      <p:to>
                                        <p:strVal val="visible"/>
                                      </p:to>
                                    </p:set>
                                    <p:animEffect transition="in" filter="checkerboard(across)">
                                      <p:cBhvr>
                                        <p:cTn id="11" dur="500"/>
                                        <p:tgtEl>
                                          <p:spTgt spid="1250307">
                                            <p:txEl>
                                              <p:pRg st="1" end="1"/>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250307">
                                            <p:txEl>
                                              <p:pRg st="2" end="2"/>
                                            </p:txEl>
                                          </p:spTgt>
                                        </p:tgtEl>
                                        <p:attrNameLst>
                                          <p:attrName>style.visibility</p:attrName>
                                        </p:attrNameLst>
                                      </p:cBhvr>
                                      <p:to>
                                        <p:strVal val="visible"/>
                                      </p:to>
                                    </p:set>
                                    <p:animEffect transition="in" filter="checkerboard(across)">
                                      <p:cBhvr>
                                        <p:cTn id="15" dur="500"/>
                                        <p:tgtEl>
                                          <p:spTgt spid="1250307">
                                            <p:txEl>
                                              <p:pRg st="2" end="2"/>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250307">
                                            <p:txEl>
                                              <p:pRg st="3" end="3"/>
                                            </p:txEl>
                                          </p:spTgt>
                                        </p:tgtEl>
                                        <p:attrNameLst>
                                          <p:attrName>style.visibility</p:attrName>
                                        </p:attrNameLst>
                                      </p:cBhvr>
                                      <p:to>
                                        <p:strVal val="visible"/>
                                      </p:to>
                                    </p:set>
                                    <p:animEffect transition="in" filter="checkerboard(across)">
                                      <p:cBhvr>
                                        <p:cTn id="19" dur="500"/>
                                        <p:tgtEl>
                                          <p:spTgt spid="1250307">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250307">
                                            <p:txEl>
                                              <p:pRg st="4" end="4"/>
                                            </p:txEl>
                                          </p:spTgt>
                                        </p:tgtEl>
                                        <p:attrNameLst>
                                          <p:attrName>style.visibility</p:attrName>
                                        </p:attrNameLst>
                                      </p:cBhvr>
                                      <p:to>
                                        <p:strVal val="visible"/>
                                      </p:to>
                                    </p:set>
                                    <p:animEffect transition="in" filter="checkerboard(across)">
                                      <p:cBhvr>
                                        <p:cTn id="24" dur="500"/>
                                        <p:tgtEl>
                                          <p:spTgt spid="1250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307"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Moon">
  <a:themeElements>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ll Mo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ull Moon 1">
        <a:dk1>
          <a:srgbClr val="808080"/>
        </a:dk1>
        <a:lt1>
          <a:srgbClr val="FFFFFF"/>
        </a:lt1>
        <a:dk2>
          <a:srgbClr val="070707"/>
        </a:dk2>
        <a:lt2>
          <a:srgbClr val="FFFFFF"/>
        </a:lt2>
        <a:accent1>
          <a:srgbClr val="78A1CA"/>
        </a:accent1>
        <a:accent2>
          <a:srgbClr val="B2B1E0"/>
        </a:accent2>
        <a:accent3>
          <a:srgbClr val="AAAAAA"/>
        </a:accent3>
        <a:accent4>
          <a:srgbClr val="DADADA"/>
        </a:accent4>
        <a:accent5>
          <a:srgbClr val="BECDE1"/>
        </a:accent5>
        <a:accent6>
          <a:srgbClr val="A1A0CB"/>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arfish">
  <a:themeElements>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fontScheme name="Starfis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fish 2">
        <a:dk1>
          <a:srgbClr val="3E3E5C"/>
        </a:dk1>
        <a:lt1>
          <a:srgbClr val="FFFF66"/>
        </a:lt1>
        <a:dk2>
          <a:srgbClr val="B42036"/>
        </a:dk2>
        <a:lt2>
          <a:srgbClr val="FFFF66"/>
        </a:lt2>
        <a:accent1>
          <a:srgbClr val="60597B"/>
        </a:accent1>
        <a:accent2>
          <a:srgbClr val="6666FF"/>
        </a:accent2>
        <a:accent3>
          <a:srgbClr val="D6ABAE"/>
        </a:accent3>
        <a:accent4>
          <a:srgbClr val="DADA56"/>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themeOverride>
</file>

<file path=docProps/app.xml><?xml version="1.0" encoding="utf-8"?>
<Properties xmlns="http://schemas.openxmlformats.org/officeDocument/2006/extended-properties" xmlns:vt="http://schemas.openxmlformats.org/officeDocument/2006/docPropsVTypes">
  <TotalTime>4702</TotalTime>
  <Words>1140</Words>
  <Application>Microsoft Macintosh PowerPoint</Application>
  <PresentationFormat>On-screen Show (4:3)</PresentationFormat>
  <Paragraphs>202</Paragraphs>
  <Slides>25</Slides>
  <Notes>23</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25</vt:i4>
      </vt:variant>
    </vt:vector>
  </HeadingPairs>
  <TitlesOfParts>
    <vt:vector size="48" baseType="lpstr">
      <vt:lpstr>Arial</vt:lpstr>
      <vt:lpstr>ＭＳ Ｐゴシック</vt:lpstr>
      <vt:lpstr>Times New Roman</vt:lpstr>
      <vt:lpstr>Wingdings</vt:lpstr>
      <vt:lpstr>Tahoma</vt:lpstr>
      <vt:lpstr>Monotype Sorts</vt:lpstr>
      <vt:lpstr>Helvetica</vt:lpstr>
      <vt:lpstr>Times</vt:lpstr>
      <vt:lpstr>Book Antiqua</vt:lpstr>
      <vt:lpstr>Hobo</vt:lpstr>
      <vt:lpstr>Arial Black</vt:lpstr>
      <vt:lpstr>Tw Cen MT</vt:lpstr>
      <vt:lpstr>Blank Presentation</vt:lpstr>
      <vt:lpstr>Northern Lights</vt:lpstr>
      <vt:lpstr>Full Moon</vt:lpstr>
      <vt:lpstr>Starfish</vt:lpstr>
      <vt:lpstr>Default Design</vt:lpstr>
      <vt:lpstr>Schmooze</vt:lpstr>
      <vt:lpstr>1_Default Design</vt:lpstr>
      <vt:lpstr>2_Default Design</vt:lpstr>
      <vt:lpstr>2_untitled 1</vt:lpstr>
      <vt:lpstr>1_Schmooze</vt:lpstr>
      <vt:lpstr>8_Default Design</vt:lpstr>
      <vt:lpstr>Áp Dụng</vt:lpstr>
      <vt:lpstr>Tại sao có quá nhiều diễn giả không thể đưa ra áp dụng cho thính giả?</vt:lpstr>
      <vt:lpstr>Áp Dụng Kinh Thánh</vt:lpstr>
      <vt:lpstr>Quá trình Chuẩn bị bài giảng giải kinh</vt:lpstr>
      <vt:lpstr>PowerPoint Presentation</vt:lpstr>
      <vt:lpstr>Áp dụng cho chính bạn trước!</vt:lpstr>
      <vt:lpstr>PowerPoint Presentation</vt:lpstr>
      <vt:lpstr>Những Lãnh Vực Đời Sống Khi Áp Dụng Kinh Thánh</vt:lpstr>
      <vt:lpstr>PowerPoint Presentation</vt:lpstr>
      <vt:lpstr>Liên Hệ đến các Nhóm khác nhau</vt:lpstr>
      <vt:lpstr>Làm thế nào để phục hồi những mối quan hệ</vt:lpstr>
      <vt:lpstr>Ma-thi-ơ 18:15-20</vt:lpstr>
      <vt:lpstr>Chúa đang nói gì với bạn?</vt:lpstr>
      <vt:lpstr>Sins Worthy of Discipline</vt:lpstr>
      <vt:lpstr>Sins Worthy of Discipline</vt:lpstr>
      <vt:lpstr>Minh Họa  Để Áp Dụng</vt:lpstr>
      <vt:lpstr>Restore People in Sin</vt:lpstr>
      <vt:lpstr>A.  Một số minh họa chỉ giải thích một khái niệm đến từ một lãnh vực không quen thuộc trong đời sống.</vt:lpstr>
      <vt:lpstr>A. Một số minh họa chỉ giải thích một khái niệm đến từ một lãnh vực không quen thuộc trong đời sống.</vt:lpstr>
      <vt:lpstr>B. Minh họa áp dụng một khái niệm tốt hơn vì chúng liên hệ đến cùng lãnh vực của đời sống.</vt:lpstr>
      <vt:lpstr>B. Minh họa áp dụng một khái niệm tốt hơn vì chúng liên hệ đến cùng lãnh vực của đời sống.</vt:lpstr>
      <vt:lpstr>Chín Mươi Động Từ của Zuck </vt:lpstr>
      <vt:lpstr>Bài học búa!</vt:lpstr>
      <vt:lpstr>Black</vt:lpstr>
      <vt:lpstr>Tân Ước Lược Khảo—BibleStudyDownloads.org</vt:lpstr>
    </vt:vector>
  </TitlesOfParts>
  <Company>SBC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96</cp:revision>
  <dcterms:created xsi:type="dcterms:W3CDTF">2004-09-11T01:03:24Z</dcterms:created>
  <dcterms:modified xsi:type="dcterms:W3CDTF">2018-12-18T03:56:39Z</dcterms:modified>
</cp:coreProperties>
</file>