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 id="2147483769" r:id="rId2"/>
    <p:sldMasterId id="2147483721" r:id="rId3"/>
    <p:sldMasterId id="2147483665" r:id="rId4"/>
    <p:sldMasterId id="2147483654" r:id="rId5"/>
    <p:sldMasterId id="2147483653" r:id="rId6"/>
    <p:sldMasterId id="2147483650" r:id="rId7"/>
    <p:sldMasterId id="2147483649" r:id="rId8"/>
    <p:sldMasterId id="2147484224" r:id="rId9"/>
    <p:sldMasterId id="2147484236" r:id="rId10"/>
    <p:sldMasterId id="2147484248" r:id="rId11"/>
    <p:sldMasterId id="2147484760" r:id="rId12"/>
    <p:sldMasterId id="2147484772" r:id="rId13"/>
    <p:sldMasterId id="2147485225" r:id="rId14"/>
  </p:sldMasterIdLst>
  <p:notesMasterIdLst>
    <p:notesMasterId r:id="rId49"/>
  </p:notesMasterIdLst>
  <p:sldIdLst>
    <p:sldId id="259" r:id="rId15"/>
    <p:sldId id="258" r:id="rId16"/>
    <p:sldId id="418" r:id="rId17"/>
    <p:sldId id="266" r:id="rId18"/>
    <p:sldId id="299" r:id="rId19"/>
    <p:sldId id="338" r:id="rId20"/>
    <p:sldId id="274" r:id="rId21"/>
    <p:sldId id="408" r:id="rId22"/>
    <p:sldId id="283" r:id="rId23"/>
    <p:sldId id="284" r:id="rId24"/>
    <p:sldId id="344" r:id="rId25"/>
    <p:sldId id="285" r:id="rId26"/>
    <p:sldId id="268" r:id="rId27"/>
    <p:sldId id="340" r:id="rId28"/>
    <p:sldId id="341" r:id="rId29"/>
    <p:sldId id="342" r:id="rId30"/>
    <p:sldId id="343" r:id="rId31"/>
    <p:sldId id="336" r:id="rId32"/>
    <p:sldId id="269" r:id="rId33"/>
    <p:sldId id="413" r:id="rId34"/>
    <p:sldId id="414" r:id="rId35"/>
    <p:sldId id="415" r:id="rId36"/>
    <p:sldId id="416" r:id="rId37"/>
    <p:sldId id="339" r:id="rId38"/>
    <p:sldId id="262" r:id="rId39"/>
    <p:sldId id="412" r:id="rId40"/>
    <p:sldId id="406" r:id="rId41"/>
    <p:sldId id="409" r:id="rId42"/>
    <p:sldId id="417" r:id="rId43"/>
    <p:sldId id="407" r:id="rId44"/>
    <p:sldId id="358" r:id="rId45"/>
    <p:sldId id="419" r:id="rId46"/>
    <p:sldId id="276" r:id="rId47"/>
    <p:sldId id="296"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4661"/>
  </p:normalViewPr>
  <p:slideViewPr>
    <p:cSldViewPr>
      <p:cViewPr varScale="1">
        <p:scale>
          <a:sx n="132" d="100"/>
          <a:sy n="132" d="100"/>
        </p:scale>
        <p:origin x="1456"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14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9D61807-3D96-2F4F-B5D1-3BC5925503F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5123" name="Rectangle 3">
            <a:extLst>
              <a:ext uri="{FF2B5EF4-FFF2-40B4-BE49-F238E27FC236}">
                <a16:creationId xmlns:a16="http://schemas.microsoft.com/office/drawing/2014/main" id="{C55FA106-929D-DD4C-B191-08B5014D703F}"/>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49508" name="Rectangle 4">
            <a:extLst>
              <a:ext uri="{FF2B5EF4-FFF2-40B4-BE49-F238E27FC236}">
                <a16:creationId xmlns:a16="http://schemas.microsoft.com/office/drawing/2014/main" id="{4D01C9FF-19C8-2F4C-9877-2D01ABC9038B}"/>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E2589CD0-AD6F-9C4B-9CD4-F0306A1927DB}"/>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BCF09932-828C-3241-9220-5F911A7AAEF7}"/>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5127" name="Rectangle 7">
            <a:extLst>
              <a:ext uri="{FF2B5EF4-FFF2-40B4-BE49-F238E27FC236}">
                <a16:creationId xmlns:a16="http://schemas.microsoft.com/office/drawing/2014/main" id="{24B3D8AD-62E0-A141-ABA1-768627C56E4E}"/>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D022E65B-C593-0E41-9EA7-37BEE5E26D8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a:extLst>
              <a:ext uri="{FF2B5EF4-FFF2-40B4-BE49-F238E27FC236}">
                <a16:creationId xmlns:a16="http://schemas.microsoft.com/office/drawing/2014/main" id="{56338D5A-A3EB-044B-944E-7BD1874F8B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5A3315F-0EA3-1140-9260-2B25D6B5BF64}" type="slidenum">
              <a:rPr lang="en-US" altLang="en-US" sz="1200"/>
              <a:pPr/>
              <a:t>1</a:t>
            </a:fld>
            <a:endParaRPr lang="en-US" altLang="en-US" sz="1200"/>
          </a:p>
        </p:txBody>
      </p:sp>
      <p:sp>
        <p:nvSpPr>
          <p:cNvPr id="151554" name="Rectangle 2">
            <a:extLst>
              <a:ext uri="{FF2B5EF4-FFF2-40B4-BE49-F238E27FC236}">
                <a16:creationId xmlns:a16="http://schemas.microsoft.com/office/drawing/2014/main" id="{2BA3C4F4-1D3F-514C-89B5-D7DB7B8CAC73}"/>
              </a:ext>
            </a:extLst>
          </p:cNvPr>
          <p:cNvSpPr>
            <a:spLocks noChangeArrowheads="1" noTextEdit="1"/>
          </p:cNvSpPr>
          <p:nvPr>
            <p:ph type="sldImg"/>
          </p:nvPr>
        </p:nvSpPr>
        <p:spPr>
          <a:xfrm>
            <a:off x="1150938" y="692150"/>
            <a:ext cx="4556125" cy="3416300"/>
          </a:xfrm>
          <a:solidFill>
            <a:srgbClr val="FFFFFF"/>
          </a:solidFill>
          <a:ln/>
        </p:spPr>
      </p:sp>
      <p:sp>
        <p:nvSpPr>
          <p:cNvPr id="151555" name="Rectangle 3">
            <a:extLst>
              <a:ext uri="{FF2B5EF4-FFF2-40B4-BE49-F238E27FC236}">
                <a16:creationId xmlns:a16="http://schemas.microsoft.com/office/drawing/2014/main" id="{202410EF-7031-744C-B43D-6B708C7D72DE}"/>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a:extLst>
              <a:ext uri="{FF2B5EF4-FFF2-40B4-BE49-F238E27FC236}">
                <a16:creationId xmlns:a16="http://schemas.microsoft.com/office/drawing/2014/main" id="{27F05472-4A2A-1145-920A-C7FDAD9777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1416AC-9325-A043-A2DB-A64AC162E0F9}" type="slidenum">
              <a:rPr lang="en-US" altLang="en-US" sz="1200"/>
              <a:pPr/>
              <a:t>10</a:t>
            </a:fld>
            <a:endParaRPr lang="en-US" altLang="en-US" sz="1200"/>
          </a:p>
        </p:txBody>
      </p:sp>
      <p:sp>
        <p:nvSpPr>
          <p:cNvPr id="169986" name="Rectangle 2">
            <a:extLst>
              <a:ext uri="{FF2B5EF4-FFF2-40B4-BE49-F238E27FC236}">
                <a16:creationId xmlns:a16="http://schemas.microsoft.com/office/drawing/2014/main" id="{713881C0-98AF-8043-9112-663B719D8198}"/>
              </a:ext>
            </a:extLst>
          </p:cNvPr>
          <p:cNvSpPr>
            <a:spLocks noChangeArrowheads="1" noTextEdit="1"/>
          </p:cNvSpPr>
          <p:nvPr>
            <p:ph type="sldImg"/>
          </p:nvPr>
        </p:nvSpPr>
        <p:spPr>
          <a:solidFill>
            <a:srgbClr val="FFFFFF"/>
          </a:solidFill>
          <a:ln/>
        </p:spPr>
      </p:sp>
      <p:sp>
        <p:nvSpPr>
          <p:cNvPr id="169987" name="Rectangle 3">
            <a:extLst>
              <a:ext uri="{FF2B5EF4-FFF2-40B4-BE49-F238E27FC236}">
                <a16:creationId xmlns:a16="http://schemas.microsoft.com/office/drawing/2014/main" id="{2DCE425F-616A-B645-B71F-89ABBFC4DE9C}"/>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a:extLst>
              <a:ext uri="{FF2B5EF4-FFF2-40B4-BE49-F238E27FC236}">
                <a16:creationId xmlns:a16="http://schemas.microsoft.com/office/drawing/2014/main" id="{B8EAF3F6-F720-CD4A-876F-BE02D752EB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E6CC1DC-A619-5A4C-823F-D277C2DD6459}" type="slidenum">
              <a:rPr lang="en-US" altLang="en-US" sz="1200"/>
              <a:pPr/>
              <a:t>11</a:t>
            </a:fld>
            <a:endParaRPr lang="en-US" altLang="en-US" sz="1200"/>
          </a:p>
        </p:txBody>
      </p:sp>
      <p:sp>
        <p:nvSpPr>
          <p:cNvPr id="172034" name="Rectangle 1026">
            <a:extLst>
              <a:ext uri="{FF2B5EF4-FFF2-40B4-BE49-F238E27FC236}">
                <a16:creationId xmlns:a16="http://schemas.microsoft.com/office/drawing/2014/main" id="{8FE67165-4E13-A049-80B8-85EBD65F454F}"/>
              </a:ext>
            </a:extLst>
          </p:cNvPr>
          <p:cNvSpPr>
            <a:spLocks noChangeArrowheads="1" noTextEdit="1"/>
          </p:cNvSpPr>
          <p:nvPr>
            <p:ph type="sldImg"/>
          </p:nvPr>
        </p:nvSpPr>
        <p:spPr>
          <a:solidFill>
            <a:srgbClr val="FFFFFF"/>
          </a:solidFill>
          <a:ln/>
        </p:spPr>
      </p:sp>
      <p:sp>
        <p:nvSpPr>
          <p:cNvPr id="172035" name="Rectangle 1027">
            <a:extLst>
              <a:ext uri="{FF2B5EF4-FFF2-40B4-BE49-F238E27FC236}">
                <a16:creationId xmlns:a16="http://schemas.microsoft.com/office/drawing/2014/main" id="{902376FE-D3A8-1D45-8694-0ACB31090E27}"/>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a:extLst>
              <a:ext uri="{FF2B5EF4-FFF2-40B4-BE49-F238E27FC236}">
                <a16:creationId xmlns:a16="http://schemas.microsoft.com/office/drawing/2014/main" id="{53D6AB51-2320-6A40-91B5-1C63E1AF55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F895DD1-E907-B345-A5F1-6CE26BDC6E3B}" type="slidenum">
              <a:rPr lang="en-US" altLang="en-US" sz="1200"/>
              <a:pPr/>
              <a:t>12</a:t>
            </a:fld>
            <a:endParaRPr lang="en-US" altLang="en-US" sz="1200"/>
          </a:p>
        </p:txBody>
      </p:sp>
      <p:sp>
        <p:nvSpPr>
          <p:cNvPr id="174082" name="Rectangle 2">
            <a:extLst>
              <a:ext uri="{FF2B5EF4-FFF2-40B4-BE49-F238E27FC236}">
                <a16:creationId xmlns:a16="http://schemas.microsoft.com/office/drawing/2014/main" id="{00C5607B-E406-644F-8AB9-95F7DCB89EC5}"/>
              </a:ext>
            </a:extLst>
          </p:cNvPr>
          <p:cNvSpPr>
            <a:spLocks noChangeArrowheads="1" noTextEdit="1"/>
          </p:cNvSpPr>
          <p:nvPr>
            <p:ph type="sldImg"/>
          </p:nvPr>
        </p:nvSpPr>
        <p:spPr>
          <a:solidFill>
            <a:srgbClr val="FFFFFF"/>
          </a:solidFill>
          <a:ln/>
        </p:spPr>
      </p:sp>
      <p:sp>
        <p:nvSpPr>
          <p:cNvPr id="174083" name="Rectangle 3">
            <a:extLst>
              <a:ext uri="{FF2B5EF4-FFF2-40B4-BE49-F238E27FC236}">
                <a16:creationId xmlns:a16="http://schemas.microsoft.com/office/drawing/2014/main" id="{1786582A-D0A0-2C4D-921E-CE1DE71A44E7}"/>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a:extLst>
              <a:ext uri="{FF2B5EF4-FFF2-40B4-BE49-F238E27FC236}">
                <a16:creationId xmlns:a16="http://schemas.microsoft.com/office/drawing/2014/main" id="{393AFCAA-9FAB-134A-B2FE-1A97C93567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CE8D89-1685-3C4D-9CC4-17D990AC11BD}" type="slidenum">
              <a:rPr lang="en-US" altLang="en-US" sz="1200"/>
              <a:pPr/>
              <a:t>13</a:t>
            </a:fld>
            <a:endParaRPr lang="en-US" altLang="en-US" sz="1200"/>
          </a:p>
        </p:txBody>
      </p:sp>
      <p:sp>
        <p:nvSpPr>
          <p:cNvPr id="176130" name="Rectangle 2">
            <a:extLst>
              <a:ext uri="{FF2B5EF4-FFF2-40B4-BE49-F238E27FC236}">
                <a16:creationId xmlns:a16="http://schemas.microsoft.com/office/drawing/2014/main" id="{CE47BD11-E605-2040-8BD8-46D9A5E51B29}"/>
              </a:ext>
            </a:extLst>
          </p:cNvPr>
          <p:cNvSpPr>
            <a:spLocks noChangeArrowheads="1" noTextEdit="1"/>
          </p:cNvSpPr>
          <p:nvPr>
            <p:ph type="sldImg"/>
          </p:nvPr>
        </p:nvSpPr>
        <p:spPr>
          <a:xfrm>
            <a:off x="1150938" y="692150"/>
            <a:ext cx="4556125" cy="3416300"/>
          </a:xfrm>
          <a:solidFill>
            <a:srgbClr val="FFFFFF"/>
          </a:solidFill>
          <a:ln/>
        </p:spPr>
      </p:sp>
      <p:sp>
        <p:nvSpPr>
          <p:cNvPr id="176131" name="Rectangle 3">
            <a:extLst>
              <a:ext uri="{FF2B5EF4-FFF2-40B4-BE49-F238E27FC236}">
                <a16:creationId xmlns:a16="http://schemas.microsoft.com/office/drawing/2014/main" id="{ADD9C811-FA6D-A54A-B0CC-2FFE58185857}"/>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a:extLst>
              <a:ext uri="{FF2B5EF4-FFF2-40B4-BE49-F238E27FC236}">
                <a16:creationId xmlns:a16="http://schemas.microsoft.com/office/drawing/2014/main" id="{17661713-D0DD-C64B-92F1-1FEE12B8A7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06FFC68-38A2-AE4F-929B-FFC7B6DAEFDE}" type="slidenum">
              <a:rPr lang="en-US" altLang="en-US" sz="1200"/>
              <a:pPr/>
              <a:t>14</a:t>
            </a:fld>
            <a:endParaRPr lang="en-US" altLang="en-US" sz="1200"/>
          </a:p>
        </p:txBody>
      </p:sp>
      <p:sp>
        <p:nvSpPr>
          <p:cNvPr id="178178" name="Rectangle 2">
            <a:extLst>
              <a:ext uri="{FF2B5EF4-FFF2-40B4-BE49-F238E27FC236}">
                <a16:creationId xmlns:a16="http://schemas.microsoft.com/office/drawing/2014/main" id="{8C9571FE-73F9-8842-9C18-4E81701BAA9F}"/>
              </a:ext>
            </a:extLst>
          </p:cNvPr>
          <p:cNvSpPr>
            <a:spLocks noChangeArrowheads="1" noTextEdit="1"/>
          </p:cNvSpPr>
          <p:nvPr>
            <p:ph type="sldImg"/>
          </p:nvPr>
        </p:nvSpPr>
        <p:spPr>
          <a:xfrm>
            <a:off x="1150938" y="692150"/>
            <a:ext cx="4556125" cy="3416300"/>
          </a:xfrm>
          <a:solidFill>
            <a:srgbClr val="FFFFFF"/>
          </a:solidFill>
          <a:ln/>
        </p:spPr>
      </p:sp>
      <p:sp>
        <p:nvSpPr>
          <p:cNvPr id="178179" name="Rectangle 3">
            <a:extLst>
              <a:ext uri="{FF2B5EF4-FFF2-40B4-BE49-F238E27FC236}">
                <a16:creationId xmlns:a16="http://schemas.microsoft.com/office/drawing/2014/main" id="{A53E1893-CFD9-7E4A-AEA1-0A0AC926DCA3}"/>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a:extLst>
              <a:ext uri="{FF2B5EF4-FFF2-40B4-BE49-F238E27FC236}">
                <a16:creationId xmlns:a16="http://schemas.microsoft.com/office/drawing/2014/main" id="{53A8FCD2-A152-7749-8BCA-C68A8A81CD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9BC8E95-586E-E542-A72A-EFC00D31FC1D}" type="slidenum">
              <a:rPr lang="en-US" altLang="en-US" sz="1200"/>
              <a:pPr/>
              <a:t>15</a:t>
            </a:fld>
            <a:endParaRPr lang="en-US" altLang="en-US" sz="1200"/>
          </a:p>
        </p:txBody>
      </p:sp>
      <p:sp>
        <p:nvSpPr>
          <p:cNvPr id="180226" name="Rectangle 2">
            <a:extLst>
              <a:ext uri="{FF2B5EF4-FFF2-40B4-BE49-F238E27FC236}">
                <a16:creationId xmlns:a16="http://schemas.microsoft.com/office/drawing/2014/main" id="{AB7220B6-B603-D14D-B91F-2AED47536E69}"/>
              </a:ext>
            </a:extLst>
          </p:cNvPr>
          <p:cNvSpPr>
            <a:spLocks noChangeArrowheads="1" noTextEdit="1"/>
          </p:cNvSpPr>
          <p:nvPr>
            <p:ph type="sldImg"/>
          </p:nvPr>
        </p:nvSpPr>
        <p:spPr>
          <a:xfrm>
            <a:off x="1150938" y="692150"/>
            <a:ext cx="4556125" cy="3416300"/>
          </a:xfrm>
          <a:solidFill>
            <a:srgbClr val="FFFFFF"/>
          </a:solidFill>
          <a:ln/>
        </p:spPr>
      </p:sp>
      <p:sp>
        <p:nvSpPr>
          <p:cNvPr id="180227" name="Rectangle 3">
            <a:extLst>
              <a:ext uri="{FF2B5EF4-FFF2-40B4-BE49-F238E27FC236}">
                <a16:creationId xmlns:a16="http://schemas.microsoft.com/office/drawing/2014/main" id="{08FF5129-9D58-8F48-8FFF-AA53B7FB9257}"/>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a:extLst>
              <a:ext uri="{FF2B5EF4-FFF2-40B4-BE49-F238E27FC236}">
                <a16:creationId xmlns:a16="http://schemas.microsoft.com/office/drawing/2014/main" id="{0B44F7C2-8DCA-0E49-993C-C50EC7959B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85C8C6D-DDA6-F841-8670-17351A805497}" type="slidenum">
              <a:rPr lang="en-US" altLang="en-US" sz="1200"/>
              <a:pPr/>
              <a:t>16</a:t>
            </a:fld>
            <a:endParaRPr lang="en-US" altLang="en-US" sz="1200"/>
          </a:p>
        </p:txBody>
      </p:sp>
      <p:sp>
        <p:nvSpPr>
          <p:cNvPr id="182274" name="Rectangle 1026">
            <a:extLst>
              <a:ext uri="{FF2B5EF4-FFF2-40B4-BE49-F238E27FC236}">
                <a16:creationId xmlns:a16="http://schemas.microsoft.com/office/drawing/2014/main" id="{DDE93E07-17EF-7443-A164-4DBE863608C4}"/>
              </a:ext>
            </a:extLst>
          </p:cNvPr>
          <p:cNvSpPr>
            <a:spLocks noChangeArrowheads="1" noTextEdit="1"/>
          </p:cNvSpPr>
          <p:nvPr>
            <p:ph type="sldImg"/>
          </p:nvPr>
        </p:nvSpPr>
        <p:spPr>
          <a:xfrm>
            <a:off x="1150938" y="692150"/>
            <a:ext cx="4556125" cy="3416300"/>
          </a:xfrm>
          <a:solidFill>
            <a:srgbClr val="FFFFFF"/>
          </a:solidFill>
          <a:ln/>
        </p:spPr>
      </p:sp>
      <p:sp>
        <p:nvSpPr>
          <p:cNvPr id="182275" name="Rectangle 1027">
            <a:extLst>
              <a:ext uri="{FF2B5EF4-FFF2-40B4-BE49-F238E27FC236}">
                <a16:creationId xmlns:a16="http://schemas.microsoft.com/office/drawing/2014/main" id="{C0FB3883-9ABF-A240-B561-B0B6EE353478}"/>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a:extLst>
              <a:ext uri="{FF2B5EF4-FFF2-40B4-BE49-F238E27FC236}">
                <a16:creationId xmlns:a16="http://schemas.microsoft.com/office/drawing/2014/main" id="{7D0162EE-6EE7-5144-8BC1-4E21B13527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7DD0F8A-766F-204E-95B8-231087C16383}" type="slidenum">
              <a:rPr lang="en-US" altLang="en-US" sz="1200"/>
              <a:pPr/>
              <a:t>17</a:t>
            </a:fld>
            <a:endParaRPr lang="en-US" altLang="en-US" sz="1200"/>
          </a:p>
        </p:txBody>
      </p:sp>
      <p:sp>
        <p:nvSpPr>
          <p:cNvPr id="184322" name="Rectangle 1026">
            <a:extLst>
              <a:ext uri="{FF2B5EF4-FFF2-40B4-BE49-F238E27FC236}">
                <a16:creationId xmlns:a16="http://schemas.microsoft.com/office/drawing/2014/main" id="{546BF8E3-C3FC-4B41-9008-A9A93E305645}"/>
              </a:ext>
            </a:extLst>
          </p:cNvPr>
          <p:cNvSpPr>
            <a:spLocks noChangeArrowheads="1" noTextEdit="1"/>
          </p:cNvSpPr>
          <p:nvPr>
            <p:ph type="sldImg"/>
          </p:nvPr>
        </p:nvSpPr>
        <p:spPr>
          <a:xfrm>
            <a:off x="1150938" y="692150"/>
            <a:ext cx="4556125" cy="3416300"/>
          </a:xfrm>
          <a:solidFill>
            <a:srgbClr val="FFFFFF"/>
          </a:solidFill>
          <a:ln/>
        </p:spPr>
      </p:sp>
      <p:sp>
        <p:nvSpPr>
          <p:cNvPr id="184323" name="Rectangle 1027">
            <a:extLst>
              <a:ext uri="{FF2B5EF4-FFF2-40B4-BE49-F238E27FC236}">
                <a16:creationId xmlns:a16="http://schemas.microsoft.com/office/drawing/2014/main" id="{111687FE-3462-7B47-9DE9-A178E5FDC7C9}"/>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a:extLst>
              <a:ext uri="{FF2B5EF4-FFF2-40B4-BE49-F238E27FC236}">
                <a16:creationId xmlns:a16="http://schemas.microsoft.com/office/drawing/2014/main" id="{9F73DC81-5A2F-E340-9268-9359238DA1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294AECB-8E45-DF4D-B3DB-020AA1B455A6}" type="slidenum">
              <a:rPr lang="en-US" altLang="en-US" sz="1200"/>
              <a:pPr/>
              <a:t>18</a:t>
            </a:fld>
            <a:endParaRPr lang="en-US" altLang="en-US" sz="1200"/>
          </a:p>
        </p:txBody>
      </p:sp>
      <p:sp>
        <p:nvSpPr>
          <p:cNvPr id="186370" name="Rectangle 1026">
            <a:extLst>
              <a:ext uri="{FF2B5EF4-FFF2-40B4-BE49-F238E27FC236}">
                <a16:creationId xmlns:a16="http://schemas.microsoft.com/office/drawing/2014/main" id="{F7FD67BA-877A-174E-93A5-BCCC7B52A479}"/>
              </a:ext>
            </a:extLst>
          </p:cNvPr>
          <p:cNvSpPr>
            <a:spLocks noChangeArrowheads="1" noTextEdit="1"/>
          </p:cNvSpPr>
          <p:nvPr>
            <p:ph type="sldImg"/>
          </p:nvPr>
        </p:nvSpPr>
        <p:spPr>
          <a:solidFill>
            <a:srgbClr val="FFFFFF"/>
          </a:solidFill>
          <a:ln/>
        </p:spPr>
      </p:sp>
      <p:sp>
        <p:nvSpPr>
          <p:cNvPr id="186371" name="Rectangle 1027">
            <a:extLst>
              <a:ext uri="{FF2B5EF4-FFF2-40B4-BE49-F238E27FC236}">
                <a16:creationId xmlns:a16="http://schemas.microsoft.com/office/drawing/2014/main" id="{D38BA92E-B392-BF49-8CD8-A7C6065553FE}"/>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a:extLst>
              <a:ext uri="{FF2B5EF4-FFF2-40B4-BE49-F238E27FC236}">
                <a16:creationId xmlns:a16="http://schemas.microsoft.com/office/drawing/2014/main" id="{1AB59506-4281-6844-B05D-96CDC5DD0F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3E4D07F-56CE-DC41-A6D8-CA03C277896B}" type="slidenum">
              <a:rPr lang="en-US" altLang="en-US" sz="1200"/>
              <a:pPr/>
              <a:t>19</a:t>
            </a:fld>
            <a:endParaRPr lang="en-US" altLang="en-US" sz="1200"/>
          </a:p>
        </p:txBody>
      </p:sp>
      <p:sp>
        <p:nvSpPr>
          <p:cNvPr id="188418" name="Rectangle 2">
            <a:extLst>
              <a:ext uri="{FF2B5EF4-FFF2-40B4-BE49-F238E27FC236}">
                <a16:creationId xmlns:a16="http://schemas.microsoft.com/office/drawing/2014/main" id="{6C900703-7337-2742-8FAB-A33D9C09CBF2}"/>
              </a:ext>
            </a:extLst>
          </p:cNvPr>
          <p:cNvSpPr>
            <a:spLocks noChangeArrowheads="1" noTextEdit="1"/>
          </p:cNvSpPr>
          <p:nvPr>
            <p:ph type="sldImg"/>
          </p:nvPr>
        </p:nvSpPr>
        <p:spPr>
          <a:solidFill>
            <a:srgbClr val="FFFFFF"/>
          </a:solidFill>
          <a:ln/>
        </p:spPr>
      </p:sp>
      <p:sp>
        <p:nvSpPr>
          <p:cNvPr id="188419" name="Rectangle 3">
            <a:extLst>
              <a:ext uri="{FF2B5EF4-FFF2-40B4-BE49-F238E27FC236}">
                <a16:creationId xmlns:a16="http://schemas.microsoft.com/office/drawing/2014/main" id="{6ABE7D06-C514-174F-A1B0-889F4D90DEF5}"/>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a:extLst>
              <a:ext uri="{FF2B5EF4-FFF2-40B4-BE49-F238E27FC236}">
                <a16:creationId xmlns:a16="http://schemas.microsoft.com/office/drawing/2014/main" id="{DF31080C-C5D3-7541-8D59-69A1961C8A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93E2F6E-8022-0F41-99C3-53D18BB47087}" type="slidenum">
              <a:rPr lang="en-US" altLang="en-US" sz="1200"/>
              <a:pPr/>
              <a:t>2</a:t>
            </a:fld>
            <a:endParaRPr lang="en-US" altLang="en-US" sz="1200"/>
          </a:p>
        </p:txBody>
      </p:sp>
      <p:sp>
        <p:nvSpPr>
          <p:cNvPr id="153602" name="Rectangle 2">
            <a:extLst>
              <a:ext uri="{FF2B5EF4-FFF2-40B4-BE49-F238E27FC236}">
                <a16:creationId xmlns:a16="http://schemas.microsoft.com/office/drawing/2014/main" id="{54A4E9B2-5884-4E4A-82F9-3ABAA650348A}"/>
              </a:ext>
            </a:extLst>
          </p:cNvPr>
          <p:cNvSpPr>
            <a:spLocks noChangeArrowheads="1" noTextEdit="1"/>
          </p:cNvSpPr>
          <p:nvPr>
            <p:ph type="sldImg"/>
          </p:nvPr>
        </p:nvSpPr>
        <p:spPr>
          <a:xfrm>
            <a:off x="1150938" y="692150"/>
            <a:ext cx="4556125" cy="3416300"/>
          </a:xfrm>
          <a:solidFill>
            <a:srgbClr val="FFFFFF"/>
          </a:solidFill>
          <a:ln/>
        </p:spPr>
      </p:sp>
      <p:sp>
        <p:nvSpPr>
          <p:cNvPr id="153603" name="Rectangle 3">
            <a:extLst>
              <a:ext uri="{FF2B5EF4-FFF2-40B4-BE49-F238E27FC236}">
                <a16:creationId xmlns:a16="http://schemas.microsoft.com/office/drawing/2014/main" id="{0F12F108-3112-734F-92B4-696313D75C7A}"/>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a:extLst>
              <a:ext uri="{FF2B5EF4-FFF2-40B4-BE49-F238E27FC236}">
                <a16:creationId xmlns:a16="http://schemas.microsoft.com/office/drawing/2014/main" id="{BEE5B3C8-1655-184D-9497-C4F258BE7F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2F2111-C9C4-B845-8DA0-4E852645A706}" type="slidenum">
              <a:rPr lang="en-US" altLang="en-US" sz="1200"/>
              <a:pPr/>
              <a:t>20</a:t>
            </a:fld>
            <a:endParaRPr lang="en-US" altLang="en-US" sz="1200"/>
          </a:p>
        </p:txBody>
      </p:sp>
      <p:sp>
        <p:nvSpPr>
          <p:cNvPr id="190466" name="Rectangle 2">
            <a:extLst>
              <a:ext uri="{FF2B5EF4-FFF2-40B4-BE49-F238E27FC236}">
                <a16:creationId xmlns:a16="http://schemas.microsoft.com/office/drawing/2014/main" id="{F0AA8198-2C4E-A445-AB1D-60C58BA0C1B0}"/>
              </a:ext>
            </a:extLst>
          </p:cNvPr>
          <p:cNvSpPr>
            <a:spLocks noChangeArrowheads="1" noTextEdit="1"/>
          </p:cNvSpPr>
          <p:nvPr>
            <p:ph type="sldImg"/>
          </p:nvPr>
        </p:nvSpPr>
        <p:spPr>
          <a:solidFill>
            <a:srgbClr val="FFFFFF"/>
          </a:solidFill>
          <a:ln/>
        </p:spPr>
      </p:sp>
      <p:sp>
        <p:nvSpPr>
          <p:cNvPr id="190467" name="Rectangle 3">
            <a:extLst>
              <a:ext uri="{FF2B5EF4-FFF2-40B4-BE49-F238E27FC236}">
                <a16:creationId xmlns:a16="http://schemas.microsoft.com/office/drawing/2014/main" id="{0E2DD743-C25B-7445-AFB8-BE5062A7019B}"/>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a:extLst>
              <a:ext uri="{FF2B5EF4-FFF2-40B4-BE49-F238E27FC236}">
                <a16:creationId xmlns:a16="http://schemas.microsoft.com/office/drawing/2014/main" id="{D2FB66D1-077A-EF4B-AD3F-9E5953DC24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B0BC283-31CF-EC4E-93EB-7230A4822388}" type="slidenum">
              <a:rPr lang="en-US" altLang="en-US" sz="1200">
                <a:solidFill>
                  <a:srgbClr val="000000"/>
                </a:solidFill>
              </a:rPr>
              <a:pPr/>
              <a:t>21</a:t>
            </a:fld>
            <a:endParaRPr lang="en-US" altLang="en-US" sz="1200">
              <a:solidFill>
                <a:srgbClr val="000000"/>
              </a:solidFill>
            </a:endParaRPr>
          </a:p>
        </p:txBody>
      </p:sp>
      <p:sp>
        <p:nvSpPr>
          <p:cNvPr id="192514" name="Rectangle 2">
            <a:extLst>
              <a:ext uri="{FF2B5EF4-FFF2-40B4-BE49-F238E27FC236}">
                <a16:creationId xmlns:a16="http://schemas.microsoft.com/office/drawing/2014/main" id="{2409248C-7162-2844-B0B4-1956A81E1765}"/>
              </a:ext>
            </a:extLst>
          </p:cNvPr>
          <p:cNvSpPr>
            <a:spLocks noChangeArrowheads="1" noTextEdit="1"/>
          </p:cNvSpPr>
          <p:nvPr>
            <p:ph type="sldImg"/>
          </p:nvPr>
        </p:nvSpPr>
        <p:spPr>
          <a:solidFill>
            <a:srgbClr val="FFFFFF"/>
          </a:solidFill>
          <a:ln/>
        </p:spPr>
      </p:sp>
      <p:sp>
        <p:nvSpPr>
          <p:cNvPr id="192515" name="Rectangle 3">
            <a:extLst>
              <a:ext uri="{FF2B5EF4-FFF2-40B4-BE49-F238E27FC236}">
                <a16:creationId xmlns:a16="http://schemas.microsoft.com/office/drawing/2014/main" id="{60B3F8D2-7510-BE4F-86F9-FCC109A7C286}"/>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a:extLst>
              <a:ext uri="{FF2B5EF4-FFF2-40B4-BE49-F238E27FC236}">
                <a16:creationId xmlns:a16="http://schemas.microsoft.com/office/drawing/2014/main" id="{83D558C0-5548-0E47-AF87-BD972963F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11D85E8-FD72-464A-982C-C5A856D2CA45}" type="slidenum">
              <a:rPr lang="en-US" altLang="en-US" sz="1200">
                <a:solidFill>
                  <a:srgbClr val="000000"/>
                </a:solidFill>
              </a:rPr>
              <a:pPr/>
              <a:t>22</a:t>
            </a:fld>
            <a:endParaRPr lang="en-US" altLang="en-US" sz="1200">
              <a:solidFill>
                <a:srgbClr val="000000"/>
              </a:solidFill>
            </a:endParaRPr>
          </a:p>
        </p:txBody>
      </p:sp>
      <p:sp>
        <p:nvSpPr>
          <p:cNvPr id="194562" name="Rectangle 2">
            <a:extLst>
              <a:ext uri="{FF2B5EF4-FFF2-40B4-BE49-F238E27FC236}">
                <a16:creationId xmlns:a16="http://schemas.microsoft.com/office/drawing/2014/main" id="{1A6A98D1-B244-7141-97C8-0EC9B35B91B6}"/>
              </a:ext>
            </a:extLst>
          </p:cNvPr>
          <p:cNvSpPr>
            <a:spLocks noChangeArrowheads="1" noTextEdit="1"/>
          </p:cNvSpPr>
          <p:nvPr>
            <p:ph type="sldImg"/>
          </p:nvPr>
        </p:nvSpPr>
        <p:spPr>
          <a:solidFill>
            <a:srgbClr val="FFFFFF"/>
          </a:solidFill>
          <a:ln/>
        </p:spPr>
      </p:sp>
      <p:sp>
        <p:nvSpPr>
          <p:cNvPr id="194563" name="Rectangle 3">
            <a:extLst>
              <a:ext uri="{FF2B5EF4-FFF2-40B4-BE49-F238E27FC236}">
                <a16:creationId xmlns:a16="http://schemas.microsoft.com/office/drawing/2014/main" id="{1C562FA6-15A4-F347-B7EA-966AE4EB7165}"/>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a:extLst>
              <a:ext uri="{FF2B5EF4-FFF2-40B4-BE49-F238E27FC236}">
                <a16:creationId xmlns:a16="http://schemas.microsoft.com/office/drawing/2014/main" id="{DDB4549F-450F-2747-80DA-161E48C67F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636E954-222D-7547-A51B-854FC208AC3E}" type="slidenum">
              <a:rPr lang="en-US" altLang="en-US" sz="1200">
                <a:solidFill>
                  <a:srgbClr val="000000"/>
                </a:solidFill>
              </a:rPr>
              <a:pPr/>
              <a:t>23</a:t>
            </a:fld>
            <a:endParaRPr lang="en-US" altLang="en-US" sz="1200">
              <a:solidFill>
                <a:srgbClr val="000000"/>
              </a:solidFill>
            </a:endParaRPr>
          </a:p>
        </p:txBody>
      </p:sp>
      <p:sp>
        <p:nvSpPr>
          <p:cNvPr id="196610" name="Rectangle 2">
            <a:extLst>
              <a:ext uri="{FF2B5EF4-FFF2-40B4-BE49-F238E27FC236}">
                <a16:creationId xmlns:a16="http://schemas.microsoft.com/office/drawing/2014/main" id="{7B8BC3B0-5DE9-9D47-A484-C8FB48AAE2A4}"/>
              </a:ext>
            </a:extLst>
          </p:cNvPr>
          <p:cNvSpPr>
            <a:spLocks noChangeArrowheads="1" noTextEdit="1"/>
          </p:cNvSpPr>
          <p:nvPr>
            <p:ph type="sldImg"/>
          </p:nvPr>
        </p:nvSpPr>
        <p:spPr>
          <a:solidFill>
            <a:srgbClr val="FFFFFF"/>
          </a:solidFill>
          <a:ln/>
        </p:spPr>
      </p:sp>
      <p:sp>
        <p:nvSpPr>
          <p:cNvPr id="196611" name="Rectangle 3">
            <a:extLst>
              <a:ext uri="{FF2B5EF4-FFF2-40B4-BE49-F238E27FC236}">
                <a16:creationId xmlns:a16="http://schemas.microsoft.com/office/drawing/2014/main" id="{F736BD25-4159-AD43-8AC0-610615731513}"/>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a:extLst>
              <a:ext uri="{FF2B5EF4-FFF2-40B4-BE49-F238E27FC236}">
                <a16:creationId xmlns:a16="http://schemas.microsoft.com/office/drawing/2014/main" id="{5AF59CAE-07BD-2140-A901-24A1F403FA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57504CF-735C-8141-9870-5E3062CE09AD}" type="slidenum">
              <a:rPr lang="en-US" altLang="en-US" sz="1200"/>
              <a:pPr/>
              <a:t>24</a:t>
            </a:fld>
            <a:endParaRPr lang="en-US" altLang="en-US" sz="1200"/>
          </a:p>
        </p:txBody>
      </p:sp>
      <p:sp>
        <p:nvSpPr>
          <p:cNvPr id="198658" name="Rectangle 2">
            <a:extLst>
              <a:ext uri="{FF2B5EF4-FFF2-40B4-BE49-F238E27FC236}">
                <a16:creationId xmlns:a16="http://schemas.microsoft.com/office/drawing/2014/main" id="{E2D2806E-364D-BF42-BECC-9F64C09766C9}"/>
              </a:ext>
            </a:extLst>
          </p:cNvPr>
          <p:cNvSpPr>
            <a:spLocks noChangeArrowheads="1" noTextEdit="1"/>
          </p:cNvSpPr>
          <p:nvPr>
            <p:ph type="sldImg"/>
          </p:nvPr>
        </p:nvSpPr>
        <p:spPr>
          <a:solidFill>
            <a:srgbClr val="FFFFFF"/>
          </a:solidFill>
          <a:ln/>
        </p:spPr>
      </p:sp>
      <p:sp>
        <p:nvSpPr>
          <p:cNvPr id="198659" name="Rectangle 3">
            <a:extLst>
              <a:ext uri="{FF2B5EF4-FFF2-40B4-BE49-F238E27FC236}">
                <a16:creationId xmlns:a16="http://schemas.microsoft.com/office/drawing/2014/main" id="{35F17458-20AD-9947-99FA-4A8D7DAA9DD4}"/>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a:extLst>
              <a:ext uri="{FF2B5EF4-FFF2-40B4-BE49-F238E27FC236}">
                <a16:creationId xmlns:a16="http://schemas.microsoft.com/office/drawing/2014/main" id="{A1A8DA16-4BFB-824D-9737-FCD321FABA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CFCDE05-BC50-F448-B981-94103C419C41}" type="slidenum">
              <a:rPr lang="en-US" altLang="en-US" sz="1200"/>
              <a:pPr/>
              <a:t>25</a:t>
            </a:fld>
            <a:endParaRPr lang="en-US" altLang="en-US" sz="1200"/>
          </a:p>
        </p:txBody>
      </p:sp>
      <p:sp>
        <p:nvSpPr>
          <p:cNvPr id="200706" name="Rectangle 2">
            <a:extLst>
              <a:ext uri="{FF2B5EF4-FFF2-40B4-BE49-F238E27FC236}">
                <a16:creationId xmlns:a16="http://schemas.microsoft.com/office/drawing/2014/main" id="{DAFFECDB-276F-0546-BAB5-13F3A3A52BB9}"/>
              </a:ext>
            </a:extLst>
          </p:cNvPr>
          <p:cNvSpPr>
            <a:spLocks noChangeArrowheads="1" noTextEdit="1"/>
          </p:cNvSpPr>
          <p:nvPr>
            <p:ph type="sldImg"/>
          </p:nvPr>
        </p:nvSpPr>
        <p:spPr>
          <a:xfrm>
            <a:off x="1150938" y="692150"/>
            <a:ext cx="4556125" cy="3416300"/>
          </a:xfrm>
          <a:solidFill>
            <a:srgbClr val="FFFFFF"/>
          </a:solidFill>
          <a:ln/>
        </p:spPr>
      </p:sp>
      <p:sp>
        <p:nvSpPr>
          <p:cNvPr id="200707" name="Rectangle 3">
            <a:extLst>
              <a:ext uri="{FF2B5EF4-FFF2-40B4-BE49-F238E27FC236}">
                <a16:creationId xmlns:a16="http://schemas.microsoft.com/office/drawing/2014/main" id="{ACEBEE3D-5001-9B49-963A-00BE8E673C02}"/>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a:extLst>
              <a:ext uri="{FF2B5EF4-FFF2-40B4-BE49-F238E27FC236}">
                <a16:creationId xmlns:a16="http://schemas.microsoft.com/office/drawing/2014/main" id="{E793522E-351F-C74A-AEEC-7282A89A5A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D9EDE13-85F4-9E4D-A11C-7F75BE7D25A2}" type="slidenum">
              <a:rPr lang="en-US" altLang="en-US" sz="1200"/>
              <a:pPr/>
              <a:t>26</a:t>
            </a:fld>
            <a:endParaRPr lang="en-US" altLang="en-US" sz="1200"/>
          </a:p>
        </p:txBody>
      </p:sp>
      <p:sp>
        <p:nvSpPr>
          <p:cNvPr id="202754" name="Rectangle 2">
            <a:extLst>
              <a:ext uri="{FF2B5EF4-FFF2-40B4-BE49-F238E27FC236}">
                <a16:creationId xmlns:a16="http://schemas.microsoft.com/office/drawing/2014/main" id="{4CBC8255-6D72-D948-BE6A-81F2ECBC326D}"/>
              </a:ext>
            </a:extLst>
          </p:cNvPr>
          <p:cNvSpPr>
            <a:spLocks noChangeArrowheads="1" noTextEdit="1"/>
          </p:cNvSpPr>
          <p:nvPr>
            <p:ph type="sldImg"/>
          </p:nvPr>
        </p:nvSpPr>
        <p:spPr>
          <a:solidFill>
            <a:srgbClr val="FFFFFF"/>
          </a:solidFill>
          <a:ln/>
        </p:spPr>
      </p:sp>
      <p:sp>
        <p:nvSpPr>
          <p:cNvPr id="202755" name="Rectangle 3">
            <a:extLst>
              <a:ext uri="{FF2B5EF4-FFF2-40B4-BE49-F238E27FC236}">
                <a16:creationId xmlns:a16="http://schemas.microsoft.com/office/drawing/2014/main" id="{57CB9A03-CBD0-CC43-8C88-8081F25C48CC}"/>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a:extLst>
              <a:ext uri="{FF2B5EF4-FFF2-40B4-BE49-F238E27FC236}">
                <a16:creationId xmlns:a16="http://schemas.microsoft.com/office/drawing/2014/main" id="{AE7FD709-E107-4440-AE86-26676EA52F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CAF2A59-E919-5348-860A-A63ECF118C7F}" type="slidenum">
              <a:rPr lang="en-US" altLang="en-US" sz="1200"/>
              <a:pPr/>
              <a:t>27</a:t>
            </a:fld>
            <a:endParaRPr lang="en-US" altLang="en-US" sz="1200"/>
          </a:p>
        </p:txBody>
      </p:sp>
      <p:sp>
        <p:nvSpPr>
          <p:cNvPr id="204802" name="Rectangle 2">
            <a:extLst>
              <a:ext uri="{FF2B5EF4-FFF2-40B4-BE49-F238E27FC236}">
                <a16:creationId xmlns:a16="http://schemas.microsoft.com/office/drawing/2014/main" id="{A3233A1A-EA83-B144-9D82-5663ED6C9D09}"/>
              </a:ext>
            </a:extLst>
          </p:cNvPr>
          <p:cNvSpPr>
            <a:spLocks noChangeArrowheads="1" noTextEdit="1"/>
          </p:cNvSpPr>
          <p:nvPr>
            <p:ph type="sldImg"/>
          </p:nvPr>
        </p:nvSpPr>
        <p:spPr>
          <a:solidFill>
            <a:srgbClr val="FFFFFF"/>
          </a:solidFill>
          <a:ln/>
        </p:spPr>
      </p:sp>
      <p:sp>
        <p:nvSpPr>
          <p:cNvPr id="204803" name="Rectangle 3">
            <a:extLst>
              <a:ext uri="{FF2B5EF4-FFF2-40B4-BE49-F238E27FC236}">
                <a16:creationId xmlns:a16="http://schemas.microsoft.com/office/drawing/2014/main" id="{F0262604-B67E-6B42-9E64-249074973495}"/>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a:extLst>
              <a:ext uri="{FF2B5EF4-FFF2-40B4-BE49-F238E27FC236}">
                <a16:creationId xmlns:a16="http://schemas.microsoft.com/office/drawing/2014/main" id="{429A4056-4898-FA42-A8DA-3F229FC5DD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6A1D020-C1E2-5846-BC22-D97302264EA4}" type="slidenum">
              <a:rPr lang="en-US" altLang="en-US" sz="1200"/>
              <a:pPr/>
              <a:t>28</a:t>
            </a:fld>
            <a:endParaRPr lang="en-US" altLang="en-US" sz="1200"/>
          </a:p>
        </p:txBody>
      </p:sp>
      <p:sp>
        <p:nvSpPr>
          <p:cNvPr id="206850" name="Rectangle 2">
            <a:extLst>
              <a:ext uri="{FF2B5EF4-FFF2-40B4-BE49-F238E27FC236}">
                <a16:creationId xmlns:a16="http://schemas.microsoft.com/office/drawing/2014/main" id="{61A0E36B-3F08-8F4A-B6E6-39F00A1CDBCD}"/>
              </a:ext>
            </a:extLst>
          </p:cNvPr>
          <p:cNvSpPr>
            <a:spLocks noChangeArrowheads="1" noTextEdit="1"/>
          </p:cNvSpPr>
          <p:nvPr>
            <p:ph type="sldImg"/>
          </p:nvPr>
        </p:nvSpPr>
        <p:spPr>
          <a:solidFill>
            <a:srgbClr val="FFFFFF"/>
          </a:solidFill>
          <a:ln/>
        </p:spPr>
      </p:sp>
      <p:sp>
        <p:nvSpPr>
          <p:cNvPr id="206851" name="Rectangle 3">
            <a:extLst>
              <a:ext uri="{FF2B5EF4-FFF2-40B4-BE49-F238E27FC236}">
                <a16:creationId xmlns:a16="http://schemas.microsoft.com/office/drawing/2014/main" id="{284E6EC9-151E-EE40-ACF1-8E90F9681C86}"/>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a:extLst>
              <a:ext uri="{FF2B5EF4-FFF2-40B4-BE49-F238E27FC236}">
                <a16:creationId xmlns:a16="http://schemas.microsoft.com/office/drawing/2014/main" id="{39ABA1DD-BB83-6844-AFFB-0B4B391C38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CBD1568-571D-D146-8E85-44A51268B86E}" type="slidenum">
              <a:rPr lang="en-US" altLang="en-US" sz="1200">
                <a:solidFill>
                  <a:srgbClr val="000000"/>
                </a:solidFill>
              </a:rPr>
              <a:pPr/>
              <a:t>29</a:t>
            </a:fld>
            <a:endParaRPr lang="en-US" altLang="en-US" sz="1200">
              <a:solidFill>
                <a:srgbClr val="000000"/>
              </a:solidFill>
            </a:endParaRPr>
          </a:p>
        </p:txBody>
      </p:sp>
      <p:sp>
        <p:nvSpPr>
          <p:cNvPr id="208898" name="Rectangle 2">
            <a:extLst>
              <a:ext uri="{FF2B5EF4-FFF2-40B4-BE49-F238E27FC236}">
                <a16:creationId xmlns:a16="http://schemas.microsoft.com/office/drawing/2014/main" id="{91B7EB28-A5A0-BE45-ABF9-FB3EED1EE32D}"/>
              </a:ext>
            </a:extLst>
          </p:cNvPr>
          <p:cNvSpPr>
            <a:spLocks noChangeArrowheads="1" noTextEdit="1"/>
          </p:cNvSpPr>
          <p:nvPr>
            <p:ph type="sldImg"/>
          </p:nvPr>
        </p:nvSpPr>
        <p:spPr>
          <a:solidFill>
            <a:srgbClr val="FFFFFF"/>
          </a:solidFill>
          <a:ln/>
        </p:spPr>
      </p:sp>
      <p:sp>
        <p:nvSpPr>
          <p:cNvPr id="208899" name="Rectangle 3">
            <a:extLst>
              <a:ext uri="{FF2B5EF4-FFF2-40B4-BE49-F238E27FC236}">
                <a16:creationId xmlns:a16="http://schemas.microsoft.com/office/drawing/2014/main" id="{D2BF0047-76CE-CF4D-AEFD-F33991D45116}"/>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a:extLst>
              <a:ext uri="{FF2B5EF4-FFF2-40B4-BE49-F238E27FC236}">
                <a16:creationId xmlns:a16="http://schemas.microsoft.com/office/drawing/2014/main" id="{410FF5BA-E146-6A4E-B7A9-6C8E5EBBA8DA}"/>
              </a:ext>
            </a:extLst>
          </p:cNvPr>
          <p:cNvSpPr>
            <a:spLocks noGrp="1" noRot="1" noChangeAspect="1" noTextEdit="1"/>
          </p:cNvSpPr>
          <p:nvPr>
            <p:ph type="sldImg"/>
          </p:nvPr>
        </p:nvSpPr>
        <p:spPr>
          <a:ln/>
        </p:spPr>
      </p:sp>
      <p:sp>
        <p:nvSpPr>
          <p:cNvPr id="155650" name="Notes Placeholder 2">
            <a:extLst>
              <a:ext uri="{FF2B5EF4-FFF2-40B4-BE49-F238E27FC236}">
                <a16:creationId xmlns:a16="http://schemas.microsoft.com/office/drawing/2014/main" id="{5611C89D-93EB-F741-9AA0-D192A9FE3E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One of Apple's keys to its success is that it has taken difficult concepts and made them more simple.  This is what we need to do with preaching—take the complexities within Scripture and present them in an engaging, simple way.</a:t>
            </a:r>
          </a:p>
        </p:txBody>
      </p:sp>
      <p:sp>
        <p:nvSpPr>
          <p:cNvPr id="155651" name="Slide Number Placeholder 3">
            <a:extLst>
              <a:ext uri="{FF2B5EF4-FFF2-40B4-BE49-F238E27FC236}">
                <a16:creationId xmlns:a16="http://schemas.microsoft.com/office/drawing/2014/main" id="{92900BFA-8E31-BA4E-ACE1-8C505A03F9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CC02F8C-8B23-5145-B2A3-EB82B2DEC4B4}" type="slidenum">
              <a:rPr lang="en-US" altLang="en-US" sz="1200">
                <a:solidFill>
                  <a:srgbClr val="000000"/>
                </a:solidFill>
              </a:rPr>
              <a:pPr/>
              <a:t>3</a:t>
            </a:fld>
            <a:endParaRPr lang="en-US" altLang="en-US" sz="120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a:extLst>
              <a:ext uri="{FF2B5EF4-FFF2-40B4-BE49-F238E27FC236}">
                <a16:creationId xmlns:a16="http://schemas.microsoft.com/office/drawing/2014/main" id="{D0A3EF00-9BC1-5B41-8A16-A780EB0B16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7807C7F-9048-C343-AEEF-4A59D6A806DE}" type="slidenum">
              <a:rPr lang="en-US" altLang="en-US" sz="1200"/>
              <a:pPr/>
              <a:t>30</a:t>
            </a:fld>
            <a:endParaRPr lang="en-US" altLang="en-US" sz="1200"/>
          </a:p>
        </p:txBody>
      </p:sp>
      <p:sp>
        <p:nvSpPr>
          <p:cNvPr id="210946" name="Rectangle 2">
            <a:extLst>
              <a:ext uri="{FF2B5EF4-FFF2-40B4-BE49-F238E27FC236}">
                <a16:creationId xmlns:a16="http://schemas.microsoft.com/office/drawing/2014/main" id="{88FE889C-0BA5-A34F-8953-9906C5B75C9D}"/>
              </a:ext>
            </a:extLst>
          </p:cNvPr>
          <p:cNvSpPr>
            <a:spLocks noChangeArrowheads="1" noTextEdit="1"/>
          </p:cNvSpPr>
          <p:nvPr>
            <p:ph type="sldImg"/>
          </p:nvPr>
        </p:nvSpPr>
        <p:spPr>
          <a:solidFill>
            <a:srgbClr val="FFFFFF"/>
          </a:solidFill>
          <a:ln/>
        </p:spPr>
      </p:sp>
      <p:sp>
        <p:nvSpPr>
          <p:cNvPr id="210947" name="Rectangle 3">
            <a:extLst>
              <a:ext uri="{FF2B5EF4-FFF2-40B4-BE49-F238E27FC236}">
                <a16:creationId xmlns:a16="http://schemas.microsoft.com/office/drawing/2014/main" id="{640C536B-7552-1B4B-B211-5509F1591EEB}"/>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a:extLst>
              <a:ext uri="{FF2B5EF4-FFF2-40B4-BE49-F238E27FC236}">
                <a16:creationId xmlns:a16="http://schemas.microsoft.com/office/drawing/2014/main" id="{E34465AF-9BE6-4148-90B6-EC457A019C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E95C91-36BE-5C4B-B252-3453CFCF0D63}" type="slidenum">
              <a:rPr lang="en-US" altLang="en-US" sz="1200"/>
              <a:pPr/>
              <a:t>31</a:t>
            </a:fld>
            <a:endParaRPr lang="en-US" altLang="en-US" sz="1200"/>
          </a:p>
        </p:txBody>
      </p:sp>
      <p:sp>
        <p:nvSpPr>
          <p:cNvPr id="212994" name="Rectangle 2">
            <a:extLst>
              <a:ext uri="{FF2B5EF4-FFF2-40B4-BE49-F238E27FC236}">
                <a16:creationId xmlns:a16="http://schemas.microsoft.com/office/drawing/2014/main" id="{6967D263-4CD4-114F-9C83-89462D62DBE7}"/>
              </a:ext>
            </a:extLst>
          </p:cNvPr>
          <p:cNvSpPr>
            <a:spLocks noChangeArrowheads="1" noTextEdit="1"/>
          </p:cNvSpPr>
          <p:nvPr>
            <p:ph type="sldImg"/>
          </p:nvPr>
        </p:nvSpPr>
        <p:spPr>
          <a:solidFill>
            <a:srgbClr val="FFFFFF"/>
          </a:solidFill>
          <a:ln/>
        </p:spPr>
      </p:sp>
      <p:sp>
        <p:nvSpPr>
          <p:cNvPr id="212995" name="Rectangle 3">
            <a:extLst>
              <a:ext uri="{FF2B5EF4-FFF2-40B4-BE49-F238E27FC236}">
                <a16:creationId xmlns:a16="http://schemas.microsoft.com/office/drawing/2014/main" id="{55EE09D4-9C7D-BD4E-BA31-99A7C5710733}"/>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a:extLst>
              <a:ext uri="{FF2B5EF4-FFF2-40B4-BE49-F238E27FC236}">
                <a16:creationId xmlns:a16="http://schemas.microsoft.com/office/drawing/2014/main" id="{2206D7E6-DEAB-C148-9A9C-2B5EAA6F9E35}"/>
              </a:ext>
            </a:extLst>
          </p:cNvPr>
          <p:cNvSpPr>
            <a:spLocks noGrp="1" noRot="1" noChangeAspect="1" noChangeArrowheads="1" noTextEdit="1"/>
          </p:cNvSpPr>
          <p:nvPr>
            <p:ph type="sldImg"/>
          </p:nvPr>
        </p:nvSpPr>
        <p:spPr>
          <a:solidFill>
            <a:srgbClr val="FFFFFF"/>
          </a:solidFill>
          <a:ln/>
        </p:spPr>
      </p:sp>
      <p:sp>
        <p:nvSpPr>
          <p:cNvPr id="35843" name="Rectangle 3">
            <a:extLst>
              <a:ext uri="{FF2B5EF4-FFF2-40B4-BE49-F238E27FC236}">
                <a16:creationId xmlns:a16="http://schemas.microsoft.com/office/drawing/2014/main" id="{71439AAC-53DD-5B43-9A44-1BAA8EDAE61F}"/>
              </a:ext>
            </a:extLst>
          </p:cNvPr>
          <p:cNvSpPr>
            <a:spLocks noGrp="1" noChangeArrowheads="1"/>
          </p:cNvSpPr>
          <p:nvPr>
            <p:ph type="body" idx="1"/>
          </p:nvPr>
        </p:nvSpPr>
        <p:spPr>
          <a:solidFill>
            <a:srgbClr val="FFFFFF"/>
          </a:solidFill>
          <a:ln>
            <a:solidFill>
              <a:srgbClr val="000000"/>
            </a:solidFill>
          </a:ln>
        </p:spPr>
        <p:txBody>
          <a:bodyPr/>
          <a:lstStyle/>
          <a:p>
            <a:pPr>
              <a:defRPr/>
            </a:pPr>
            <a:r>
              <a:rPr lang="en-US" dirty="0">
                <a:cs typeface="+mn-cs"/>
              </a:rPr>
              <a:t>15.32</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a:extLst>
              <a:ext uri="{FF2B5EF4-FFF2-40B4-BE49-F238E27FC236}">
                <a16:creationId xmlns:a16="http://schemas.microsoft.com/office/drawing/2014/main" id="{7CF62E03-2DE3-AC4A-8244-8FD72D083C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B53CC24-58D5-3F46-97E6-DC599C5AA58E}" type="slidenum">
              <a:rPr lang="en-US" altLang="en-US" sz="1200"/>
              <a:pPr/>
              <a:t>33</a:t>
            </a:fld>
            <a:endParaRPr lang="en-US" altLang="en-US" sz="1200"/>
          </a:p>
        </p:txBody>
      </p:sp>
      <p:sp>
        <p:nvSpPr>
          <p:cNvPr id="217090" name="Rectangle 2">
            <a:extLst>
              <a:ext uri="{FF2B5EF4-FFF2-40B4-BE49-F238E27FC236}">
                <a16:creationId xmlns:a16="http://schemas.microsoft.com/office/drawing/2014/main" id="{69A393EE-0BB5-8948-9E41-F0334776714B}"/>
              </a:ext>
            </a:extLst>
          </p:cNvPr>
          <p:cNvSpPr>
            <a:spLocks noChangeArrowheads="1" noTextEdit="1"/>
          </p:cNvSpPr>
          <p:nvPr>
            <p:ph type="sldImg"/>
          </p:nvPr>
        </p:nvSpPr>
        <p:spPr>
          <a:solidFill>
            <a:srgbClr val="FFFFFF"/>
          </a:solidFill>
          <a:ln/>
        </p:spPr>
      </p:sp>
      <p:sp>
        <p:nvSpPr>
          <p:cNvPr id="217091" name="Rectangle 3">
            <a:extLst>
              <a:ext uri="{FF2B5EF4-FFF2-40B4-BE49-F238E27FC236}">
                <a16:creationId xmlns:a16="http://schemas.microsoft.com/office/drawing/2014/main" id="{427760EA-F0CC-5C46-AA0A-494DCC7D915C}"/>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171324B6-FDDF-1C4A-836C-81FE79EAEFB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a:latin typeface="Arial" charset="0"/>
                <a:ea typeface="ＭＳ Ｐゴシック" charset="0"/>
                <a:cs typeface="ＭＳ Ｐゴシック" charset="0"/>
              </a:rPr>
              <a:t>NT Survey </a:t>
            </a:r>
            <a:r>
              <a:rPr lang="en-US" baseline="0">
                <a:latin typeface="Arial" charset="0"/>
                <a:ea typeface="ＭＳ Ｐゴシック" charset="0"/>
                <a:cs typeface="ＭＳ Ｐゴシック" charset="0"/>
              </a:rPr>
              <a:t>VN</a:t>
            </a:r>
            <a:endParaRPr lang="en-US" baseline="0"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80220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a:extLst>
              <a:ext uri="{FF2B5EF4-FFF2-40B4-BE49-F238E27FC236}">
                <a16:creationId xmlns:a16="http://schemas.microsoft.com/office/drawing/2014/main" id="{AD26800D-95F5-E34E-8479-BDC2ECF1D9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892E6D0-7BB7-8844-B522-D423E9AE068B}" type="slidenum">
              <a:rPr lang="en-US" altLang="en-US" sz="1200"/>
              <a:pPr/>
              <a:t>4</a:t>
            </a:fld>
            <a:endParaRPr lang="en-US" altLang="en-US" sz="1200"/>
          </a:p>
        </p:txBody>
      </p:sp>
      <p:sp>
        <p:nvSpPr>
          <p:cNvPr id="157698" name="Rectangle 2">
            <a:extLst>
              <a:ext uri="{FF2B5EF4-FFF2-40B4-BE49-F238E27FC236}">
                <a16:creationId xmlns:a16="http://schemas.microsoft.com/office/drawing/2014/main" id="{42CB8FE4-64FE-BD43-A6EA-003FC579E9A6}"/>
              </a:ext>
            </a:extLst>
          </p:cNvPr>
          <p:cNvSpPr>
            <a:spLocks noChangeArrowheads="1" noTextEdit="1"/>
          </p:cNvSpPr>
          <p:nvPr>
            <p:ph type="sldImg"/>
          </p:nvPr>
        </p:nvSpPr>
        <p:spPr>
          <a:xfrm>
            <a:off x="1150938" y="692150"/>
            <a:ext cx="4556125" cy="3416300"/>
          </a:xfrm>
          <a:solidFill>
            <a:srgbClr val="FFFFFF"/>
          </a:solidFill>
          <a:ln/>
        </p:spPr>
      </p:sp>
      <p:sp>
        <p:nvSpPr>
          <p:cNvPr id="157699" name="Rectangle 3">
            <a:extLst>
              <a:ext uri="{FF2B5EF4-FFF2-40B4-BE49-F238E27FC236}">
                <a16:creationId xmlns:a16="http://schemas.microsoft.com/office/drawing/2014/main" id="{FD13CDA6-38D2-7648-A710-351A59E58807}"/>
              </a:ext>
            </a:extLst>
          </p:cNvPr>
          <p:cNvSpPr>
            <a:spLocks noChangeArrowheads="1"/>
          </p:cNvSpPr>
          <p:nvPr>
            <p:ph type="body" idx="1"/>
          </p:nvPr>
        </p:nvSpPr>
        <p:spPr>
          <a:solidFill>
            <a:srgbClr val="FFFFFF"/>
          </a:solidFill>
          <a:ln>
            <a:solidFill>
              <a:srgbClr val="000000"/>
            </a:solidFill>
          </a:ln>
        </p:spPr>
        <p:txBody>
          <a:bodyPr/>
          <a:lstStyle/>
          <a:p>
            <a:r>
              <a:rPr lang="en-US" altLang="en-US">
                <a:latin typeface="Arial" panose="020B0604020202020204" pitchFamily="34" charset="0"/>
                <a:ea typeface="ＭＳ Ｐゴシック" panose="020B0600070205080204" pitchFamily="34" charset="-128"/>
              </a:rPr>
              <a:t>After the Japanese invasion of Hawaii on 7 Dec 1941, Captain Tommy Doolittle cooked up a plan to strike right at the heart of Tokyo a few months later when the USA was demoralized.  However, their aircraft carrier was spotted by a Japanese sub before they were in range for the B-29s to fly out and back.  So Dolittle decided to still carry out the plan to bomb Tokyo but then continue west into Japanese-occupied China.  A pilot must always have at least a half tank of gas when he hits his target so he can get back to the carrier.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a:extLst>
              <a:ext uri="{FF2B5EF4-FFF2-40B4-BE49-F238E27FC236}">
                <a16:creationId xmlns:a16="http://schemas.microsoft.com/office/drawing/2014/main" id="{FAE44BA9-A735-554B-B7B3-BB8143B045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FE2CA9B-2896-474B-B6CF-C966D926F5A4}" type="slidenum">
              <a:rPr lang="en-US" altLang="en-US" sz="1200"/>
              <a:pPr/>
              <a:t>5</a:t>
            </a:fld>
            <a:endParaRPr lang="en-US" altLang="en-US" sz="1200"/>
          </a:p>
        </p:txBody>
      </p:sp>
      <p:sp>
        <p:nvSpPr>
          <p:cNvPr id="159746" name="Rectangle 1026">
            <a:extLst>
              <a:ext uri="{FF2B5EF4-FFF2-40B4-BE49-F238E27FC236}">
                <a16:creationId xmlns:a16="http://schemas.microsoft.com/office/drawing/2014/main" id="{92AD5857-5E23-E346-8C17-847BB15A436E}"/>
              </a:ext>
            </a:extLst>
          </p:cNvPr>
          <p:cNvSpPr>
            <a:spLocks noChangeArrowheads="1" noTextEdit="1"/>
          </p:cNvSpPr>
          <p:nvPr>
            <p:ph type="sldImg"/>
          </p:nvPr>
        </p:nvSpPr>
        <p:spPr>
          <a:solidFill>
            <a:srgbClr val="FFFFFF"/>
          </a:solidFill>
          <a:ln/>
        </p:spPr>
      </p:sp>
      <p:sp>
        <p:nvSpPr>
          <p:cNvPr id="159747" name="Rectangle 1027">
            <a:extLst>
              <a:ext uri="{FF2B5EF4-FFF2-40B4-BE49-F238E27FC236}">
                <a16:creationId xmlns:a16="http://schemas.microsoft.com/office/drawing/2014/main" id="{BFE41A0C-7D66-EC44-AB5A-8ACB837AE7E1}"/>
              </a:ext>
            </a:extLst>
          </p:cNvPr>
          <p:cNvSpPr>
            <a:spLocks noChangeArrowheads="1"/>
          </p:cNvSpPr>
          <p:nvPr>
            <p:ph type="body" idx="1"/>
          </p:nvPr>
        </p:nvSpPr>
        <p:spPr>
          <a:solidFill>
            <a:srgbClr val="FFFFFF"/>
          </a:solidFill>
          <a:ln>
            <a:solidFill>
              <a:srgbClr val="000000"/>
            </a:solidFill>
          </a:ln>
        </p:spPr>
        <p:txBody>
          <a:bodyPr/>
          <a:lstStyle/>
          <a:p>
            <a:r>
              <a:rPr lang="en-US" altLang="en-US">
                <a:latin typeface="Arial" panose="020B0604020202020204" pitchFamily="34" charset="0"/>
                <a:ea typeface="ＭＳ Ｐゴシック" panose="020B0600070205080204" pitchFamily="34" charset="-128"/>
              </a:rPr>
              <a:t>Reading does not have a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point of no return</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since you can turn back pages when you miss certain points on pages 2-3, 10, and 16.</a:t>
            </a:r>
          </a:p>
          <a:p>
            <a:r>
              <a:rPr lang="en-US" altLang="en-US">
                <a:latin typeface="Arial" panose="020B0604020202020204" pitchFamily="34" charset="0"/>
                <a:ea typeface="ＭＳ Ｐゴシック" panose="020B0600070205080204" pitchFamily="34" charset="-128"/>
              </a:rPr>
              <a:t>However, preaching has a genuine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point of no return</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since people will not interrupt your sermon to ask,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Pastor, what was Main Point I again?</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If they miss what you said on minutes 2-3, 10, and 16.</a:t>
            </a:r>
          </a:p>
          <a:p>
            <a:r>
              <a:rPr lang="en-US" altLang="en-US">
                <a:latin typeface="Arial" panose="020B0604020202020204" pitchFamily="34" charset="0"/>
                <a:ea typeface="ＭＳ Ｐゴシック" panose="020B0600070205080204" pitchFamily="34" charset="-128"/>
              </a:rPr>
              <a:t>So how can you be clear about your main points?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a:extLst>
              <a:ext uri="{FF2B5EF4-FFF2-40B4-BE49-F238E27FC236}">
                <a16:creationId xmlns:a16="http://schemas.microsoft.com/office/drawing/2014/main" id="{EF2C0A2A-4297-2449-9728-2DF7FFDF4D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E8AA3D-02A4-A843-829B-90D6E61615E7}" type="slidenum">
              <a:rPr lang="en-US" altLang="en-US" sz="1200"/>
              <a:pPr/>
              <a:t>6</a:t>
            </a:fld>
            <a:endParaRPr lang="en-US" altLang="en-US" sz="1200"/>
          </a:p>
        </p:txBody>
      </p:sp>
      <p:sp>
        <p:nvSpPr>
          <p:cNvPr id="161794" name="Rectangle 1026">
            <a:extLst>
              <a:ext uri="{FF2B5EF4-FFF2-40B4-BE49-F238E27FC236}">
                <a16:creationId xmlns:a16="http://schemas.microsoft.com/office/drawing/2014/main" id="{FA4507DA-06E1-1748-AFC2-726CC7FE1123}"/>
              </a:ext>
            </a:extLst>
          </p:cNvPr>
          <p:cNvSpPr>
            <a:spLocks noChangeArrowheads="1" noTextEdit="1"/>
          </p:cNvSpPr>
          <p:nvPr>
            <p:ph type="sldImg"/>
          </p:nvPr>
        </p:nvSpPr>
        <p:spPr>
          <a:solidFill>
            <a:srgbClr val="FFFFFF"/>
          </a:solidFill>
          <a:ln/>
        </p:spPr>
      </p:sp>
      <p:sp>
        <p:nvSpPr>
          <p:cNvPr id="161795" name="Rectangle 1027">
            <a:extLst>
              <a:ext uri="{FF2B5EF4-FFF2-40B4-BE49-F238E27FC236}">
                <a16:creationId xmlns:a16="http://schemas.microsoft.com/office/drawing/2014/main" id="{9A2DC411-5236-D347-9FBA-F009D7B7622D}"/>
              </a:ext>
            </a:extLst>
          </p:cNvPr>
          <p:cNvSpPr>
            <a:spLocks noChangeArrowheads="1"/>
          </p:cNvSpPr>
          <p:nvPr>
            <p:ph type="body" idx="1"/>
          </p:nvPr>
        </p:nvSpPr>
        <p:spPr>
          <a:solidFill>
            <a:srgbClr val="FFFFFF"/>
          </a:solidFill>
          <a:ln>
            <a:solidFill>
              <a:srgbClr val="000000"/>
            </a:solidFill>
          </a:ln>
        </p:spPr>
        <p:txBody>
          <a:bodyPr/>
          <a:lstStyle/>
          <a:p>
            <a:r>
              <a:rPr lang="en-US" altLang="en-US">
                <a:latin typeface="Arial" panose="020B0604020202020204" pitchFamily="34" charset="0"/>
                <a:ea typeface="ＭＳ Ｐゴシック" panose="020B0600070205080204" pitchFamily="34" charset="-128"/>
              </a:rPr>
              <a:t>Now look at page 28 of the notes under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Clarity</a:t>
            </a:r>
            <a:r>
              <a:rPr lang="ja-JP" altLang="en-US">
                <a:latin typeface="Arial" panose="020B0604020202020204" pitchFamily="34" charset="0"/>
                <a:ea typeface="ＭＳ Ｐゴシック" panose="020B0600070205080204" pitchFamily="34" charset="-128"/>
              </a:rPr>
              <a:t>”</a:t>
            </a: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a:extLst>
              <a:ext uri="{FF2B5EF4-FFF2-40B4-BE49-F238E27FC236}">
                <a16:creationId xmlns:a16="http://schemas.microsoft.com/office/drawing/2014/main" id="{6E868BE4-4770-FF46-AFC3-AC7A34E86D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22505E-70FF-C548-AAB7-DA6A1F6984D8}" type="slidenum">
              <a:rPr lang="en-US" altLang="en-US" sz="1200"/>
              <a:pPr/>
              <a:t>7</a:t>
            </a:fld>
            <a:endParaRPr lang="en-US" altLang="en-US" sz="1200"/>
          </a:p>
        </p:txBody>
      </p:sp>
      <p:sp>
        <p:nvSpPr>
          <p:cNvPr id="163842" name="Rectangle 2">
            <a:extLst>
              <a:ext uri="{FF2B5EF4-FFF2-40B4-BE49-F238E27FC236}">
                <a16:creationId xmlns:a16="http://schemas.microsoft.com/office/drawing/2014/main" id="{AAEE0DB3-B399-4944-9AFD-979D5426329B}"/>
              </a:ext>
            </a:extLst>
          </p:cNvPr>
          <p:cNvSpPr>
            <a:spLocks noChangeArrowheads="1" noTextEdit="1"/>
          </p:cNvSpPr>
          <p:nvPr>
            <p:ph type="sldImg"/>
          </p:nvPr>
        </p:nvSpPr>
        <p:spPr>
          <a:solidFill>
            <a:srgbClr val="FFFFFF"/>
          </a:solidFill>
          <a:ln/>
        </p:spPr>
      </p:sp>
      <p:sp>
        <p:nvSpPr>
          <p:cNvPr id="163843" name="Rectangle 3">
            <a:extLst>
              <a:ext uri="{FF2B5EF4-FFF2-40B4-BE49-F238E27FC236}">
                <a16:creationId xmlns:a16="http://schemas.microsoft.com/office/drawing/2014/main" id="{BAC1AD6B-6766-2247-9625-5C0A0D402F31}"/>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a:extLst>
              <a:ext uri="{FF2B5EF4-FFF2-40B4-BE49-F238E27FC236}">
                <a16:creationId xmlns:a16="http://schemas.microsoft.com/office/drawing/2014/main" id="{7176903D-BB42-1048-AF76-D66EF461E1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AD89068-BF52-3C43-B252-CCA960D5E461}" type="slidenum">
              <a:rPr lang="en-US" altLang="en-US" sz="1200"/>
              <a:pPr/>
              <a:t>8</a:t>
            </a:fld>
            <a:endParaRPr lang="en-US" altLang="en-US" sz="1200"/>
          </a:p>
        </p:txBody>
      </p:sp>
      <p:sp>
        <p:nvSpPr>
          <p:cNvPr id="165890" name="Rectangle 1026">
            <a:extLst>
              <a:ext uri="{FF2B5EF4-FFF2-40B4-BE49-F238E27FC236}">
                <a16:creationId xmlns:a16="http://schemas.microsoft.com/office/drawing/2014/main" id="{855C52E0-3793-DF46-B910-06ABB18BEA4A}"/>
              </a:ext>
            </a:extLst>
          </p:cNvPr>
          <p:cNvSpPr>
            <a:spLocks noChangeArrowheads="1" noTextEdit="1"/>
          </p:cNvSpPr>
          <p:nvPr>
            <p:ph type="sldImg"/>
          </p:nvPr>
        </p:nvSpPr>
        <p:spPr>
          <a:solidFill>
            <a:srgbClr val="FFFFFF"/>
          </a:solidFill>
          <a:ln/>
        </p:spPr>
      </p:sp>
      <p:sp>
        <p:nvSpPr>
          <p:cNvPr id="165891" name="Rectangle 1027">
            <a:extLst>
              <a:ext uri="{FF2B5EF4-FFF2-40B4-BE49-F238E27FC236}">
                <a16:creationId xmlns:a16="http://schemas.microsoft.com/office/drawing/2014/main" id="{201DAF44-570B-FE45-A652-3D3BEFB51E8E}"/>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a:extLst>
              <a:ext uri="{FF2B5EF4-FFF2-40B4-BE49-F238E27FC236}">
                <a16:creationId xmlns:a16="http://schemas.microsoft.com/office/drawing/2014/main" id="{F5965DFE-3002-C14B-8593-92FCAAC489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C60717B-917F-774C-A4DB-08F1886EC9DB}" type="slidenum">
              <a:rPr lang="en-US" altLang="en-US" sz="1200"/>
              <a:pPr/>
              <a:t>9</a:t>
            </a:fld>
            <a:endParaRPr lang="en-US" altLang="en-US" sz="1200"/>
          </a:p>
        </p:txBody>
      </p:sp>
      <p:sp>
        <p:nvSpPr>
          <p:cNvPr id="167938" name="Rectangle 2">
            <a:extLst>
              <a:ext uri="{FF2B5EF4-FFF2-40B4-BE49-F238E27FC236}">
                <a16:creationId xmlns:a16="http://schemas.microsoft.com/office/drawing/2014/main" id="{5D26B290-4F7F-0D4C-931B-95736083281B}"/>
              </a:ext>
            </a:extLst>
          </p:cNvPr>
          <p:cNvSpPr>
            <a:spLocks noChangeArrowheads="1" noTextEdit="1"/>
          </p:cNvSpPr>
          <p:nvPr>
            <p:ph type="sldImg"/>
          </p:nvPr>
        </p:nvSpPr>
        <p:spPr>
          <a:solidFill>
            <a:srgbClr val="FFFFFF"/>
          </a:solidFill>
          <a:ln/>
        </p:spPr>
      </p:sp>
      <p:sp>
        <p:nvSpPr>
          <p:cNvPr id="167939" name="Rectangle 3">
            <a:extLst>
              <a:ext uri="{FF2B5EF4-FFF2-40B4-BE49-F238E27FC236}">
                <a16:creationId xmlns:a16="http://schemas.microsoft.com/office/drawing/2014/main" id="{D473DD0D-99F0-164E-B810-12F2AF07F4B1}"/>
              </a:ext>
            </a:extLst>
          </p:cNvPr>
          <p:cNvSpPr>
            <a:spLocks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3169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1533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F99892-7517-D548-8CDF-784BA89961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11EACA-2BE1-9246-B433-4E282D5598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272E9A-968D-B54F-9BB8-05E5614D3340}"/>
              </a:ext>
            </a:extLst>
          </p:cNvPr>
          <p:cNvSpPr>
            <a:spLocks noGrp="1" noChangeArrowheads="1"/>
          </p:cNvSpPr>
          <p:nvPr>
            <p:ph type="sldNum" sz="quarter" idx="12"/>
          </p:nvPr>
        </p:nvSpPr>
        <p:spPr>
          <a:ln/>
        </p:spPr>
        <p:txBody>
          <a:bodyPr/>
          <a:lstStyle>
            <a:lvl1pPr>
              <a:defRPr/>
            </a:lvl1pPr>
          </a:lstStyle>
          <a:p>
            <a:fld id="{195C5DE6-3A2A-F545-A826-42FC30A2C4EE}" type="slidenum">
              <a:rPr lang="en-US" altLang="en-US"/>
              <a:pPr/>
              <a:t>‹#›</a:t>
            </a:fld>
            <a:endParaRPr lang="en-US" altLang="en-US"/>
          </a:p>
        </p:txBody>
      </p:sp>
    </p:spTree>
    <p:extLst>
      <p:ext uri="{BB962C8B-B14F-4D97-AF65-F5344CB8AC3E}">
        <p14:creationId xmlns:p14="http://schemas.microsoft.com/office/powerpoint/2010/main" val="26677615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2E4082E-ECE1-6D47-BF03-62284C096F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6BEAA7B-424A-C941-92AA-C77571F8E2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B37BE5B-3860-D64E-A7B4-9BC124E4E608}"/>
              </a:ext>
            </a:extLst>
          </p:cNvPr>
          <p:cNvSpPr>
            <a:spLocks noGrp="1" noChangeArrowheads="1"/>
          </p:cNvSpPr>
          <p:nvPr>
            <p:ph type="sldNum" sz="quarter" idx="12"/>
          </p:nvPr>
        </p:nvSpPr>
        <p:spPr>
          <a:ln/>
        </p:spPr>
        <p:txBody>
          <a:bodyPr/>
          <a:lstStyle>
            <a:lvl1pPr>
              <a:defRPr/>
            </a:lvl1pPr>
          </a:lstStyle>
          <a:p>
            <a:fld id="{7D794BB9-149F-AB43-9DFF-265F6866CB65}" type="slidenum">
              <a:rPr lang="en-US" altLang="en-US"/>
              <a:pPr/>
              <a:t>‹#›</a:t>
            </a:fld>
            <a:endParaRPr lang="en-US" altLang="en-US"/>
          </a:p>
        </p:txBody>
      </p:sp>
    </p:spTree>
    <p:extLst>
      <p:ext uri="{BB962C8B-B14F-4D97-AF65-F5344CB8AC3E}">
        <p14:creationId xmlns:p14="http://schemas.microsoft.com/office/powerpoint/2010/main" val="6198414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63091D-8FAB-7F4C-AB2F-B2A73F0E7A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F39EE8-0593-DC45-9D8B-7DB1433342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D70973-1053-2843-9F81-9176B4AE113C}"/>
              </a:ext>
            </a:extLst>
          </p:cNvPr>
          <p:cNvSpPr>
            <a:spLocks noGrp="1" noChangeArrowheads="1"/>
          </p:cNvSpPr>
          <p:nvPr>
            <p:ph type="sldNum" sz="quarter" idx="12"/>
          </p:nvPr>
        </p:nvSpPr>
        <p:spPr>
          <a:ln/>
        </p:spPr>
        <p:txBody>
          <a:bodyPr/>
          <a:lstStyle>
            <a:lvl1pPr>
              <a:defRPr/>
            </a:lvl1pPr>
          </a:lstStyle>
          <a:p>
            <a:fld id="{66CDE9AD-48BD-7548-A6F6-E0B36B454468}" type="slidenum">
              <a:rPr lang="en-US" altLang="en-US"/>
              <a:pPr/>
              <a:t>‹#›</a:t>
            </a:fld>
            <a:endParaRPr lang="en-US" altLang="en-US"/>
          </a:p>
        </p:txBody>
      </p:sp>
    </p:spTree>
    <p:extLst>
      <p:ext uri="{BB962C8B-B14F-4D97-AF65-F5344CB8AC3E}">
        <p14:creationId xmlns:p14="http://schemas.microsoft.com/office/powerpoint/2010/main" val="32321907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29C4D13-4F68-6942-A783-D74849B6CC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32E42FC-B2EF-2445-9C53-154F02654D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CC404B-07B4-3E42-BD8C-F810EB8928E8}"/>
              </a:ext>
            </a:extLst>
          </p:cNvPr>
          <p:cNvSpPr>
            <a:spLocks noGrp="1" noChangeArrowheads="1"/>
          </p:cNvSpPr>
          <p:nvPr>
            <p:ph type="sldNum" sz="quarter" idx="12"/>
          </p:nvPr>
        </p:nvSpPr>
        <p:spPr>
          <a:ln/>
        </p:spPr>
        <p:txBody>
          <a:bodyPr/>
          <a:lstStyle>
            <a:lvl1pPr>
              <a:defRPr/>
            </a:lvl1pPr>
          </a:lstStyle>
          <a:p>
            <a:fld id="{2A406781-3A6A-D143-B3B7-0EEDD903C43D}" type="slidenum">
              <a:rPr lang="en-US" altLang="en-US"/>
              <a:pPr/>
              <a:t>‹#›</a:t>
            </a:fld>
            <a:endParaRPr lang="en-US" altLang="en-US"/>
          </a:p>
        </p:txBody>
      </p:sp>
    </p:spTree>
    <p:extLst>
      <p:ext uri="{BB962C8B-B14F-4D97-AF65-F5344CB8AC3E}">
        <p14:creationId xmlns:p14="http://schemas.microsoft.com/office/powerpoint/2010/main" val="26119818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95A716E-DB55-5046-A219-34EC39BE425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E54B3F9-38B1-B84B-BCC0-15F0267D7E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3759B80-55C1-804B-9E3C-24EC4ECD98DB}"/>
              </a:ext>
            </a:extLst>
          </p:cNvPr>
          <p:cNvSpPr>
            <a:spLocks noGrp="1" noChangeArrowheads="1"/>
          </p:cNvSpPr>
          <p:nvPr>
            <p:ph type="sldNum" sz="quarter" idx="12"/>
          </p:nvPr>
        </p:nvSpPr>
        <p:spPr>
          <a:ln/>
        </p:spPr>
        <p:txBody>
          <a:bodyPr/>
          <a:lstStyle>
            <a:lvl1pPr>
              <a:defRPr/>
            </a:lvl1pPr>
          </a:lstStyle>
          <a:p>
            <a:fld id="{4704E92A-4FC1-C748-86C9-251BCA8950D4}" type="slidenum">
              <a:rPr lang="en-US" altLang="en-US"/>
              <a:pPr/>
              <a:t>‹#›</a:t>
            </a:fld>
            <a:endParaRPr lang="en-US" altLang="en-US"/>
          </a:p>
        </p:txBody>
      </p:sp>
    </p:spTree>
    <p:extLst>
      <p:ext uri="{BB962C8B-B14F-4D97-AF65-F5344CB8AC3E}">
        <p14:creationId xmlns:p14="http://schemas.microsoft.com/office/powerpoint/2010/main" val="3913593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720EE8D-4E9B-2C4D-B645-61ED1E6703C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163F82E-0697-1D40-B8E0-C47733EEC3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72A19DF-82B1-9E41-B9FA-9138BFFF3B50}"/>
              </a:ext>
            </a:extLst>
          </p:cNvPr>
          <p:cNvSpPr>
            <a:spLocks noGrp="1" noChangeArrowheads="1"/>
          </p:cNvSpPr>
          <p:nvPr>
            <p:ph type="sldNum" sz="quarter" idx="12"/>
          </p:nvPr>
        </p:nvSpPr>
        <p:spPr>
          <a:ln/>
        </p:spPr>
        <p:txBody>
          <a:bodyPr/>
          <a:lstStyle>
            <a:lvl1pPr>
              <a:defRPr/>
            </a:lvl1pPr>
          </a:lstStyle>
          <a:p>
            <a:fld id="{855351AA-E8D6-184B-9826-38AD89C0CCFA}" type="slidenum">
              <a:rPr lang="en-US" altLang="en-US"/>
              <a:pPr/>
              <a:t>‹#›</a:t>
            </a:fld>
            <a:endParaRPr lang="en-US" altLang="en-US"/>
          </a:p>
        </p:txBody>
      </p:sp>
    </p:spTree>
    <p:extLst>
      <p:ext uri="{BB962C8B-B14F-4D97-AF65-F5344CB8AC3E}">
        <p14:creationId xmlns:p14="http://schemas.microsoft.com/office/powerpoint/2010/main" val="25113650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07E8169-2C5B-7148-B8C9-702FDED99B3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96DB8EC-8CFA-6F44-A97C-AE4B7F9E71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0B6D250-D097-9A4B-ADB5-67ADACA1F536}"/>
              </a:ext>
            </a:extLst>
          </p:cNvPr>
          <p:cNvSpPr>
            <a:spLocks noGrp="1" noChangeArrowheads="1"/>
          </p:cNvSpPr>
          <p:nvPr>
            <p:ph type="sldNum" sz="quarter" idx="12"/>
          </p:nvPr>
        </p:nvSpPr>
        <p:spPr>
          <a:ln/>
        </p:spPr>
        <p:txBody>
          <a:bodyPr/>
          <a:lstStyle>
            <a:lvl1pPr>
              <a:defRPr/>
            </a:lvl1pPr>
          </a:lstStyle>
          <a:p>
            <a:fld id="{2F79A89E-F734-B945-9EAD-6CE48DA9072F}" type="slidenum">
              <a:rPr lang="en-US" altLang="en-US"/>
              <a:pPr/>
              <a:t>‹#›</a:t>
            </a:fld>
            <a:endParaRPr lang="en-US" altLang="en-US"/>
          </a:p>
        </p:txBody>
      </p:sp>
    </p:spTree>
    <p:extLst>
      <p:ext uri="{BB962C8B-B14F-4D97-AF65-F5344CB8AC3E}">
        <p14:creationId xmlns:p14="http://schemas.microsoft.com/office/powerpoint/2010/main" val="13254607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9B135FC-F6B1-8645-B7A1-3F9182BDCC1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949CE02-BD24-F942-BAC8-05AA0F5C7A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1E613BC-84F0-C14D-8CB8-3594107541A5}"/>
              </a:ext>
            </a:extLst>
          </p:cNvPr>
          <p:cNvSpPr>
            <a:spLocks noGrp="1" noChangeArrowheads="1"/>
          </p:cNvSpPr>
          <p:nvPr>
            <p:ph type="sldNum" sz="quarter" idx="12"/>
          </p:nvPr>
        </p:nvSpPr>
        <p:spPr>
          <a:ln/>
        </p:spPr>
        <p:txBody>
          <a:bodyPr/>
          <a:lstStyle>
            <a:lvl1pPr>
              <a:defRPr/>
            </a:lvl1pPr>
          </a:lstStyle>
          <a:p>
            <a:fld id="{625B82F4-D24E-8842-8AFB-F43443476217}" type="slidenum">
              <a:rPr lang="en-US" altLang="en-US"/>
              <a:pPr/>
              <a:t>‹#›</a:t>
            </a:fld>
            <a:endParaRPr lang="en-US" altLang="en-US"/>
          </a:p>
        </p:txBody>
      </p:sp>
    </p:spTree>
    <p:extLst>
      <p:ext uri="{BB962C8B-B14F-4D97-AF65-F5344CB8AC3E}">
        <p14:creationId xmlns:p14="http://schemas.microsoft.com/office/powerpoint/2010/main" val="7513666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0F7A69-AAE9-4E40-BDD4-ABAAFFAF789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D42DFF9-DA85-DA46-B7E6-1745842649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2492C63-318D-FC47-83AA-F85BEC96B05D}"/>
              </a:ext>
            </a:extLst>
          </p:cNvPr>
          <p:cNvSpPr>
            <a:spLocks noGrp="1" noChangeArrowheads="1"/>
          </p:cNvSpPr>
          <p:nvPr>
            <p:ph type="sldNum" sz="quarter" idx="12"/>
          </p:nvPr>
        </p:nvSpPr>
        <p:spPr>
          <a:ln/>
        </p:spPr>
        <p:txBody>
          <a:bodyPr/>
          <a:lstStyle>
            <a:lvl1pPr>
              <a:defRPr/>
            </a:lvl1pPr>
          </a:lstStyle>
          <a:p>
            <a:fld id="{8E4E0874-F77F-944B-AB97-33760FAA70F3}" type="slidenum">
              <a:rPr lang="en-US" altLang="en-US"/>
              <a:pPr/>
              <a:t>‹#›</a:t>
            </a:fld>
            <a:endParaRPr lang="en-US" altLang="en-US"/>
          </a:p>
        </p:txBody>
      </p:sp>
    </p:spTree>
    <p:extLst>
      <p:ext uri="{BB962C8B-B14F-4D97-AF65-F5344CB8AC3E}">
        <p14:creationId xmlns:p14="http://schemas.microsoft.com/office/powerpoint/2010/main" val="39752956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D6C7F8-4831-3647-8A54-DB5A2E9ADD1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23289A7-FFC8-8242-870A-D920E0259C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A44AC05-2393-264B-B0A0-7EEAC3E8C3EA}"/>
              </a:ext>
            </a:extLst>
          </p:cNvPr>
          <p:cNvSpPr>
            <a:spLocks noGrp="1" noChangeArrowheads="1"/>
          </p:cNvSpPr>
          <p:nvPr>
            <p:ph type="sldNum" sz="quarter" idx="12"/>
          </p:nvPr>
        </p:nvSpPr>
        <p:spPr>
          <a:ln/>
        </p:spPr>
        <p:txBody>
          <a:bodyPr/>
          <a:lstStyle>
            <a:lvl1pPr>
              <a:defRPr/>
            </a:lvl1pPr>
          </a:lstStyle>
          <a:p>
            <a:fld id="{045AFF25-8FBE-0045-AEAD-9EDFAA8C6738}" type="slidenum">
              <a:rPr lang="en-US" altLang="en-US"/>
              <a:pPr/>
              <a:t>‹#›</a:t>
            </a:fld>
            <a:endParaRPr lang="en-US" altLang="en-US"/>
          </a:p>
        </p:txBody>
      </p:sp>
    </p:spTree>
    <p:extLst>
      <p:ext uri="{BB962C8B-B14F-4D97-AF65-F5344CB8AC3E}">
        <p14:creationId xmlns:p14="http://schemas.microsoft.com/office/powerpoint/2010/main" val="327125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64889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F5122C8-8F84-FB41-968E-FE7DB5B5D6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E5FB84F-F857-104B-93C0-0DEA4FDCE0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0C66E1-A68B-714F-9C1C-59BC06927237}"/>
              </a:ext>
            </a:extLst>
          </p:cNvPr>
          <p:cNvSpPr>
            <a:spLocks noGrp="1" noChangeArrowheads="1"/>
          </p:cNvSpPr>
          <p:nvPr>
            <p:ph type="sldNum" sz="quarter" idx="12"/>
          </p:nvPr>
        </p:nvSpPr>
        <p:spPr>
          <a:ln/>
        </p:spPr>
        <p:txBody>
          <a:bodyPr/>
          <a:lstStyle>
            <a:lvl1pPr>
              <a:defRPr/>
            </a:lvl1pPr>
          </a:lstStyle>
          <a:p>
            <a:fld id="{2F28A43F-68AA-6C4A-9912-69AD2A41A095}" type="slidenum">
              <a:rPr lang="en-US" altLang="en-US"/>
              <a:pPr/>
              <a:t>‹#›</a:t>
            </a:fld>
            <a:endParaRPr lang="en-US" altLang="en-US"/>
          </a:p>
        </p:txBody>
      </p:sp>
    </p:spTree>
    <p:extLst>
      <p:ext uri="{BB962C8B-B14F-4D97-AF65-F5344CB8AC3E}">
        <p14:creationId xmlns:p14="http://schemas.microsoft.com/office/powerpoint/2010/main" val="19470270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8117D1-87A6-9446-B246-2DDA3C2CE9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B978CB8-D169-CB47-9548-D6C5CF9BA8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D5AB08-BBB4-D449-AB40-B4D924DA62C9}"/>
              </a:ext>
            </a:extLst>
          </p:cNvPr>
          <p:cNvSpPr>
            <a:spLocks noGrp="1" noChangeArrowheads="1"/>
          </p:cNvSpPr>
          <p:nvPr>
            <p:ph type="sldNum" sz="quarter" idx="12"/>
          </p:nvPr>
        </p:nvSpPr>
        <p:spPr>
          <a:ln/>
        </p:spPr>
        <p:txBody>
          <a:bodyPr/>
          <a:lstStyle>
            <a:lvl1pPr>
              <a:defRPr/>
            </a:lvl1pPr>
          </a:lstStyle>
          <a:p>
            <a:fld id="{A1663561-C31D-AE4F-A449-56C2D44DDA4C}" type="slidenum">
              <a:rPr lang="en-US" altLang="en-US"/>
              <a:pPr/>
              <a:t>‹#›</a:t>
            </a:fld>
            <a:endParaRPr lang="en-US" altLang="en-US"/>
          </a:p>
        </p:txBody>
      </p:sp>
    </p:spTree>
    <p:extLst>
      <p:ext uri="{BB962C8B-B14F-4D97-AF65-F5344CB8AC3E}">
        <p14:creationId xmlns:p14="http://schemas.microsoft.com/office/powerpoint/2010/main" val="34215909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0FA8657-6C29-7E49-A0CF-4CC7277295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A12910-37EB-1D45-90C2-B1441E290F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ADFD49-C353-C54F-BF69-39884F4D6B54}"/>
              </a:ext>
            </a:extLst>
          </p:cNvPr>
          <p:cNvSpPr>
            <a:spLocks noGrp="1" noChangeArrowheads="1"/>
          </p:cNvSpPr>
          <p:nvPr>
            <p:ph type="sldNum" sz="quarter" idx="12"/>
          </p:nvPr>
        </p:nvSpPr>
        <p:spPr>
          <a:ln/>
        </p:spPr>
        <p:txBody>
          <a:bodyPr/>
          <a:lstStyle>
            <a:lvl1pPr>
              <a:defRPr/>
            </a:lvl1pPr>
          </a:lstStyle>
          <a:p>
            <a:fld id="{17963C44-EE70-3B41-BCFD-1D6F7ED89E77}" type="slidenum">
              <a:rPr lang="en-US" altLang="en-US"/>
              <a:pPr/>
              <a:t>‹#›</a:t>
            </a:fld>
            <a:endParaRPr lang="en-US" altLang="en-US"/>
          </a:p>
        </p:txBody>
      </p:sp>
    </p:spTree>
    <p:extLst>
      <p:ext uri="{BB962C8B-B14F-4D97-AF65-F5344CB8AC3E}">
        <p14:creationId xmlns:p14="http://schemas.microsoft.com/office/powerpoint/2010/main" val="5503796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3D75B9-B115-8348-AC50-2D7AE37566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619A68-866B-9841-A649-505D85ED60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72BF4EC-71D7-4D42-A404-2BE74B9FCFED}"/>
              </a:ext>
            </a:extLst>
          </p:cNvPr>
          <p:cNvSpPr>
            <a:spLocks noGrp="1" noChangeArrowheads="1"/>
          </p:cNvSpPr>
          <p:nvPr>
            <p:ph type="sldNum" sz="quarter" idx="12"/>
          </p:nvPr>
        </p:nvSpPr>
        <p:spPr>
          <a:ln/>
        </p:spPr>
        <p:txBody>
          <a:bodyPr/>
          <a:lstStyle>
            <a:lvl1pPr>
              <a:defRPr/>
            </a:lvl1pPr>
          </a:lstStyle>
          <a:p>
            <a:fld id="{91A0B516-82F2-824D-AD5E-3E7163278A1D}" type="slidenum">
              <a:rPr lang="en-US" altLang="en-US"/>
              <a:pPr/>
              <a:t>‹#›</a:t>
            </a:fld>
            <a:endParaRPr lang="en-US" altLang="en-US"/>
          </a:p>
        </p:txBody>
      </p:sp>
    </p:spTree>
    <p:extLst>
      <p:ext uri="{BB962C8B-B14F-4D97-AF65-F5344CB8AC3E}">
        <p14:creationId xmlns:p14="http://schemas.microsoft.com/office/powerpoint/2010/main" val="2911428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A7F0808-283B-464A-AD0F-9CCD41893F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5D1A86-E13D-794C-9095-858BF4D855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D569AD-6727-274C-B269-F13626FF9347}"/>
              </a:ext>
            </a:extLst>
          </p:cNvPr>
          <p:cNvSpPr>
            <a:spLocks noGrp="1" noChangeArrowheads="1"/>
          </p:cNvSpPr>
          <p:nvPr>
            <p:ph type="sldNum" sz="quarter" idx="12"/>
          </p:nvPr>
        </p:nvSpPr>
        <p:spPr>
          <a:ln/>
        </p:spPr>
        <p:txBody>
          <a:bodyPr/>
          <a:lstStyle>
            <a:lvl1pPr>
              <a:defRPr/>
            </a:lvl1pPr>
          </a:lstStyle>
          <a:p>
            <a:fld id="{738BB73B-238B-5D4B-BDFE-D0EB54051F95}" type="slidenum">
              <a:rPr lang="en-US" altLang="en-US"/>
              <a:pPr/>
              <a:t>‹#›</a:t>
            </a:fld>
            <a:endParaRPr lang="en-US" altLang="en-US"/>
          </a:p>
        </p:txBody>
      </p:sp>
    </p:spTree>
    <p:extLst>
      <p:ext uri="{BB962C8B-B14F-4D97-AF65-F5344CB8AC3E}">
        <p14:creationId xmlns:p14="http://schemas.microsoft.com/office/powerpoint/2010/main" val="3012592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01CEFCB-B0DA-294E-8092-4C744A88EEE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F5EA46C-3338-3249-B4B4-E17859DF04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E552D4D-B9D6-C449-B95C-B60D33C0F71B}"/>
              </a:ext>
            </a:extLst>
          </p:cNvPr>
          <p:cNvSpPr>
            <a:spLocks noGrp="1" noChangeArrowheads="1"/>
          </p:cNvSpPr>
          <p:nvPr>
            <p:ph type="sldNum" sz="quarter" idx="12"/>
          </p:nvPr>
        </p:nvSpPr>
        <p:spPr>
          <a:ln/>
        </p:spPr>
        <p:txBody>
          <a:bodyPr/>
          <a:lstStyle>
            <a:lvl1pPr>
              <a:defRPr/>
            </a:lvl1pPr>
          </a:lstStyle>
          <a:p>
            <a:fld id="{B1E218B4-9AA4-1B43-8E2A-1136FA241C84}" type="slidenum">
              <a:rPr lang="en-US" altLang="en-US"/>
              <a:pPr/>
              <a:t>‹#›</a:t>
            </a:fld>
            <a:endParaRPr lang="en-US" altLang="en-US"/>
          </a:p>
        </p:txBody>
      </p:sp>
    </p:spTree>
    <p:extLst>
      <p:ext uri="{BB962C8B-B14F-4D97-AF65-F5344CB8AC3E}">
        <p14:creationId xmlns:p14="http://schemas.microsoft.com/office/powerpoint/2010/main" val="36500332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3D4804E-9BF7-3644-8F6D-1B1838332E5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A4AA8CA-D5BA-A84B-9502-1E54E12D16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14F1EAC-77A8-9C4A-AAB7-AC2B7C9DD1B9}"/>
              </a:ext>
            </a:extLst>
          </p:cNvPr>
          <p:cNvSpPr>
            <a:spLocks noGrp="1" noChangeArrowheads="1"/>
          </p:cNvSpPr>
          <p:nvPr>
            <p:ph type="sldNum" sz="quarter" idx="12"/>
          </p:nvPr>
        </p:nvSpPr>
        <p:spPr>
          <a:ln/>
        </p:spPr>
        <p:txBody>
          <a:bodyPr/>
          <a:lstStyle>
            <a:lvl1pPr>
              <a:defRPr/>
            </a:lvl1pPr>
          </a:lstStyle>
          <a:p>
            <a:fld id="{317C67AB-D2A1-4D4F-8E9D-453C99D1144A}" type="slidenum">
              <a:rPr lang="en-US" altLang="en-US"/>
              <a:pPr/>
              <a:t>‹#›</a:t>
            </a:fld>
            <a:endParaRPr lang="en-US" altLang="en-US"/>
          </a:p>
        </p:txBody>
      </p:sp>
    </p:spTree>
    <p:extLst>
      <p:ext uri="{BB962C8B-B14F-4D97-AF65-F5344CB8AC3E}">
        <p14:creationId xmlns:p14="http://schemas.microsoft.com/office/powerpoint/2010/main" val="28854126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F2B5A5A-9725-AC49-A08D-9041255BA71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579BAC9-0B8D-AB41-8054-8DCB76220D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8A2CB26-1276-FB40-ACD5-21CD10468B34}"/>
              </a:ext>
            </a:extLst>
          </p:cNvPr>
          <p:cNvSpPr>
            <a:spLocks noGrp="1" noChangeArrowheads="1"/>
          </p:cNvSpPr>
          <p:nvPr>
            <p:ph type="sldNum" sz="quarter" idx="12"/>
          </p:nvPr>
        </p:nvSpPr>
        <p:spPr>
          <a:ln/>
        </p:spPr>
        <p:txBody>
          <a:bodyPr/>
          <a:lstStyle>
            <a:lvl1pPr>
              <a:defRPr/>
            </a:lvl1pPr>
          </a:lstStyle>
          <a:p>
            <a:fld id="{831C2B25-9DA5-0A48-81DC-0AE0F75E5D7F}" type="slidenum">
              <a:rPr lang="en-US" altLang="en-US"/>
              <a:pPr/>
              <a:t>‹#›</a:t>
            </a:fld>
            <a:endParaRPr lang="en-US" altLang="en-US"/>
          </a:p>
        </p:txBody>
      </p:sp>
    </p:spTree>
    <p:extLst>
      <p:ext uri="{BB962C8B-B14F-4D97-AF65-F5344CB8AC3E}">
        <p14:creationId xmlns:p14="http://schemas.microsoft.com/office/powerpoint/2010/main" val="28094930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8660CD2-BA5E-7D46-82A1-7DFCCB4CD00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E44C60F-BB08-7849-8326-5D79A2B5F6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308308B-5036-CF44-9B8E-61734249D051}"/>
              </a:ext>
            </a:extLst>
          </p:cNvPr>
          <p:cNvSpPr>
            <a:spLocks noGrp="1" noChangeArrowheads="1"/>
          </p:cNvSpPr>
          <p:nvPr>
            <p:ph type="sldNum" sz="quarter" idx="12"/>
          </p:nvPr>
        </p:nvSpPr>
        <p:spPr>
          <a:ln/>
        </p:spPr>
        <p:txBody>
          <a:bodyPr/>
          <a:lstStyle>
            <a:lvl1pPr>
              <a:defRPr/>
            </a:lvl1pPr>
          </a:lstStyle>
          <a:p>
            <a:fld id="{11479734-6852-1C40-889D-53981944BD47}" type="slidenum">
              <a:rPr lang="en-US" altLang="en-US"/>
              <a:pPr/>
              <a:t>‹#›</a:t>
            </a:fld>
            <a:endParaRPr lang="en-US" altLang="en-US"/>
          </a:p>
        </p:txBody>
      </p:sp>
    </p:spTree>
    <p:extLst>
      <p:ext uri="{BB962C8B-B14F-4D97-AF65-F5344CB8AC3E}">
        <p14:creationId xmlns:p14="http://schemas.microsoft.com/office/powerpoint/2010/main" val="15450530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10EFB33-BFE6-6641-B6DE-649C0A54C3E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FD1A497-3D1A-D441-B11A-CD4ABFBE44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D1BDA6A-C08A-3042-ADDC-2D1130034FDE}"/>
              </a:ext>
            </a:extLst>
          </p:cNvPr>
          <p:cNvSpPr>
            <a:spLocks noGrp="1" noChangeArrowheads="1"/>
          </p:cNvSpPr>
          <p:nvPr>
            <p:ph type="sldNum" sz="quarter" idx="12"/>
          </p:nvPr>
        </p:nvSpPr>
        <p:spPr>
          <a:ln/>
        </p:spPr>
        <p:txBody>
          <a:bodyPr/>
          <a:lstStyle>
            <a:lvl1pPr>
              <a:defRPr/>
            </a:lvl1pPr>
          </a:lstStyle>
          <a:p>
            <a:fld id="{05C5D840-A6DB-1248-B8F2-E44FB6F0C674}" type="slidenum">
              <a:rPr lang="en-US" altLang="en-US"/>
              <a:pPr/>
              <a:t>‹#›</a:t>
            </a:fld>
            <a:endParaRPr lang="en-US" altLang="en-US"/>
          </a:p>
        </p:txBody>
      </p:sp>
    </p:spTree>
    <p:extLst>
      <p:ext uri="{BB962C8B-B14F-4D97-AF65-F5344CB8AC3E}">
        <p14:creationId xmlns:p14="http://schemas.microsoft.com/office/powerpoint/2010/main" val="9846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53066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F793B3F-A002-4644-A31E-5C6A27A2BA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78AC010-D0A8-5F47-A8FA-9A3A7DA33B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40969D0-8237-0848-970B-29FD4711046F}"/>
              </a:ext>
            </a:extLst>
          </p:cNvPr>
          <p:cNvSpPr>
            <a:spLocks noGrp="1" noChangeArrowheads="1"/>
          </p:cNvSpPr>
          <p:nvPr>
            <p:ph type="sldNum" sz="quarter" idx="12"/>
          </p:nvPr>
        </p:nvSpPr>
        <p:spPr>
          <a:ln/>
        </p:spPr>
        <p:txBody>
          <a:bodyPr/>
          <a:lstStyle>
            <a:lvl1pPr>
              <a:defRPr/>
            </a:lvl1pPr>
          </a:lstStyle>
          <a:p>
            <a:fld id="{66D552AA-DBBD-0545-865F-B3D9BC6D3B99}" type="slidenum">
              <a:rPr lang="en-US" altLang="en-US"/>
              <a:pPr/>
              <a:t>‹#›</a:t>
            </a:fld>
            <a:endParaRPr lang="en-US" altLang="en-US"/>
          </a:p>
        </p:txBody>
      </p:sp>
    </p:spTree>
    <p:extLst>
      <p:ext uri="{BB962C8B-B14F-4D97-AF65-F5344CB8AC3E}">
        <p14:creationId xmlns:p14="http://schemas.microsoft.com/office/powerpoint/2010/main" val="41699494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AE71BE-FFED-574A-BF82-D7EE298286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0150143-8E5E-A349-852B-B6C56CCA29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E3A025-D23B-9E4D-831A-5EEB784D5FFC}"/>
              </a:ext>
            </a:extLst>
          </p:cNvPr>
          <p:cNvSpPr>
            <a:spLocks noGrp="1" noChangeArrowheads="1"/>
          </p:cNvSpPr>
          <p:nvPr>
            <p:ph type="sldNum" sz="quarter" idx="12"/>
          </p:nvPr>
        </p:nvSpPr>
        <p:spPr>
          <a:ln/>
        </p:spPr>
        <p:txBody>
          <a:bodyPr/>
          <a:lstStyle>
            <a:lvl1pPr>
              <a:defRPr/>
            </a:lvl1pPr>
          </a:lstStyle>
          <a:p>
            <a:fld id="{E4817E93-A2BA-8D42-A6FD-AE50A3604684}" type="slidenum">
              <a:rPr lang="en-US" altLang="en-US"/>
              <a:pPr/>
              <a:t>‹#›</a:t>
            </a:fld>
            <a:endParaRPr lang="en-US" altLang="en-US"/>
          </a:p>
        </p:txBody>
      </p:sp>
    </p:spTree>
    <p:extLst>
      <p:ext uri="{BB962C8B-B14F-4D97-AF65-F5344CB8AC3E}">
        <p14:creationId xmlns:p14="http://schemas.microsoft.com/office/powerpoint/2010/main" val="24636767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448DBE3-6AD1-D54D-BCD4-D64862C452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76710D-C196-7341-BD72-E83CCC19EC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E7F0D2-A202-9246-9C05-0CDD4E0138FF}"/>
              </a:ext>
            </a:extLst>
          </p:cNvPr>
          <p:cNvSpPr>
            <a:spLocks noGrp="1" noChangeArrowheads="1"/>
          </p:cNvSpPr>
          <p:nvPr>
            <p:ph type="sldNum" sz="quarter" idx="12"/>
          </p:nvPr>
        </p:nvSpPr>
        <p:spPr>
          <a:ln/>
        </p:spPr>
        <p:txBody>
          <a:bodyPr/>
          <a:lstStyle>
            <a:lvl1pPr>
              <a:defRPr/>
            </a:lvl1pPr>
          </a:lstStyle>
          <a:p>
            <a:fld id="{A94D9993-9E3C-D14B-A5C1-DE1F8610239B}" type="slidenum">
              <a:rPr lang="en-US" altLang="en-US"/>
              <a:pPr/>
              <a:t>‹#›</a:t>
            </a:fld>
            <a:endParaRPr lang="en-US" altLang="en-US"/>
          </a:p>
        </p:txBody>
      </p:sp>
    </p:spTree>
    <p:extLst>
      <p:ext uri="{BB962C8B-B14F-4D97-AF65-F5344CB8AC3E}">
        <p14:creationId xmlns:p14="http://schemas.microsoft.com/office/powerpoint/2010/main" val="32861349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749C38F-ED97-854B-9D9E-3493F55DB4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4BBDF1-E4DC-5446-813D-54AFE23205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359A2E4-2427-D54A-98EF-41FBFBF03F76}"/>
              </a:ext>
            </a:extLst>
          </p:cNvPr>
          <p:cNvSpPr>
            <a:spLocks noGrp="1" noChangeArrowheads="1"/>
          </p:cNvSpPr>
          <p:nvPr>
            <p:ph type="sldNum" sz="quarter" idx="12"/>
          </p:nvPr>
        </p:nvSpPr>
        <p:spPr>
          <a:ln/>
        </p:spPr>
        <p:txBody>
          <a:bodyPr/>
          <a:lstStyle>
            <a:lvl1pPr>
              <a:defRPr/>
            </a:lvl1pPr>
          </a:lstStyle>
          <a:p>
            <a:fld id="{ABCC5238-9D23-8B4D-883D-350AB5549FFA}" type="slidenum">
              <a:rPr lang="en-US" altLang="en-US"/>
              <a:pPr/>
              <a:t>‹#›</a:t>
            </a:fld>
            <a:endParaRPr lang="en-US" altLang="en-US"/>
          </a:p>
        </p:txBody>
      </p:sp>
    </p:spTree>
    <p:extLst>
      <p:ext uri="{BB962C8B-B14F-4D97-AF65-F5344CB8AC3E}">
        <p14:creationId xmlns:p14="http://schemas.microsoft.com/office/powerpoint/2010/main" val="33163111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1B9DD1-458D-6A4F-95A7-29B623759A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896E3C1-CE97-C040-B8AB-A7C94E6FAE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D487890-A89E-3445-A494-63B232525B8D}"/>
              </a:ext>
            </a:extLst>
          </p:cNvPr>
          <p:cNvSpPr>
            <a:spLocks noGrp="1" noChangeArrowheads="1"/>
          </p:cNvSpPr>
          <p:nvPr>
            <p:ph type="sldNum" sz="quarter" idx="12"/>
          </p:nvPr>
        </p:nvSpPr>
        <p:spPr>
          <a:ln/>
        </p:spPr>
        <p:txBody>
          <a:bodyPr/>
          <a:lstStyle>
            <a:lvl1pPr>
              <a:defRPr/>
            </a:lvl1pPr>
          </a:lstStyle>
          <a:p>
            <a:fld id="{A7BC8654-A4E0-7C4D-96C6-FDD7595C9400}" type="slidenum">
              <a:rPr lang="en-US" altLang="en-US"/>
              <a:pPr/>
              <a:t>‹#›</a:t>
            </a:fld>
            <a:endParaRPr lang="en-US" altLang="en-US"/>
          </a:p>
        </p:txBody>
      </p:sp>
    </p:spTree>
    <p:extLst>
      <p:ext uri="{BB962C8B-B14F-4D97-AF65-F5344CB8AC3E}">
        <p14:creationId xmlns:p14="http://schemas.microsoft.com/office/powerpoint/2010/main" val="41635906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31CAD82-556E-BE4E-A4DD-E2CC3CF0A6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8B3089-59B1-AF4A-A5DE-9134E4B0F7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87C7AC7-DCA8-1D4C-87E0-D19C5B52F56C}"/>
              </a:ext>
            </a:extLst>
          </p:cNvPr>
          <p:cNvSpPr>
            <a:spLocks noGrp="1" noChangeArrowheads="1"/>
          </p:cNvSpPr>
          <p:nvPr>
            <p:ph type="sldNum" sz="quarter" idx="12"/>
          </p:nvPr>
        </p:nvSpPr>
        <p:spPr>
          <a:ln/>
        </p:spPr>
        <p:txBody>
          <a:bodyPr/>
          <a:lstStyle>
            <a:lvl1pPr>
              <a:defRPr/>
            </a:lvl1pPr>
          </a:lstStyle>
          <a:p>
            <a:fld id="{E2A54EE3-C6F0-7B42-88A5-8E74358FBB0B}" type="slidenum">
              <a:rPr lang="en-US" altLang="en-US"/>
              <a:pPr/>
              <a:t>‹#›</a:t>
            </a:fld>
            <a:endParaRPr lang="en-US" altLang="en-US"/>
          </a:p>
        </p:txBody>
      </p:sp>
    </p:spTree>
    <p:extLst>
      <p:ext uri="{BB962C8B-B14F-4D97-AF65-F5344CB8AC3E}">
        <p14:creationId xmlns:p14="http://schemas.microsoft.com/office/powerpoint/2010/main" val="24826988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F7741C5-0040-E44E-B278-1F29E0EFE9A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C6C3216-D3E8-3E49-BC54-F5438CA0CA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01DAD7F-8BBE-C845-87F6-52A1F6FF5FFE}"/>
              </a:ext>
            </a:extLst>
          </p:cNvPr>
          <p:cNvSpPr>
            <a:spLocks noGrp="1" noChangeArrowheads="1"/>
          </p:cNvSpPr>
          <p:nvPr>
            <p:ph type="sldNum" sz="quarter" idx="12"/>
          </p:nvPr>
        </p:nvSpPr>
        <p:spPr>
          <a:ln/>
        </p:spPr>
        <p:txBody>
          <a:bodyPr/>
          <a:lstStyle>
            <a:lvl1pPr>
              <a:defRPr/>
            </a:lvl1pPr>
          </a:lstStyle>
          <a:p>
            <a:fld id="{57F35955-BE65-6640-B8C5-A19DA46E2E8B}" type="slidenum">
              <a:rPr lang="en-US" altLang="en-US"/>
              <a:pPr/>
              <a:t>‹#›</a:t>
            </a:fld>
            <a:endParaRPr lang="en-US" altLang="en-US"/>
          </a:p>
        </p:txBody>
      </p:sp>
    </p:spTree>
    <p:extLst>
      <p:ext uri="{BB962C8B-B14F-4D97-AF65-F5344CB8AC3E}">
        <p14:creationId xmlns:p14="http://schemas.microsoft.com/office/powerpoint/2010/main" val="2972115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058D03A-89E6-304E-BCEE-95AB1DBA540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E64E0B5-93AC-DE4E-B9BE-F996A1A3F4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D1B11E8-C6E1-094B-A6DD-B6212D78CF8D}"/>
              </a:ext>
            </a:extLst>
          </p:cNvPr>
          <p:cNvSpPr>
            <a:spLocks noGrp="1" noChangeArrowheads="1"/>
          </p:cNvSpPr>
          <p:nvPr>
            <p:ph type="sldNum" sz="quarter" idx="12"/>
          </p:nvPr>
        </p:nvSpPr>
        <p:spPr>
          <a:ln/>
        </p:spPr>
        <p:txBody>
          <a:bodyPr/>
          <a:lstStyle>
            <a:lvl1pPr>
              <a:defRPr/>
            </a:lvl1pPr>
          </a:lstStyle>
          <a:p>
            <a:fld id="{6F699969-4F2D-244F-A2A1-E9196059300B}" type="slidenum">
              <a:rPr lang="en-US" altLang="en-US"/>
              <a:pPr/>
              <a:t>‹#›</a:t>
            </a:fld>
            <a:endParaRPr lang="en-US" altLang="en-US"/>
          </a:p>
        </p:txBody>
      </p:sp>
    </p:spTree>
    <p:extLst>
      <p:ext uri="{BB962C8B-B14F-4D97-AF65-F5344CB8AC3E}">
        <p14:creationId xmlns:p14="http://schemas.microsoft.com/office/powerpoint/2010/main" val="36533596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7D0E4ED-E20E-F541-B708-D899B7FF434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CE302B7-CBF5-064F-9A51-057187D0F2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134AFAC-BE10-4846-9354-3835C8B0FB1B}"/>
              </a:ext>
            </a:extLst>
          </p:cNvPr>
          <p:cNvSpPr>
            <a:spLocks noGrp="1" noChangeArrowheads="1"/>
          </p:cNvSpPr>
          <p:nvPr>
            <p:ph type="sldNum" sz="quarter" idx="12"/>
          </p:nvPr>
        </p:nvSpPr>
        <p:spPr>
          <a:ln/>
        </p:spPr>
        <p:txBody>
          <a:bodyPr/>
          <a:lstStyle>
            <a:lvl1pPr>
              <a:defRPr/>
            </a:lvl1pPr>
          </a:lstStyle>
          <a:p>
            <a:fld id="{E79E2469-9436-A741-B52D-6FCDFAC9E26F}" type="slidenum">
              <a:rPr lang="en-US" altLang="en-US"/>
              <a:pPr/>
              <a:t>‹#›</a:t>
            </a:fld>
            <a:endParaRPr lang="en-US" altLang="en-US"/>
          </a:p>
        </p:txBody>
      </p:sp>
    </p:spTree>
    <p:extLst>
      <p:ext uri="{BB962C8B-B14F-4D97-AF65-F5344CB8AC3E}">
        <p14:creationId xmlns:p14="http://schemas.microsoft.com/office/powerpoint/2010/main" val="35686537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4CE59F-5AED-B948-BD67-11CCF7B8C63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610F0F9-9CC2-B64F-897F-A737B6941B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B555C5A-652A-A94E-A4A3-8F8554A92A85}"/>
              </a:ext>
            </a:extLst>
          </p:cNvPr>
          <p:cNvSpPr>
            <a:spLocks noGrp="1" noChangeArrowheads="1"/>
          </p:cNvSpPr>
          <p:nvPr>
            <p:ph type="sldNum" sz="quarter" idx="12"/>
          </p:nvPr>
        </p:nvSpPr>
        <p:spPr>
          <a:ln/>
        </p:spPr>
        <p:txBody>
          <a:bodyPr/>
          <a:lstStyle>
            <a:lvl1pPr>
              <a:defRPr/>
            </a:lvl1pPr>
          </a:lstStyle>
          <a:p>
            <a:fld id="{44B80EA7-B9AF-3145-A50C-2913BBA6AD9E}" type="slidenum">
              <a:rPr lang="en-US" altLang="en-US"/>
              <a:pPr/>
              <a:t>‹#›</a:t>
            </a:fld>
            <a:endParaRPr lang="en-US" altLang="en-US"/>
          </a:p>
        </p:txBody>
      </p:sp>
    </p:spTree>
    <p:extLst>
      <p:ext uri="{BB962C8B-B14F-4D97-AF65-F5344CB8AC3E}">
        <p14:creationId xmlns:p14="http://schemas.microsoft.com/office/powerpoint/2010/main" val="17826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9042" name="Rectangle 1026"/>
          <p:cNvSpPr>
            <a:spLocks noGrp="1" noChangeArrowheads="1"/>
          </p:cNvSpPr>
          <p:nvPr>
            <p:ph type="ctrTitle"/>
          </p:nvPr>
        </p:nvSpPr>
        <p:spPr>
          <a:xfrm>
            <a:off x="685800" y="1676400"/>
            <a:ext cx="7772400" cy="1143000"/>
          </a:xfrm>
        </p:spPr>
        <p:txBody>
          <a:bodyPr anchor="b"/>
          <a:lstStyle>
            <a:lvl1pPr algn="ctr">
              <a:defRPr/>
            </a:lvl1pPr>
          </a:lstStyle>
          <a:p>
            <a:r>
              <a:rPr lang="en-US"/>
              <a:t>Click to edit Master title style</a:t>
            </a:r>
          </a:p>
        </p:txBody>
      </p:sp>
      <p:sp>
        <p:nvSpPr>
          <p:cNvPr id="599043" name="Rectangle 1027"/>
          <p:cNvSpPr>
            <a:spLocks noGrp="1" noChangeArrowheads="1"/>
          </p:cNvSpPr>
          <p:nvPr>
            <p:ph type="subTitle" idx="1"/>
          </p:nvPr>
        </p:nvSpPr>
        <p:spPr>
          <a:xfrm>
            <a:off x="1371600" y="3276600"/>
            <a:ext cx="6400800" cy="1752600"/>
          </a:xfrm>
          <a:effectLst>
            <a:outerShdw blurRad="762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1028">
            <a:extLst>
              <a:ext uri="{FF2B5EF4-FFF2-40B4-BE49-F238E27FC236}">
                <a16:creationId xmlns:a16="http://schemas.microsoft.com/office/drawing/2014/main" id="{7AE8095F-7E8E-5D4E-B5FE-FBC387B8DA50}"/>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B5CC707C-2E92-C24F-99DD-AC41F451CD70}"/>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63E77C8E-DF35-BF49-B6D0-34157484F345}"/>
              </a:ext>
            </a:extLst>
          </p:cNvPr>
          <p:cNvSpPr>
            <a:spLocks noGrp="1" noChangeArrowheads="1"/>
          </p:cNvSpPr>
          <p:nvPr>
            <p:ph type="sldNum" sz="quarter" idx="12"/>
          </p:nvPr>
        </p:nvSpPr>
        <p:spPr>
          <a:xfrm>
            <a:off x="6553200" y="6248400"/>
            <a:ext cx="1905000" cy="457200"/>
          </a:xfrm>
        </p:spPr>
        <p:txBody>
          <a:bodyPr/>
          <a:lstStyle>
            <a:lvl1pPr>
              <a:defRPr/>
            </a:lvl1pPr>
          </a:lstStyle>
          <a:p>
            <a:fld id="{0AC97FAD-86DB-2D49-AE8E-112064CBBD2A}" type="slidenum">
              <a:rPr lang="en-US" altLang="en-US"/>
              <a:pPr/>
              <a:t>‹#›</a:t>
            </a:fld>
            <a:endParaRPr lang="en-US" altLang="en-US"/>
          </a:p>
        </p:txBody>
      </p:sp>
    </p:spTree>
    <p:extLst>
      <p:ext uri="{BB962C8B-B14F-4D97-AF65-F5344CB8AC3E}">
        <p14:creationId xmlns:p14="http://schemas.microsoft.com/office/powerpoint/2010/main" val="24072254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D5649BF-1697-3D44-960E-F00D9F49404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DD29C0D-52BD-1E4D-812B-235FF89B42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64AA132-708A-034A-B799-7E36B93788E4}"/>
              </a:ext>
            </a:extLst>
          </p:cNvPr>
          <p:cNvSpPr>
            <a:spLocks noGrp="1" noChangeArrowheads="1"/>
          </p:cNvSpPr>
          <p:nvPr>
            <p:ph type="sldNum" sz="quarter" idx="12"/>
          </p:nvPr>
        </p:nvSpPr>
        <p:spPr>
          <a:ln/>
        </p:spPr>
        <p:txBody>
          <a:bodyPr/>
          <a:lstStyle>
            <a:lvl1pPr>
              <a:defRPr/>
            </a:lvl1pPr>
          </a:lstStyle>
          <a:p>
            <a:fld id="{E9C0AAA2-FA04-EC42-86CF-8B3F450FED78}" type="slidenum">
              <a:rPr lang="en-US" altLang="en-US"/>
              <a:pPr/>
              <a:t>‹#›</a:t>
            </a:fld>
            <a:endParaRPr lang="en-US" altLang="en-US"/>
          </a:p>
        </p:txBody>
      </p:sp>
    </p:spTree>
    <p:extLst>
      <p:ext uri="{BB962C8B-B14F-4D97-AF65-F5344CB8AC3E}">
        <p14:creationId xmlns:p14="http://schemas.microsoft.com/office/powerpoint/2010/main" val="36528883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E40C730-9134-7944-8142-CC68679DE7B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6A7B6DA-6D43-1840-8244-FD4BD34453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7D77A46-6A2D-7449-8F5E-00C2D2327ABC}"/>
              </a:ext>
            </a:extLst>
          </p:cNvPr>
          <p:cNvSpPr>
            <a:spLocks noGrp="1" noChangeArrowheads="1"/>
          </p:cNvSpPr>
          <p:nvPr>
            <p:ph type="sldNum" sz="quarter" idx="12"/>
          </p:nvPr>
        </p:nvSpPr>
        <p:spPr>
          <a:ln/>
        </p:spPr>
        <p:txBody>
          <a:bodyPr/>
          <a:lstStyle>
            <a:lvl1pPr>
              <a:defRPr/>
            </a:lvl1pPr>
          </a:lstStyle>
          <a:p>
            <a:fld id="{A5D55B7F-2A61-BF41-8985-4A591F77D7DD}" type="slidenum">
              <a:rPr lang="en-US" altLang="en-US"/>
              <a:pPr/>
              <a:t>‹#›</a:t>
            </a:fld>
            <a:endParaRPr lang="en-US" altLang="en-US"/>
          </a:p>
        </p:txBody>
      </p:sp>
    </p:spTree>
    <p:extLst>
      <p:ext uri="{BB962C8B-B14F-4D97-AF65-F5344CB8AC3E}">
        <p14:creationId xmlns:p14="http://schemas.microsoft.com/office/powerpoint/2010/main" val="42836831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78B3256-9095-8B45-80B9-127D12D962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D323E12-F3AA-6040-8E6A-3CCEE7D31C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67B9672-40FF-FC43-A4C7-04BEE40E6D52}"/>
              </a:ext>
            </a:extLst>
          </p:cNvPr>
          <p:cNvSpPr>
            <a:spLocks noGrp="1" noChangeArrowheads="1"/>
          </p:cNvSpPr>
          <p:nvPr>
            <p:ph type="sldNum" sz="quarter" idx="12"/>
          </p:nvPr>
        </p:nvSpPr>
        <p:spPr>
          <a:ln/>
        </p:spPr>
        <p:txBody>
          <a:bodyPr/>
          <a:lstStyle>
            <a:lvl1pPr>
              <a:defRPr/>
            </a:lvl1pPr>
          </a:lstStyle>
          <a:p>
            <a:fld id="{1B5F0DA2-92E3-2A48-BF0D-F92559B0EEC5}" type="slidenum">
              <a:rPr lang="en-US" altLang="en-US"/>
              <a:pPr/>
              <a:t>‹#›</a:t>
            </a:fld>
            <a:endParaRPr lang="en-US" altLang="en-US"/>
          </a:p>
        </p:txBody>
      </p:sp>
    </p:spTree>
    <p:extLst>
      <p:ext uri="{BB962C8B-B14F-4D97-AF65-F5344CB8AC3E}">
        <p14:creationId xmlns:p14="http://schemas.microsoft.com/office/powerpoint/2010/main" val="6002349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A0B16C-7B5C-B549-A29A-80877DF11C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285636D-1011-CE4F-A55C-75ECE9057E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A6B9E9-846D-A54D-9B41-6EF5AD993E3B}"/>
              </a:ext>
            </a:extLst>
          </p:cNvPr>
          <p:cNvSpPr>
            <a:spLocks noGrp="1" noChangeArrowheads="1"/>
          </p:cNvSpPr>
          <p:nvPr>
            <p:ph type="sldNum" sz="quarter" idx="12"/>
          </p:nvPr>
        </p:nvSpPr>
        <p:spPr>
          <a:ln/>
        </p:spPr>
        <p:txBody>
          <a:bodyPr/>
          <a:lstStyle>
            <a:lvl1pPr>
              <a:defRPr/>
            </a:lvl1pPr>
          </a:lstStyle>
          <a:p>
            <a:fld id="{E3C0110A-A49A-0246-9394-0713D021E135}" type="slidenum">
              <a:rPr lang="en-US" altLang="en-US"/>
              <a:pPr/>
              <a:t>‹#›</a:t>
            </a:fld>
            <a:endParaRPr lang="en-US" altLang="en-US"/>
          </a:p>
        </p:txBody>
      </p:sp>
    </p:spTree>
    <p:extLst>
      <p:ext uri="{BB962C8B-B14F-4D97-AF65-F5344CB8AC3E}">
        <p14:creationId xmlns:p14="http://schemas.microsoft.com/office/powerpoint/2010/main" val="12286072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2048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a:extLst>
              <a:ext uri="{FF2B5EF4-FFF2-40B4-BE49-F238E27FC236}">
                <a16:creationId xmlns:a16="http://schemas.microsoft.com/office/drawing/2014/main" id="{052F1A0D-6944-0D43-BD49-7B97A16C288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08631A-21EB-BD46-A1C8-CC285CB32B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10BC45-277B-8A47-9B1D-F99454C1F7DE}"/>
              </a:ext>
            </a:extLst>
          </p:cNvPr>
          <p:cNvSpPr>
            <a:spLocks noGrp="1" noChangeArrowheads="1"/>
          </p:cNvSpPr>
          <p:nvPr>
            <p:ph type="sldNum" sz="quarter" idx="12"/>
          </p:nvPr>
        </p:nvSpPr>
        <p:spPr>
          <a:ln/>
        </p:spPr>
        <p:txBody>
          <a:bodyPr/>
          <a:lstStyle>
            <a:lvl1pPr>
              <a:defRPr/>
            </a:lvl1pPr>
          </a:lstStyle>
          <a:p>
            <a:fld id="{FC35001C-E9D4-FE4C-A839-C21F3CD0733D}" type="slidenum">
              <a:rPr lang="en-US" altLang="en-US"/>
              <a:pPr/>
              <a:t>‹#›</a:t>
            </a:fld>
            <a:endParaRPr lang="en-US" altLang="en-US"/>
          </a:p>
        </p:txBody>
      </p:sp>
    </p:spTree>
    <p:extLst>
      <p:ext uri="{BB962C8B-B14F-4D97-AF65-F5344CB8AC3E}">
        <p14:creationId xmlns:p14="http://schemas.microsoft.com/office/powerpoint/2010/main" val="8101234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78083F2-9F75-DD4D-9EEA-CCB92A3B92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B3DA30-FC02-8649-BD79-C2F336CEFC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6FD7C6-4D82-C343-81DC-A265DE617A09}"/>
              </a:ext>
            </a:extLst>
          </p:cNvPr>
          <p:cNvSpPr>
            <a:spLocks noGrp="1" noChangeArrowheads="1"/>
          </p:cNvSpPr>
          <p:nvPr>
            <p:ph type="sldNum" sz="quarter" idx="12"/>
          </p:nvPr>
        </p:nvSpPr>
        <p:spPr>
          <a:ln/>
        </p:spPr>
        <p:txBody>
          <a:bodyPr/>
          <a:lstStyle>
            <a:lvl1pPr>
              <a:defRPr/>
            </a:lvl1pPr>
          </a:lstStyle>
          <a:p>
            <a:fld id="{D06F5750-5198-284A-8D20-044977D503DB}" type="slidenum">
              <a:rPr lang="en-US" altLang="en-US"/>
              <a:pPr/>
              <a:t>‹#›</a:t>
            </a:fld>
            <a:endParaRPr lang="en-US" altLang="en-US"/>
          </a:p>
        </p:txBody>
      </p:sp>
    </p:spTree>
    <p:extLst>
      <p:ext uri="{BB962C8B-B14F-4D97-AF65-F5344CB8AC3E}">
        <p14:creationId xmlns:p14="http://schemas.microsoft.com/office/powerpoint/2010/main" val="178136613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E43EA55-3083-984F-870A-E0223F339A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CB4F67F-ED98-214B-BB28-90AF64071B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73BA8E-3301-4546-8F0D-A982A0EB41F6}"/>
              </a:ext>
            </a:extLst>
          </p:cNvPr>
          <p:cNvSpPr>
            <a:spLocks noGrp="1" noChangeArrowheads="1"/>
          </p:cNvSpPr>
          <p:nvPr>
            <p:ph type="sldNum" sz="quarter" idx="12"/>
          </p:nvPr>
        </p:nvSpPr>
        <p:spPr>
          <a:ln/>
        </p:spPr>
        <p:txBody>
          <a:bodyPr/>
          <a:lstStyle>
            <a:lvl1pPr>
              <a:defRPr/>
            </a:lvl1pPr>
          </a:lstStyle>
          <a:p>
            <a:fld id="{2B1B61D0-2347-0748-9CAB-EB2C2E7FCF46}" type="slidenum">
              <a:rPr lang="en-US" altLang="en-US"/>
              <a:pPr/>
              <a:t>‹#›</a:t>
            </a:fld>
            <a:endParaRPr lang="en-US" altLang="en-US"/>
          </a:p>
        </p:txBody>
      </p:sp>
    </p:spTree>
    <p:extLst>
      <p:ext uri="{BB962C8B-B14F-4D97-AF65-F5344CB8AC3E}">
        <p14:creationId xmlns:p14="http://schemas.microsoft.com/office/powerpoint/2010/main" val="241313069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2259831-DF0C-F944-876E-9465F5338A2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C192D10-E378-B740-B9EA-09858B7278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D764E80-C502-1C4E-9C60-9839DC36C334}"/>
              </a:ext>
            </a:extLst>
          </p:cNvPr>
          <p:cNvSpPr>
            <a:spLocks noGrp="1" noChangeArrowheads="1"/>
          </p:cNvSpPr>
          <p:nvPr>
            <p:ph type="sldNum" sz="quarter" idx="12"/>
          </p:nvPr>
        </p:nvSpPr>
        <p:spPr>
          <a:ln/>
        </p:spPr>
        <p:txBody>
          <a:bodyPr/>
          <a:lstStyle>
            <a:lvl1pPr>
              <a:defRPr/>
            </a:lvl1pPr>
          </a:lstStyle>
          <a:p>
            <a:fld id="{B9454B3D-3B6C-384E-A4A6-67BD78C493F0}" type="slidenum">
              <a:rPr lang="en-US" altLang="en-US"/>
              <a:pPr/>
              <a:t>‹#›</a:t>
            </a:fld>
            <a:endParaRPr lang="en-US" altLang="en-US"/>
          </a:p>
        </p:txBody>
      </p:sp>
    </p:spTree>
    <p:extLst>
      <p:ext uri="{BB962C8B-B14F-4D97-AF65-F5344CB8AC3E}">
        <p14:creationId xmlns:p14="http://schemas.microsoft.com/office/powerpoint/2010/main" val="1556388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35BAE9E-1CCB-FB4A-B1C6-F8A1B8DBB9A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10093CF-6595-1445-BDF0-73CB160C50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30CF6FE-893D-8F46-BBB9-814ACBC1A3CD}"/>
              </a:ext>
            </a:extLst>
          </p:cNvPr>
          <p:cNvSpPr>
            <a:spLocks noGrp="1" noChangeArrowheads="1"/>
          </p:cNvSpPr>
          <p:nvPr>
            <p:ph type="sldNum" sz="quarter" idx="12"/>
          </p:nvPr>
        </p:nvSpPr>
        <p:spPr>
          <a:ln/>
        </p:spPr>
        <p:txBody>
          <a:bodyPr/>
          <a:lstStyle>
            <a:lvl1pPr>
              <a:defRPr/>
            </a:lvl1pPr>
          </a:lstStyle>
          <a:p>
            <a:fld id="{C3D29BC4-1626-8D43-8501-6E67AA058D18}" type="slidenum">
              <a:rPr lang="en-US" altLang="en-US"/>
              <a:pPr/>
              <a:t>‹#›</a:t>
            </a:fld>
            <a:endParaRPr lang="en-US" altLang="en-US"/>
          </a:p>
        </p:txBody>
      </p:sp>
    </p:spTree>
    <p:extLst>
      <p:ext uri="{BB962C8B-B14F-4D97-AF65-F5344CB8AC3E}">
        <p14:creationId xmlns:p14="http://schemas.microsoft.com/office/powerpoint/2010/main" val="333681323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3914EEF-DA9F-A54B-9343-E6382CD2C26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AEE7044-0CF6-7D44-8F2A-FDD5B6469F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9AF5360-E155-B948-80B7-CD8A11D5B546}"/>
              </a:ext>
            </a:extLst>
          </p:cNvPr>
          <p:cNvSpPr>
            <a:spLocks noGrp="1" noChangeArrowheads="1"/>
          </p:cNvSpPr>
          <p:nvPr>
            <p:ph type="sldNum" sz="quarter" idx="12"/>
          </p:nvPr>
        </p:nvSpPr>
        <p:spPr>
          <a:ln/>
        </p:spPr>
        <p:txBody>
          <a:bodyPr/>
          <a:lstStyle>
            <a:lvl1pPr>
              <a:defRPr/>
            </a:lvl1pPr>
          </a:lstStyle>
          <a:p>
            <a:fld id="{CF0B09F9-0888-0248-AFE1-E271044366FE}" type="slidenum">
              <a:rPr lang="en-US" altLang="en-US"/>
              <a:pPr/>
              <a:t>‹#›</a:t>
            </a:fld>
            <a:endParaRPr lang="en-US" altLang="en-US"/>
          </a:p>
        </p:txBody>
      </p:sp>
    </p:spTree>
    <p:extLst>
      <p:ext uri="{BB962C8B-B14F-4D97-AF65-F5344CB8AC3E}">
        <p14:creationId xmlns:p14="http://schemas.microsoft.com/office/powerpoint/2010/main" val="409192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a:extLst>
              <a:ext uri="{FF2B5EF4-FFF2-40B4-BE49-F238E27FC236}">
                <a16:creationId xmlns:a16="http://schemas.microsoft.com/office/drawing/2014/main" id="{C6F5656D-DE29-A646-A52B-C89F28BD31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2">
            <a:extLst>
              <a:ext uri="{FF2B5EF4-FFF2-40B4-BE49-F238E27FC236}">
                <a16:creationId xmlns:a16="http://schemas.microsoft.com/office/drawing/2014/main" id="{A45CE9EF-3C83-A843-B73D-50D1633659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a:extLst>
              <a:ext uri="{FF2B5EF4-FFF2-40B4-BE49-F238E27FC236}">
                <a16:creationId xmlns:a16="http://schemas.microsoft.com/office/drawing/2014/main" id="{360465F0-9991-854D-9C79-6E32768EE5D5}"/>
              </a:ext>
            </a:extLst>
          </p:cNvPr>
          <p:cNvSpPr>
            <a:spLocks noGrp="1" noChangeArrowheads="1"/>
          </p:cNvSpPr>
          <p:nvPr>
            <p:ph type="sldNum" sz="quarter" idx="12"/>
          </p:nvPr>
        </p:nvSpPr>
        <p:spPr>
          <a:ln/>
        </p:spPr>
        <p:txBody>
          <a:bodyPr/>
          <a:lstStyle>
            <a:lvl1pPr>
              <a:defRPr/>
            </a:lvl1pPr>
          </a:lstStyle>
          <a:p>
            <a:fld id="{E243D3B3-D9C5-BC4B-BC9F-952390B369F0}" type="slidenum">
              <a:rPr lang="en-US" altLang="en-US"/>
              <a:pPr/>
              <a:t>‹#›</a:t>
            </a:fld>
            <a:endParaRPr lang="en-US" altLang="en-US"/>
          </a:p>
        </p:txBody>
      </p:sp>
    </p:spTree>
    <p:extLst>
      <p:ext uri="{BB962C8B-B14F-4D97-AF65-F5344CB8AC3E}">
        <p14:creationId xmlns:p14="http://schemas.microsoft.com/office/powerpoint/2010/main" val="67196386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505503F-C3DB-2647-A079-952A4EFB41D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E191B2F-B145-3246-8FB0-E9D5CAE5B8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837AE41-084C-B644-A92D-5F81F6174DE1}"/>
              </a:ext>
            </a:extLst>
          </p:cNvPr>
          <p:cNvSpPr>
            <a:spLocks noGrp="1" noChangeArrowheads="1"/>
          </p:cNvSpPr>
          <p:nvPr>
            <p:ph type="sldNum" sz="quarter" idx="12"/>
          </p:nvPr>
        </p:nvSpPr>
        <p:spPr>
          <a:ln/>
        </p:spPr>
        <p:txBody>
          <a:bodyPr/>
          <a:lstStyle>
            <a:lvl1pPr>
              <a:defRPr/>
            </a:lvl1pPr>
          </a:lstStyle>
          <a:p>
            <a:fld id="{CB859080-D8AE-4F48-840C-0D42B1AE339A}" type="slidenum">
              <a:rPr lang="en-US" altLang="en-US"/>
              <a:pPr/>
              <a:t>‹#›</a:t>
            </a:fld>
            <a:endParaRPr lang="en-US" altLang="en-US"/>
          </a:p>
        </p:txBody>
      </p:sp>
    </p:spTree>
    <p:extLst>
      <p:ext uri="{BB962C8B-B14F-4D97-AF65-F5344CB8AC3E}">
        <p14:creationId xmlns:p14="http://schemas.microsoft.com/office/powerpoint/2010/main" val="19319518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DAA7329-7467-8246-B0E2-01A6F6280A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C7791F6-612B-384D-B88B-E4A02FB440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6DCCCDE-4086-014B-ABF0-45C0CA65CAC8}"/>
              </a:ext>
            </a:extLst>
          </p:cNvPr>
          <p:cNvSpPr>
            <a:spLocks noGrp="1" noChangeArrowheads="1"/>
          </p:cNvSpPr>
          <p:nvPr>
            <p:ph type="sldNum" sz="quarter" idx="12"/>
          </p:nvPr>
        </p:nvSpPr>
        <p:spPr>
          <a:ln/>
        </p:spPr>
        <p:txBody>
          <a:bodyPr/>
          <a:lstStyle>
            <a:lvl1pPr>
              <a:defRPr/>
            </a:lvl1pPr>
          </a:lstStyle>
          <a:p>
            <a:fld id="{E8D252EE-E2D6-CB4A-B682-7427CE7C1211}" type="slidenum">
              <a:rPr lang="en-US" altLang="en-US"/>
              <a:pPr/>
              <a:t>‹#›</a:t>
            </a:fld>
            <a:endParaRPr lang="en-US" altLang="en-US"/>
          </a:p>
        </p:txBody>
      </p:sp>
    </p:spTree>
    <p:extLst>
      <p:ext uri="{BB962C8B-B14F-4D97-AF65-F5344CB8AC3E}">
        <p14:creationId xmlns:p14="http://schemas.microsoft.com/office/powerpoint/2010/main" val="15789082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CA482EC-7D16-C24C-8FEE-86AF63FBA2B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3A013B2-66F2-4743-AF21-3B801D2A1F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43FA27A-B05E-FF41-BE88-669B5CC9E787}"/>
              </a:ext>
            </a:extLst>
          </p:cNvPr>
          <p:cNvSpPr>
            <a:spLocks noGrp="1" noChangeArrowheads="1"/>
          </p:cNvSpPr>
          <p:nvPr>
            <p:ph type="sldNum" sz="quarter" idx="12"/>
          </p:nvPr>
        </p:nvSpPr>
        <p:spPr>
          <a:ln/>
        </p:spPr>
        <p:txBody>
          <a:bodyPr/>
          <a:lstStyle>
            <a:lvl1pPr>
              <a:defRPr/>
            </a:lvl1pPr>
          </a:lstStyle>
          <a:p>
            <a:fld id="{CE127524-78C1-DA45-B8C0-80B4625CDDCA}" type="slidenum">
              <a:rPr lang="en-US" altLang="en-US"/>
              <a:pPr/>
              <a:t>‹#›</a:t>
            </a:fld>
            <a:endParaRPr lang="en-US" altLang="en-US"/>
          </a:p>
        </p:txBody>
      </p:sp>
    </p:spTree>
    <p:extLst>
      <p:ext uri="{BB962C8B-B14F-4D97-AF65-F5344CB8AC3E}">
        <p14:creationId xmlns:p14="http://schemas.microsoft.com/office/powerpoint/2010/main" val="4920482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2C6CF32-348C-2641-ADE0-BCA9477917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9EBA895-8F7E-E44C-B6F5-A34700F637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57DE8C-EFDB-1A49-A07A-84B91E5B2E3E}"/>
              </a:ext>
            </a:extLst>
          </p:cNvPr>
          <p:cNvSpPr>
            <a:spLocks noGrp="1" noChangeArrowheads="1"/>
          </p:cNvSpPr>
          <p:nvPr>
            <p:ph type="sldNum" sz="quarter" idx="12"/>
          </p:nvPr>
        </p:nvSpPr>
        <p:spPr>
          <a:ln/>
        </p:spPr>
        <p:txBody>
          <a:bodyPr/>
          <a:lstStyle>
            <a:lvl1pPr>
              <a:defRPr/>
            </a:lvl1pPr>
          </a:lstStyle>
          <a:p>
            <a:fld id="{6198BDDB-4703-0847-9A73-6328A01BD68C}" type="slidenum">
              <a:rPr lang="en-US" altLang="en-US"/>
              <a:pPr/>
              <a:t>‹#›</a:t>
            </a:fld>
            <a:endParaRPr lang="en-US" altLang="en-US"/>
          </a:p>
        </p:txBody>
      </p:sp>
    </p:spTree>
    <p:extLst>
      <p:ext uri="{BB962C8B-B14F-4D97-AF65-F5344CB8AC3E}">
        <p14:creationId xmlns:p14="http://schemas.microsoft.com/office/powerpoint/2010/main" val="414607205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F7AEA87-20B1-784F-BA4B-5278FAD8075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A8D6BE-0476-6249-A6B2-EEABA37F2C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F01B9D-859B-D242-93C0-B5DC65FCBB59}"/>
              </a:ext>
            </a:extLst>
          </p:cNvPr>
          <p:cNvSpPr>
            <a:spLocks noGrp="1" noChangeArrowheads="1"/>
          </p:cNvSpPr>
          <p:nvPr>
            <p:ph type="sldNum" sz="quarter" idx="12"/>
          </p:nvPr>
        </p:nvSpPr>
        <p:spPr>
          <a:ln/>
        </p:spPr>
        <p:txBody>
          <a:bodyPr/>
          <a:lstStyle>
            <a:lvl1pPr>
              <a:defRPr/>
            </a:lvl1pPr>
          </a:lstStyle>
          <a:p>
            <a:fld id="{615A1E02-88C9-614C-BD92-E34D823AA205}" type="slidenum">
              <a:rPr lang="en-US" altLang="en-US"/>
              <a:pPr/>
              <a:t>‹#›</a:t>
            </a:fld>
            <a:endParaRPr lang="en-US" altLang="en-US"/>
          </a:p>
        </p:txBody>
      </p:sp>
    </p:spTree>
    <p:extLst>
      <p:ext uri="{BB962C8B-B14F-4D97-AF65-F5344CB8AC3E}">
        <p14:creationId xmlns:p14="http://schemas.microsoft.com/office/powerpoint/2010/main" val="267540970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7347772"/>
      </p:ext>
    </p:extLst>
  </p:cSld>
  <p:clrMapOvr>
    <a:masterClrMapping/>
  </p:clrMapOvr>
  <p:transition spd="med">
    <p:randomBar dir="vert"/>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3550142479"/>
      </p:ext>
    </p:extLst>
  </p:cSld>
  <p:clrMapOvr>
    <a:masterClrMapping/>
  </p:clrMapOvr>
  <p:transition spd="med">
    <p:randomBar dir="vert"/>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3996764319"/>
      </p:ext>
    </p:extLst>
  </p:cSld>
  <p:clrMapOvr>
    <a:masterClrMapping/>
  </p:clrMapOvr>
  <p:transition spd="med">
    <p:randomBar dir="vert"/>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3311266801"/>
      </p:ext>
    </p:extLst>
  </p:cSld>
  <p:clrMapOvr>
    <a:masterClrMapping/>
  </p:clrMapOvr>
  <p:transition spd="med">
    <p:randomBar dir="ver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457291867"/>
      </p:ext>
    </p:extLst>
  </p:cSld>
  <p:clrMapOvr>
    <a:masterClrMapping/>
  </p:clrMapOvr>
  <p:transitio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1">
            <a:extLst>
              <a:ext uri="{FF2B5EF4-FFF2-40B4-BE49-F238E27FC236}">
                <a16:creationId xmlns:a16="http://schemas.microsoft.com/office/drawing/2014/main" id="{2B3ECA04-FE7E-5A41-90E0-CEE41C9EC5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2">
            <a:extLst>
              <a:ext uri="{FF2B5EF4-FFF2-40B4-BE49-F238E27FC236}">
                <a16:creationId xmlns:a16="http://schemas.microsoft.com/office/drawing/2014/main" id="{A1EEBFC7-E4A4-E843-B6D0-853CF6B2FD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a:extLst>
              <a:ext uri="{FF2B5EF4-FFF2-40B4-BE49-F238E27FC236}">
                <a16:creationId xmlns:a16="http://schemas.microsoft.com/office/drawing/2014/main" id="{EC4CFC46-3F31-784F-9838-EC243DF5538F}"/>
              </a:ext>
            </a:extLst>
          </p:cNvPr>
          <p:cNvSpPr>
            <a:spLocks noGrp="1" noChangeArrowheads="1"/>
          </p:cNvSpPr>
          <p:nvPr>
            <p:ph type="sldNum" sz="quarter" idx="12"/>
          </p:nvPr>
        </p:nvSpPr>
        <p:spPr>
          <a:ln/>
        </p:spPr>
        <p:txBody>
          <a:bodyPr/>
          <a:lstStyle>
            <a:lvl1pPr>
              <a:defRPr/>
            </a:lvl1pPr>
          </a:lstStyle>
          <a:p>
            <a:fld id="{63A070D1-9A3A-1642-8103-84D829BB2327}" type="slidenum">
              <a:rPr lang="en-US" altLang="en-US"/>
              <a:pPr/>
              <a:t>‹#›</a:t>
            </a:fld>
            <a:endParaRPr lang="en-US" altLang="en-US"/>
          </a:p>
        </p:txBody>
      </p:sp>
    </p:spTree>
    <p:extLst>
      <p:ext uri="{BB962C8B-B14F-4D97-AF65-F5344CB8AC3E}">
        <p14:creationId xmlns:p14="http://schemas.microsoft.com/office/powerpoint/2010/main" val="17476655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44451032"/>
      </p:ext>
    </p:extLst>
  </p:cSld>
  <p:clrMapOvr>
    <a:masterClrMapping/>
  </p:clrMapOvr>
  <p:transition spd="med">
    <p:randomBar dir="ver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2707620913"/>
      </p:ext>
    </p:extLst>
  </p:cSld>
  <p:clrMapOvr>
    <a:masterClrMapping/>
  </p:clrMapOvr>
  <p:transition spd="med">
    <p:randomBar dir="vert"/>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3638157675"/>
      </p:ext>
    </p:extLst>
  </p:cSld>
  <p:clrMapOvr>
    <a:masterClrMapping/>
  </p:clrMapOvr>
  <p:transition spd="med">
    <p:randomBar dir="ver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1409809074"/>
      </p:ext>
    </p:extLst>
  </p:cSld>
  <p:clrMapOvr>
    <a:masterClrMapping/>
  </p:clrMapOvr>
  <p:transition spd="med">
    <p:randomBar dir="vert"/>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1259741962"/>
      </p:ext>
    </p:extLst>
  </p:cSld>
  <p:clrMapOvr>
    <a:masterClrMapping/>
  </p:clrMapOvr>
  <p:transition spd="med">
    <p:randomBar dir="vert"/>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3043344347"/>
      </p:ext>
    </p:extLst>
  </p:cSld>
  <p:clrMapOvr>
    <a:masterClrMapping/>
  </p:clrMapOvr>
  <p:transitio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828800"/>
            <a:ext cx="3467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2100" y="1828800"/>
            <a:ext cx="3467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1">
            <a:extLst>
              <a:ext uri="{FF2B5EF4-FFF2-40B4-BE49-F238E27FC236}">
                <a16:creationId xmlns:a16="http://schemas.microsoft.com/office/drawing/2014/main" id="{0CFD1A88-77A9-3445-98BA-347AFAE580E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32">
            <a:extLst>
              <a:ext uri="{FF2B5EF4-FFF2-40B4-BE49-F238E27FC236}">
                <a16:creationId xmlns:a16="http://schemas.microsoft.com/office/drawing/2014/main" id="{F97CBAD6-042A-D04C-A0B0-0BC4DD0271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a:extLst>
              <a:ext uri="{FF2B5EF4-FFF2-40B4-BE49-F238E27FC236}">
                <a16:creationId xmlns:a16="http://schemas.microsoft.com/office/drawing/2014/main" id="{A2F3FD06-905C-4548-ACC5-0FC764A4A13E}"/>
              </a:ext>
            </a:extLst>
          </p:cNvPr>
          <p:cNvSpPr>
            <a:spLocks noGrp="1" noChangeArrowheads="1"/>
          </p:cNvSpPr>
          <p:nvPr>
            <p:ph type="sldNum" sz="quarter" idx="12"/>
          </p:nvPr>
        </p:nvSpPr>
        <p:spPr>
          <a:ln/>
        </p:spPr>
        <p:txBody>
          <a:bodyPr/>
          <a:lstStyle>
            <a:lvl1pPr>
              <a:defRPr/>
            </a:lvl1pPr>
          </a:lstStyle>
          <a:p>
            <a:fld id="{5F467DE4-AC11-7140-BC60-88E97A9A3041}" type="slidenum">
              <a:rPr lang="en-US" altLang="en-US"/>
              <a:pPr/>
              <a:t>‹#›</a:t>
            </a:fld>
            <a:endParaRPr lang="en-US" altLang="en-US"/>
          </a:p>
        </p:txBody>
      </p:sp>
    </p:spTree>
    <p:extLst>
      <p:ext uri="{BB962C8B-B14F-4D97-AF65-F5344CB8AC3E}">
        <p14:creationId xmlns:p14="http://schemas.microsoft.com/office/powerpoint/2010/main" val="3620042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1">
            <a:extLst>
              <a:ext uri="{FF2B5EF4-FFF2-40B4-BE49-F238E27FC236}">
                <a16:creationId xmlns:a16="http://schemas.microsoft.com/office/drawing/2014/main" id="{197B7742-EFE8-E640-A001-0D3A80DB600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32">
            <a:extLst>
              <a:ext uri="{FF2B5EF4-FFF2-40B4-BE49-F238E27FC236}">
                <a16:creationId xmlns:a16="http://schemas.microsoft.com/office/drawing/2014/main" id="{237825BA-FB1C-1A47-91A9-835393B490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33">
            <a:extLst>
              <a:ext uri="{FF2B5EF4-FFF2-40B4-BE49-F238E27FC236}">
                <a16:creationId xmlns:a16="http://schemas.microsoft.com/office/drawing/2014/main" id="{1716B3E4-C162-9345-A882-8FA0F641D375}"/>
              </a:ext>
            </a:extLst>
          </p:cNvPr>
          <p:cNvSpPr>
            <a:spLocks noGrp="1" noChangeArrowheads="1"/>
          </p:cNvSpPr>
          <p:nvPr>
            <p:ph type="sldNum" sz="quarter" idx="12"/>
          </p:nvPr>
        </p:nvSpPr>
        <p:spPr>
          <a:ln/>
        </p:spPr>
        <p:txBody>
          <a:bodyPr/>
          <a:lstStyle>
            <a:lvl1pPr>
              <a:defRPr/>
            </a:lvl1pPr>
          </a:lstStyle>
          <a:p>
            <a:fld id="{157880BB-95CC-F943-BA8E-EB743AB758E9}" type="slidenum">
              <a:rPr lang="en-US" altLang="en-US"/>
              <a:pPr/>
              <a:t>‹#›</a:t>
            </a:fld>
            <a:endParaRPr lang="en-US" altLang="en-US"/>
          </a:p>
        </p:txBody>
      </p:sp>
    </p:spTree>
    <p:extLst>
      <p:ext uri="{BB962C8B-B14F-4D97-AF65-F5344CB8AC3E}">
        <p14:creationId xmlns:p14="http://schemas.microsoft.com/office/powerpoint/2010/main" val="3709484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1">
            <a:extLst>
              <a:ext uri="{FF2B5EF4-FFF2-40B4-BE49-F238E27FC236}">
                <a16:creationId xmlns:a16="http://schemas.microsoft.com/office/drawing/2014/main" id="{5688A3AB-3384-3049-B1A5-166D4323525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32">
            <a:extLst>
              <a:ext uri="{FF2B5EF4-FFF2-40B4-BE49-F238E27FC236}">
                <a16:creationId xmlns:a16="http://schemas.microsoft.com/office/drawing/2014/main" id="{D62545DD-AF84-1B44-85D5-B60B074CBE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33">
            <a:extLst>
              <a:ext uri="{FF2B5EF4-FFF2-40B4-BE49-F238E27FC236}">
                <a16:creationId xmlns:a16="http://schemas.microsoft.com/office/drawing/2014/main" id="{C6F423AA-0383-2E43-9B87-B053FFE1AE2E}"/>
              </a:ext>
            </a:extLst>
          </p:cNvPr>
          <p:cNvSpPr>
            <a:spLocks noGrp="1" noChangeArrowheads="1"/>
          </p:cNvSpPr>
          <p:nvPr>
            <p:ph type="sldNum" sz="quarter" idx="12"/>
          </p:nvPr>
        </p:nvSpPr>
        <p:spPr>
          <a:ln/>
        </p:spPr>
        <p:txBody>
          <a:bodyPr/>
          <a:lstStyle>
            <a:lvl1pPr>
              <a:defRPr/>
            </a:lvl1pPr>
          </a:lstStyle>
          <a:p>
            <a:fld id="{DCD180AA-4220-2C40-949B-1D6220460877}" type="slidenum">
              <a:rPr lang="en-US" altLang="en-US"/>
              <a:pPr/>
              <a:t>‹#›</a:t>
            </a:fld>
            <a:endParaRPr lang="en-US" altLang="en-US"/>
          </a:p>
        </p:txBody>
      </p:sp>
    </p:spTree>
    <p:extLst>
      <p:ext uri="{BB962C8B-B14F-4D97-AF65-F5344CB8AC3E}">
        <p14:creationId xmlns:p14="http://schemas.microsoft.com/office/powerpoint/2010/main" val="2477199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1">
            <a:extLst>
              <a:ext uri="{FF2B5EF4-FFF2-40B4-BE49-F238E27FC236}">
                <a16:creationId xmlns:a16="http://schemas.microsoft.com/office/drawing/2014/main" id="{97CFA117-9E14-4F44-971A-1CAEDE71412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32">
            <a:extLst>
              <a:ext uri="{FF2B5EF4-FFF2-40B4-BE49-F238E27FC236}">
                <a16:creationId xmlns:a16="http://schemas.microsoft.com/office/drawing/2014/main" id="{7B9D15DF-5602-2C4F-924D-6915AF1B9C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33">
            <a:extLst>
              <a:ext uri="{FF2B5EF4-FFF2-40B4-BE49-F238E27FC236}">
                <a16:creationId xmlns:a16="http://schemas.microsoft.com/office/drawing/2014/main" id="{9CF3B7AC-2241-1647-A85F-D16C20A941AA}"/>
              </a:ext>
            </a:extLst>
          </p:cNvPr>
          <p:cNvSpPr>
            <a:spLocks noGrp="1" noChangeArrowheads="1"/>
          </p:cNvSpPr>
          <p:nvPr>
            <p:ph type="sldNum" sz="quarter" idx="12"/>
          </p:nvPr>
        </p:nvSpPr>
        <p:spPr>
          <a:ln/>
        </p:spPr>
        <p:txBody>
          <a:bodyPr/>
          <a:lstStyle>
            <a:lvl1pPr>
              <a:defRPr/>
            </a:lvl1pPr>
          </a:lstStyle>
          <a:p>
            <a:fld id="{A576B03F-F41F-3442-A623-1C9BA6468C7A}" type="slidenum">
              <a:rPr lang="en-US" altLang="en-US"/>
              <a:pPr/>
              <a:t>‹#›</a:t>
            </a:fld>
            <a:endParaRPr lang="en-US" altLang="en-US"/>
          </a:p>
        </p:txBody>
      </p:sp>
    </p:spTree>
    <p:extLst>
      <p:ext uri="{BB962C8B-B14F-4D97-AF65-F5344CB8AC3E}">
        <p14:creationId xmlns:p14="http://schemas.microsoft.com/office/powerpoint/2010/main" val="81723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9409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a:extLst>
              <a:ext uri="{FF2B5EF4-FFF2-40B4-BE49-F238E27FC236}">
                <a16:creationId xmlns:a16="http://schemas.microsoft.com/office/drawing/2014/main" id="{C1A8E6BD-F06F-E049-A6B3-324E5EC9BC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32">
            <a:extLst>
              <a:ext uri="{FF2B5EF4-FFF2-40B4-BE49-F238E27FC236}">
                <a16:creationId xmlns:a16="http://schemas.microsoft.com/office/drawing/2014/main" id="{8D017215-803D-F949-BC78-6583AB3FE2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a:extLst>
              <a:ext uri="{FF2B5EF4-FFF2-40B4-BE49-F238E27FC236}">
                <a16:creationId xmlns:a16="http://schemas.microsoft.com/office/drawing/2014/main" id="{12A845E4-BCF5-324D-ABFE-B5DE71A4586D}"/>
              </a:ext>
            </a:extLst>
          </p:cNvPr>
          <p:cNvSpPr>
            <a:spLocks noGrp="1" noChangeArrowheads="1"/>
          </p:cNvSpPr>
          <p:nvPr>
            <p:ph type="sldNum" sz="quarter" idx="12"/>
          </p:nvPr>
        </p:nvSpPr>
        <p:spPr>
          <a:ln/>
        </p:spPr>
        <p:txBody>
          <a:bodyPr/>
          <a:lstStyle>
            <a:lvl1pPr>
              <a:defRPr/>
            </a:lvl1pPr>
          </a:lstStyle>
          <a:p>
            <a:fld id="{E41F6501-F7CD-B640-B3EB-E3535CF29163}" type="slidenum">
              <a:rPr lang="en-US" altLang="en-US"/>
              <a:pPr/>
              <a:t>‹#›</a:t>
            </a:fld>
            <a:endParaRPr lang="en-US" altLang="en-US"/>
          </a:p>
        </p:txBody>
      </p:sp>
    </p:spTree>
    <p:extLst>
      <p:ext uri="{BB962C8B-B14F-4D97-AF65-F5344CB8AC3E}">
        <p14:creationId xmlns:p14="http://schemas.microsoft.com/office/powerpoint/2010/main" val="1799942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a:extLst>
              <a:ext uri="{FF2B5EF4-FFF2-40B4-BE49-F238E27FC236}">
                <a16:creationId xmlns:a16="http://schemas.microsoft.com/office/drawing/2014/main" id="{8BA09AB7-C9C0-104A-990B-939D63CF50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32">
            <a:extLst>
              <a:ext uri="{FF2B5EF4-FFF2-40B4-BE49-F238E27FC236}">
                <a16:creationId xmlns:a16="http://schemas.microsoft.com/office/drawing/2014/main" id="{AD46B1CD-5693-C04D-9CA7-3DB6A343F6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a:extLst>
              <a:ext uri="{FF2B5EF4-FFF2-40B4-BE49-F238E27FC236}">
                <a16:creationId xmlns:a16="http://schemas.microsoft.com/office/drawing/2014/main" id="{B78DAACC-F668-9E45-8647-3894522CE5B2}"/>
              </a:ext>
            </a:extLst>
          </p:cNvPr>
          <p:cNvSpPr>
            <a:spLocks noGrp="1" noChangeArrowheads="1"/>
          </p:cNvSpPr>
          <p:nvPr>
            <p:ph type="sldNum" sz="quarter" idx="12"/>
          </p:nvPr>
        </p:nvSpPr>
        <p:spPr>
          <a:ln/>
        </p:spPr>
        <p:txBody>
          <a:bodyPr/>
          <a:lstStyle>
            <a:lvl1pPr>
              <a:defRPr/>
            </a:lvl1pPr>
          </a:lstStyle>
          <a:p>
            <a:fld id="{B5F5D2E6-5851-4E44-9138-F014C0E433FA}" type="slidenum">
              <a:rPr lang="en-US" altLang="en-US"/>
              <a:pPr/>
              <a:t>‹#›</a:t>
            </a:fld>
            <a:endParaRPr lang="en-US" altLang="en-US"/>
          </a:p>
        </p:txBody>
      </p:sp>
    </p:spTree>
    <p:extLst>
      <p:ext uri="{BB962C8B-B14F-4D97-AF65-F5344CB8AC3E}">
        <p14:creationId xmlns:p14="http://schemas.microsoft.com/office/powerpoint/2010/main" val="3739755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a:extLst>
              <a:ext uri="{FF2B5EF4-FFF2-40B4-BE49-F238E27FC236}">
                <a16:creationId xmlns:a16="http://schemas.microsoft.com/office/drawing/2014/main" id="{CC699830-D694-E941-8AEB-45F067DFA1A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2">
            <a:extLst>
              <a:ext uri="{FF2B5EF4-FFF2-40B4-BE49-F238E27FC236}">
                <a16:creationId xmlns:a16="http://schemas.microsoft.com/office/drawing/2014/main" id="{AF6BAA2A-FDDB-3443-A608-4F554B1AA1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a:extLst>
              <a:ext uri="{FF2B5EF4-FFF2-40B4-BE49-F238E27FC236}">
                <a16:creationId xmlns:a16="http://schemas.microsoft.com/office/drawing/2014/main" id="{2CCD4009-A08E-C44E-B6B2-6BBBC8564EF8}"/>
              </a:ext>
            </a:extLst>
          </p:cNvPr>
          <p:cNvSpPr>
            <a:spLocks noGrp="1" noChangeArrowheads="1"/>
          </p:cNvSpPr>
          <p:nvPr>
            <p:ph type="sldNum" sz="quarter" idx="12"/>
          </p:nvPr>
        </p:nvSpPr>
        <p:spPr>
          <a:ln/>
        </p:spPr>
        <p:txBody>
          <a:bodyPr/>
          <a:lstStyle>
            <a:lvl1pPr>
              <a:defRPr/>
            </a:lvl1pPr>
          </a:lstStyle>
          <a:p>
            <a:fld id="{45F9111B-96A9-E941-ADCB-70E59B310921}" type="slidenum">
              <a:rPr lang="en-US" altLang="en-US"/>
              <a:pPr/>
              <a:t>‹#›</a:t>
            </a:fld>
            <a:endParaRPr lang="en-US" altLang="en-US"/>
          </a:p>
        </p:txBody>
      </p:sp>
    </p:spTree>
    <p:extLst>
      <p:ext uri="{BB962C8B-B14F-4D97-AF65-F5344CB8AC3E}">
        <p14:creationId xmlns:p14="http://schemas.microsoft.com/office/powerpoint/2010/main" val="2449862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457200"/>
            <a:ext cx="17716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457200"/>
            <a:ext cx="51625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a:extLst>
              <a:ext uri="{FF2B5EF4-FFF2-40B4-BE49-F238E27FC236}">
                <a16:creationId xmlns:a16="http://schemas.microsoft.com/office/drawing/2014/main" id="{F1F8BDCF-6073-DF44-B26E-620AD9C26F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2">
            <a:extLst>
              <a:ext uri="{FF2B5EF4-FFF2-40B4-BE49-F238E27FC236}">
                <a16:creationId xmlns:a16="http://schemas.microsoft.com/office/drawing/2014/main" id="{3C971580-57A7-2249-ADA1-A924790BA5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a:extLst>
              <a:ext uri="{FF2B5EF4-FFF2-40B4-BE49-F238E27FC236}">
                <a16:creationId xmlns:a16="http://schemas.microsoft.com/office/drawing/2014/main" id="{DB99C30D-F488-C947-BFA6-BF62D6DDF407}"/>
              </a:ext>
            </a:extLst>
          </p:cNvPr>
          <p:cNvSpPr>
            <a:spLocks noGrp="1" noChangeArrowheads="1"/>
          </p:cNvSpPr>
          <p:nvPr>
            <p:ph type="sldNum" sz="quarter" idx="12"/>
          </p:nvPr>
        </p:nvSpPr>
        <p:spPr>
          <a:ln/>
        </p:spPr>
        <p:txBody>
          <a:bodyPr/>
          <a:lstStyle>
            <a:lvl1pPr>
              <a:defRPr/>
            </a:lvl1pPr>
          </a:lstStyle>
          <a:p>
            <a:fld id="{3F8D8572-5CB9-B440-8301-8EC2E1F5AC86}" type="slidenum">
              <a:rPr lang="en-US" altLang="en-US"/>
              <a:pPr/>
              <a:t>‹#›</a:t>
            </a:fld>
            <a:endParaRPr lang="en-US" altLang="en-US"/>
          </a:p>
        </p:txBody>
      </p:sp>
    </p:spTree>
    <p:extLst>
      <p:ext uri="{BB962C8B-B14F-4D97-AF65-F5344CB8AC3E}">
        <p14:creationId xmlns:p14="http://schemas.microsoft.com/office/powerpoint/2010/main" val="836750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6">
            <a:extLst>
              <a:ext uri="{FF2B5EF4-FFF2-40B4-BE49-F238E27FC236}">
                <a16:creationId xmlns:a16="http://schemas.microsoft.com/office/drawing/2014/main" id="{B5D91055-C9DF-184F-8918-FEF9BB3E4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107" name="Rectangle 1027"/>
          <p:cNvSpPr>
            <a:spLocks noGrp="1" noChangeArrowheads="1"/>
          </p:cNvSpPr>
          <p:nvPr>
            <p:ph type="ctrTitle"/>
          </p:nvPr>
        </p:nvSpPr>
        <p:spPr>
          <a:xfrm>
            <a:off x="685800" y="1676400"/>
            <a:ext cx="7772400" cy="1143000"/>
          </a:xfrm>
        </p:spPr>
        <p:txBody>
          <a:bodyPr/>
          <a:lstStyle>
            <a:lvl1pPr>
              <a:defRPr/>
            </a:lvl1pPr>
          </a:lstStyle>
          <a:p>
            <a:r>
              <a:rPr lang="en-US"/>
              <a:t>Click to edit Master title style</a:t>
            </a:r>
          </a:p>
        </p:txBody>
      </p:sp>
      <p:sp>
        <p:nvSpPr>
          <p:cNvPr id="303108" name="Rectangle 1028"/>
          <p:cNvSpPr>
            <a:spLocks noGrp="1" noChangeArrowheads="1"/>
          </p:cNvSpPr>
          <p:nvPr>
            <p:ph type="subTitle" idx="1"/>
          </p:nvPr>
        </p:nvSpPr>
        <p:spPr>
          <a:xfrm>
            <a:off x="1371600" y="3352800"/>
            <a:ext cx="6400800" cy="1752600"/>
          </a:xfrm>
        </p:spPr>
        <p:txBody>
          <a:bodyPr/>
          <a:lstStyle>
            <a:lvl1pPr marL="0" indent="0" algn="ctr">
              <a:buFontTx/>
              <a:buNone/>
              <a:defRPr b="1"/>
            </a:lvl1pPr>
          </a:lstStyle>
          <a:p>
            <a:r>
              <a:rPr lang="en-US"/>
              <a:t>Click to edit Master subtitle style</a:t>
            </a:r>
          </a:p>
        </p:txBody>
      </p:sp>
      <p:sp>
        <p:nvSpPr>
          <p:cNvPr id="5" name="Rectangle 1029">
            <a:extLst>
              <a:ext uri="{FF2B5EF4-FFF2-40B4-BE49-F238E27FC236}">
                <a16:creationId xmlns:a16="http://schemas.microsoft.com/office/drawing/2014/main" id="{9B0884C3-CA18-DB4A-8F5B-8999C44274CD}"/>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81734730-FA2E-1348-8244-A3576A5F9595}"/>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31">
            <a:extLst>
              <a:ext uri="{FF2B5EF4-FFF2-40B4-BE49-F238E27FC236}">
                <a16:creationId xmlns:a16="http://schemas.microsoft.com/office/drawing/2014/main" id="{4AC100F2-782E-454D-8D21-18B9871A15A7}"/>
              </a:ext>
            </a:extLst>
          </p:cNvPr>
          <p:cNvSpPr>
            <a:spLocks noGrp="1" noChangeArrowheads="1"/>
          </p:cNvSpPr>
          <p:nvPr>
            <p:ph type="sldNum" sz="quarter" idx="12"/>
          </p:nvPr>
        </p:nvSpPr>
        <p:spPr/>
        <p:txBody>
          <a:bodyPr/>
          <a:lstStyle>
            <a:lvl1pPr>
              <a:defRPr/>
            </a:lvl1pPr>
          </a:lstStyle>
          <a:p>
            <a:fld id="{698EB523-874F-BC48-B109-B86DDBAD8B62}" type="slidenum">
              <a:rPr lang="en-US" altLang="en-US"/>
              <a:pPr/>
              <a:t>‹#›</a:t>
            </a:fld>
            <a:endParaRPr lang="en-US" altLang="en-US"/>
          </a:p>
        </p:txBody>
      </p:sp>
    </p:spTree>
    <p:extLst>
      <p:ext uri="{BB962C8B-B14F-4D97-AF65-F5344CB8AC3E}">
        <p14:creationId xmlns:p14="http://schemas.microsoft.com/office/powerpoint/2010/main" val="1770006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99BA772-2557-5348-8223-3212D893CF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7A8B320-005A-3645-9669-E007489BE9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0D3D410E-E6C1-9F4C-A4FF-05B81A5917F0}"/>
              </a:ext>
            </a:extLst>
          </p:cNvPr>
          <p:cNvSpPr>
            <a:spLocks noGrp="1" noChangeArrowheads="1"/>
          </p:cNvSpPr>
          <p:nvPr>
            <p:ph type="sldNum" sz="quarter" idx="12"/>
          </p:nvPr>
        </p:nvSpPr>
        <p:spPr>
          <a:ln/>
        </p:spPr>
        <p:txBody>
          <a:bodyPr/>
          <a:lstStyle>
            <a:lvl1pPr>
              <a:defRPr/>
            </a:lvl1pPr>
          </a:lstStyle>
          <a:p>
            <a:fld id="{8D4D6ADB-2470-C34A-A840-0483D518E439}" type="slidenum">
              <a:rPr lang="en-US" altLang="en-US"/>
              <a:pPr/>
              <a:t>‹#›</a:t>
            </a:fld>
            <a:endParaRPr lang="en-US" altLang="en-US"/>
          </a:p>
        </p:txBody>
      </p:sp>
    </p:spTree>
    <p:extLst>
      <p:ext uri="{BB962C8B-B14F-4D97-AF65-F5344CB8AC3E}">
        <p14:creationId xmlns:p14="http://schemas.microsoft.com/office/powerpoint/2010/main" val="2135354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384053E4-71DE-984A-A203-9765F51EE0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3726E5A-5B76-514D-A7AF-68244E644C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597CC7B0-5559-654F-BB09-DD5F2C47FBB6}"/>
              </a:ext>
            </a:extLst>
          </p:cNvPr>
          <p:cNvSpPr>
            <a:spLocks noGrp="1" noChangeArrowheads="1"/>
          </p:cNvSpPr>
          <p:nvPr>
            <p:ph type="sldNum" sz="quarter" idx="12"/>
          </p:nvPr>
        </p:nvSpPr>
        <p:spPr>
          <a:ln/>
        </p:spPr>
        <p:txBody>
          <a:bodyPr/>
          <a:lstStyle>
            <a:lvl1pPr>
              <a:defRPr/>
            </a:lvl1pPr>
          </a:lstStyle>
          <a:p>
            <a:fld id="{54828326-4C7C-AE48-AABF-2351A88BED08}" type="slidenum">
              <a:rPr lang="en-US" altLang="en-US"/>
              <a:pPr/>
              <a:t>‹#›</a:t>
            </a:fld>
            <a:endParaRPr lang="en-US" altLang="en-US"/>
          </a:p>
        </p:txBody>
      </p:sp>
    </p:spTree>
    <p:extLst>
      <p:ext uri="{BB962C8B-B14F-4D97-AF65-F5344CB8AC3E}">
        <p14:creationId xmlns:p14="http://schemas.microsoft.com/office/powerpoint/2010/main" val="304993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5692BAEF-ECAA-5E49-9947-C18A42B7F6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AD4A5DC-9E7B-5344-ABF5-279E570361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E1424037-33D3-A64E-BE0B-E3210545DCCA}"/>
              </a:ext>
            </a:extLst>
          </p:cNvPr>
          <p:cNvSpPr>
            <a:spLocks noGrp="1" noChangeArrowheads="1"/>
          </p:cNvSpPr>
          <p:nvPr>
            <p:ph type="sldNum" sz="quarter" idx="12"/>
          </p:nvPr>
        </p:nvSpPr>
        <p:spPr>
          <a:ln/>
        </p:spPr>
        <p:txBody>
          <a:bodyPr/>
          <a:lstStyle>
            <a:lvl1pPr>
              <a:defRPr/>
            </a:lvl1pPr>
          </a:lstStyle>
          <a:p>
            <a:fld id="{55E5C669-0CD8-214F-B5ED-E795E625156A}" type="slidenum">
              <a:rPr lang="en-US" altLang="en-US"/>
              <a:pPr/>
              <a:t>‹#›</a:t>
            </a:fld>
            <a:endParaRPr lang="en-US" altLang="en-US"/>
          </a:p>
        </p:txBody>
      </p:sp>
    </p:spTree>
    <p:extLst>
      <p:ext uri="{BB962C8B-B14F-4D97-AF65-F5344CB8AC3E}">
        <p14:creationId xmlns:p14="http://schemas.microsoft.com/office/powerpoint/2010/main" val="2198521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8CF9D918-C4E8-A44C-A3EF-84ADC357448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85D428DA-318F-C745-BDFD-FF639E7FF3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2831871E-3F79-3A43-9260-38A13F2C7112}"/>
              </a:ext>
            </a:extLst>
          </p:cNvPr>
          <p:cNvSpPr>
            <a:spLocks noGrp="1" noChangeArrowheads="1"/>
          </p:cNvSpPr>
          <p:nvPr>
            <p:ph type="sldNum" sz="quarter" idx="12"/>
          </p:nvPr>
        </p:nvSpPr>
        <p:spPr>
          <a:ln/>
        </p:spPr>
        <p:txBody>
          <a:bodyPr/>
          <a:lstStyle>
            <a:lvl1pPr>
              <a:defRPr/>
            </a:lvl1pPr>
          </a:lstStyle>
          <a:p>
            <a:fld id="{714A8288-616F-D744-955A-D4C87642053E}" type="slidenum">
              <a:rPr lang="en-US" altLang="en-US"/>
              <a:pPr/>
              <a:t>‹#›</a:t>
            </a:fld>
            <a:endParaRPr lang="en-US" altLang="en-US"/>
          </a:p>
        </p:txBody>
      </p:sp>
    </p:spTree>
    <p:extLst>
      <p:ext uri="{BB962C8B-B14F-4D97-AF65-F5344CB8AC3E}">
        <p14:creationId xmlns:p14="http://schemas.microsoft.com/office/powerpoint/2010/main" val="1970511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337A4EE7-09DF-4E49-BDC6-0B88805F1F1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A8BF274-22E8-4C42-857D-EB324947FD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420C2251-4DBA-4A46-B56C-6BA8F72C6B88}"/>
              </a:ext>
            </a:extLst>
          </p:cNvPr>
          <p:cNvSpPr>
            <a:spLocks noGrp="1" noChangeArrowheads="1"/>
          </p:cNvSpPr>
          <p:nvPr>
            <p:ph type="sldNum" sz="quarter" idx="12"/>
          </p:nvPr>
        </p:nvSpPr>
        <p:spPr>
          <a:ln/>
        </p:spPr>
        <p:txBody>
          <a:bodyPr/>
          <a:lstStyle>
            <a:lvl1pPr>
              <a:defRPr/>
            </a:lvl1pPr>
          </a:lstStyle>
          <a:p>
            <a:fld id="{60970694-EF83-EB42-A798-593B787EA3B9}" type="slidenum">
              <a:rPr lang="en-US" altLang="en-US"/>
              <a:pPr/>
              <a:t>‹#›</a:t>
            </a:fld>
            <a:endParaRPr lang="en-US" altLang="en-US"/>
          </a:p>
        </p:txBody>
      </p:sp>
    </p:spTree>
    <p:extLst>
      <p:ext uri="{BB962C8B-B14F-4D97-AF65-F5344CB8AC3E}">
        <p14:creationId xmlns:p14="http://schemas.microsoft.com/office/powerpoint/2010/main" val="371709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37932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F7EF6CD-8C13-4B4C-B7F9-5229A6CD9E5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4307845E-ADED-B143-9FA1-18F1E1DF4F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FD3245CA-D080-D343-917B-438DB8BB2C4C}"/>
              </a:ext>
            </a:extLst>
          </p:cNvPr>
          <p:cNvSpPr>
            <a:spLocks noGrp="1" noChangeArrowheads="1"/>
          </p:cNvSpPr>
          <p:nvPr>
            <p:ph type="sldNum" sz="quarter" idx="12"/>
          </p:nvPr>
        </p:nvSpPr>
        <p:spPr>
          <a:ln/>
        </p:spPr>
        <p:txBody>
          <a:bodyPr/>
          <a:lstStyle>
            <a:lvl1pPr>
              <a:defRPr/>
            </a:lvl1pPr>
          </a:lstStyle>
          <a:p>
            <a:fld id="{F516F445-5DD6-B848-ABD9-3B315600FAA3}" type="slidenum">
              <a:rPr lang="en-US" altLang="en-US"/>
              <a:pPr/>
              <a:t>‹#›</a:t>
            </a:fld>
            <a:endParaRPr lang="en-US" altLang="en-US"/>
          </a:p>
        </p:txBody>
      </p:sp>
    </p:spTree>
    <p:extLst>
      <p:ext uri="{BB962C8B-B14F-4D97-AF65-F5344CB8AC3E}">
        <p14:creationId xmlns:p14="http://schemas.microsoft.com/office/powerpoint/2010/main" val="2877118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20B0B22-7F19-4F40-A798-9AD09CA89EC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C39B8B-8AEC-8A44-B4B0-50C77319DC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39606469-FD04-E443-A25D-B5D87745F156}"/>
              </a:ext>
            </a:extLst>
          </p:cNvPr>
          <p:cNvSpPr>
            <a:spLocks noGrp="1" noChangeArrowheads="1"/>
          </p:cNvSpPr>
          <p:nvPr>
            <p:ph type="sldNum" sz="quarter" idx="12"/>
          </p:nvPr>
        </p:nvSpPr>
        <p:spPr>
          <a:ln/>
        </p:spPr>
        <p:txBody>
          <a:bodyPr/>
          <a:lstStyle>
            <a:lvl1pPr>
              <a:defRPr/>
            </a:lvl1pPr>
          </a:lstStyle>
          <a:p>
            <a:fld id="{AB11F9EF-2041-7C43-8E33-965DEA241685}" type="slidenum">
              <a:rPr lang="en-US" altLang="en-US"/>
              <a:pPr/>
              <a:t>‹#›</a:t>
            </a:fld>
            <a:endParaRPr lang="en-US" altLang="en-US"/>
          </a:p>
        </p:txBody>
      </p:sp>
    </p:spTree>
    <p:extLst>
      <p:ext uri="{BB962C8B-B14F-4D97-AF65-F5344CB8AC3E}">
        <p14:creationId xmlns:p14="http://schemas.microsoft.com/office/powerpoint/2010/main" val="2312179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87D68B8-3BED-6142-A3D6-26F79BD82FA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C9D83CC-8BFF-0541-B43A-D12E9FEC19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1FFCF2B1-2A45-E541-AD60-357DE2ADBA7C}"/>
              </a:ext>
            </a:extLst>
          </p:cNvPr>
          <p:cNvSpPr>
            <a:spLocks noGrp="1" noChangeArrowheads="1"/>
          </p:cNvSpPr>
          <p:nvPr>
            <p:ph type="sldNum" sz="quarter" idx="12"/>
          </p:nvPr>
        </p:nvSpPr>
        <p:spPr>
          <a:ln/>
        </p:spPr>
        <p:txBody>
          <a:bodyPr/>
          <a:lstStyle>
            <a:lvl1pPr>
              <a:defRPr/>
            </a:lvl1pPr>
          </a:lstStyle>
          <a:p>
            <a:fld id="{43E1BFAA-B50B-5342-9313-F8AD16879E3E}" type="slidenum">
              <a:rPr lang="en-US" altLang="en-US"/>
              <a:pPr/>
              <a:t>‹#›</a:t>
            </a:fld>
            <a:endParaRPr lang="en-US" altLang="en-US"/>
          </a:p>
        </p:txBody>
      </p:sp>
    </p:spTree>
    <p:extLst>
      <p:ext uri="{BB962C8B-B14F-4D97-AF65-F5344CB8AC3E}">
        <p14:creationId xmlns:p14="http://schemas.microsoft.com/office/powerpoint/2010/main" val="3260923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8A00098-B038-214A-8443-E3BB4566DB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C3AB819-B0AC-C14B-AAC8-FD94720846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B093351B-A3D8-514C-8A4B-1C5FFBBFC46A}"/>
              </a:ext>
            </a:extLst>
          </p:cNvPr>
          <p:cNvSpPr>
            <a:spLocks noGrp="1" noChangeArrowheads="1"/>
          </p:cNvSpPr>
          <p:nvPr>
            <p:ph type="sldNum" sz="quarter" idx="12"/>
          </p:nvPr>
        </p:nvSpPr>
        <p:spPr>
          <a:ln/>
        </p:spPr>
        <p:txBody>
          <a:bodyPr/>
          <a:lstStyle>
            <a:lvl1pPr>
              <a:defRPr/>
            </a:lvl1pPr>
          </a:lstStyle>
          <a:p>
            <a:fld id="{8EE81491-3D79-EC43-B850-D42FA17CDA12}" type="slidenum">
              <a:rPr lang="en-US" altLang="en-US"/>
              <a:pPr/>
              <a:t>‹#›</a:t>
            </a:fld>
            <a:endParaRPr lang="en-US" altLang="en-US"/>
          </a:p>
        </p:txBody>
      </p:sp>
    </p:spTree>
    <p:extLst>
      <p:ext uri="{BB962C8B-B14F-4D97-AF65-F5344CB8AC3E}">
        <p14:creationId xmlns:p14="http://schemas.microsoft.com/office/powerpoint/2010/main" val="3175249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363988D-D9B1-E944-9904-5007157D1B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49C80AC-212B-CB42-8F3E-D9D590A52D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7067F844-6ECD-474F-98F4-D257131AA542}"/>
              </a:ext>
            </a:extLst>
          </p:cNvPr>
          <p:cNvSpPr>
            <a:spLocks noGrp="1" noChangeArrowheads="1"/>
          </p:cNvSpPr>
          <p:nvPr>
            <p:ph type="sldNum" sz="quarter" idx="12"/>
          </p:nvPr>
        </p:nvSpPr>
        <p:spPr>
          <a:ln/>
        </p:spPr>
        <p:txBody>
          <a:bodyPr/>
          <a:lstStyle>
            <a:lvl1pPr>
              <a:defRPr/>
            </a:lvl1pPr>
          </a:lstStyle>
          <a:p>
            <a:fld id="{0CB6AF46-2CB0-BB4C-B30D-F9225E0AE357}" type="slidenum">
              <a:rPr lang="en-US" altLang="en-US"/>
              <a:pPr/>
              <a:t>‹#›</a:t>
            </a:fld>
            <a:endParaRPr lang="en-US" altLang="en-US"/>
          </a:p>
        </p:txBody>
      </p:sp>
    </p:spTree>
    <p:extLst>
      <p:ext uri="{BB962C8B-B14F-4D97-AF65-F5344CB8AC3E}">
        <p14:creationId xmlns:p14="http://schemas.microsoft.com/office/powerpoint/2010/main" val="17707867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288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12288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1028">
            <a:extLst>
              <a:ext uri="{FF2B5EF4-FFF2-40B4-BE49-F238E27FC236}">
                <a16:creationId xmlns:a16="http://schemas.microsoft.com/office/drawing/2014/main" id="{58840D2A-DB96-DA45-8313-1A4A172109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327DA8DF-FEFC-714E-985B-AFD8F4AD75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70CCB8C7-7A98-9C4E-A9A5-7EF170CC07C7}"/>
              </a:ext>
            </a:extLst>
          </p:cNvPr>
          <p:cNvSpPr>
            <a:spLocks noGrp="1" noChangeArrowheads="1"/>
          </p:cNvSpPr>
          <p:nvPr>
            <p:ph type="sldNum" sz="quarter" idx="12"/>
          </p:nvPr>
        </p:nvSpPr>
        <p:spPr>
          <a:ln/>
        </p:spPr>
        <p:txBody>
          <a:bodyPr/>
          <a:lstStyle>
            <a:lvl1pPr>
              <a:defRPr/>
            </a:lvl1pPr>
          </a:lstStyle>
          <a:p>
            <a:fld id="{F52C7571-972C-514E-84B4-580A325161A5}" type="slidenum">
              <a:rPr lang="en-US" altLang="en-US"/>
              <a:pPr/>
              <a:t>‹#›</a:t>
            </a:fld>
            <a:endParaRPr lang="en-US" altLang="en-US"/>
          </a:p>
        </p:txBody>
      </p:sp>
    </p:spTree>
    <p:extLst>
      <p:ext uri="{BB962C8B-B14F-4D97-AF65-F5344CB8AC3E}">
        <p14:creationId xmlns:p14="http://schemas.microsoft.com/office/powerpoint/2010/main" val="2180585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242E63AF-49D1-EA4A-B453-79C16B1F95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BB55F022-C999-D44F-BFB2-4F98B6D52A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E58FA2E4-7FB8-0E4B-9402-30F0C093E8D7}"/>
              </a:ext>
            </a:extLst>
          </p:cNvPr>
          <p:cNvSpPr>
            <a:spLocks noGrp="1" noChangeArrowheads="1"/>
          </p:cNvSpPr>
          <p:nvPr>
            <p:ph type="sldNum" sz="quarter" idx="12"/>
          </p:nvPr>
        </p:nvSpPr>
        <p:spPr>
          <a:ln/>
        </p:spPr>
        <p:txBody>
          <a:bodyPr/>
          <a:lstStyle>
            <a:lvl1pPr>
              <a:defRPr/>
            </a:lvl1pPr>
          </a:lstStyle>
          <a:p>
            <a:fld id="{58ACE7F7-F9E4-B245-B9D7-45478535C0E7}" type="slidenum">
              <a:rPr lang="en-US" altLang="en-US"/>
              <a:pPr/>
              <a:t>‹#›</a:t>
            </a:fld>
            <a:endParaRPr lang="en-US" altLang="en-US"/>
          </a:p>
        </p:txBody>
      </p:sp>
    </p:spTree>
    <p:extLst>
      <p:ext uri="{BB962C8B-B14F-4D97-AF65-F5344CB8AC3E}">
        <p14:creationId xmlns:p14="http://schemas.microsoft.com/office/powerpoint/2010/main" val="17511433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a:extLst>
              <a:ext uri="{FF2B5EF4-FFF2-40B4-BE49-F238E27FC236}">
                <a16:creationId xmlns:a16="http://schemas.microsoft.com/office/drawing/2014/main" id="{CA223BC4-602D-B94C-9D22-1CF636E249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9BACE552-9D10-6E4C-BD24-3B0EF58658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CB2F7378-DB69-8949-AE91-7B8849FDDDB1}"/>
              </a:ext>
            </a:extLst>
          </p:cNvPr>
          <p:cNvSpPr>
            <a:spLocks noGrp="1" noChangeArrowheads="1"/>
          </p:cNvSpPr>
          <p:nvPr>
            <p:ph type="sldNum" sz="quarter" idx="12"/>
          </p:nvPr>
        </p:nvSpPr>
        <p:spPr>
          <a:ln/>
        </p:spPr>
        <p:txBody>
          <a:bodyPr/>
          <a:lstStyle>
            <a:lvl1pPr>
              <a:defRPr/>
            </a:lvl1pPr>
          </a:lstStyle>
          <a:p>
            <a:fld id="{6C804EAC-3D9F-3E40-92DD-C4002964577D}" type="slidenum">
              <a:rPr lang="en-US" altLang="en-US"/>
              <a:pPr/>
              <a:t>‹#›</a:t>
            </a:fld>
            <a:endParaRPr lang="en-US" altLang="en-US"/>
          </a:p>
        </p:txBody>
      </p:sp>
    </p:spTree>
    <p:extLst>
      <p:ext uri="{BB962C8B-B14F-4D97-AF65-F5344CB8AC3E}">
        <p14:creationId xmlns:p14="http://schemas.microsoft.com/office/powerpoint/2010/main" val="2939220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a:extLst>
              <a:ext uri="{FF2B5EF4-FFF2-40B4-BE49-F238E27FC236}">
                <a16:creationId xmlns:a16="http://schemas.microsoft.com/office/drawing/2014/main" id="{78AFE897-280B-BC4B-B0CD-B6BC4AB21B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81272DEA-D865-9A42-8B00-4930916607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02360295-8E87-824F-AAC8-BC4CA2EB98D4}"/>
              </a:ext>
            </a:extLst>
          </p:cNvPr>
          <p:cNvSpPr>
            <a:spLocks noGrp="1" noChangeArrowheads="1"/>
          </p:cNvSpPr>
          <p:nvPr>
            <p:ph type="sldNum" sz="quarter" idx="12"/>
          </p:nvPr>
        </p:nvSpPr>
        <p:spPr>
          <a:ln/>
        </p:spPr>
        <p:txBody>
          <a:bodyPr/>
          <a:lstStyle>
            <a:lvl1pPr>
              <a:defRPr/>
            </a:lvl1pPr>
          </a:lstStyle>
          <a:p>
            <a:fld id="{E40CA3A2-001C-4340-AE5E-D0EACDB2EDE9}" type="slidenum">
              <a:rPr lang="en-US" altLang="en-US"/>
              <a:pPr/>
              <a:t>‹#›</a:t>
            </a:fld>
            <a:endParaRPr lang="en-US" altLang="en-US"/>
          </a:p>
        </p:txBody>
      </p:sp>
    </p:spTree>
    <p:extLst>
      <p:ext uri="{BB962C8B-B14F-4D97-AF65-F5344CB8AC3E}">
        <p14:creationId xmlns:p14="http://schemas.microsoft.com/office/powerpoint/2010/main" val="2848239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a:extLst>
              <a:ext uri="{FF2B5EF4-FFF2-40B4-BE49-F238E27FC236}">
                <a16:creationId xmlns:a16="http://schemas.microsoft.com/office/drawing/2014/main" id="{2050EC78-1EF3-2048-9ACF-C7103BBEF3E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29">
            <a:extLst>
              <a:ext uri="{FF2B5EF4-FFF2-40B4-BE49-F238E27FC236}">
                <a16:creationId xmlns:a16="http://schemas.microsoft.com/office/drawing/2014/main" id="{5582E208-5B6F-B642-866D-723620FB6C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a:extLst>
              <a:ext uri="{FF2B5EF4-FFF2-40B4-BE49-F238E27FC236}">
                <a16:creationId xmlns:a16="http://schemas.microsoft.com/office/drawing/2014/main" id="{1A2288F6-65C3-2544-80C5-B42C4E77DC90}"/>
              </a:ext>
            </a:extLst>
          </p:cNvPr>
          <p:cNvSpPr>
            <a:spLocks noGrp="1" noChangeArrowheads="1"/>
          </p:cNvSpPr>
          <p:nvPr>
            <p:ph type="sldNum" sz="quarter" idx="12"/>
          </p:nvPr>
        </p:nvSpPr>
        <p:spPr>
          <a:ln/>
        </p:spPr>
        <p:txBody>
          <a:bodyPr/>
          <a:lstStyle>
            <a:lvl1pPr>
              <a:defRPr/>
            </a:lvl1pPr>
          </a:lstStyle>
          <a:p>
            <a:fld id="{7C188302-A561-804E-844B-B27E68E3B503}" type="slidenum">
              <a:rPr lang="en-US" altLang="en-US"/>
              <a:pPr/>
              <a:t>‹#›</a:t>
            </a:fld>
            <a:endParaRPr lang="en-US" altLang="en-US"/>
          </a:p>
        </p:txBody>
      </p:sp>
    </p:spTree>
    <p:extLst>
      <p:ext uri="{BB962C8B-B14F-4D97-AF65-F5344CB8AC3E}">
        <p14:creationId xmlns:p14="http://schemas.microsoft.com/office/powerpoint/2010/main" val="2212177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19860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a:extLst>
              <a:ext uri="{FF2B5EF4-FFF2-40B4-BE49-F238E27FC236}">
                <a16:creationId xmlns:a16="http://schemas.microsoft.com/office/drawing/2014/main" id="{2ECEBE86-CC19-4045-9C54-3948CAC5372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29">
            <a:extLst>
              <a:ext uri="{FF2B5EF4-FFF2-40B4-BE49-F238E27FC236}">
                <a16:creationId xmlns:a16="http://schemas.microsoft.com/office/drawing/2014/main" id="{903D1DA1-780F-6E42-ACEE-42CB6EE71C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59BF8195-DEFC-E24C-A330-3D65D9EE002D}"/>
              </a:ext>
            </a:extLst>
          </p:cNvPr>
          <p:cNvSpPr>
            <a:spLocks noGrp="1" noChangeArrowheads="1"/>
          </p:cNvSpPr>
          <p:nvPr>
            <p:ph type="sldNum" sz="quarter" idx="12"/>
          </p:nvPr>
        </p:nvSpPr>
        <p:spPr>
          <a:ln/>
        </p:spPr>
        <p:txBody>
          <a:bodyPr/>
          <a:lstStyle>
            <a:lvl1pPr>
              <a:defRPr/>
            </a:lvl1pPr>
          </a:lstStyle>
          <a:p>
            <a:fld id="{61999204-8FE5-B441-8F0D-1761D9D58EB2}" type="slidenum">
              <a:rPr lang="en-US" altLang="en-US"/>
              <a:pPr/>
              <a:t>‹#›</a:t>
            </a:fld>
            <a:endParaRPr lang="en-US" altLang="en-US"/>
          </a:p>
        </p:txBody>
      </p:sp>
    </p:spTree>
    <p:extLst>
      <p:ext uri="{BB962C8B-B14F-4D97-AF65-F5344CB8AC3E}">
        <p14:creationId xmlns:p14="http://schemas.microsoft.com/office/powerpoint/2010/main" val="7341817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A53343C8-79C6-EE4D-A76E-7C7A5C7080C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29">
            <a:extLst>
              <a:ext uri="{FF2B5EF4-FFF2-40B4-BE49-F238E27FC236}">
                <a16:creationId xmlns:a16="http://schemas.microsoft.com/office/drawing/2014/main" id="{D1E9AD1E-1CE3-604F-9B63-AAAE8BD8C8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a:extLst>
              <a:ext uri="{FF2B5EF4-FFF2-40B4-BE49-F238E27FC236}">
                <a16:creationId xmlns:a16="http://schemas.microsoft.com/office/drawing/2014/main" id="{8754DCF4-A121-9440-8E26-DA0383A7C369}"/>
              </a:ext>
            </a:extLst>
          </p:cNvPr>
          <p:cNvSpPr>
            <a:spLocks noGrp="1" noChangeArrowheads="1"/>
          </p:cNvSpPr>
          <p:nvPr>
            <p:ph type="sldNum" sz="quarter" idx="12"/>
          </p:nvPr>
        </p:nvSpPr>
        <p:spPr>
          <a:ln/>
        </p:spPr>
        <p:txBody>
          <a:bodyPr/>
          <a:lstStyle>
            <a:lvl1pPr>
              <a:defRPr/>
            </a:lvl1pPr>
          </a:lstStyle>
          <a:p>
            <a:fld id="{C836D350-6623-F342-A874-2324E438249F}" type="slidenum">
              <a:rPr lang="en-US" altLang="en-US"/>
              <a:pPr/>
              <a:t>‹#›</a:t>
            </a:fld>
            <a:endParaRPr lang="en-US" altLang="en-US"/>
          </a:p>
        </p:txBody>
      </p:sp>
    </p:spTree>
    <p:extLst>
      <p:ext uri="{BB962C8B-B14F-4D97-AF65-F5344CB8AC3E}">
        <p14:creationId xmlns:p14="http://schemas.microsoft.com/office/powerpoint/2010/main" val="39209465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5C957E87-2B48-7041-ABB8-84B67F6EE4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4C8DF259-0025-E84E-AE99-CFC5E5B3EB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00FCC176-B2D8-8546-A943-1305FF2ECBD5}"/>
              </a:ext>
            </a:extLst>
          </p:cNvPr>
          <p:cNvSpPr>
            <a:spLocks noGrp="1" noChangeArrowheads="1"/>
          </p:cNvSpPr>
          <p:nvPr>
            <p:ph type="sldNum" sz="quarter" idx="12"/>
          </p:nvPr>
        </p:nvSpPr>
        <p:spPr>
          <a:ln/>
        </p:spPr>
        <p:txBody>
          <a:bodyPr/>
          <a:lstStyle>
            <a:lvl1pPr>
              <a:defRPr/>
            </a:lvl1pPr>
          </a:lstStyle>
          <a:p>
            <a:fld id="{5451BDBB-A42C-C341-92DA-924E11B23786}" type="slidenum">
              <a:rPr lang="en-US" altLang="en-US"/>
              <a:pPr/>
              <a:t>‹#›</a:t>
            </a:fld>
            <a:endParaRPr lang="en-US" altLang="en-US"/>
          </a:p>
        </p:txBody>
      </p:sp>
    </p:spTree>
    <p:extLst>
      <p:ext uri="{BB962C8B-B14F-4D97-AF65-F5344CB8AC3E}">
        <p14:creationId xmlns:p14="http://schemas.microsoft.com/office/powerpoint/2010/main" val="378504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4C71EF8C-140F-CA48-8E7D-12E84751943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EA7AD018-0652-DC40-BD0B-141DB15754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08570906-56AA-9C42-A23B-29224E3499D2}"/>
              </a:ext>
            </a:extLst>
          </p:cNvPr>
          <p:cNvSpPr>
            <a:spLocks noGrp="1" noChangeArrowheads="1"/>
          </p:cNvSpPr>
          <p:nvPr>
            <p:ph type="sldNum" sz="quarter" idx="12"/>
          </p:nvPr>
        </p:nvSpPr>
        <p:spPr>
          <a:ln/>
        </p:spPr>
        <p:txBody>
          <a:bodyPr/>
          <a:lstStyle>
            <a:lvl1pPr>
              <a:defRPr/>
            </a:lvl1pPr>
          </a:lstStyle>
          <a:p>
            <a:fld id="{1B47D7B7-5D88-3E43-912C-6BBD5EA9DFF0}" type="slidenum">
              <a:rPr lang="en-US" altLang="en-US"/>
              <a:pPr/>
              <a:t>‹#›</a:t>
            </a:fld>
            <a:endParaRPr lang="en-US" altLang="en-US"/>
          </a:p>
        </p:txBody>
      </p:sp>
    </p:spTree>
    <p:extLst>
      <p:ext uri="{BB962C8B-B14F-4D97-AF65-F5344CB8AC3E}">
        <p14:creationId xmlns:p14="http://schemas.microsoft.com/office/powerpoint/2010/main" val="14132115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E562763C-A439-D941-9586-937BDAC8F5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C21E46BA-AAAE-2244-AC5A-B980923293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5A0F6D15-C1CF-2043-9947-D4327622AD52}"/>
              </a:ext>
            </a:extLst>
          </p:cNvPr>
          <p:cNvSpPr>
            <a:spLocks noGrp="1" noChangeArrowheads="1"/>
          </p:cNvSpPr>
          <p:nvPr>
            <p:ph type="sldNum" sz="quarter" idx="12"/>
          </p:nvPr>
        </p:nvSpPr>
        <p:spPr>
          <a:ln/>
        </p:spPr>
        <p:txBody>
          <a:bodyPr/>
          <a:lstStyle>
            <a:lvl1pPr>
              <a:defRPr/>
            </a:lvl1pPr>
          </a:lstStyle>
          <a:p>
            <a:fld id="{80C4A302-1EE4-DB49-8E41-29D77081CDB6}" type="slidenum">
              <a:rPr lang="en-US" altLang="en-US"/>
              <a:pPr/>
              <a:t>‹#›</a:t>
            </a:fld>
            <a:endParaRPr lang="en-US" altLang="en-US"/>
          </a:p>
        </p:txBody>
      </p:sp>
    </p:spTree>
    <p:extLst>
      <p:ext uri="{BB962C8B-B14F-4D97-AF65-F5344CB8AC3E}">
        <p14:creationId xmlns:p14="http://schemas.microsoft.com/office/powerpoint/2010/main" val="23966975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4CA69ECA-4AFD-364E-8C3C-5D1BF6E22D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2E568EC2-FCB9-1445-BCC0-5E321F150E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70E7B443-E3BB-BD42-933E-E8B3D27A243E}"/>
              </a:ext>
            </a:extLst>
          </p:cNvPr>
          <p:cNvSpPr>
            <a:spLocks noGrp="1" noChangeArrowheads="1"/>
          </p:cNvSpPr>
          <p:nvPr>
            <p:ph type="sldNum" sz="quarter" idx="12"/>
          </p:nvPr>
        </p:nvSpPr>
        <p:spPr>
          <a:ln/>
        </p:spPr>
        <p:txBody>
          <a:bodyPr/>
          <a:lstStyle>
            <a:lvl1pPr>
              <a:defRPr/>
            </a:lvl1pPr>
          </a:lstStyle>
          <a:p>
            <a:fld id="{B4E91F25-6DC4-994F-AAC1-3E7A25007F65}" type="slidenum">
              <a:rPr lang="en-US" altLang="en-US"/>
              <a:pPr/>
              <a:t>‹#›</a:t>
            </a:fld>
            <a:endParaRPr lang="en-US" altLang="en-US"/>
          </a:p>
        </p:txBody>
      </p:sp>
    </p:spTree>
    <p:extLst>
      <p:ext uri="{BB962C8B-B14F-4D97-AF65-F5344CB8AC3E}">
        <p14:creationId xmlns:p14="http://schemas.microsoft.com/office/powerpoint/2010/main" val="17232235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E584861-F415-5E40-B413-8C76012C35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3D31637-C43D-F046-A59C-E97F19CB47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EFBA90-99E6-2649-8D76-E2A9C6B4980C}"/>
              </a:ext>
            </a:extLst>
          </p:cNvPr>
          <p:cNvSpPr>
            <a:spLocks noGrp="1" noChangeArrowheads="1"/>
          </p:cNvSpPr>
          <p:nvPr>
            <p:ph type="sldNum" sz="quarter" idx="12"/>
          </p:nvPr>
        </p:nvSpPr>
        <p:spPr>
          <a:ln/>
        </p:spPr>
        <p:txBody>
          <a:bodyPr/>
          <a:lstStyle>
            <a:lvl1pPr>
              <a:defRPr/>
            </a:lvl1pPr>
          </a:lstStyle>
          <a:p>
            <a:fld id="{83CE45CE-61AC-1B42-B13F-FA6687E1C357}" type="slidenum">
              <a:rPr lang="en-US" altLang="en-US"/>
              <a:pPr/>
              <a:t>‹#›</a:t>
            </a:fld>
            <a:endParaRPr lang="en-US" altLang="en-US"/>
          </a:p>
        </p:txBody>
      </p:sp>
    </p:spTree>
    <p:extLst>
      <p:ext uri="{BB962C8B-B14F-4D97-AF65-F5344CB8AC3E}">
        <p14:creationId xmlns:p14="http://schemas.microsoft.com/office/powerpoint/2010/main" val="21874822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1484A3-161E-FB46-903E-06C4B93EF7A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C5F78EC-C06F-5B46-AE14-9CF790DE29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46CB6A0-DF0D-CE46-B079-E6BEC4C49481}"/>
              </a:ext>
            </a:extLst>
          </p:cNvPr>
          <p:cNvSpPr>
            <a:spLocks noGrp="1" noChangeArrowheads="1"/>
          </p:cNvSpPr>
          <p:nvPr>
            <p:ph type="sldNum" sz="quarter" idx="12"/>
          </p:nvPr>
        </p:nvSpPr>
        <p:spPr>
          <a:ln/>
        </p:spPr>
        <p:txBody>
          <a:bodyPr/>
          <a:lstStyle>
            <a:lvl1pPr>
              <a:defRPr/>
            </a:lvl1pPr>
          </a:lstStyle>
          <a:p>
            <a:fld id="{DD2B684B-5DF4-4844-BBEF-0481ED1819D3}" type="slidenum">
              <a:rPr lang="en-US" altLang="en-US"/>
              <a:pPr/>
              <a:t>‹#›</a:t>
            </a:fld>
            <a:endParaRPr lang="en-US" altLang="en-US"/>
          </a:p>
        </p:txBody>
      </p:sp>
    </p:spTree>
    <p:extLst>
      <p:ext uri="{BB962C8B-B14F-4D97-AF65-F5344CB8AC3E}">
        <p14:creationId xmlns:p14="http://schemas.microsoft.com/office/powerpoint/2010/main" val="12919427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8A98CAA-0BC3-644B-B6DD-BA9055F271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E15533-400E-754A-89EF-EC3250A36D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F4A8DBF-28B5-D741-B6E2-F6A5BAC0145A}"/>
              </a:ext>
            </a:extLst>
          </p:cNvPr>
          <p:cNvSpPr>
            <a:spLocks noGrp="1" noChangeArrowheads="1"/>
          </p:cNvSpPr>
          <p:nvPr>
            <p:ph type="sldNum" sz="quarter" idx="12"/>
          </p:nvPr>
        </p:nvSpPr>
        <p:spPr>
          <a:ln/>
        </p:spPr>
        <p:txBody>
          <a:bodyPr/>
          <a:lstStyle>
            <a:lvl1pPr>
              <a:defRPr/>
            </a:lvl1pPr>
          </a:lstStyle>
          <a:p>
            <a:fld id="{194F2D6F-2D4D-9249-8EC3-292273D4E98F}" type="slidenum">
              <a:rPr lang="en-US" altLang="en-US"/>
              <a:pPr/>
              <a:t>‹#›</a:t>
            </a:fld>
            <a:endParaRPr lang="en-US" altLang="en-US"/>
          </a:p>
        </p:txBody>
      </p:sp>
    </p:spTree>
    <p:extLst>
      <p:ext uri="{BB962C8B-B14F-4D97-AF65-F5344CB8AC3E}">
        <p14:creationId xmlns:p14="http://schemas.microsoft.com/office/powerpoint/2010/main" val="13350247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8777F30-B5F9-7C4F-9FC0-6F2C4552A3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1AF2CF5-C09A-6C40-82A0-DEA9C5E139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94B780A-422E-A341-AD63-2BD69DADDB43}"/>
              </a:ext>
            </a:extLst>
          </p:cNvPr>
          <p:cNvSpPr>
            <a:spLocks noGrp="1" noChangeArrowheads="1"/>
          </p:cNvSpPr>
          <p:nvPr>
            <p:ph type="sldNum" sz="quarter" idx="12"/>
          </p:nvPr>
        </p:nvSpPr>
        <p:spPr>
          <a:ln/>
        </p:spPr>
        <p:txBody>
          <a:bodyPr/>
          <a:lstStyle>
            <a:lvl1pPr>
              <a:defRPr/>
            </a:lvl1pPr>
          </a:lstStyle>
          <a:p>
            <a:fld id="{09E4B4A1-73C8-3343-A069-9BC5E6CA69C1}" type="slidenum">
              <a:rPr lang="en-US" altLang="en-US"/>
              <a:pPr/>
              <a:t>‹#›</a:t>
            </a:fld>
            <a:endParaRPr lang="en-US" altLang="en-US"/>
          </a:p>
        </p:txBody>
      </p:sp>
    </p:spTree>
    <p:extLst>
      <p:ext uri="{BB962C8B-B14F-4D97-AF65-F5344CB8AC3E}">
        <p14:creationId xmlns:p14="http://schemas.microsoft.com/office/powerpoint/2010/main" val="606578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61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1D546C0-0842-8B4B-82AB-165233716B5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80ED661-DA45-BF4E-9EED-27E0BFBC3F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1727204-A56F-5B4B-8C7C-57DFABA8CBD5}"/>
              </a:ext>
            </a:extLst>
          </p:cNvPr>
          <p:cNvSpPr>
            <a:spLocks noGrp="1" noChangeArrowheads="1"/>
          </p:cNvSpPr>
          <p:nvPr>
            <p:ph type="sldNum" sz="quarter" idx="12"/>
          </p:nvPr>
        </p:nvSpPr>
        <p:spPr>
          <a:ln/>
        </p:spPr>
        <p:txBody>
          <a:bodyPr/>
          <a:lstStyle>
            <a:lvl1pPr>
              <a:defRPr/>
            </a:lvl1pPr>
          </a:lstStyle>
          <a:p>
            <a:fld id="{727C1C8A-21B3-C140-A6DB-558E90EAD49D}" type="slidenum">
              <a:rPr lang="en-US" altLang="en-US"/>
              <a:pPr/>
              <a:t>‹#›</a:t>
            </a:fld>
            <a:endParaRPr lang="en-US" altLang="en-US"/>
          </a:p>
        </p:txBody>
      </p:sp>
    </p:spTree>
    <p:extLst>
      <p:ext uri="{BB962C8B-B14F-4D97-AF65-F5344CB8AC3E}">
        <p14:creationId xmlns:p14="http://schemas.microsoft.com/office/powerpoint/2010/main" val="22260934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728AD65-B868-AD4B-AABF-9CC08637598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5C02E96-71C1-6B48-8708-76B9BC41EA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8C53E30-E418-CA43-BFCD-9AA3B59FFC68}"/>
              </a:ext>
            </a:extLst>
          </p:cNvPr>
          <p:cNvSpPr>
            <a:spLocks noGrp="1" noChangeArrowheads="1"/>
          </p:cNvSpPr>
          <p:nvPr>
            <p:ph type="sldNum" sz="quarter" idx="12"/>
          </p:nvPr>
        </p:nvSpPr>
        <p:spPr>
          <a:ln/>
        </p:spPr>
        <p:txBody>
          <a:bodyPr/>
          <a:lstStyle>
            <a:lvl1pPr>
              <a:defRPr/>
            </a:lvl1pPr>
          </a:lstStyle>
          <a:p>
            <a:fld id="{C5D9FEFA-B6CC-C246-912A-B44D2ED8DFBB}" type="slidenum">
              <a:rPr lang="en-US" altLang="en-US"/>
              <a:pPr/>
              <a:t>‹#›</a:t>
            </a:fld>
            <a:endParaRPr lang="en-US" altLang="en-US"/>
          </a:p>
        </p:txBody>
      </p:sp>
    </p:spTree>
    <p:extLst>
      <p:ext uri="{BB962C8B-B14F-4D97-AF65-F5344CB8AC3E}">
        <p14:creationId xmlns:p14="http://schemas.microsoft.com/office/powerpoint/2010/main" val="14974852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8EF5D3A-18E8-CB44-BAE6-E746F0604EE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F5A2D11-C34E-934D-A014-A87424F4F8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BF94659-4D3C-A546-9A04-E17384F6ACC3}"/>
              </a:ext>
            </a:extLst>
          </p:cNvPr>
          <p:cNvSpPr>
            <a:spLocks noGrp="1" noChangeArrowheads="1"/>
          </p:cNvSpPr>
          <p:nvPr>
            <p:ph type="sldNum" sz="quarter" idx="12"/>
          </p:nvPr>
        </p:nvSpPr>
        <p:spPr>
          <a:ln/>
        </p:spPr>
        <p:txBody>
          <a:bodyPr/>
          <a:lstStyle>
            <a:lvl1pPr>
              <a:defRPr/>
            </a:lvl1pPr>
          </a:lstStyle>
          <a:p>
            <a:fld id="{2B70624D-CA3B-7D48-9F8E-32D5214FE1A9}" type="slidenum">
              <a:rPr lang="en-US" altLang="en-US"/>
              <a:pPr/>
              <a:t>‹#›</a:t>
            </a:fld>
            <a:endParaRPr lang="en-US" altLang="en-US"/>
          </a:p>
        </p:txBody>
      </p:sp>
    </p:spTree>
    <p:extLst>
      <p:ext uri="{BB962C8B-B14F-4D97-AF65-F5344CB8AC3E}">
        <p14:creationId xmlns:p14="http://schemas.microsoft.com/office/powerpoint/2010/main" val="34466856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EF73AF4-8326-D142-9E9F-511D73F46C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8168673-90EF-FC40-9AFC-32EB04EEF5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C2D4FB8-50B2-C247-AA61-07564908124C}"/>
              </a:ext>
            </a:extLst>
          </p:cNvPr>
          <p:cNvSpPr>
            <a:spLocks noGrp="1" noChangeArrowheads="1"/>
          </p:cNvSpPr>
          <p:nvPr>
            <p:ph type="sldNum" sz="quarter" idx="12"/>
          </p:nvPr>
        </p:nvSpPr>
        <p:spPr>
          <a:ln/>
        </p:spPr>
        <p:txBody>
          <a:bodyPr/>
          <a:lstStyle>
            <a:lvl1pPr>
              <a:defRPr/>
            </a:lvl1pPr>
          </a:lstStyle>
          <a:p>
            <a:fld id="{848C57D4-D50E-6743-885E-B02643B2EC8D}" type="slidenum">
              <a:rPr lang="en-US" altLang="en-US"/>
              <a:pPr/>
              <a:t>‹#›</a:t>
            </a:fld>
            <a:endParaRPr lang="en-US" altLang="en-US"/>
          </a:p>
        </p:txBody>
      </p:sp>
    </p:spTree>
    <p:extLst>
      <p:ext uri="{BB962C8B-B14F-4D97-AF65-F5344CB8AC3E}">
        <p14:creationId xmlns:p14="http://schemas.microsoft.com/office/powerpoint/2010/main" val="38371731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CB65D94-561D-6946-B0E1-8DEE63E7566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DED9258-83C9-E540-94C2-44F3CA09EE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0A76497-4248-7841-8A71-B1602A076069}"/>
              </a:ext>
            </a:extLst>
          </p:cNvPr>
          <p:cNvSpPr>
            <a:spLocks noGrp="1" noChangeArrowheads="1"/>
          </p:cNvSpPr>
          <p:nvPr>
            <p:ph type="sldNum" sz="quarter" idx="12"/>
          </p:nvPr>
        </p:nvSpPr>
        <p:spPr>
          <a:ln/>
        </p:spPr>
        <p:txBody>
          <a:bodyPr/>
          <a:lstStyle>
            <a:lvl1pPr>
              <a:defRPr/>
            </a:lvl1pPr>
          </a:lstStyle>
          <a:p>
            <a:fld id="{EBE9630E-9B36-3F4E-B214-0DA5CF5D0CFC}" type="slidenum">
              <a:rPr lang="en-US" altLang="en-US"/>
              <a:pPr/>
              <a:t>‹#›</a:t>
            </a:fld>
            <a:endParaRPr lang="en-US" altLang="en-US"/>
          </a:p>
        </p:txBody>
      </p:sp>
    </p:spTree>
    <p:extLst>
      <p:ext uri="{BB962C8B-B14F-4D97-AF65-F5344CB8AC3E}">
        <p14:creationId xmlns:p14="http://schemas.microsoft.com/office/powerpoint/2010/main" val="10975939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4153026-7CD6-9D48-9F7D-DA1B0B9104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FBE61F-68D7-2C49-96E2-8D6EB755E9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E71625-3987-AF45-9CF6-474E38A6CF49}"/>
              </a:ext>
            </a:extLst>
          </p:cNvPr>
          <p:cNvSpPr>
            <a:spLocks noGrp="1" noChangeArrowheads="1"/>
          </p:cNvSpPr>
          <p:nvPr>
            <p:ph type="sldNum" sz="quarter" idx="12"/>
          </p:nvPr>
        </p:nvSpPr>
        <p:spPr>
          <a:ln/>
        </p:spPr>
        <p:txBody>
          <a:bodyPr/>
          <a:lstStyle>
            <a:lvl1pPr>
              <a:defRPr/>
            </a:lvl1pPr>
          </a:lstStyle>
          <a:p>
            <a:fld id="{B8CE7C74-B29A-6E4B-B1FC-37BCD59BC829}" type="slidenum">
              <a:rPr lang="en-US" altLang="en-US"/>
              <a:pPr/>
              <a:t>‹#›</a:t>
            </a:fld>
            <a:endParaRPr lang="en-US" altLang="en-US"/>
          </a:p>
        </p:txBody>
      </p:sp>
    </p:spTree>
    <p:extLst>
      <p:ext uri="{BB962C8B-B14F-4D97-AF65-F5344CB8AC3E}">
        <p14:creationId xmlns:p14="http://schemas.microsoft.com/office/powerpoint/2010/main" val="7700001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6C9AA84-9776-DD42-BE80-0D7C80DC6A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652475-4AE2-6245-810C-37A18DA8DE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E72F8B7-408B-064C-BFA3-E1D5DFD4F59C}"/>
              </a:ext>
            </a:extLst>
          </p:cNvPr>
          <p:cNvSpPr>
            <a:spLocks noGrp="1" noChangeArrowheads="1"/>
          </p:cNvSpPr>
          <p:nvPr>
            <p:ph type="sldNum" sz="quarter" idx="12"/>
          </p:nvPr>
        </p:nvSpPr>
        <p:spPr>
          <a:ln/>
        </p:spPr>
        <p:txBody>
          <a:bodyPr/>
          <a:lstStyle>
            <a:lvl1pPr>
              <a:defRPr/>
            </a:lvl1pPr>
          </a:lstStyle>
          <a:p>
            <a:fld id="{B0C2175A-7B6B-A348-9808-952DE42FBEB4}" type="slidenum">
              <a:rPr lang="en-US" altLang="en-US"/>
              <a:pPr/>
              <a:t>‹#›</a:t>
            </a:fld>
            <a:endParaRPr lang="en-US" altLang="en-US"/>
          </a:p>
        </p:txBody>
      </p:sp>
    </p:spTree>
    <p:extLst>
      <p:ext uri="{BB962C8B-B14F-4D97-AF65-F5344CB8AC3E}">
        <p14:creationId xmlns:p14="http://schemas.microsoft.com/office/powerpoint/2010/main" val="31530307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226E920-683C-F241-AB87-B6DC4EC605B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BFA5736-3163-0548-99A3-BAE5DE8B9F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B24CB79-C14F-DA42-9793-9D2701845165}"/>
              </a:ext>
            </a:extLst>
          </p:cNvPr>
          <p:cNvSpPr>
            <a:spLocks noGrp="1" noChangeArrowheads="1"/>
          </p:cNvSpPr>
          <p:nvPr>
            <p:ph type="sldNum" sz="quarter" idx="12"/>
          </p:nvPr>
        </p:nvSpPr>
        <p:spPr>
          <a:ln/>
        </p:spPr>
        <p:txBody>
          <a:bodyPr/>
          <a:lstStyle>
            <a:lvl1pPr>
              <a:defRPr/>
            </a:lvl1pPr>
          </a:lstStyle>
          <a:p>
            <a:fld id="{D126B80D-9CB4-2B41-B195-72F87483604B}" type="slidenum">
              <a:rPr lang="en-US" altLang="en-US"/>
              <a:pPr/>
              <a:t>‹#›</a:t>
            </a:fld>
            <a:endParaRPr lang="en-US" altLang="en-US"/>
          </a:p>
        </p:txBody>
      </p:sp>
    </p:spTree>
    <p:extLst>
      <p:ext uri="{BB962C8B-B14F-4D97-AF65-F5344CB8AC3E}">
        <p14:creationId xmlns:p14="http://schemas.microsoft.com/office/powerpoint/2010/main" val="22149248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F86649A-3D23-D64F-A67B-E5F0752022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F439B4-D688-1644-A6E7-62EA6488B9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C6C7C0-ADC4-F444-A326-EB3117A39D48}"/>
              </a:ext>
            </a:extLst>
          </p:cNvPr>
          <p:cNvSpPr>
            <a:spLocks noGrp="1" noChangeArrowheads="1"/>
          </p:cNvSpPr>
          <p:nvPr>
            <p:ph type="sldNum" sz="quarter" idx="12"/>
          </p:nvPr>
        </p:nvSpPr>
        <p:spPr>
          <a:ln/>
        </p:spPr>
        <p:txBody>
          <a:bodyPr/>
          <a:lstStyle>
            <a:lvl1pPr>
              <a:defRPr/>
            </a:lvl1pPr>
          </a:lstStyle>
          <a:p>
            <a:fld id="{B3503A00-70EE-5D43-841A-4BF26C4784C9}" type="slidenum">
              <a:rPr lang="en-US" altLang="en-US"/>
              <a:pPr/>
              <a:t>‹#›</a:t>
            </a:fld>
            <a:endParaRPr lang="en-US" altLang="en-US"/>
          </a:p>
        </p:txBody>
      </p:sp>
    </p:spTree>
    <p:extLst>
      <p:ext uri="{BB962C8B-B14F-4D97-AF65-F5344CB8AC3E}">
        <p14:creationId xmlns:p14="http://schemas.microsoft.com/office/powerpoint/2010/main" val="3973333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C38598C-17A1-534D-847E-1BF2F34A13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B12690-B78E-8D41-B71B-03DB69964F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35F0DD6-1A19-134A-A88A-643E1D916477}"/>
              </a:ext>
            </a:extLst>
          </p:cNvPr>
          <p:cNvSpPr>
            <a:spLocks noGrp="1" noChangeArrowheads="1"/>
          </p:cNvSpPr>
          <p:nvPr>
            <p:ph type="sldNum" sz="quarter" idx="12"/>
          </p:nvPr>
        </p:nvSpPr>
        <p:spPr>
          <a:ln/>
        </p:spPr>
        <p:txBody>
          <a:bodyPr/>
          <a:lstStyle>
            <a:lvl1pPr>
              <a:defRPr/>
            </a:lvl1pPr>
          </a:lstStyle>
          <a:p>
            <a:fld id="{A817FF49-9905-2042-93F0-D490FA6C216E}" type="slidenum">
              <a:rPr lang="en-US" altLang="en-US"/>
              <a:pPr/>
              <a:t>‹#›</a:t>
            </a:fld>
            <a:endParaRPr lang="en-US" altLang="en-US"/>
          </a:p>
        </p:txBody>
      </p:sp>
    </p:spTree>
    <p:extLst>
      <p:ext uri="{BB962C8B-B14F-4D97-AF65-F5344CB8AC3E}">
        <p14:creationId xmlns:p14="http://schemas.microsoft.com/office/powerpoint/2010/main" val="3487128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42513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AF0BF4E-A4B2-344D-90FB-2E281525C2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7F0A04C-8417-0C4C-97EB-3F8C23AB74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117A4B3-C636-6544-909E-16E2ED204A30}"/>
              </a:ext>
            </a:extLst>
          </p:cNvPr>
          <p:cNvSpPr>
            <a:spLocks noGrp="1" noChangeArrowheads="1"/>
          </p:cNvSpPr>
          <p:nvPr>
            <p:ph type="sldNum" sz="quarter" idx="12"/>
          </p:nvPr>
        </p:nvSpPr>
        <p:spPr>
          <a:ln/>
        </p:spPr>
        <p:txBody>
          <a:bodyPr/>
          <a:lstStyle>
            <a:lvl1pPr>
              <a:defRPr/>
            </a:lvl1pPr>
          </a:lstStyle>
          <a:p>
            <a:fld id="{F26E258E-98F3-B644-9D18-8835DFFCD751}" type="slidenum">
              <a:rPr lang="en-US" altLang="en-US"/>
              <a:pPr/>
              <a:t>‹#›</a:t>
            </a:fld>
            <a:endParaRPr lang="en-US" altLang="en-US"/>
          </a:p>
        </p:txBody>
      </p:sp>
    </p:spTree>
    <p:extLst>
      <p:ext uri="{BB962C8B-B14F-4D97-AF65-F5344CB8AC3E}">
        <p14:creationId xmlns:p14="http://schemas.microsoft.com/office/powerpoint/2010/main" val="41043237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8AA3ACC-58DB-5845-B8CA-038FB3F4903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249FF61-4726-7B49-980C-EF7D82639A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8370F5C-4F48-CA4F-A4CA-FB8BB5481973}"/>
              </a:ext>
            </a:extLst>
          </p:cNvPr>
          <p:cNvSpPr>
            <a:spLocks noGrp="1" noChangeArrowheads="1"/>
          </p:cNvSpPr>
          <p:nvPr>
            <p:ph type="sldNum" sz="quarter" idx="12"/>
          </p:nvPr>
        </p:nvSpPr>
        <p:spPr>
          <a:ln/>
        </p:spPr>
        <p:txBody>
          <a:bodyPr/>
          <a:lstStyle>
            <a:lvl1pPr>
              <a:defRPr/>
            </a:lvl1pPr>
          </a:lstStyle>
          <a:p>
            <a:fld id="{D01D273A-1FA3-E24F-B07B-711DC311C498}" type="slidenum">
              <a:rPr lang="en-US" altLang="en-US"/>
              <a:pPr/>
              <a:t>‹#›</a:t>
            </a:fld>
            <a:endParaRPr lang="en-US" altLang="en-US"/>
          </a:p>
        </p:txBody>
      </p:sp>
    </p:spTree>
    <p:extLst>
      <p:ext uri="{BB962C8B-B14F-4D97-AF65-F5344CB8AC3E}">
        <p14:creationId xmlns:p14="http://schemas.microsoft.com/office/powerpoint/2010/main" val="24778534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00BDE2D-858E-3543-B040-8849374D7D9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B7FB3E5-A0CD-454C-AF64-47DC3F85F5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4798C61-E3A8-9240-A783-F37F07890A60}"/>
              </a:ext>
            </a:extLst>
          </p:cNvPr>
          <p:cNvSpPr>
            <a:spLocks noGrp="1" noChangeArrowheads="1"/>
          </p:cNvSpPr>
          <p:nvPr>
            <p:ph type="sldNum" sz="quarter" idx="12"/>
          </p:nvPr>
        </p:nvSpPr>
        <p:spPr>
          <a:ln/>
        </p:spPr>
        <p:txBody>
          <a:bodyPr/>
          <a:lstStyle>
            <a:lvl1pPr>
              <a:defRPr/>
            </a:lvl1pPr>
          </a:lstStyle>
          <a:p>
            <a:fld id="{F431CB98-44EC-0545-B3FF-570FC5254BBC}" type="slidenum">
              <a:rPr lang="en-US" altLang="en-US"/>
              <a:pPr/>
              <a:t>‹#›</a:t>
            </a:fld>
            <a:endParaRPr lang="en-US" altLang="en-US"/>
          </a:p>
        </p:txBody>
      </p:sp>
    </p:spTree>
    <p:extLst>
      <p:ext uri="{BB962C8B-B14F-4D97-AF65-F5344CB8AC3E}">
        <p14:creationId xmlns:p14="http://schemas.microsoft.com/office/powerpoint/2010/main" val="11789298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0D7BC0D-0C96-7E42-85E5-B91B9674808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DF960E0-E946-D246-A5D1-5C379BAFA8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FC4533C-52D3-4643-9955-0660A22D8504}"/>
              </a:ext>
            </a:extLst>
          </p:cNvPr>
          <p:cNvSpPr>
            <a:spLocks noGrp="1" noChangeArrowheads="1"/>
          </p:cNvSpPr>
          <p:nvPr>
            <p:ph type="sldNum" sz="quarter" idx="12"/>
          </p:nvPr>
        </p:nvSpPr>
        <p:spPr>
          <a:ln/>
        </p:spPr>
        <p:txBody>
          <a:bodyPr/>
          <a:lstStyle>
            <a:lvl1pPr>
              <a:defRPr/>
            </a:lvl1pPr>
          </a:lstStyle>
          <a:p>
            <a:fld id="{D15295DC-1B30-0048-A4C8-5946B388D6CF}" type="slidenum">
              <a:rPr lang="en-US" altLang="en-US"/>
              <a:pPr/>
              <a:t>‹#›</a:t>
            </a:fld>
            <a:endParaRPr lang="en-US" altLang="en-US"/>
          </a:p>
        </p:txBody>
      </p:sp>
    </p:spTree>
    <p:extLst>
      <p:ext uri="{BB962C8B-B14F-4D97-AF65-F5344CB8AC3E}">
        <p14:creationId xmlns:p14="http://schemas.microsoft.com/office/powerpoint/2010/main" val="6163211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3A2CAF7-3C6C-CB40-AAA9-461D77F017D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C60542C-A2E5-FE4F-8546-0FE428D4F4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E367B1B-7DC3-0144-B08C-C0B43FD6C4EE}"/>
              </a:ext>
            </a:extLst>
          </p:cNvPr>
          <p:cNvSpPr>
            <a:spLocks noGrp="1" noChangeArrowheads="1"/>
          </p:cNvSpPr>
          <p:nvPr>
            <p:ph type="sldNum" sz="quarter" idx="12"/>
          </p:nvPr>
        </p:nvSpPr>
        <p:spPr>
          <a:ln/>
        </p:spPr>
        <p:txBody>
          <a:bodyPr/>
          <a:lstStyle>
            <a:lvl1pPr>
              <a:defRPr/>
            </a:lvl1pPr>
          </a:lstStyle>
          <a:p>
            <a:fld id="{E09296A5-7FAD-F34A-948A-76576079109E}" type="slidenum">
              <a:rPr lang="en-US" altLang="en-US"/>
              <a:pPr/>
              <a:t>‹#›</a:t>
            </a:fld>
            <a:endParaRPr lang="en-US" altLang="en-US"/>
          </a:p>
        </p:txBody>
      </p:sp>
    </p:spTree>
    <p:extLst>
      <p:ext uri="{BB962C8B-B14F-4D97-AF65-F5344CB8AC3E}">
        <p14:creationId xmlns:p14="http://schemas.microsoft.com/office/powerpoint/2010/main" val="20893040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F20DF68-C337-8A42-8614-F6000484507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AAC446E-689A-0743-8B83-5B87C916D9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E4B721B-0152-FF4A-A5C8-82B332F83A81}"/>
              </a:ext>
            </a:extLst>
          </p:cNvPr>
          <p:cNvSpPr>
            <a:spLocks noGrp="1" noChangeArrowheads="1"/>
          </p:cNvSpPr>
          <p:nvPr>
            <p:ph type="sldNum" sz="quarter" idx="12"/>
          </p:nvPr>
        </p:nvSpPr>
        <p:spPr>
          <a:ln/>
        </p:spPr>
        <p:txBody>
          <a:bodyPr/>
          <a:lstStyle>
            <a:lvl1pPr>
              <a:defRPr/>
            </a:lvl1pPr>
          </a:lstStyle>
          <a:p>
            <a:fld id="{C4223AE8-B3BC-DA47-8DE7-D2974E4EC971}" type="slidenum">
              <a:rPr lang="en-US" altLang="en-US"/>
              <a:pPr/>
              <a:t>‹#›</a:t>
            </a:fld>
            <a:endParaRPr lang="en-US" altLang="en-US"/>
          </a:p>
        </p:txBody>
      </p:sp>
    </p:spTree>
    <p:extLst>
      <p:ext uri="{BB962C8B-B14F-4D97-AF65-F5344CB8AC3E}">
        <p14:creationId xmlns:p14="http://schemas.microsoft.com/office/powerpoint/2010/main" val="5867026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9ACE86-71C3-3A40-A01C-084BE1998C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0546470-3598-714A-AA4D-BADEACC7E7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84A8D4-103E-B149-8CDD-B44A6D4385D2}"/>
              </a:ext>
            </a:extLst>
          </p:cNvPr>
          <p:cNvSpPr>
            <a:spLocks noGrp="1" noChangeArrowheads="1"/>
          </p:cNvSpPr>
          <p:nvPr>
            <p:ph type="sldNum" sz="quarter" idx="12"/>
          </p:nvPr>
        </p:nvSpPr>
        <p:spPr>
          <a:ln/>
        </p:spPr>
        <p:txBody>
          <a:bodyPr/>
          <a:lstStyle>
            <a:lvl1pPr>
              <a:defRPr/>
            </a:lvl1pPr>
          </a:lstStyle>
          <a:p>
            <a:fld id="{209AD093-95CE-A940-8F86-2C562550EB12}" type="slidenum">
              <a:rPr lang="en-US" altLang="en-US"/>
              <a:pPr/>
              <a:t>‹#›</a:t>
            </a:fld>
            <a:endParaRPr lang="en-US" altLang="en-US"/>
          </a:p>
        </p:txBody>
      </p:sp>
    </p:spTree>
    <p:extLst>
      <p:ext uri="{BB962C8B-B14F-4D97-AF65-F5344CB8AC3E}">
        <p14:creationId xmlns:p14="http://schemas.microsoft.com/office/powerpoint/2010/main" val="33525775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8CE7553-9344-C345-88BC-C852C7EBA2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652A4A-FA3F-9744-A2A3-D0D5BAB8A9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81F4B0-1AE8-C141-9629-CB5BC064E3AF}"/>
              </a:ext>
            </a:extLst>
          </p:cNvPr>
          <p:cNvSpPr>
            <a:spLocks noGrp="1" noChangeArrowheads="1"/>
          </p:cNvSpPr>
          <p:nvPr>
            <p:ph type="sldNum" sz="quarter" idx="12"/>
          </p:nvPr>
        </p:nvSpPr>
        <p:spPr>
          <a:ln/>
        </p:spPr>
        <p:txBody>
          <a:bodyPr/>
          <a:lstStyle>
            <a:lvl1pPr>
              <a:defRPr/>
            </a:lvl1pPr>
          </a:lstStyle>
          <a:p>
            <a:fld id="{9A4662F1-AD2E-0643-97E3-364403057FCF}" type="slidenum">
              <a:rPr lang="en-US" altLang="en-US"/>
              <a:pPr/>
              <a:t>‹#›</a:t>
            </a:fld>
            <a:endParaRPr lang="en-US" altLang="en-US"/>
          </a:p>
        </p:txBody>
      </p:sp>
    </p:spTree>
    <p:extLst>
      <p:ext uri="{BB962C8B-B14F-4D97-AF65-F5344CB8AC3E}">
        <p14:creationId xmlns:p14="http://schemas.microsoft.com/office/powerpoint/2010/main" val="17572219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B0B3743-09D1-654C-8A81-FD926E4C13FF}"/>
              </a:ext>
            </a:extLst>
          </p:cNvPr>
          <p:cNvGrpSpPr>
            <a:grpSpLocks/>
          </p:cNvGrpSpPr>
          <p:nvPr/>
        </p:nvGrpSpPr>
        <p:grpSpPr bwMode="auto">
          <a:xfrm>
            <a:off x="0" y="0"/>
            <a:ext cx="8458200" cy="5943600"/>
            <a:chOff x="0" y="0"/>
            <a:chExt cx="5328" cy="3744"/>
          </a:xfrm>
        </p:grpSpPr>
        <p:sp>
          <p:nvSpPr>
            <p:cNvPr id="5" name="Freeform 3">
              <a:extLst>
                <a:ext uri="{FF2B5EF4-FFF2-40B4-BE49-F238E27FC236}">
                  <a16:creationId xmlns:a16="http://schemas.microsoft.com/office/drawing/2014/main" id="{379D8B24-5CC4-604A-BE52-900E13150172}"/>
                </a:ext>
              </a:extLst>
            </p:cNvPr>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6" name="Freeform 4">
              <a:extLst>
                <a:ext uri="{FF2B5EF4-FFF2-40B4-BE49-F238E27FC236}">
                  <a16:creationId xmlns:a16="http://schemas.microsoft.com/office/drawing/2014/main" id="{F872BCBC-76F8-3144-AFDA-3047710391A9}"/>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389" name="Rectangle 5"/>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639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Date Placeholder 6">
            <a:extLst>
              <a:ext uri="{FF2B5EF4-FFF2-40B4-BE49-F238E27FC236}">
                <a16:creationId xmlns:a16="http://schemas.microsoft.com/office/drawing/2014/main" id="{4142EB23-6027-EC45-A4A2-AB7B0B2F7E39}"/>
              </a:ext>
            </a:extLst>
          </p:cNvPr>
          <p:cNvSpPr>
            <a:spLocks noGrp="1" noChangeArrowheads="1"/>
          </p:cNvSpPr>
          <p:nvPr>
            <p:ph type="dt" sz="quarter"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83BCEBFB-0170-E64F-8CA8-B3ABEDCF6116}"/>
              </a:ext>
            </a:extLst>
          </p:cNvPr>
          <p:cNvSpPr>
            <a:spLocks noGrp="1" noChangeArrowheads="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FF0C35AF-FF4B-EA4B-80C4-1C877E1DA608}"/>
              </a:ext>
            </a:extLst>
          </p:cNvPr>
          <p:cNvSpPr>
            <a:spLocks noGrp="1" noChangeArrowheads="1"/>
          </p:cNvSpPr>
          <p:nvPr>
            <p:ph type="sldNum" sz="quarter" idx="12"/>
          </p:nvPr>
        </p:nvSpPr>
        <p:spPr/>
        <p:txBody>
          <a:bodyPr/>
          <a:lstStyle>
            <a:lvl1pPr>
              <a:defRPr/>
            </a:lvl1pPr>
          </a:lstStyle>
          <a:p>
            <a:fld id="{D1F382CC-1A74-044F-89A0-5CF94A640886}" type="slidenum">
              <a:rPr lang="en-US" altLang="en-US"/>
              <a:pPr/>
              <a:t>‹#›</a:t>
            </a:fld>
            <a:endParaRPr lang="en-US" altLang="en-US"/>
          </a:p>
        </p:txBody>
      </p:sp>
    </p:spTree>
    <p:extLst>
      <p:ext uri="{BB962C8B-B14F-4D97-AF65-F5344CB8AC3E}">
        <p14:creationId xmlns:p14="http://schemas.microsoft.com/office/powerpoint/2010/main" val="2333137147"/>
      </p:ext>
    </p:extLst>
  </p:cSld>
  <p:clrMapOvr>
    <a:masterClrMapping/>
  </p:clrMapOvr>
  <p:transition spd="med">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A7BD2DB5-06D7-CE4B-A485-9CBC4C02DD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2180AB60-1E3F-5847-8E51-4EB49F928D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CEE69EFC-B3E9-6F43-AF69-A8433842F727}"/>
              </a:ext>
            </a:extLst>
          </p:cNvPr>
          <p:cNvSpPr>
            <a:spLocks noGrp="1" noChangeArrowheads="1"/>
          </p:cNvSpPr>
          <p:nvPr>
            <p:ph type="sldNum" sz="quarter" idx="12"/>
          </p:nvPr>
        </p:nvSpPr>
        <p:spPr>
          <a:ln/>
        </p:spPr>
        <p:txBody>
          <a:bodyPr/>
          <a:lstStyle>
            <a:lvl1pPr>
              <a:defRPr/>
            </a:lvl1pPr>
          </a:lstStyle>
          <a:p>
            <a:fld id="{18600A2D-CA56-B044-BD97-D037E8E1AA03}" type="slidenum">
              <a:rPr lang="en-US" altLang="en-US"/>
              <a:pPr/>
              <a:t>‹#›</a:t>
            </a:fld>
            <a:endParaRPr lang="en-US" altLang="en-US"/>
          </a:p>
        </p:txBody>
      </p:sp>
    </p:spTree>
    <p:extLst>
      <p:ext uri="{BB962C8B-B14F-4D97-AF65-F5344CB8AC3E}">
        <p14:creationId xmlns:p14="http://schemas.microsoft.com/office/powerpoint/2010/main" val="1083130427"/>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7516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F0B69FD2-19F4-EE48-8DED-13E18A10A4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558FAB61-2A5E-ED4C-8527-A24EFB8E73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6D0043F3-54DE-6841-B211-44F619D5F586}"/>
              </a:ext>
            </a:extLst>
          </p:cNvPr>
          <p:cNvSpPr>
            <a:spLocks noGrp="1" noChangeArrowheads="1"/>
          </p:cNvSpPr>
          <p:nvPr>
            <p:ph type="sldNum" sz="quarter" idx="12"/>
          </p:nvPr>
        </p:nvSpPr>
        <p:spPr>
          <a:ln/>
        </p:spPr>
        <p:txBody>
          <a:bodyPr/>
          <a:lstStyle>
            <a:lvl1pPr>
              <a:defRPr/>
            </a:lvl1pPr>
          </a:lstStyle>
          <a:p>
            <a:fld id="{F91C8C7E-DDAF-4D42-A78B-21EA76B7B8CB}" type="slidenum">
              <a:rPr lang="en-US" altLang="en-US"/>
              <a:pPr/>
              <a:t>‹#›</a:t>
            </a:fld>
            <a:endParaRPr lang="en-US" altLang="en-US"/>
          </a:p>
        </p:txBody>
      </p:sp>
    </p:spTree>
    <p:extLst>
      <p:ext uri="{BB962C8B-B14F-4D97-AF65-F5344CB8AC3E}">
        <p14:creationId xmlns:p14="http://schemas.microsoft.com/office/powerpoint/2010/main" val="4275939712"/>
      </p:ext>
    </p:extLst>
  </p:cSld>
  <p:clrMapOvr>
    <a:masterClrMapping/>
  </p:clrMapOvr>
  <p:transition spd="med">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F674CB00-7FC1-FE4C-8725-7D076F8C7D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C7DDBBF3-3CCE-7C4A-A259-A5DA28DC7B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31DAD870-B7C4-D946-B408-8175DD500525}"/>
              </a:ext>
            </a:extLst>
          </p:cNvPr>
          <p:cNvSpPr>
            <a:spLocks noGrp="1" noChangeArrowheads="1"/>
          </p:cNvSpPr>
          <p:nvPr>
            <p:ph type="sldNum" sz="quarter" idx="12"/>
          </p:nvPr>
        </p:nvSpPr>
        <p:spPr>
          <a:ln/>
        </p:spPr>
        <p:txBody>
          <a:bodyPr/>
          <a:lstStyle>
            <a:lvl1pPr>
              <a:defRPr/>
            </a:lvl1pPr>
          </a:lstStyle>
          <a:p>
            <a:fld id="{E35C6DC2-D934-2F4A-AD3D-007D7EC1FFBE}" type="slidenum">
              <a:rPr lang="en-US" altLang="en-US"/>
              <a:pPr/>
              <a:t>‹#›</a:t>
            </a:fld>
            <a:endParaRPr lang="en-US" altLang="en-US"/>
          </a:p>
        </p:txBody>
      </p:sp>
    </p:spTree>
    <p:extLst>
      <p:ext uri="{BB962C8B-B14F-4D97-AF65-F5344CB8AC3E}">
        <p14:creationId xmlns:p14="http://schemas.microsoft.com/office/powerpoint/2010/main" val="1928943964"/>
      </p:ext>
    </p:extLst>
  </p:cSld>
  <p:clrMapOvr>
    <a:masterClrMapping/>
  </p:clrMapOvr>
  <p:transition spd="med">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07570C03-0B9A-AE4D-83D9-B3112F8D053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4F1C3585-024E-974B-BF2F-92C1715332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CC9364BF-09FB-5344-97BF-7B1DF3C995D0}"/>
              </a:ext>
            </a:extLst>
          </p:cNvPr>
          <p:cNvSpPr>
            <a:spLocks noGrp="1" noChangeArrowheads="1"/>
          </p:cNvSpPr>
          <p:nvPr>
            <p:ph type="sldNum" sz="quarter" idx="12"/>
          </p:nvPr>
        </p:nvSpPr>
        <p:spPr>
          <a:ln/>
        </p:spPr>
        <p:txBody>
          <a:bodyPr/>
          <a:lstStyle>
            <a:lvl1pPr>
              <a:defRPr/>
            </a:lvl1pPr>
          </a:lstStyle>
          <a:p>
            <a:fld id="{852F966E-6532-7E47-A838-1E23E6A6D4D3}" type="slidenum">
              <a:rPr lang="en-US" altLang="en-US"/>
              <a:pPr/>
              <a:t>‹#›</a:t>
            </a:fld>
            <a:endParaRPr lang="en-US" altLang="en-US"/>
          </a:p>
        </p:txBody>
      </p:sp>
    </p:spTree>
    <p:extLst>
      <p:ext uri="{BB962C8B-B14F-4D97-AF65-F5344CB8AC3E}">
        <p14:creationId xmlns:p14="http://schemas.microsoft.com/office/powerpoint/2010/main" val="3701062699"/>
      </p:ext>
    </p:extLst>
  </p:cSld>
  <p:clrMapOvr>
    <a:masterClrMapping/>
  </p:clrMapOvr>
  <p:transition spd="med">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8DBBC239-BBFF-B649-B21D-F11F34B202C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4426DD9A-A654-594D-A672-BB4D6A22F8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E9340853-A46E-7F4F-B54D-289A44CD96F9}"/>
              </a:ext>
            </a:extLst>
          </p:cNvPr>
          <p:cNvSpPr>
            <a:spLocks noGrp="1" noChangeArrowheads="1"/>
          </p:cNvSpPr>
          <p:nvPr>
            <p:ph type="sldNum" sz="quarter" idx="12"/>
          </p:nvPr>
        </p:nvSpPr>
        <p:spPr>
          <a:ln/>
        </p:spPr>
        <p:txBody>
          <a:bodyPr/>
          <a:lstStyle>
            <a:lvl1pPr>
              <a:defRPr/>
            </a:lvl1pPr>
          </a:lstStyle>
          <a:p>
            <a:fld id="{B876C526-F531-B04A-B3F9-9A3085431429}" type="slidenum">
              <a:rPr lang="en-US" altLang="en-US"/>
              <a:pPr/>
              <a:t>‹#›</a:t>
            </a:fld>
            <a:endParaRPr lang="en-US" altLang="en-US"/>
          </a:p>
        </p:txBody>
      </p:sp>
    </p:spTree>
    <p:extLst>
      <p:ext uri="{BB962C8B-B14F-4D97-AF65-F5344CB8AC3E}">
        <p14:creationId xmlns:p14="http://schemas.microsoft.com/office/powerpoint/2010/main" val="1506513865"/>
      </p:ext>
    </p:extLst>
  </p:cSld>
  <p:clrMapOvr>
    <a:masterClrMapping/>
  </p:clrMapOvr>
  <p:transition spd="med">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A6324B56-B2FD-EE49-BB84-0B57D3DE0FD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id="{92EC1357-66AE-6B42-9B4C-B00C9F946E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67EE4C4D-B81D-444B-8C34-9BB5ED1BBA5D}"/>
              </a:ext>
            </a:extLst>
          </p:cNvPr>
          <p:cNvSpPr>
            <a:spLocks noGrp="1" noChangeArrowheads="1"/>
          </p:cNvSpPr>
          <p:nvPr>
            <p:ph type="sldNum" sz="quarter" idx="12"/>
          </p:nvPr>
        </p:nvSpPr>
        <p:spPr>
          <a:ln/>
        </p:spPr>
        <p:txBody>
          <a:bodyPr/>
          <a:lstStyle>
            <a:lvl1pPr>
              <a:defRPr/>
            </a:lvl1pPr>
          </a:lstStyle>
          <a:p>
            <a:fld id="{B5622B10-67AC-574D-98BD-14AAA5B1C833}" type="slidenum">
              <a:rPr lang="en-US" altLang="en-US"/>
              <a:pPr/>
              <a:t>‹#›</a:t>
            </a:fld>
            <a:endParaRPr lang="en-US" altLang="en-US"/>
          </a:p>
        </p:txBody>
      </p:sp>
    </p:spTree>
    <p:extLst>
      <p:ext uri="{BB962C8B-B14F-4D97-AF65-F5344CB8AC3E}">
        <p14:creationId xmlns:p14="http://schemas.microsoft.com/office/powerpoint/2010/main" val="3742719534"/>
      </p:ext>
    </p:extLst>
  </p:cSld>
  <p:clrMapOvr>
    <a:masterClrMapping/>
  </p:clrMapOvr>
  <p:transition spd="med">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D5B73796-69A7-B941-BAEA-69D770B2B0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D20B442F-8703-284F-9E73-C0FC08221B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CCCC9B2A-D625-134C-B700-35A2643251D5}"/>
              </a:ext>
            </a:extLst>
          </p:cNvPr>
          <p:cNvSpPr>
            <a:spLocks noGrp="1" noChangeArrowheads="1"/>
          </p:cNvSpPr>
          <p:nvPr>
            <p:ph type="sldNum" sz="quarter" idx="12"/>
          </p:nvPr>
        </p:nvSpPr>
        <p:spPr>
          <a:ln/>
        </p:spPr>
        <p:txBody>
          <a:bodyPr/>
          <a:lstStyle>
            <a:lvl1pPr>
              <a:defRPr/>
            </a:lvl1pPr>
          </a:lstStyle>
          <a:p>
            <a:fld id="{54C26A8D-594F-0C44-9085-ACD3B6E5D41B}" type="slidenum">
              <a:rPr lang="en-US" altLang="en-US"/>
              <a:pPr/>
              <a:t>‹#›</a:t>
            </a:fld>
            <a:endParaRPr lang="en-US" altLang="en-US"/>
          </a:p>
        </p:txBody>
      </p:sp>
    </p:spTree>
    <p:extLst>
      <p:ext uri="{BB962C8B-B14F-4D97-AF65-F5344CB8AC3E}">
        <p14:creationId xmlns:p14="http://schemas.microsoft.com/office/powerpoint/2010/main" val="1637967865"/>
      </p:ext>
    </p:extLst>
  </p:cSld>
  <p:clrMapOvr>
    <a:masterClrMapping/>
  </p:clrMapOvr>
  <p:transition spd="med">
    <p:randomBar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A8FBFB4B-A9F5-5049-84B7-C6654F7362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4FD09658-9B2E-6E46-9999-53145DAF57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D1FA8EC7-ACBB-2D45-8D7F-6748D123ABD0}"/>
              </a:ext>
            </a:extLst>
          </p:cNvPr>
          <p:cNvSpPr>
            <a:spLocks noGrp="1" noChangeArrowheads="1"/>
          </p:cNvSpPr>
          <p:nvPr>
            <p:ph type="sldNum" sz="quarter" idx="12"/>
          </p:nvPr>
        </p:nvSpPr>
        <p:spPr>
          <a:ln/>
        </p:spPr>
        <p:txBody>
          <a:bodyPr/>
          <a:lstStyle>
            <a:lvl1pPr>
              <a:defRPr/>
            </a:lvl1pPr>
          </a:lstStyle>
          <a:p>
            <a:fld id="{AE842CE9-CA26-584E-BB66-A6761DE9A804}" type="slidenum">
              <a:rPr lang="en-US" altLang="en-US"/>
              <a:pPr/>
              <a:t>‹#›</a:t>
            </a:fld>
            <a:endParaRPr lang="en-US" altLang="en-US"/>
          </a:p>
        </p:txBody>
      </p:sp>
    </p:spTree>
    <p:extLst>
      <p:ext uri="{BB962C8B-B14F-4D97-AF65-F5344CB8AC3E}">
        <p14:creationId xmlns:p14="http://schemas.microsoft.com/office/powerpoint/2010/main" val="1441808914"/>
      </p:ext>
    </p:extLst>
  </p:cSld>
  <p:clrMapOvr>
    <a:masterClrMapping/>
  </p:clrMapOvr>
  <p:transition spd="med">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D3689641-9160-A144-BB16-7525465B6AA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CEFAEDD9-8663-D249-8BA1-B4021A88AB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4EDB3C3F-C95D-0B46-BF99-F2E5E908B18B}"/>
              </a:ext>
            </a:extLst>
          </p:cNvPr>
          <p:cNvSpPr>
            <a:spLocks noGrp="1" noChangeArrowheads="1"/>
          </p:cNvSpPr>
          <p:nvPr>
            <p:ph type="sldNum" sz="quarter" idx="12"/>
          </p:nvPr>
        </p:nvSpPr>
        <p:spPr>
          <a:ln/>
        </p:spPr>
        <p:txBody>
          <a:bodyPr/>
          <a:lstStyle>
            <a:lvl1pPr>
              <a:defRPr/>
            </a:lvl1pPr>
          </a:lstStyle>
          <a:p>
            <a:fld id="{39DE1399-662C-4542-AB31-D3514CDD23A5}" type="slidenum">
              <a:rPr lang="en-US" altLang="en-US"/>
              <a:pPr/>
              <a:t>‹#›</a:t>
            </a:fld>
            <a:endParaRPr lang="en-US" altLang="en-US"/>
          </a:p>
        </p:txBody>
      </p:sp>
    </p:spTree>
    <p:extLst>
      <p:ext uri="{BB962C8B-B14F-4D97-AF65-F5344CB8AC3E}">
        <p14:creationId xmlns:p14="http://schemas.microsoft.com/office/powerpoint/2010/main" val="1400804780"/>
      </p:ext>
    </p:extLst>
  </p:cSld>
  <p:clrMapOvr>
    <a:masterClrMapping/>
  </p:clrMapOvr>
  <p:transition spd="med">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27AB9E3D-4D92-6143-B8C4-8F0D8FC372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92F3D55F-2CCD-FC4F-BD14-62D14E6ED9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8C912D11-1E18-F34E-A3F3-61E4648F8BA7}"/>
              </a:ext>
            </a:extLst>
          </p:cNvPr>
          <p:cNvSpPr>
            <a:spLocks noGrp="1" noChangeArrowheads="1"/>
          </p:cNvSpPr>
          <p:nvPr>
            <p:ph type="sldNum" sz="quarter" idx="12"/>
          </p:nvPr>
        </p:nvSpPr>
        <p:spPr>
          <a:ln/>
        </p:spPr>
        <p:txBody>
          <a:bodyPr/>
          <a:lstStyle>
            <a:lvl1pPr>
              <a:defRPr/>
            </a:lvl1pPr>
          </a:lstStyle>
          <a:p>
            <a:fld id="{865100CD-2D01-F04B-92BD-DBC45A091C13}" type="slidenum">
              <a:rPr lang="en-US" altLang="en-US"/>
              <a:pPr/>
              <a:t>‹#›</a:t>
            </a:fld>
            <a:endParaRPr lang="en-US" altLang="en-US"/>
          </a:p>
        </p:txBody>
      </p:sp>
    </p:spTree>
    <p:extLst>
      <p:ext uri="{BB962C8B-B14F-4D97-AF65-F5344CB8AC3E}">
        <p14:creationId xmlns:p14="http://schemas.microsoft.com/office/powerpoint/2010/main" val="2949912594"/>
      </p:ext>
    </p:extLst>
  </p:cSld>
  <p:clrMapOvr>
    <a:masterClrMapping/>
  </p:clrMapOvr>
  <p:transition spd="med">
    <p:randomBar dir="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3A416DE-055D-8C43-94A4-F4A8B10A1F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9E7197D-CECA-7C40-B54D-E1897A2F64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90C00DB-EFB2-B44B-877A-4A41DA3F4084}"/>
              </a:ext>
            </a:extLst>
          </p:cNvPr>
          <p:cNvSpPr>
            <a:spLocks noGrp="1" noChangeArrowheads="1"/>
          </p:cNvSpPr>
          <p:nvPr>
            <p:ph type="sldNum" sz="quarter" idx="12"/>
          </p:nvPr>
        </p:nvSpPr>
        <p:spPr>
          <a:ln/>
        </p:spPr>
        <p:txBody>
          <a:bodyPr/>
          <a:lstStyle>
            <a:lvl1pPr>
              <a:defRPr/>
            </a:lvl1pPr>
          </a:lstStyle>
          <a:p>
            <a:fld id="{91DE4B3D-5EE5-DC47-80FB-8F8409B92AF5}" type="slidenum">
              <a:rPr lang="en-US" altLang="en-US"/>
              <a:pPr/>
              <a:t>‹#›</a:t>
            </a:fld>
            <a:endParaRPr lang="en-US" altLang="en-US"/>
          </a:p>
        </p:txBody>
      </p:sp>
    </p:spTree>
    <p:extLst>
      <p:ext uri="{BB962C8B-B14F-4D97-AF65-F5344CB8AC3E}">
        <p14:creationId xmlns:p14="http://schemas.microsoft.com/office/powerpoint/2010/main" val="2433223941"/>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62773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621233D-8E71-844F-BB79-D4341EC8D6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2A4EF5-A073-E446-A01B-28AB01F693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8D8B20A-D868-3D46-A755-D7CCBE4EF494}"/>
              </a:ext>
            </a:extLst>
          </p:cNvPr>
          <p:cNvSpPr>
            <a:spLocks noGrp="1" noChangeArrowheads="1"/>
          </p:cNvSpPr>
          <p:nvPr>
            <p:ph type="sldNum" sz="quarter" idx="12"/>
          </p:nvPr>
        </p:nvSpPr>
        <p:spPr>
          <a:ln/>
        </p:spPr>
        <p:txBody>
          <a:bodyPr/>
          <a:lstStyle>
            <a:lvl1pPr>
              <a:defRPr/>
            </a:lvl1pPr>
          </a:lstStyle>
          <a:p>
            <a:fld id="{2EB8D582-A6E0-8E4B-B65B-D400F10FC235}" type="slidenum">
              <a:rPr lang="en-US" altLang="en-US"/>
              <a:pPr/>
              <a:t>‹#›</a:t>
            </a:fld>
            <a:endParaRPr lang="en-US" altLang="en-US"/>
          </a:p>
        </p:txBody>
      </p:sp>
    </p:spTree>
    <p:extLst>
      <p:ext uri="{BB962C8B-B14F-4D97-AF65-F5344CB8AC3E}">
        <p14:creationId xmlns:p14="http://schemas.microsoft.com/office/powerpoint/2010/main" val="2472597398"/>
      </p:ext>
    </p:extLst>
  </p:cSld>
  <p:clrMapOvr>
    <a:masterClrMapping/>
  </p:clrMapOvr>
  <p:transition spd="med">
    <p:randomBar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FA3F357-F0EB-B147-B072-01F4FD148F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E25C9CA-2390-1D45-878A-C8D6D69E81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1D0FD9-B568-D549-96F0-E2033D54AFB5}"/>
              </a:ext>
            </a:extLst>
          </p:cNvPr>
          <p:cNvSpPr>
            <a:spLocks noGrp="1" noChangeArrowheads="1"/>
          </p:cNvSpPr>
          <p:nvPr>
            <p:ph type="sldNum" sz="quarter" idx="12"/>
          </p:nvPr>
        </p:nvSpPr>
        <p:spPr>
          <a:ln/>
        </p:spPr>
        <p:txBody>
          <a:bodyPr/>
          <a:lstStyle>
            <a:lvl1pPr>
              <a:defRPr/>
            </a:lvl1pPr>
          </a:lstStyle>
          <a:p>
            <a:fld id="{F80F34D2-58ED-4345-B2A3-E331EE318940}" type="slidenum">
              <a:rPr lang="en-US" altLang="en-US"/>
              <a:pPr/>
              <a:t>‹#›</a:t>
            </a:fld>
            <a:endParaRPr lang="en-US" altLang="en-US"/>
          </a:p>
        </p:txBody>
      </p:sp>
    </p:spTree>
    <p:extLst>
      <p:ext uri="{BB962C8B-B14F-4D97-AF65-F5344CB8AC3E}">
        <p14:creationId xmlns:p14="http://schemas.microsoft.com/office/powerpoint/2010/main" val="1953354410"/>
      </p:ext>
    </p:extLst>
  </p:cSld>
  <p:clrMapOvr>
    <a:masterClrMapping/>
  </p:clrMapOvr>
  <p:transition spd="med">
    <p:randomBar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F322CCA-FBD3-B040-AF96-6C2654E0F0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BF4EC82-BA08-9348-9A26-1416156E88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1EA43AA-9988-3544-8A56-A90AEC93C74B}"/>
              </a:ext>
            </a:extLst>
          </p:cNvPr>
          <p:cNvSpPr>
            <a:spLocks noGrp="1" noChangeArrowheads="1"/>
          </p:cNvSpPr>
          <p:nvPr>
            <p:ph type="sldNum" sz="quarter" idx="12"/>
          </p:nvPr>
        </p:nvSpPr>
        <p:spPr>
          <a:ln/>
        </p:spPr>
        <p:txBody>
          <a:bodyPr/>
          <a:lstStyle>
            <a:lvl1pPr>
              <a:defRPr/>
            </a:lvl1pPr>
          </a:lstStyle>
          <a:p>
            <a:fld id="{2C2B619B-720B-D041-8FD2-35B0A00BD33B}" type="slidenum">
              <a:rPr lang="en-US" altLang="en-US"/>
              <a:pPr/>
              <a:t>‹#›</a:t>
            </a:fld>
            <a:endParaRPr lang="en-US" altLang="en-US"/>
          </a:p>
        </p:txBody>
      </p:sp>
    </p:spTree>
    <p:extLst>
      <p:ext uri="{BB962C8B-B14F-4D97-AF65-F5344CB8AC3E}">
        <p14:creationId xmlns:p14="http://schemas.microsoft.com/office/powerpoint/2010/main" val="1832161622"/>
      </p:ext>
    </p:extLst>
  </p:cSld>
  <p:clrMapOvr>
    <a:masterClrMapping/>
  </p:clrMapOvr>
  <p:transition spd="med">
    <p:randomBar dir="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0932816-5A6B-4F4D-810A-EC122A0727C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02E21F2-E88D-FF44-B81E-59E17789B3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E9F6A8B-D674-E84D-966C-36B67E161C5F}"/>
              </a:ext>
            </a:extLst>
          </p:cNvPr>
          <p:cNvSpPr>
            <a:spLocks noGrp="1" noChangeArrowheads="1"/>
          </p:cNvSpPr>
          <p:nvPr>
            <p:ph type="sldNum" sz="quarter" idx="12"/>
          </p:nvPr>
        </p:nvSpPr>
        <p:spPr>
          <a:ln/>
        </p:spPr>
        <p:txBody>
          <a:bodyPr/>
          <a:lstStyle>
            <a:lvl1pPr>
              <a:defRPr/>
            </a:lvl1pPr>
          </a:lstStyle>
          <a:p>
            <a:fld id="{24C75F05-A9C6-9D46-BBA4-D0F32E18BB8A}" type="slidenum">
              <a:rPr lang="en-US" altLang="en-US"/>
              <a:pPr/>
              <a:t>‹#›</a:t>
            </a:fld>
            <a:endParaRPr lang="en-US" altLang="en-US"/>
          </a:p>
        </p:txBody>
      </p:sp>
    </p:spTree>
    <p:extLst>
      <p:ext uri="{BB962C8B-B14F-4D97-AF65-F5344CB8AC3E}">
        <p14:creationId xmlns:p14="http://schemas.microsoft.com/office/powerpoint/2010/main" val="1253214559"/>
      </p:ext>
    </p:extLst>
  </p:cSld>
  <p:clrMapOvr>
    <a:masterClrMapping/>
  </p:clrMapOvr>
  <p:transition spd="med">
    <p:randomBar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2C93216-1105-F843-BC0A-707DED4EB1F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0E0ADAC-1C5D-6347-982D-E7097C56AD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3CAA763-9F5E-FD48-9493-CB46862400FF}"/>
              </a:ext>
            </a:extLst>
          </p:cNvPr>
          <p:cNvSpPr>
            <a:spLocks noGrp="1" noChangeArrowheads="1"/>
          </p:cNvSpPr>
          <p:nvPr>
            <p:ph type="sldNum" sz="quarter" idx="12"/>
          </p:nvPr>
        </p:nvSpPr>
        <p:spPr>
          <a:ln/>
        </p:spPr>
        <p:txBody>
          <a:bodyPr/>
          <a:lstStyle>
            <a:lvl1pPr>
              <a:defRPr/>
            </a:lvl1pPr>
          </a:lstStyle>
          <a:p>
            <a:fld id="{0BA327EC-0D2C-EA41-940C-F30C802AFDEC}" type="slidenum">
              <a:rPr lang="en-US" altLang="en-US"/>
              <a:pPr/>
              <a:t>‹#›</a:t>
            </a:fld>
            <a:endParaRPr lang="en-US" altLang="en-US"/>
          </a:p>
        </p:txBody>
      </p:sp>
    </p:spTree>
    <p:extLst>
      <p:ext uri="{BB962C8B-B14F-4D97-AF65-F5344CB8AC3E}">
        <p14:creationId xmlns:p14="http://schemas.microsoft.com/office/powerpoint/2010/main" val="2814465299"/>
      </p:ext>
    </p:extLst>
  </p:cSld>
  <p:clrMapOvr>
    <a:masterClrMapping/>
  </p:clrMapOvr>
  <p:transition spd="med">
    <p:randomBar dir="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A40FB4D-BF75-8549-958C-81611586196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14BE1A8-C438-2D4C-9F47-A1ECFC96DC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322664E-F62C-A549-9EED-6E7AA8F86D89}"/>
              </a:ext>
            </a:extLst>
          </p:cNvPr>
          <p:cNvSpPr>
            <a:spLocks noGrp="1" noChangeArrowheads="1"/>
          </p:cNvSpPr>
          <p:nvPr>
            <p:ph type="sldNum" sz="quarter" idx="12"/>
          </p:nvPr>
        </p:nvSpPr>
        <p:spPr>
          <a:ln/>
        </p:spPr>
        <p:txBody>
          <a:bodyPr/>
          <a:lstStyle>
            <a:lvl1pPr>
              <a:defRPr/>
            </a:lvl1pPr>
          </a:lstStyle>
          <a:p>
            <a:fld id="{B14F5C69-B8D3-8344-AB61-FFDE3C487C5F}" type="slidenum">
              <a:rPr lang="en-US" altLang="en-US"/>
              <a:pPr/>
              <a:t>‹#›</a:t>
            </a:fld>
            <a:endParaRPr lang="en-US" altLang="en-US"/>
          </a:p>
        </p:txBody>
      </p:sp>
    </p:spTree>
    <p:extLst>
      <p:ext uri="{BB962C8B-B14F-4D97-AF65-F5344CB8AC3E}">
        <p14:creationId xmlns:p14="http://schemas.microsoft.com/office/powerpoint/2010/main" val="3472840248"/>
      </p:ext>
    </p:extLst>
  </p:cSld>
  <p:clrMapOvr>
    <a:masterClrMapping/>
  </p:clrMapOvr>
  <p:transition spd="med">
    <p:randomBar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E9E3C4C-BF74-BE4E-B923-8E2D759323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AA0BF97-0750-BC40-9A0E-A899AD78BE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147FC70-EF7C-5D4A-A68F-054160B489A6}"/>
              </a:ext>
            </a:extLst>
          </p:cNvPr>
          <p:cNvSpPr>
            <a:spLocks noGrp="1" noChangeArrowheads="1"/>
          </p:cNvSpPr>
          <p:nvPr>
            <p:ph type="sldNum" sz="quarter" idx="12"/>
          </p:nvPr>
        </p:nvSpPr>
        <p:spPr>
          <a:ln/>
        </p:spPr>
        <p:txBody>
          <a:bodyPr/>
          <a:lstStyle>
            <a:lvl1pPr>
              <a:defRPr/>
            </a:lvl1pPr>
          </a:lstStyle>
          <a:p>
            <a:fld id="{EFAD1B6C-1373-8C41-9B6D-9DE1A1FB35CC}" type="slidenum">
              <a:rPr lang="en-US" altLang="en-US"/>
              <a:pPr/>
              <a:t>‹#›</a:t>
            </a:fld>
            <a:endParaRPr lang="en-US" altLang="en-US"/>
          </a:p>
        </p:txBody>
      </p:sp>
    </p:spTree>
    <p:extLst>
      <p:ext uri="{BB962C8B-B14F-4D97-AF65-F5344CB8AC3E}">
        <p14:creationId xmlns:p14="http://schemas.microsoft.com/office/powerpoint/2010/main" val="2848669611"/>
      </p:ext>
    </p:extLst>
  </p:cSld>
  <p:clrMapOvr>
    <a:masterClrMapping/>
  </p:clrMapOvr>
  <p:transition spd="med">
    <p:randomBar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EBC2F42-FA60-CF4F-B24A-0D79E1E3031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DDACA46-8875-6F43-9EF8-B80E221041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87E140B-D140-DD4E-B10C-7292DC86BE11}"/>
              </a:ext>
            </a:extLst>
          </p:cNvPr>
          <p:cNvSpPr>
            <a:spLocks noGrp="1" noChangeArrowheads="1"/>
          </p:cNvSpPr>
          <p:nvPr>
            <p:ph type="sldNum" sz="quarter" idx="12"/>
          </p:nvPr>
        </p:nvSpPr>
        <p:spPr>
          <a:ln/>
        </p:spPr>
        <p:txBody>
          <a:bodyPr/>
          <a:lstStyle>
            <a:lvl1pPr>
              <a:defRPr/>
            </a:lvl1pPr>
          </a:lstStyle>
          <a:p>
            <a:fld id="{AD0F3F12-0A14-0B45-9E94-3DD42F7EE71D}" type="slidenum">
              <a:rPr lang="en-US" altLang="en-US"/>
              <a:pPr/>
              <a:t>‹#›</a:t>
            </a:fld>
            <a:endParaRPr lang="en-US" altLang="en-US"/>
          </a:p>
        </p:txBody>
      </p:sp>
    </p:spTree>
    <p:extLst>
      <p:ext uri="{BB962C8B-B14F-4D97-AF65-F5344CB8AC3E}">
        <p14:creationId xmlns:p14="http://schemas.microsoft.com/office/powerpoint/2010/main" val="775566771"/>
      </p:ext>
    </p:extLst>
  </p:cSld>
  <p:clrMapOvr>
    <a:masterClrMapping/>
  </p:clrMapOvr>
  <p:transition spd="med">
    <p:randomBar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531179F-6FB3-0A4D-A9AA-0C78B868F23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922387B-2327-DD4C-BB5F-71896C6979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C09675C-0FBE-C84E-A944-8DD83F47DCCD}"/>
              </a:ext>
            </a:extLst>
          </p:cNvPr>
          <p:cNvSpPr>
            <a:spLocks noGrp="1" noChangeArrowheads="1"/>
          </p:cNvSpPr>
          <p:nvPr>
            <p:ph type="sldNum" sz="quarter" idx="12"/>
          </p:nvPr>
        </p:nvSpPr>
        <p:spPr>
          <a:ln/>
        </p:spPr>
        <p:txBody>
          <a:bodyPr/>
          <a:lstStyle>
            <a:lvl1pPr>
              <a:defRPr/>
            </a:lvl1pPr>
          </a:lstStyle>
          <a:p>
            <a:fld id="{6C26D292-1CC0-334D-AB10-15C2138A6FA3}" type="slidenum">
              <a:rPr lang="en-US" altLang="en-US"/>
              <a:pPr/>
              <a:t>‹#›</a:t>
            </a:fld>
            <a:endParaRPr lang="en-US" altLang="en-US"/>
          </a:p>
        </p:txBody>
      </p:sp>
    </p:spTree>
    <p:extLst>
      <p:ext uri="{BB962C8B-B14F-4D97-AF65-F5344CB8AC3E}">
        <p14:creationId xmlns:p14="http://schemas.microsoft.com/office/powerpoint/2010/main" val="3277624879"/>
      </p:ext>
    </p:extLst>
  </p:cSld>
  <p:clrMapOvr>
    <a:masterClrMapping/>
  </p:clrMapOvr>
  <p:transition spd="med">
    <p:randomBar dir="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ED1D5E3-44ED-AB45-B385-9A92374E4D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013BC4D-ACA0-464B-9941-FBA5AE7DAA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46D2B2-316C-D440-9100-B2F7049B8401}"/>
              </a:ext>
            </a:extLst>
          </p:cNvPr>
          <p:cNvSpPr>
            <a:spLocks noGrp="1" noChangeArrowheads="1"/>
          </p:cNvSpPr>
          <p:nvPr>
            <p:ph type="sldNum" sz="quarter" idx="12"/>
          </p:nvPr>
        </p:nvSpPr>
        <p:spPr>
          <a:ln/>
        </p:spPr>
        <p:txBody>
          <a:bodyPr/>
          <a:lstStyle>
            <a:lvl1pPr>
              <a:defRPr/>
            </a:lvl1pPr>
          </a:lstStyle>
          <a:p>
            <a:fld id="{A941C5D3-C940-1C45-AC5D-83DBF18C9917}" type="slidenum">
              <a:rPr lang="en-US" altLang="en-US"/>
              <a:pPr/>
              <a:t>‹#›</a:t>
            </a:fld>
            <a:endParaRPr lang="en-US" altLang="en-US"/>
          </a:p>
        </p:txBody>
      </p:sp>
    </p:spTree>
    <p:extLst>
      <p:ext uri="{BB962C8B-B14F-4D97-AF65-F5344CB8AC3E}">
        <p14:creationId xmlns:p14="http://schemas.microsoft.com/office/powerpoint/2010/main" val="4201370441"/>
      </p:ext>
    </p:extLst>
  </p:cSld>
  <p:clrMapOvr>
    <a:masterClrMapping/>
  </p:clrMapOvr>
  <p:transition spd="med">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88578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131F93E-6BC8-B64A-80A3-3DD5057AA0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8FE2489-F6F9-8445-8DFD-CB70C71FAF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E1D431B-03E0-5940-848B-43511AEA80A8}"/>
              </a:ext>
            </a:extLst>
          </p:cNvPr>
          <p:cNvSpPr>
            <a:spLocks noGrp="1" noChangeArrowheads="1"/>
          </p:cNvSpPr>
          <p:nvPr>
            <p:ph type="sldNum" sz="quarter" idx="12"/>
          </p:nvPr>
        </p:nvSpPr>
        <p:spPr>
          <a:ln/>
        </p:spPr>
        <p:txBody>
          <a:bodyPr/>
          <a:lstStyle>
            <a:lvl1pPr>
              <a:defRPr/>
            </a:lvl1pPr>
          </a:lstStyle>
          <a:p>
            <a:fld id="{980B3E7E-3A0D-3E4C-B57E-84220FF3F2DE}" type="slidenum">
              <a:rPr lang="en-US" altLang="en-US"/>
              <a:pPr/>
              <a:t>‹#›</a:t>
            </a:fld>
            <a:endParaRPr lang="en-US" altLang="en-US"/>
          </a:p>
        </p:txBody>
      </p:sp>
    </p:spTree>
    <p:extLst>
      <p:ext uri="{BB962C8B-B14F-4D97-AF65-F5344CB8AC3E}">
        <p14:creationId xmlns:p14="http://schemas.microsoft.com/office/powerpoint/2010/main" val="4906845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DDAC1B6-3317-164F-AD73-63FB364561A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E73E4F-2219-0142-B5DD-7B96D34120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EC54500-3CF7-9845-B488-4DD533DA17D5}"/>
              </a:ext>
            </a:extLst>
          </p:cNvPr>
          <p:cNvSpPr>
            <a:spLocks noGrp="1" noChangeArrowheads="1"/>
          </p:cNvSpPr>
          <p:nvPr>
            <p:ph type="sldNum" sz="quarter" idx="12"/>
          </p:nvPr>
        </p:nvSpPr>
        <p:spPr>
          <a:ln/>
        </p:spPr>
        <p:txBody>
          <a:bodyPr/>
          <a:lstStyle>
            <a:lvl1pPr>
              <a:defRPr/>
            </a:lvl1pPr>
          </a:lstStyle>
          <a:p>
            <a:fld id="{C2297EEA-D29B-FF4E-878D-8CEC20F74A56}" type="slidenum">
              <a:rPr lang="en-US" altLang="en-US"/>
              <a:pPr/>
              <a:t>‹#›</a:t>
            </a:fld>
            <a:endParaRPr lang="en-US" altLang="en-US"/>
          </a:p>
        </p:txBody>
      </p:sp>
    </p:spTree>
    <p:extLst>
      <p:ext uri="{BB962C8B-B14F-4D97-AF65-F5344CB8AC3E}">
        <p14:creationId xmlns:p14="http://schemas.microsoft.com/office/powerpoint/2010/main" val="18837753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C365CF7-9213-8F43-A1A0-745E82CAE4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586EBA-E1B0-4E4F-82DA-15F8CB761D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3D52F8-CE6D-3044-8F72-EBCE7CB40A87}"/>
              </a:ext>
            </a:extLst>
          </p:cNvPr>
          <p:cNvSpPr>
            <a:spLocks noGrp="1" noChangeArrowheads="1"/>
          </p:cNvSpPr>
          <p:nvPr>
            <p:ph type="sldNum" sz="quarter" idx="12"/>
          </p:nvPr>
        </p:nvSpPr>
        <p:spPr>
          <a:ln/>
        </p:spPr>
        <p:txBody>
          <a:bodyPr/>
          <a:lstStyle>
            <a:lvl1pPr>
              <a:defRPr/>
            </a:lvl1pPr>
          </a:lstStyle>
          <a:p>
            <a:fld id="{043AAF32-74C3-EB44-A60F-335583570BF3}" type="slidenum">
              <a:rPr lang="en-US" altLang="en-US"/>
              <a:pPr/>
              <a:t>‹#›</a:t>
            </a:fld>
            <a:endParaRPr lang="en-US" altLang="en-US"/>
          </a:p>
        </p:txBody>
      </p:sp>
    </p:spTree>
    <p:extLst>
      <p:ext uri="{BB962C8B-B14F-4D97-AF65-F5344CB8AC3E}">
        <p14:creationId xmlns:p14="http://schemas.microsoft.com/office/powerpoint/2010/main" val="22761627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B486B74-9AF7-0F49-A4C7-B87D96E064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F4446FA-D4D5-6A49-AF01-BCCB7380DB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BC06103-3C08-904E-9382-ECECDA7DB0FA}"/>
              </a:ext>
            </a:extLst>
          </p:cNvPr>
          <p:cNvSpPr>
            <a:spLocks noGrp="1" noChangeArrowheads="1"/>
          </p:cNvSpPr>
          <p:nvPr>
            <p:ph type="sldNum" sz="quarter" idx="12"/>
          </p:nvPr>
        </p:nvSpPr>
        <p:spPr>
          <a:ln/>
        </p:spPr>
        <p:txBody>
          <a:bodyPr/>
          <a:lstStyle>
            <a:lvl1pPr>
              <a:defRPr/>
            </a:lvl1pPr>
          </a:lstStyle>
          <a:p>
            <a:fld id="{048FA6CB-70E5-6F48-AC42-3C13A58CBF4B}" type="slidenum">
              <a:rPr lang="en-US" altLang="en-US"/>
              <a:pPr/>
              <a:t>‹#›</a:t>
            </a:fld>
            <a:endParaRPr lang="en-US" altLang="en-US"/>
          </a:p>
        </p:txBody>
      </p:sp>
    </p:spTree>
    <p:extLst>
      <p:ext uri="{BB962C8B-B14F-4D97-AF65-F5344CB8AC3E}">
        <p14:creationId xmlns:p14="http://schemas.microsoft.com/office/powerpoint/2010/main" val="15436676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0F29446-227A-A440-A429-A800B1270B7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62A6CB4-307A-9A46-BBAC-E2AC5633EE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06E0C9D-3FF1-AF4E-9E50-C3DFBB52B070}"/>
              </a:ext>
            </a:extLst>
          </p:cNvPr>
          <p:cNvSpPr>
            <a:spLocks noGrp="1" noChangeArrowheads="1"/>
          </p:cNvSpPr>
          <p:nvPr>
            <p:ph type="sldNum" sz="quarter" idx="12"/>
          </p:nvPr>
        </p:nvSpPr>
        <p:spPr>
          <a:ln/>
        </p:spPr>
        <p:txBody>
          <a:bodyPr/>
          <a:lstStyle>
            <a:lvl1pPr>
              <a:defRPr/>
            </a:lvl1pPr>
          </a:lstStyle>
          <a:p>
            <a:fld id="{74621E50-AC5F-B246-AB29-44FDF029BE2F}" type="slidenum">
              <a:rPr lang="en-US" altLang="en-US"/>
              <a:pPr/>
              <a:t>‹#›</a:t>
            </a:fld>
            <a:endParaRPr lang="en-US" altLang="en-US"/>
          </a:p>
        </p:txBody>
      </p:sp>
    </p:spTree>
    <p:extLst>
      <p:ext uri="{BB962C8B-B14F-4D97-AF65-F5344CB8AC3E}">
        <p14:creationId xmlns:p14="http://schemas.microsoft.com/office/powerpoint/2010/main" val="40767875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DD2CA0B-18FC-B94C-AE44-1E4BEDB7C35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2E863A8-31B4-104C-AD44-073664E2E5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089A437-FE87-CC44-AE63-C5810A102526}"/>
              </a:ext>
            </a:extLst>
          </p:cNvPr>
          <p:cNvSpPr>
            <a:spLocks noGrp="1" noChangeArrowheads="1"/>
          </p:cNvSpPr>
          <p:nvPr>
            <p:ph type="sldNum" sz="quarter" idx="12"/>
          </p:nvPr>
        </p:nvSpPr>
        <p:spPr>
          <a:ln/>
        </p:spPr>
        <p:txBody>
          <a:bodyPr/>
          <a:lstStyle>
            <a:lvl1pPr>
              <a:defRPr/>
            </a:lvl1pPr>
          </a:lstStyle>
          <a:p>
            <a:fld id="{6B55EBDE-6462-7549-BC5C-41C04CD5F308}" type="slidenum">
              <a:rPr lang="en-US" altLang="en-US"/>
              <a:pPr/>
              <a:t>‹#›</a:t>
            </a:fld>
            <a:endParaRPr lang="en-US" altLang="en-US"/>
          </a:p>
        </p:txBody>
      </p:sp>
    </p:spTree>
    <p:extLst>
      <p:ext uri="{BB962C8B-B14F-4D97-AF65-F5344CB8AC3E}">
        <p14:creationId xmlns:p14="http://schemas.microsoft.com/office/powerpoint/2010/main" val="22418480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B746715-FACA-EE41-A706-4B3056CF4AE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8D07630-24FF-9744-BF14-B3262CABBE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361FF21-4397-CF41-8122-291E441AE2A7}"/>
              </a:ext>
            </a:extLst>
          </p:cNvPr>
          <p:cNvSpPr>
            <a:spLocks noGrp="1" noChangeArrowheads="1"/>
          </p:cNvSpPr>
          <p:nvPr>
            <p:ph type="sldNum" sz="quarter" idx="12"/>
          </p:nvPr>
        </p:nvSpPr>
        <p:spPr>
          <a:ln/>
        </p:spPr>
        <p:txBody>
          <a:bodyPr/>
          <a:lstStyle>
            <a:lvl1pPr>
              <a:defRPr/>
            </a:lvl1pPr>
          </a:lstStyle>
          <a:p>
            <a:fld id="{6FBBFA34-BCF8-0941-9DE9-C6486C626F33}" type="slidenum">
              <a:rPr lang="en-US" altLang="en-US"/>
              <a:pPr/>
              <a:t>‹#›</a:t>
            </a:fld>
            <a:endParaRPr lang="en-US" altLang="en-US"/>
          </a:p>
        </p:txBody>
      </p:sp>
    </p:spTree>
    <p:extLst>
      <p:ext uri="{BB962C8B-B14F-4D97-AF65-F5344CB8AC3E}">
        <p14:creationId xmlns:p14="http://schemas.microsoft.com/office/powerpoint/2010/main" val="21312178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A2C745B-CA59-B44B-96F1-17FF77F035B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DB985A2-DBE8-5740-849A-69288A3FB5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B99613D-6406-844D-9959-709D15648F17}"/>
              </a:ext>
            </a:extLst>
          </p:cNvPr>
          <p:cNvSpPr>
            <a:spLocks noGrp="1" noChangeArrowheads="1"/>
          </p:cNvSpPr>
          <p:nvPr>
            <p:ph type="sldNum" sz="quarter" idx="12"/>
          </p:nvPr>
        </p:nvSpPr>
        <p:spPr>
          <a:ln/>
        </p:spPr>
        <p:txBody>
          <a:bodyPr/>
          <a:lstStyle>
            <a:lvl1pPr>
              <a:defRPr/>
            </a:lvl1pPr>
          </a:lstStyle>
          <a:p>
            <a:fld id="{755010EA-677F-814F-B6EE-D4AD37900937}" type="slidenum">
              <a:rPr lang="en-US" altLang="en-US"/>
              <a:pPr/>
              <a:t>‹#›</a:t>
            </a:fld>
            <a:endParaRPr lang="en-US" altLang="en-US"/>
          </a:p>
        </p:txBody>
      </p:sp>
    </p:spTree>
    <p:extLst>
      <p:ext uri="{BB962C8B-B14F-4D97-AF65-F5344CB8AC3E}">
        <p14:creationId xmlns:p14="http://schemas.microsoft.com/office/powerpoint/2010/main" val="36233710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2BC8A2B-B864-484D-8F3C-4E76D705912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CC8715A-A8D0-C940-8B80-C90B237DD4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192C850-05E5-4F4A-83EA-DE57ED3CAF24}"/>
              </a:ext>
            </a:extLst>
          </p:cNvPr>
          <p:cNvSpPr>
            <a:spLocks noGrp="1" noChangeArrowheads="1"/>
          </p:cNvSpPr>
          <p:nvPr>
            <p:ph type="sldNum" sz="quarter" idx="12"/>
          </p:nvPr>
        </p:nvSpPr>
        <p:spPr>
          <a:ln/>
        </p:spPr>
        <p:txBody>
          <a:bodyPr/>
          <a:lstStyle>
            <a:lvl1pPr>
              <a:defRPr/>
            </a:lvl1pPr>
          </a:lstStyle>
          <a:p>
            <a:fld id="{F4543733-3D21-5046-AD1B-9C9E505765FE}" type="slidenum">
              <a:rPr lang="en-US" altLang="en-US"/>
              <a:pPr/>
              <a:t>‹#›</a:t>
            </a:fld>
            <a:endParaRPr lang="en-US" altLang="en-US"/>
          </a:p>
        </p:txBody>
      </p:sp>
    </p:spTree>
    <p:extLst>
      <p:ext uri="{BB962C8B-B14F-4D97-AF65-F5344CB8AC3E}">
        <p14:creationId xmlns:p14="http://schemas.microsoft.com/office/powerpoint/2010/main" val="17360285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05CAEBB-B7E1-BC44-9D6B-8B4F287485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82420A-E52B-6945-937C-C8A0863E28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DC0BCE1-B065-644A-81A3-EDD5E77FF36F}"/>
              </a:ext>
            </a:extLst>
          </p:cNvPr>
          <p:cNvSpPr>
            <a:spLocks noGrp="1" noChangeArrowheads="1"/>
          </p:cNvSpPr>
          <p:nvPr>
            <p:ph type="sldNum" sz="quarter" idx="12"/>
          </p:nvPr>
        </p:nvSpPr>
        <p:spPr>
          <a:ln/>
        </p:spPr>
        <p:txBody>
          <a:bodyPr/>
          <a:lstStyle>
            <a:lvl1pPr>
              <a:defRPr/>
            </a:lvl1pPr>
          </a:lstStyle>
          <a:p>
            <a:fld id="{4E84C74F-8EF1-1F48-88B6-BA8741B568DE}" type="slidenum">
              <a:rPr lang="en-US" altLang="en-US"/>
              <a:pPr/>
              <a:t>‹#›</a:t>
            </a:fld>
            <a:endParaRPr lang="en-US" altLang="en-US"/>
          </a:p>
        </p:txBody>
      </p:sp>
    </p:spTree>
    <p:extLst>
      <p:ext uri="{BB962C8B-B14F-4D97-AF65-F5344CB8AC3E}">
        <p14:creationId xmlns:p14="http://schemas.microsoft.com/office/powerpoint/2010/main" val="3665198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5.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7.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5CFA525-E3F2-6C47-8F78-0D243E996D81}"/>
              </a:ext>
            </a:extLst>
          </p:cNvPr>
          <p:cNvGrpSpPr>
            <a:grpSpLocks/>
          </p:cNvGrpSpPr>
          <p:nvPr/>
        </p:nvGrpSpPr>
        <p:grpSpPr bwMode="auto">
          <a:xfrm>
            <a:off x="0" y="0"/>
            <a:ext cx="9145588" cy="6845300"/>
            <a:chOff x="0" y="0"/>
            <a:chExt cx="5761" cy="4312"/>
          </a:xfrm>
        </p:grpSpPr>
        <p:sp>
          <p:nvSpPr>
            <p:cNvPr id="1029" name="Rectangle 3">
              <a:extLst>
                <a:ext uri="{FF2B5EF4-FFF2-40B4-BE49-F238E27FC236}">
                  <a16:creationId xmlns:a16="http://schemas.microsoft.com/office/drawing/2014/main" id="{803DF481-60B0-C147-A452-B45BEDE22AC9}"/>
                </a:ext>
              </a:extLst>
            </p:cNvPr>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useBgFill="1">
          <p:nvSpPr>
            <p:cNvPr id="1030" name="Freeform 4">
              <a:extLst>
                <a:ext uri="{FF2B5EF4-FFF2-40B4-BE49-F238E27FC236}">
                  <a16:creationId xmlns:a16="http://schemas.microsoft.com/office/drawing/2014/main" id="{54579E08-CAFF-0841-9F26-00C5BB8CE122}"/>
                </a:ext>
              </a:extLst>
            </p:cNvPr>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a:extLst>
              <a:ext uri="{FF2B5EF4-FFF2-40B4-BE49-F238E27FC236}">
                <a16:creationId xmlns:a16="http://schemas.microsoft.com/office/drawing/2014/main" id="{6BEE7134-FFC4-2945-A89E-6312C9D5C31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8" name="Rectangle 6">
            <a:extLst>
              <a:ext uri="{FF2B5EF4-FFF2-40B4-BE49-F238E27FC236}">
                <a16:creationId xmlns:a16="http://schemas.microsoft.com/office/drawing/2014/main" id="{C3363894-6E99-DF47-9A84-18AFF04C681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5081" r:id="rId1"/>
    <p:sldLayoutId id="2147485082" r:id="rId2"/>
    <p:sldLayoutId id="2147485083" r:id="rId3"/>
    <p:sldLayoutId id="2147485084" r:id="rId4"/>
    <p:sldLayoutId id="2147485085" r:id="rId5"/>
    <p:sldLayoutId id="2147485086" r:id="rId6"/>
    <p:sldLayoutId id="2147485087" r:id="rId7"/>
    <p:sldLayoutId id="2147485088" r:id="rId8"/>
    <p:sldLayoutId id="2147485089" r:id="rId9"/>
    <p:sldLayoutId id="2147485090" r:id="rId10"/>
    <p:sldLayoutId id="2147485091" r:id="rId11"/>
    <p:sldLayoutId id="2147485092"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7996D24F-0212-5847-836E-07C88E82A25C}"/>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0355" name="Rectangle 3">
            <a:extLst>
              <a:ext uri="{FF2B5EF4-FFF2-40B4-BE49-F238E27FC236}">
                <a16:creationId xmlns:a16="http://schemas.microsoft.com/office/drawing/2014/main" id="{600D76F3-A842-AD4C-9D2A-BA2A31FF309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3012" name="Rectangle 4">
            <a:extLst>
              <a:ext uri="{FF2B5EF4-FFF2-40B4-BE49-F238E27FC236}">
                <a16:creationId xmlns:a16="http://schemas.microsoft.com/office/drawing/2014/main" id="{2C03D46C-B6F9-4A45-8EEB-372A930A9D2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43013" name="Rectangle 5">
            <a:extLst>
              <a:ext uri="{FF2B5EF4-FFF2-40B4-BE49-F238E27FC236}">
                <a16:creationId xmlns:a16="http://schemas.microsoft.com/office/drawing/2014/main" id="{35615D9F-3150-3844-BCDB-95220D9C6ED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43014" name="Rectangle 6">
            <a:extLst>
              <a:ext uri="{FF2B5EF4-FFF2-40B4-BE49-F238E27FC236}">
                <a16:creationId xmlns:a16="http://schemas.microsoft.com/office/drawing/2014/main" id="{3FD9B4BF-D52A-A140-971B-98CAB46E6BF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95883F19-3406-6847-89E0-08B373A7463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178" r:id="rId1"/>
    <p:sldLayoutId id="2147485179" r:id="rId2"/>
    <p:sldLayoutId id="2147485180" r:id="rId3"/>
    <p:sldLayoutId id="2147485181" r:id="rId4"/>
    <p:sldLayoutId id="2147485182" r:id="rId5"/>
    <p:sldLayoutId id="2147485183" r:id="rId6"/>
    <p:sldLayoutId id="2147485184" r:id="rId7"/>
    <p:sldLayoutId id="2147485185" r:id="rId8"/>
    <p:sldLayoutId id="2147485186" r:id="rId9"/>
    <p:sldLayoutId id="2147485187" r:id="rId10"/>
    <p:sldLayoutId id="214748518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7FF333C8-6B08-6940-BA1D-26F5A3D5F04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43" name="Rectangle 3">
            <a:extLst>
              <a:ext uri="{FF2B5EF4-FFF2-40B4-BE49-F238E27FC236}">
                <a16:creationId xmlns:a16="http://schemas.microsoft.com/office/drawing/2014/main" id="{B33C76A6-13F9-124E-9F5A-180265FB4D1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3012" name="Rectangle 4">
            <a:extLst>
              <a:ext uri="{FF2B5EF4-FFF2-40B4-BE49-F238E27FC236}">
                <a16:creationId xmlns:a16="http://schemas.microsoft.com/office/drawing/2014/main" id="{A650B548-B2EE-9845-9704-B834A581B8B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43013" name="Rectangle 5">
            <a:extLst>
              <a:ext uri="{FF2B5EF4-FFF2-40B4-BE49-F238E27FC236}">
                <a16:creationId xmlns:a16="http://schemas.microsoft.com/office/drawing/2014/main" id="{1E974B0A-0267-9640-895E-861ED26C3B5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43014" name="Rectangle 6">
            <a:extLst>
              <a:ext uri="{FF2B5EF4-FFF2-40B4-BE49-F238E27FC236}">
                <a16:creationId xmlns:a16="http://schemas.microsoft.com/office/drawing/2014/main" id="{1950C8AC-BC55-0C4A-9EC3-240E58BD0D9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D83E61BE-A4EE-2340-A766-6B7307E02CD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189" r:id="rId1"/>
    <p:sldLayoutId id="2147485190" r:id="rId2"/>
    <p:sldLayoutId id="2147485191" r:id="rId3"/>
    <p:sldLayoutId id="2147485192" r:id="rId4"/>
    <p:sldLayoutId id="2147485193" r:id="rId5"/>
    <p:sldLayoutId id="2147485194" r:id="rId6"/>
    <p:sldLayoutId id="2147485195" r:id="rId7"/>
    <p:sldLayoutId id="2147485196" r:id="rId8"/>
    <p:sldLayoutId id="2147485197" r:id="rId9"/>
    <p:sldLayoutId id="2147485198" r:id="rId10"/>
    <p:sldLayoutId id="21474851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048D85A9-5D14-1646-AB4A-65EE884BD13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4931" name="Rectangle 3">
            <a:extLst>
              <a:ext uri="{FF2B5EF4-FFF2-40B4-BE49-F238E27FC236}">
                <a16:creationId xmlns:a16="http://schemas.microsoft.com/office/drawing/2014/main" id="{45CA43AB-E423-2A48-9955-45908C166B0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3012" name="Rectangle 4">
            <a:extLst>
              <a:ext uri="{FF2B5EF4-FFF2-40B4-BE49-F238E27FC236}">
                <a16:creationId xmlns:a16="http://schemas.microsoft.com/office/drawing/2014/main" id="{146EC70C-640D-CC4D-BC64-FCC55A10CB8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43013" name="Rectangle 5">
            <a:extLst>
              <a:ext uri="{FF2B5EF4-FFF2-40B4-BE49-F238E27FC236}">
                <a16:creationId xmlns:a16="http://schemas.microsoft.com/office/drawing/2014/main" id="{289C7C8D-DD43-914C-B6EC-B2E09C88C27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43014" name="Rectangle 6">
            <a:extLst>
              <a:ext uri="{FF2B5EF4-FFF2-40B4-BE49-F238E27FC236}">
                <a16:creationId xmlns:a16="http://schemas.microsoft.com/office/drawing/2014/main" id="{820E6EBA-41CB-174C-8195-03225B4C993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70B5D93A-09F7-2C4A-8A69-E1B5F4A03E6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200" r:id="rId1"/>
    <p:sldLayoutId id="2147485201" r:id="rId2"/>
    <p:sldLayoutId id="2147485202" r:id="rId3"/>
    <p:sldLayoutId id="2147485203" r:id="rId4"/>
    <p:sldLayoutId id="2147485204" r:id="rId5"/>
    <p:sldLayoutId id="2147485205" r:id="rId6"/>
    <p:sldLayoutId id="2147485206" r:id="rId7"/>
    <p:sldLayoutId id="2147485207" r:id="rId8"/>
    <p:sldLayoutId id="2147485208" r:id="rId9"/>
    <p:sldLayoutId id="2147485209" r:id="rId10"/>
    <p:sldLayoutId id="21474852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6A668D09-E6EB-1149-961A-41FEE8B9A0E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7219" name="Rectangle 3">
            <a:extLst>
              <a:ext uri="{FF2B5EF4-FFF2-40B4-BE49-F238E27FC236}">
                <a16:creationId xmlns:a16="http://schemas.microsoft.com/office/drawing/2014/main" id="{EB815DFD-F570-994D-A671-6FDC2B5018F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60" name="Rectangle 4">
            <a:extLst>
              <a:ext uri="{FF2B5EF4-FFF2-40B4-BE49-F238E27FC236}">
                <a16:creationId xmlns:a16="http://schemas.microsoft.com/office/drawing/2014/main" id="{790929AF-8122-AF43-B8AC-818B9AFF3194}"/>
              </a:ext>
            </a:extLst>
          </p:cNvPr>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ea typeface="Osaka"/>
                <a:cs typeface="Osaka"/>
              </a:defRPr>
            </a:lvl1pPr>
          </a:lstStyle>
          <a:p>
            <a:pPr>
              <a:defRPr/>
            </a:pPr>
            <a:endParaRPr lang="en-US"/>
          </a:p>
        </p:txBody>
      </p:sp>
      <p:sp>
        <p:nvSpPr>
          <p:cNvPr id="19461" name="Rectangle 5">
            <a:extLst>
              <a:ext uri="{FF2B5EF4-FFF2-40B4-BE49-F238E27FC236}">
                <a16:creationId xmlns:a16="http://schemas.microsoft.com/office/drawing/2014/main" id="{0E8552E1-B6FE-4143-BCB8-EDFE1B0996ED}"/>
              </a:ext>
            </a:extLst>
          </p:cNvPr>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ea typeface="Osaka"/>
                <a:cs typeface="Osaka"/>
              </a:defRPr>
            </a:lvl1pPr>
          </a:lstStyle>
          <a:p>
            <a:pPr>
              <a:defRPr/>
            </a:pPr>
            <a:endParaRPr lang="en-US"/>
          </a:p>
        </p:txBody>
      </p:sp>
      <p:sp>
        <p:nvSpPr>
          <p:cNvPr id="19462" name="Rectangle 6">
            <a:extLst>
              <a:ext uri="{FF2B5EF4-FFF2-40B4-BE49-F238E27FC236}">
                <a16:creationId xmlns:a16="http://schemas.microsoft.com/office/drawing/2014/main" id="{AB84C429-5A87-604D-A9D5-8FDD93B82471}"/>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ea typeface="Osaka" panose="020B0600000000000000" pitchFamily="34" charset="-128"/>
              </a:defRPr>
            </a:lvl1pPr>
          </a:lstStyle>
          <a:p>
            <a:fld id="{FEE30189-8317-4F45-B3AB-335B5062B29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 id="2147485219" r:id="rId9"/>
    <p:sldLayoutId id="2147485220" r:id="rId10"/>
    <p:sldLayoutId id="214748522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5" y="60960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5" y="1981200"/>
            <a:ext cx="90709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400">
                <a:solidFill>
                  <a:srgbClr val="000000"/>
                </a:solidFill>
                <a:latin typeface="Times New Roman" charset="0"/>
              </a:defRPr>
            </a:lvl1pPr>
          </a:lstStyle>
          <a:p>
            <a:pPr defTabSz="914300" fontAlgn="base">
              <a:spcBef>
                <a:spcPct val="0"/>
              </a:spcBef>
              <a:spcAft>
                <a:spcPct val="0"/>
              </a:spcAft>
              <a:defRPr/>
            </a:pPr>
            <a:fld id="{4BDAEAEC-9514-8348-98E3-9F58B798E1A6}" type="slidenum">
              <a:rPr lang="en-US">
                <a:ea typeface="ＭＳ Ｐゴシック" charset="0"/>
                <a:cs typeface="ＭＳ Ｐゴシック" charset="0"/>
              </a:rPr>
              <a:pPr defTabSz="9143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279347479"/>
      </p:ext>
    </p:extLst>
  </p:cSld>
  <p:clrMap bg1="lt1" tx1="dk1" bg2="lt2" tx2="dk2" accent1="accent1" accent2="accent2" accent3="accent3" accent4="accent4" accent5="accent5" accent6="accent6" hlink="hlink" folHlink="folHlink"/>
  <p:sldLayoutIdLst>
    <p:sldLayoutId id="2147485226" r:id="rId1"/>
    <p:sldLayoutId id="2147485227" r:id="rId2"/>
    <p:sldLayoutId id="2147485228" r:id="rId3"/>
    <p:sldLayoutId id="2147485229" r:id="rId4"/>
    <p:sldLayoutId id="2147485230" r:id="rId5"/>
    <p:sldLayoutId id="2147485231" r:id="rId6"/>
    <p:sldLayoutId id="2147485232" r:id="rId7"/>
    <p:sldLayoutId id="2147485233" r:id="rId8"/>
    <p:sldLayoutId id="2147485234" r:id="rId9"/>
    <p:sldLayoutId id="2147485235" r:id="rId10"/>
    <p:sldLayoutId id="2147485236" r:id="rId1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latin typeface="Times New Roman" pitchFamily="-111" charset="0"/>
        </a:defRPr>
      </a:lvl6pPr>
      <a:lvl7pPr marL="914300" algn="ctr" rtl="0" fontAlgn="base">
        <a:spcBef>
          <a:spcPct val="0"/>
        </a:spcBef>
        <a:spcAft>
          <a:spcPct val="0"/>
        </a:spcAft>
        <a:defRPr sz="4400">
          <a:solidFill>
            <a:schemeClr val="tx2"/>
          </a:solidFill>
          <a:latin typeface="Times New Roman" pitchFamily="-111" charset="0"/>
        </a:defRPr>
      </a:lvl7pPr>
      <a:lvl8pPr marL="1371450" algn="ctr" rtl="0" fontAlgn="base">
        <a:spcBef>
          <a:spcPct val="0"/>
        </a:spcBef>
        <a:spcAft>
          <a:spcPct val="0"/>
        </a:spcAft>
        <a:defRPr sz="4400">
          <a:solidFill>
            <a:schemeClr val="tx2"/>
          </a:solidFill>
          <a:latin typeface="Times New Roman" pitchFamily="-111" charset="0"/>
        </a:defRPr>
      </a:lvl8pPr>
      <a:lvl9pPr marL="1828600" algn="ctr" rtl="0" fontAlgn="base">
        <a:spcBef>
          <a:spcPct val="0"/>
        </a:spcBef>
        <a:spcAft>
          <a:spcPct val="0"/>
        </a:spcAft>
        <a:defRPr sz="4400">
          <a:solidFill>
            <a:schemeClr val="tx2"/>
          </a:solidFill>
          <a:latin typeface="Times New Roman" pitchFamily="-111" charset="0"/>
        </a:defRPr>
      </a:lvl9pPr>
    </p:titleStyle>
    <p:bodyStyle>
      <a:lvl1pPr marL="342862" indent="-342862"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869" indent="-28572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2875" indent="-228575"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02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17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325" indent="-228575" algn="l" rtl="0" fontAlgn="base">
        <a:spcBef>
          <a:spcPct val="20000"/>
        </a:spcBef>
        <a:spcAft>
          <a:spcPct val="0"/>
        </a:spcAft>
        <a:buChar char="»"/>
        <a:defRPr sz="2000">
          <a:solidFill>
            <a:schemeClr val="tx1"/>
          </a:solidFill>
          <a:latin typeface="+mn-lt"/>
          <a:ea typeface="ＭＳ Ｐゴシック" pitchFamily="-111" charset="-128"/>
        </a:defRPr>
      </a:lvl6pPr>
      <a:lvl7pPr marL="2971474" indent="-228575" algn="l" rtl="0" fontAlgn="base">
        <a:spcBef>
          <a:spcPct val="20000"/>
        </a:spcBef>
        <a:spcAft>
          <a:spcPct val="0"/>
        </a:spcAft>
        <a:buChar char="»"/>
        <a:defRPr sz="2000">
          <a:solidFill>
            <a:schemeClr val="tx1"/>
          </a:solidFill>
          <a:latin typeface="+mn-lt"/>
          <a:ea typeface="ＭＳ Ｐゴシック" pitchFamily="-111" charset="-128"/>
        </a:defRPr>
      </a:lvl7pPr>
      <a:lvl8pPr marL="3428623" indent="-228575" algn="l" rtl="0" fontAlgn="base">
        <a:spcBef>
          <a:spcPct val="20000"/>
        </a:spcBef>
        <a:spcAft>
          <a:spcPct val="0"/>
        </a:spcAft>
        <a:buChar char="»"/>
        <a:defRPr sz="2000">
          <a:solidFill>
            <a:schemeClr val="tx1"/>
          </a:solidFill>
          <a:latin typeface="+mn-lt"/>
          <a:ea typeface="ＭＳ Ｐゴシック" pitchFamily="-111" charset="-128"/>
        </a:defRPr>
      </a:lvl8pPr>
      <a:lvl9pPr marL="3885772" indent="-228575"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026">
            <a:extLst>
              <a:ext uri="{FF2B5EF4-FFF2-40B4-BE49-F238E27FC236}">
                <a16:creationId xmlns:a16="http://schemas.microsoft.com/office/drawing/2014/main" id="{380FAE0A-B581-B742-88F3-0E84401E33B4}"/>
              </a:ext>
            </a:extLst>
          </p:cNvPr>
          <p:cNvGrpSpPr>
            <a:grpSpLocks/>
          </p:cNvGrpSpPr>
          <p:nvPr/>
        </p:nvGrpSpPr>
        <p:grpSpPr bwMode="auto">
          <a:xfrm>
            <a:off x="0" y="0"/>
            <a:ext cx="9144000" cy="6858000"/>
            <a:chOff x="0" y="0"/>
            <a:chExt cx="5760" cy="4320"/>
          </a:xfrm>
        </p:grpSpPr>
        <p:pic>
          <p:nvPicPr>
            <p:cNvPr id="2056" name="Picture 1027" descr="299_B_JuiceDrop">
              <a:extLst>
                <a:ext uri="{FF2B5EF4-FFF2-40B4-BE49-F238E27FC236}">
                  <a16:creationId xmlns:a16="http://schemas.microsoft.com/office/drawing/2014/main" id="{E549F05A-0DBC-E34A-BD57-A14519A182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73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1028">
              <a:extLst>
                <a:ext uri="{FF2B5EF4-FFF2-40B4-BE49-F238E27FC236}">
                  <a16:creationId xmlns:a16="http://schemas.microsoft.com/office/drawing/2014/main" id="{D1D82528-0CDB-D440-B4F6-8E1F71B4A604}"/>
                </a:ext>
              </a:extLst>
            </p:cNvPr>
            <p:cNvSpPr>
              <a:spLocks noChangeArrowheads="1"/>
            </p:cNvSpPr>
            <p:nvPr/>
          </p:nvSpPr>
          <p:spPr bwMode="auto">
            <a:xfrm>
              <a:off x="1008" y="0"/>
              <a:ext cx="4752" cy="43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2051" name="Rectangle 1029">
            <a:extLst>
              <a:ext uri="{FF2B5EF4-FFF2-40B4-BE49-F238E27FC236}">
                <a16:creationId xmlns:a16="http://schemas.microsoft.com/office/drawing/2014/main" id="{22BB8520-9017-8A40-A38D-BC9DAA7D0935}"/>
              </a:ext>
            </a:extLst>
          </p:cNvPr>
          <p:cNvSpPr>
            <a:spLocks noGrp="1" noChangeArrowheads="1"/>
          </p:cNvSpPr>
          <p:nvPr>
            <p:ph type="title"/>
          </p:nvPr>
        </p:nvSpPr>
        <p:spPr bwMode="auto">
          <a:xfrm>
            <a:off x="1752600" y="4572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1030">
            <a:extLst>
              <a:ext uri="{FF2B5EF4-FFF2-40B4-BE49-F238E27FC236}">
                <a16:creationId xmlns:a16="http://schemas.microsoft.com/office/drawing/2014/main" id="{51471715-9FC1-F04D-9C70-C998AAB7C1EB}"/>
              </a:ext>
            </a:extLst>
          </p:cNvPr>
          <p:cNvSpPr>
            <a:spLocks noGrp="1" noChangeArrowheads="1"/>
          </p:cNvSpPr>
          <p:nvPr>
            <p:ph type="body" idx="1"/>
          </p:nvPr>
        </p:nvSpPr>
        <p:spPr bwMode="auto">
          <a:xfrm>
            <a:off x="1752600" y="1828800"/>
            <a:ext cx="7086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98023" name="Rectangle 1031">
            <a:extLst>
              <a:ext uri="{FF2B5EF4-FFF2-40B4-BE49-F238E27FC236}">
                <a16:creationId xmlns:a16="http://schemas.microsoft.com/office/drawing/2014/main" id="{00459AF8-F035-A84C-8731-0B465FD68A5D}"/>
              </a:ext>
            </a:extLst>
          </p:cNvPr>
          <p:cNvSpPr>
            <a:spLocks noGrp="1" noChangeArrowheads="1"/>
          </p:cNvSpPr>
          <p:nvPr>
            <p:ph type="dt" sz="half" idx="2"/>
          </p:nvPr>
        </p:nvSpPr>
        <p:spPr bwMode="auto">
          <a:xfrm>
            <a:off x="1768475" y="6248400"/>
            <a:ext cx="17367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598024" name="Rectangle 1032">
            <a:extLst>
              <a:ext uri="{FF2B5EF4-FFF2-40B4-BE49-F238E27FC236}">
                <a16:creationId xmlns:a16="http://schemas.microsoft.com/office/drawing/2014/main" id="{8BE09155-E5FD-A64C-85B7-EB5D13FF9C1B}"/>
              </a:ext>
            </a:extLst>
          </p:cNvPr>
          <p:cNvSpPr>
            <a:spLocks noGrp="1" noChangeArrowheads="1"/>
          </p:cNvSpPr>
          <p:nvPr>
            <p:ph type="ftr" sz="quarter" idx="3"/>
          </p:nvPr>
        </p:nvSpPr>
        <p:spPr bwMode="auto">
          <a:xfrm>
            <a:off x="3733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598025" name="Rectangle 1033">
            <a:extLst>
              <a:ext uri="{FF2B5EF4-FFF2-40B4-BE49-F238E27FC236}">
                <a16:creationId xmlns:a16="http://schemas.microsoft.com/office/drawing/2014/main" id="{59EDB7A3-D5EE-614D-AC62-A410E345F1C4}"/>
              </a:ext>
            </a:extLst>
          </p:cNvPr>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panose="020B0604030504040204" pitchFamily="34" charset="0"/>
              </a:defRPr>
            </a:lvl1pPr>
          </a:lstStyle>
          <a:p>
            <a:fld id="{EE7BAA02-DE89-5740-8DF5-D183E47C041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222" r:id="rId1"/>
    <p:sldLayoutId id="2147485093" r:id="rId2"/>
    <p:sldLayoutId id="2147485094" r:id="rId3"/>
    <p:sldLayoutId id="2147485095" r:id="rId4"/>
    <p:sldLayoutId id="2147485096" r:id="rId5"/>
    <p:sldLayoutId id="2147485097" r:id="rId6"/>
    <p:sldLayoutId id="2147485098" r:id="rId7"/>
    <p:sldLayoutId id="2147485099" r:id="rId8"/>
    <p:sldLayoutId id="2147485100" r:id="rId9"/>
    <p:sldLayoutId id="2147485101" r:id="rId10"/>
    <p:sldLayoutId id="2147485102"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Tahoma" charset="-52"/>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Tahoma" charset="-52"/>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Tahoma" charset="-52"/>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EB0012"/>
        </a:buClr>
        <a:buFont typeface="Wingdings" pitchFamily="2" charset="2"/>
        <a:buChar char="§"/>
        <a:defRPr sz="2400">
          <a:solidFill>
            <a:schemeClr val="tx1"/>
          </a:solidFill>
          <a:latin typeface="+mn-lt"/>
          <a:ea typeface="+mn-ea"/>
        </a:defRPr>
      </a:lvl2pPr>
      <a:lvl3pPr marL="1143000" indent="-228600" algn="l" rtl="0" eaLnBrk="0" fontAlgn="base" hangingPunct="0">
        <a:spcBef>
          <a:spcPct val="20000"/>
        </a:spcBef>
        <a:spcAft>
          <a:spcPct val="0"/>
        </a:spcAft>
        <a:buClr>
          <a:srgbClr val="10019F"/>
        </a:buClr>
        <a:buFont typeface="Wingdings" pitchFamily="2" charset="2"/>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Wingdings" pitchFamily="2" charset="2"/>
        <a:buChar char="§"/>
        <a:defRPr>
          <a:solidFill>
            <a:schemeClr val="tx1"/>
          </a:solidFill>
          <a:latin typeface="+mn-lt"/>
          <a:ea typeface="+mn-ea"/>
        </a:defRPr>
      </a:lvl4pPr>
      <a:lvl5pPr marL="2057400" indent="-228600" algn="l" rtl="0" eaLnBrk="0" fontAlgn="base" hangingPunct="0">
        <a:spcBef>
          <a:spcPct val="20000"/>
        </a:spcBef>
        <a:spcAft>
          <a:spcPct val="0"/>
        </a:spcAft>
        <a:buClr>
          <a:srgbClr val="8000FF"/>
        </a:buClr>
        <a:buFont typeface="Wingdings" pitchFamily="2" charset="2"/>
        <a:buChar char="§"/>
        <a:defRPr>
          <a:solidFill>
            <a:schemeClr val="tx1"/>
          </a:solidFill>
          <a:latin typeface="+mn-lt"/>
          <a:ea typeface="+mn-ea"/>
        </a:defRPr>
      </a:lvl5pPr>
      <a:lvl6pPr marL="2514600" indent="-228600" algn="l" rtl="0" fontAlgn="base">
        <a:spcBef>
          <a:spcPct val="20000"/>
        </a:spcBef>
        <a:spcAft>
          <a:spcPct val="0"/>
        </a:spcAft>
        <a:buClr>
          <a:srgbClr val="8000FF"/>
        </a:buClr>
        <a:buFont typeface="Wingdings" charset="2"/>
        <a:buChar char="§"/>
        <a:defRPr>
          <a:solidFill>
            <a:schemeClr val="tx1"/>
          </a:solidFill>
          <a:latin typeface="+mn-lt"/>
          <a:ea typeface="+mn-ea"/>
        </a:defRPr>
      </a:lvl6pPr>
      <a:lvl7pPr marL="2971800" indent="-228600" algn="l" rtl="0" fontAlgn="base">
        <a:spcBef>
          <a:spcPct val="20000"/>
        </a:spcBef>
        <a:spcAft>
          <a:spcPct val="0"/>
        </a:spcAft>
        <a:buClr>
          <a:srgbClr val="8000FF"/>
        </a:buClr>
        <a:buFont typeface="Wingdings" charset="2"/>
        <a:buChar char="§"/>
        <a:defRPr>
          <a:solidFill>
            <a:schemeClr val="tx1"/>
          </a:solidFill>
          <a:latin typeface="+mn-lt"/>
          <a:ea typeface="+mn-ea"/>
        </a:defRPr>
      </a:lvl7pPr>
      <a:lvl8pPr marL="3429000" indent="-228600" algn="l" rtl="0" fontAlgn="base">
        <a:spcBef>
          <a:spcPct val="20000"/>
        </a:spcBef>
        <a:spcAft>
          <a:spcPct val="0"/>
        </a:spcAft>
        <a:buClr>
          <a:srgbClr val="8000FF"/>
        </a:buClr>
        <a:buFont typeface="Wingdings" charset="2"/>
        <a:buChar char="§"/>
        <a:defRPr>
          <a:solidFill>
            <a:schemeClr val="tx1"/>
          </a:solidFill>
          <a:latin typeface="+mn-lt"/>
          <a:ea typeface="+mn-ea"/>
        </a:defRPr>
      </a:lvl8pPr>
      <a:lvl9pPr marL="3886200" indent="-228600" algn="l" rtl="0" fontAlgn="base">
        <a:spcBef>
          <a:spcPct val="20000"/>
        </a:spcBef>
        <a:spcAft>
          <a:spcPct val="0"/>
        </a:spcAft>
        <a:buClr>
          <a:srgbClr val="8000FF"/>
        </a:buClr>
        <a:buFont typeface="Wingdings"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3049FC71-C1E6-5848-9EA3-174ADD2C6E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16:creationId xmlns:a16="http://schemas.microsoft.com/office/drawing/2014/main" id="{AE7D6F85-6AF9-254E-AFE9-34498CA92E8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40" name="Rectangle 4">
            <a:extLst>
              <a:ext uri="{FF2B5EF4-FFF2-40B4-BE49-F238E27FC236}">
                <a16:creationId xmlns:a16="http://schemas.microsoft.com/office/drawing/2014/main" id="{339C83AE-95EB-E74A-9036-45A1E2D498C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2085" name="Rectangle 5">
            <a:extLst>
              <a:ext uri="{FF2B5EF4-FFF2-40B4-BE49-F238E27FC236}">
                <a16:creationId xmlns:a16="http://schemas.microsoft.com/office/drawing/2014/main" id="{BF9F55FB-E3BD-8548-B2DE-B50BC15635E6}"/>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ＭＳ Ｐゴシック" charset="-128"/>
                <a:cs typeface="ＭＳ Ｐゴシック" charset="-128"/>
              </a:defRPr>
            </a:lvl1pPr>
          </a:lstStyle>
          <a:p>
            <a:pPr>
              <a:defRPr/>
            </a:pPr>
            <a:endParaRPr lang="en-US"/>
          </a:p>
        </p:txBody>
      </p:sp>
      <p:sp>
        <p:nvSpPr>
          <p:cNvPr id="302086" name="Rectangle 6">
            <a:extLst>
              <a:ext uri="{FF2B5EF4-FFF2-40B4-BE49-F238E27FC236}">
                <a16:creationId xmlns:a16="http://schemas.microsoft.com/office/drawing/2014/main" id="{9A8C4320-FA71-B748-9C2C-7AC799CDC5B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ＭＳ Ｐゴシック" charset="-128"/>
                <a:cs typeface="ＭＳ Ｐゴシック" charset="-128"/>
              </a:defRPr>
            </a:lvl1pPr>
          </a:lstStyle>
          <a:p>
            <a:pPr>
              <a:defRPr/>
            </a:pPr>
            <a:endParaRPr lang="en-US"/>
          </a:p>
        </p:txBody>
      </p:sp>
      <p:sp>
        <p:nvSpPr>
          <p:cNvPr id="302087" name="Rectangle 7">
            <a:extLst>
              <a:ext uri="{FF2B5EF4-FFF2-40B4-BE49-F238E27FC236}">
                <a16:creationId xmlns:a16="http://schemas.microsoft.com/office/drawing/2014/main" id="{40464E79-D5DE-DD4B-96B6-14F75D91297B}"/>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Helvetica" pitchFamily="2" charset="0"/>
              </a:defRPr>
            </a:lvl1pPr>
          </a:lstStyle>
          <a:p>
            <a:fld id="{E9DFD7E5-CB1E-6A4B-A338-2CF762530866}"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223" r:id="rId1"/>
    <p:sldLayoutId id="2147485103" r:id="rId2"/>
    <p:sldLayoutId id="2147485104" r:id="rId3"/>
    <p:sldLayoutId id="2147485105" r:id="rId4"/>
    <p:sldLayoutId id="2147485106" r:id="rId5"/>
    <p:sldLayoutId id="2147485107" r:id="rId6"/>
    <p:sldLayoutId id="2147485108" r:id="rId7"/>
    <p:sldLayoutId id="2147485109" r:id="rId8"/>
    <p:sldLayoutId id="2147485110" r:id="rId9"/>
    <p:sldLayoutId id="2147485111" r:id="rId10"/>
    <p:sldLayoutId id="2147485112" r:id="rId11"/>
  </p:sldLayoutIdLst>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128"/>
          <a:cs typeface="ＭＳ Ｐゴシック" charset="-128"/>
        </a:defRPr>
      </a:lvl2pPr>
      <a:lvl3pPr algn="ctr" rtl="0" eaLnBrk="0" fontAlgn="base" hangingPunct="0">
        <a:spcBef>
          <a:spcPct val="0"/>
        </a:spcBef>
        <a:spcAft>
          <a:spcPct val="0"/>
        </a:spcAft>
        <a:defRPr kumimoji="1" sz="4400" b="1">
          <a:solidFill>
            <a:schemeClr val="tx2"/>
          </a:solidFill>
          <a:latin typeface="Helvetica" charset="0"/>
          <a:ea typeface="ＭＳ Ｐゴシック" charset="-128"/>
          <a:cs typeface="ＭＳ Ｐゴシック" charset="-128"/>
        </a:defRPr>
      </a:lvl3pPr>
      <a:lvl4pPr algn="ctr" rtl="0" eaLnBrk="0" fontAlgn="base" hangingPunct="0">
        <a:spcBef>
          <a:spcPct val="0"/>
        </a:spcBef>
        <a:spcAft>
          <a:spcPct val="0"/>
        </a:spcAft>
        <a:defRPr kumimoji="1" sz="4400" b="1">
          <a:solidFill>
            <a:schemeClr val="tx2"/>
          </a:solidFill>
          <a:latin typeface="Helvetica" charset="0"/>
          <a:ea typeface="ＭＳ Ｐゴシック" charset="-128"/>
          <a:cs typeface="ＭＳ Ｐゴシック" charset="-128"/>
        </a:defRPr>
      </a:lvl4pPr>
      <a:lvl5pPr algn="ctr" rtl="0" eaLnBrk="0" fontAlgn="base" hangingPunct="0">
        <a:spcBef>
          <a:spcPct val="0"/>
        </a:spcBef>
        <a:spcAft>
          <a:spcPct val="0"/>
        </a:spcAft>
        <a:defRPr kumimoji="1" sz="4400" b="1">
          <a:solidFill>
            <a:schemeClr val="tx2"/>
          </a:solidFill>
          <a:latin typeface="Helvetica" charset="0"/>
          <a:ea typeface="ＭＳ Ｐゴシック" charset="-128"/>
          <a:cs typeface="ＭＳ Ｐゴシック" charset="-128"/>
        </a:defRPr>
      </a:lvl5pPr>
      <a:lvl6pPr marL="457200" algn="ctr" rtl="0" fontAlgn="base">
        <a:spcBef>
          <a:spcPct val="0"/>
        </a:spcBef>
        <a:spcAft>
          <a:spcPct val="0"/>
        </a:spcAft>
        <a:defRPr kumimoji="1" sz="4400" b="1">
          <a:solidFill>
            <a:schemeClr val="tx2"/>
          </a:solidFill>
          <a:latin typeface="Helvetica" charset="0"/>
          <a:ea typeface="ＭＳ Ｐゴシック" charset="-128"/>
          <a:cs typeface="ＭＳ Ｐゴシック" charset="-128"/>
        </a:defRPr>
      </a:lvl6pPr>
      <a:lvl7pPr marL="914400" algn="ctr" rtl="0" fontAlgn="base">
        <a:spcBef>
          <a:spcPct val="0"/>
        </a:spcBef>
        <a:spcAft>
          <a:spcPct val="0"/>
        </a:spcAft>
        <a:defRPr kumimoji="1" sz="4400" b="1">
          <a:solidFill>
            <a:schemeClr val="tx2"/>
          </a:solidFill>
          <a:latin typeface="Helvetica" charset="0"/>
          <a:ea typeface="ＭＳ Ｐゴシック" charset="-128"/>
          <a:cs typeface="ＭＳ Ｐゴシック" charset="-128"/>
        </a:defRPr>
      </a:lvl7pPr>
      <a:lvl8pPr marL="1371600" algn="ctr" rtl="0" fontAlgn="base">
        <a:spcBef>
          <a:spcPct val="0"/>
        </a:spcBef>
        <a:spcAft>
          <a:spcPct val="0"/>
        </a:spcAft>
        <a:defRPr kumimoji="1" sz="4400" b="1">
          <a:solidFill>
            <a:schemeClr val="tx2"/>
          </a:solidFill>
          <a:latin typeface="Helvetica" charset="0"/>
          <a:ea typeface="ＭＳ Ｐゴシック" charset="-128"/>
          <a:cs typeface="ＭＳ Ｐゴシック" charset="-128"/>
        </a:defRPr>
      </a:lvl8pPr>
      <a:lvl9pPr marL="1828800" algn="ctr" rtl="0" fontAlgn="base">
        <a:spcBef>
          <a:spcPct val="0"/>
        </a:spcBef>
        <a:spcAft>
          <a:spcPct val="0"/>
        </a:spcAft>
        <a:defRPr kumimoji="1" sz="4400" b="1">
          <a:solidFill>
            <a:schemeClr val="tx2"/>
          </a:solidFill>
          <a:latin typeface="Helvetic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1858" name="Rectangle 1026">
            <a:extLst>
              <a:ext uri="{FF2B5EF4-FFF2-40B4-BE49-F238E27FC236}">
                <a16:creationId xmlns:a16="http://schemas.microsoft.com/office/drawing/2014/main" id="{3706E6FB-F425-4F4E-8F81-F5EF6BEE484E}"/>
              </a:ext>
            </a:extLst>
          </p:cNvPr>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1859" name="Rectangle 1027">
            <a:extLst>
              <a:ext uri="{FF2B5EF4-FFF2-40B4-BE49-F238E27FC236}">
                <a16:creationId xmlns:a16="http://schemas.microsoft.com/office/drawing/2014/main" id="{DD456199-BF8F-5843-A796-6C621A0C2CDB}"/>
              </a:ext>
            </a:extLst>
          </p:cNvPr>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860" name="Rectangle 1028">
            <a:extLst>
              <a:ext uri="{FF2B5EF4-FFF2-40B4-BE49-F238E27FC236}">
                <a16:creationId xmlns:a16="http://schemas.microsoft.com/office/drawing/2014/main" id="{754F5255-6816-2F40-9D47-67F34553F78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Arial" charset="0"/>
                <a:ea typeface="ＭＳ Ｐゴシック" charset="-128"/>
                <a:cs typeface="ＭＳ Ｐゴシック" charset="-128"/>
              </a:defRPr>
            </a:lvl1pPr>
          </a:lstStyle>
          <a:p>
            <a:pPr>
              <a:defRPr/>
            </a:pPr>
            <a:endParaRPr lang="en-US"/>
          </a:p>
        </p:txBody>
      </p:sp>
      <p:sp>
        <p:nvSpPr>
          <p:cNvPr id="121861" name="Rectangle 1029">
            <a:extLst>
              <a:ext uri="{FF2B5EF4-FFF2-40B4-BE49-F238E27FC236}">
                <a16:creationId xmlns:a16="http://schemas.microsoft.com/office/drawing/2014/main" id="{D7DB0D77-F97E-5844-ADC8-3C40E7C3457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ea typeface="ＭＳ Ｐゴシック" charset="-128"/>
                <a:cs typeface="ＭＳ Ｐゴシック" charset="-128"/>
              </a:defRPr>
            </a:lvl1pPr>
          </a:lstStyle>
          <a:p>
            <a:pPr>
              <a:defRPr/>
            </a:pPr>
            <a:endParaRPr lang="en-US"/>
          </a:p>
        </p:txBody>
      </p:sp>
      <p:sp>
        <p:nvSpPr>
          <p:cNvPr id="121862" name="Rectangle 1030">
            <a:extLst>
              <a:ext uri="{FF2B5EF4-FFF2-40B4-BE49-F238E27FC236}">
                <a16:creationId xmlns:a16="http://schemas.microsoft.com/office/drawing/2014/main" id="{D063BB15-1F07-BC4D-8172-AA121F3FAB1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9A5E5445-2702-504A-B2B4-CC2C86D2D53D}"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113" r:id="rId1"/>
    <p:sldLayoutId id="2147485114" r:id="rId2"/>
    <p:sldLayoutId id="2147485115" r:id="rId3"/>
    <p:sldLayoutId id="2147485116" r:id="rId4"/>
    <p:sldLayoutId id="2147485117" r:id="rId5"/>
    <p:sldLayoutId id="2147485118" r:id="rId6"/>
    <p:sldLayoutId id="2147485119" r:id="rId7"/>
    <p:sldLayoutId id="2147485120" r:id="rId8"/>
    <p:sldLayoutId id="2147485121" r:id="rId9"/>
    <p:sldLayoutId id="2147485122" r:id="rId10"/>
    <p:sldLayoutId id="214748512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03137E7-8D62-2A4A-B194-36137EB5174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8915" name="Rectangle 3">
            <a:extLst>
              <a:ext uri="{FF2B5EF4-FFF2-40B4-BE49-F238E27FC236}">
                <a16:creationId xmlns:a16="http://schemas.microsoft.com/office/drawing/2014/main" id="{2ED349B7-188B-3D4A-B838-9311D19980D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372" name="Rectangle 4">
            <a:extLst>
              <a:ext uri="{FF2B5EF4-FFF2-40B4-BE49-F238E27FC236}">
                <a16:creationId xmlns:a16="http://schemas.microsoft.com/office/drawing/2014/main" id="{023215C6-C07A-5743-94E9-644E06E90A4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128"/>
                <a:cs typeface="ＭＳ Ｐゴシック" charset="-128"/>
              </a:defRPr>
            </a:lvl1pPr>
          </a:lstStyle>
          <a:p>
            <a:pPr>
              <a:defRPr/>
            </a:pPr>
            <a:endParaRPr lang="en-US"/>
          </a:p>
        </p:txBody>
      </p:sp>
      <p:sp>
        <p:nvSpPr>
          <p:cNvPr id="58373" name="Rectangle 5">
            <a:extLst>
              <a:ext uri="{FF2B5EF4-FFF2-40B4-BE49-F238E27FC236}">
                <a16:creationId xmlns:a16="http://schemas.microsoft.com/office/drawing/2014/main" id="{B4F2003B-A7DD-D94C-91CD-A4F166E822B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cs typeface="ＭＳ Ｐゴシック" charset="-128"/>
              </a:defRPr>
            </a:lvl1pPr>
          </a:lstStyle>
          <a:p>
            <a:pPr>
              <a:defRPr/>
            </a:pPr>
            <a:endParaRPr lang="en-US"/>
          </a:p>
        </p:txBody>
      </p:sp>
      <p:sp>
        <p:nvSpPr>
          <p:cNvPr id="58374" name="Rectangle 6">
            <a:extLst>
              <a:ext uri="{FF2B5EF4-FFF2-40B4-BE49-F238E27FC236}">
                <a16:creationId xmlns:a16="http://schemas.microsoft.com/office/drawing/2014/main" id="{793BAA33-9D3E-174A-91C4-BCE69B80AC8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7ED6B88-D25D-B940-9B67-DC957EDB039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124" r:id="rId1"/>
    <p:sldLayoutId id="2147485125" r:id="rId2"/>
    <p:sldLayoutId id="2147485126" r:id="rId3"/>
    <p:sldLayoutId id="2147485127" r:id="rId4"/>
    <p:sldLayoutId id="2147485128" r:id="rId5"/>
    <p:sldLayoutId id="2147485129" r:id="rId6"/>
    <p:sldLayoutId id="2147485130" r:id="rId7"/>
    <p:sldLayoutId id="2147485131" r:id="rId8"/>
    <p:sldLayoutId id="2147485132" r:id="rId9"/>
    <p:sldLayoutId id="2147485133" r:id="rId10"/>
    <p:sldLayoutId id="214748513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5855F86-1E60-E64E-8ADC-90A386E41EEC}"/>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03" name="Rectangle 3">
            <a:extLst>
              <a:ext uri="{FF2B5EF4-FFF2-40B4-BE49-F238E27FC236}">
                <a16:creationId xmlns:a16="http://schemas.microsoft.com/office/drawing/2014/main" id="{735E6D96-C1A6-EA46-B016-F34F4062FED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3012" name="Rectangle 4">
            <a:extLst>
              <a:ext uri="{FF2B5EF4-FFF2-40B4-BE49-F238E27FC236}">
                <a16:creationId xmlns:a16="http://schemas.microsoft.com/office/drawing/2014/main" id="{131B9D9E-B222-B347-AF53-F18101DCDA5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43013" name="Rectangle 5">
            <a:extLst>
              <a:ext uri="{FF2B5EF4-FFF2-40B4-BE49-F238E27FC236}">
                <a16:creationId xmlns:a16="http://schemas.microsoft.com/office/drawing/2014/main" id="{84469825-D2E6-7747-8572-3D396FBB048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ＭＳ Ｐゴシック" charset="-128"/>
              </a:defRPr>
            </a:lvl1pPr>
          </a:lstStyle>
          <a:p>
            <a:pPr>
              <a:defRPr/>
            </a:pPr>
            <a:endParaRPr lang="en-US"/>
          </a:p>
        </p:txBody>
      </p:sp>
      <p:sp>
        <p:nvSpPr>
          <p:cNvPr id="43014" name="Rectangle 6">
            <a:extLst>
              <a:ext uri="{FF2B5EF4-FFF2-40B4-BE49-F238E27FC236}">
                <a16:creationId xmlns:a16="http://schemas.microsoft.com/office/drawing/2014/main" id="{DDDD102E-950D-6848-976D-70A65315A343}"/>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DB03F45F-FBDC-4840-9734-AB496CEDFF8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135" r:id="rId1"/>
    <p:sldLayoutId id="2147485136" r:id="rId2"/>
    <p:sldLayoutId id="2147485137" r:id="rId3"/>
    <p:sldLayoutId id="2147485138" r:id="rId4"/>
    <p:sldLayoutId id="2147485139" r:id="rId5"/>
    <p:sldLayoutId id="2147485140" r:id="rId6"/>
    <p:sldLayoutId id="2147485141" r:id="rId7"/>
    <p:sldLayoutId id="2147485142" r:id="rId8"/>
    <p:sldLayoutId id="2147485143" r:id="rId9"/>
    <p:sldLayoutId id="2147485144" r:id="rId10"/>
    <p:sldLayoutId id="214748514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3490" name="Group 2">
            <a:extLst>
              <a:ext uri="{FF2B5EF4-FFF2-40B4-BE49-F238E27FC236}">
                <a16:creationId xmlns:a16="http://schemas.microsoft.com/office/drawing/2014/main" id="{177D5F92-2487-E849-8794-653E66462189}"/>
              </a:ext>
            </a:extLst>
          </p:cNvPr>
          <p:cNvGrpSpPr>
            <a:grpSpLocks/>
          </p:cNvGrpSpPr>
          <p:nvPr/>
        </p:nvGrpSpPr>
        <p:grpSpPr bwMode="auto">
          <a:xfrm>
            <a:off x="0" y="0"/>
            <a:ext cx="7242175" cy="1981200"/>
            <a:chOff x="0" y="0"/>
            <a:chExt cx="4562" cy="1248"/>
          </a:xfrm>
        </p:grpSpPr>
        <p:sp>
          <p:nvSpPr>
            <p:cNvPr id="15363" name="Freeform 3">
              <a:extLst>
                <a:ext uri="{FF2B5EF4-FFF2-40B4-BE49-F238E27FC236}">
                  <a16:creationId xmlns:a16="http://schemas.microsoft.com/office/drawing/2014/main" id="{8609CC21-7EF7-C045-8886-798BEA66F7C3}"/>
                </a:ext>
              </a:extLst>
            </p:cNvPr>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latin typeface="Arial" charset="0"/>
                <a:ea typeface="ＭＳ Ｐゴシック" charset="-128"/>
                <a:cs typeface="ＭＳ Ｐゴシック" charset="-128"/>
              </a:endParaRPr>
            </a:p>
          </p:txBody>
        </p:sp>
        <p:sp>
          <p:nvSpPr>
            <p:cNvPr id="63497" name="Freeform 4">
              <a:extLst>
                <a:ext uri="{FF2B5EF4-FFF2-40B4-BE49-F238E27FC236}">
                  <a16:creationId xmlns:a16="http://schemas.microsoft.com/office/drawing/2014/main" id="{1ACC626A-7CB2-DC43-86CE-6831B8B24AB9}"/>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365" name="Rectangle 5">
            <a:extLst>
              <a:ext uri="{FF2B5EF4-FFF2-40B4-BE49-F238E27FC236}">
                <a16:creationId xmlns:a16="http://schemas.microsoft.com/office/drawing/2014/main" id="{8DCD310A-FEDB-F04D-A969-F23B269080C4}"/>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6" name="Rectangle 6">
            <a:extLst>
              <a:ext uri="{FF2B5EF4-FFF2-40B4-BE49-F238E27FC236}">
                <a16:creationId xmlns:a16="http://schemas.microsoft.com/office/drawing/2014/main" id="{B264474F-6612-DA41-ACF2-07C3DD133B93}"/>
              </a:ext>
            </a:extLst>
          </p:cNvPr>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7" name="Rectangle 7">
            <a:extLst>
              <a:ext uri="{FF2B5EF4-FFF2-40B4-BE49-F238E27FC236}">
                <a16:creationId xmlns:a16="http://schemas.microsoft.com/office/drawing/2014/main" id="{31FCDCC6-419C-3040-BA82-666297C7906D}"/>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ea typeface="ＭＳ Ｐゴシック" charset="-128"/>
                <a:cs typeface="ＭＳ Ｐゴシック" charset="-128"/>
              </a:defRPr>
            </a:lvl1pPr>
          </a:lstStyle>
          <a:p>
            <a:pPr>
              <a:defRPr/>
            </a:pPr>
            <a:endParaRPr lang="en-US"/>
          </a:p>
        </p:txBody>
      </p:sp>
      <p:sp>
        <p:nvSpPr>
          <p:cNvPr id="15368" name="Rectangle 8">
            <a:extLst>
              <a:ext uri="{FF2B5EF4-FFF2-40B4-BE49-F238E27FC236}">
                <a16:creationId xmlns:a16="http://schemas.microsoft.com/office/drawing/2014/main" id="{4B4F6B7B-A8AA-CF44-9130-DE204FCEF52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ea typeface="ＭＳ Ｐゴシック" charset="-128"/>
                <a:cs typeface="ＭＳ Ｐゴシック" charset="-128"/>
              </a:defRPr>
            </a:lvl1pPr>
          </a:lstStyle>
          <a:p>
            <a:pPr>
              <a:defRPr/>
            </a:pPr>
            <a:endParaRPr lang="en-US"/>
          </a:p>
        </p:txBody>
      </p:sp>
      <p:sp>
        <p:nvSpPr>
          <p:cNvPr id="15369" name="Rectangle 9">
            <a:extLst>
              <a:ext uri="{FF2B5EF4-FFF2-40B4-BE49-F238E27FC236}">
                <a16:creationId xmlns:a16="http://schemas.microsoft.com/office/drawing/2014/main" id="{DA7B349D-F9AA-D14B-96CA-541D8A4E8D27}"/>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panose="020B0604030504040204" pitchFamily="34" charset="0"/>
              </a:defRPr>
            </a:lvl1pPr>
          </a:lstStyle>
          <a:p>
            <a:fld id="{1C271718-BE2D-5041-84B6-F9885C80E1C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5224" r:id="rId1"/>
    <p:sldLayoutId id="2147485146" r:id="rId2"/>
    <p:sldLayoutId id="2147485147" r:id="rId3"/>
    <p:sldLayoutId id="2147485148" r:id="rId4"/>
    <p:sldLayoutId id="2147485149" r:id="rId5"/>
    <p:sldLayoutId id="2147485150" r:id="rId6"/>
    <p:sldLayoutId id="2147485151" r:id="rId7"/>
    <p:sldLayoutId id="2147485152" r:id="rId8"/>
    <p:sldLayoutId id="2147485153" r:id="rId9"/>
    <p:sldLayoutId id="2147485154" r:id="rId10"/>
    <p:sldLayoutId id="2147485155" r:id="rId11"/>
  </p:sldLayoutIdLst>
  <p:transition spd="med">
    <p:randomBar dir="ver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52"/>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2FF95551-0965-8F41-8067-E93E6BA08BC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5779" name="Rectangle 3">
            <a:extLst>
              <a:ext uri="{FF2B5EF4-FFF2-40B4-BE49-F238E27FC236}">
                <a16:creationId xmlns:a16="http://schemas.microsoft.com/office/drawing/2014/main" id="{35517355-EF20-D24B-B07B-39760676DF6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2C3FFECF-A3ED-F44E-87D1-A908F4469F9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charset="-128"/>
                <a:cs typeface="ＭＳ Ｐゴシック" charset="-128"/>
              </a:defRPr>
            </a:lvl1pPr>
          </a:lstStyle>
          <a:p>
            <a:pPr>
              <a:defRPr/>
            </a:pPr>
            <a:endParaRPr lang="en-US"/>
          </a:p>
        </p:txBody>
      </p:sp>
      <p:sp>
        <p:nvSpPr>
          <p:cNvPr id="3077" name="Rectangle 5">
            <a:extLst>
              <a:ext uri="{FF2B5EF4-FFF2-40B4-BE49-F238E27FC236}">
                <a16:creationId xmlns:a16="http://schemas.microsoft.com/office/drawing/2014/main" id="{80DA0A7A-2DA1-994F-B392-AF7C1E30C69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charset="-128"/>
                <a:cs typeface="ＭＳ Ｐゴシック" charset="-128"/>
              </a:defRPr>
            </a:lvl1pPr>
          </a:lstStyle>
          <a:p>
            <a:pPr>
              <a:defRPr/>
            </a:pPr>
            <a:endParaRPr lang="en-US"/>
          </a:p>
        </p:txBody>
      </p:sp>
      <p:sp>
        <p:nvSpPr>
          <p:cNvPr id="3078" name="Rectangle 6">
            <a:extLst>
              <a:ext uri="{FF2B5EF4-FFF2-40B4-BE49-F238E27FC236}">
                <a16:creationId xmlns:a16="http://schemas.microsoft.com/office/drawing/2014/main" id="{83DDD1B4-09CE-7A49-B8EE-408DA30E7B9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fld id="{251736AE-8B44-6640-8FF2-94D1F03EF9D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156" r:id="rId1"/>
    <p:sldLayoutId id="2147485157" r:id="rId2"/>
    <p:sldLayoutId id="2147485158" r:id="rId3"/>
    <p:sldLayoutId id="2147485159" r:id="rId4"/>
    <p:sldLayoutId id="2147485160" r:id="rId5"/>
    <p:sldLayoutId id="2147485161" r:id="rId6"/>
    <p:sldLayoutId id="2147485162" r:id="rId7"/>
    <p:sldLayoutId id="2147485163" r:id="rId8"/>
    <p:sldLayoutId id="2147485164" r:id="rId9"/>
    <p:sldLayoutId id="2147485165" r:id="rId10"/>
    <p:sldLayoutId id="2147485166"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1C67C96-8FF3-A041-B2D3-0EEDFD78822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8067" name="Rectangle 3">
            <a:extLst>
              <a:ext uri="{FF2B5EF4-FFF2-40B4-BE49-F238E27FC236}">
                <a16:creationId xmlns:a16="http://schemas.microsoft.com/office/drawing/2014/main" id="{AA7F0497-A54C-BD4E-B388-52CF6C95B7A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3012" name="Rectangle 4">
            <a:extLst>
              <a:ext uri="{FF2B5EF4-FFF2-40B4-BE49-F238E27FC236}">
                <a16:creationId xmlns:a16="http://schemas.microsoft.com/office/drawing/2014/main" id="{6C0CBE9D-AE10-CD4C-AF11-BBD244B6736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43013" name="Rectangle 5">
            <a:extLst>
              <a:ext uri="{FF2B5EF4-FFF2-40B4-BE49-F238E27FC236}">
                <a16:creationId xmlns:a16="http://schemas.microsoft.com/office/drawing/2014/main" id="{937A0260-69FB-4A43-96C9-6A44BDC95FA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43014" name="Rectangle 6">
            <a:extLst>
              <a:ext uri="{FF2B5EF4-FFF2-40B4-BE49-F238E27FC236}">
                <a16:creationId xmlns:a16="http://schemas.microsoft.com/office/drawing/2014/main" id="{4F88EFEB-FB6E-5148-AA49-55CAB260B92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51F36AF6-BCC7-4A44-9AD7-840F9427BB8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167" r:id="rId1"/>
    <p:sldLayoutId id="2147485168" r:id="rId2"/>
    <p:sldLayoutId id="2147485169" r:id="rId3"/>
    <p:sldLayoutId id="2147485170" r:id="rId4"/>
    <p:sldLayoutId id="2147485171" r:id="rId5"/>
    <p:sldLayoutId id="2147485172" r:id="rId6"/>
    <p:sldLayoutId id="2147485173" r:id="rId7"/>
    <p:sldLayoutId id="2147485174" r:id="rId8"/>
    <p:sldLayoutId id="2147485175" r:id="rId9"/>
    <p:sldLayoutId id="2147485176" r:id="rId10"/>
    <p:sldLayoutId id="214748517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8.xml"/><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5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52.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3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45.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85.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2" descr="Shard">
            <a:extLst>
              <a:ext uri="{FF2B5EF4-FFF2-40B4-BE49-F238E27FC236}">
                <a16:creationId xmlns:a16="http://schemas.microsoft.com/office/drawing/2014/main" id="{AE99C9E1-F0F3-E846-94D7-33E8FE7EE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a:extLst>
              <a:ext uri="{FF2B5EF4-FFF2-40B4-BE49-F238E27FC236}">
                <a16:creationId xmlns:a16="http://schemas.microsoft.com/office/drawing/2014/main" id="{788B9D5D-D1CF-2D4C-BA43-B00AC9D13D9F}"/>
              </a:ext>
            </a:extLst>
          </p:cNvPr>
          <p:cNvSpPr txBox="1">
            <a:spLocks noChangeArrowheads="1"/>
          </p:cNvSpPr>
          <p:nvPr/>
        </p:nvSpPr>
        <p:spPr bwMode="auto">
          <a:xfrm>
            <a:off x="228600" y="228600"/>
            <a:ext cx="2971800" cy="34163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chemeClr val="bg1"/>
                </a:solidFill>
                <a:cs typeface="Arial" panose="020B0604020202020204" pitchFamily="34" charset="0"/>
              </a:rPr>
              <a:t>Một số bài giảng rõ ràng như đối với thính giả Hêbơrơ cổ đại!</a:t>
            </a:r>
          </a:p>
        </p:txBody>
      </p:sp>
      <p:sp>
        <p:nvSpPr>
          <p:cNvPr id="9222" name="Rectangle 6">
            <a:extLst>
              <a:ext uri="{FF2B5EF4-FFF2-40B4-BE49-F238E27FC236}">
                <a16:creationId xmlns:a16="http://schemas.microsoft.com/office/drawing/2014/main" id="{66824EB7-8CB2-1B47-8347-6BDF266BFE2A}"/>
              </a:ext>
            </a:extLst>
          </p:cNvPr>
          <p:cNvSpPr>
            <a:spLocks noGrp="1" noChangeArrowheads="1"/>
          </p:cNvSpPr>
          <p:nvPr>
            <p:ph type="title" idx="4294967295"/>
          </p:nvPr>
        </p:nvSpPr>
        <p:spPr>
          <a:xfrm>
            <a:off x="3352800" y="762000"/>
            <a:ext cx="3124200" cy="4038600"/>
          </a:xfrm>
        </p:spPr>
        <p:txBody>
          <a:bodyPr/>
          <a:lstStyle/>
          <a:p>
            <a:pPr eaLnBrk="1" hangingPunct="1"/>
            <a:r>
              <a:rPr lang="en-US" altLang="en-US" sz="6000" b="1">
                <a:latin typeface="Arial" panose="020B0604020202020204" pitchFamily="34" charset="0"/>
                <a:ea typeface="ＭＳ Ｐゴシック" panose="020B0600070205080204" pitchFamily="34" charset="-128"/>
                <a:cs typeface="Arial" panose="020B0604020202020204" pitchFamily="34" charset="0"/>
              </a:rPr>
              <a:t>Để Giảng Cách Rõ Ràng</a:t>
            </a:r>
          </a:p>
        </p:txBody>
      </p:sp>
      <p:sp>
        <p:nvSpPr>
          <p:cNvPr id="6" name="Text Box 5">
            <a:extLst>
              <a:ext uri="{FF2B5EF4-FFF2-40B4-BE49-F238E27FC236}">
                <a16:creationId xmlns:a16="http://schemas.microsoft.com/office/drawing/2014/main" id="{E6DA9831-B3AC-0743-B16E-699E176CFC86}"/>
              </a:ext>
            </a:extLst>
          </p:cNvPr>
          <p:cNvSpPr txBox="1">
            <a:spLocks noChangeArrowheads="1"/>
          </p:cNvSpPr>
          <p:nvPr/>
        </p:nvSpPr>
        <p:spPr bwMode="auto">
          <a:xfrm>
            <a:off x="-36512" y="6177359"/>
            <a:ext cx="9272588" cy="708025"/>
          </a:xfrm>
          <a:prstGeom prst="rect">
            <a:avLst/>
          </a:prstGeom>
          <a:noFill/>
          <a:ln w="9525">
            <a:noFill/>
            <a:miter lim="800000"/>
            <a:headEnd/>
            <a:tailEnd/>
          </a:ln>
          <a:effec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defRPr/>
            </a:pPr>
            <a:r>
              <a:rPr lang="en-US" sz="2000" b="1" dirty="0" err="1">
                <a:solidFill>
                  <a:srgbClr val="FFFFFF"/>
                </a:solidFill>
                <a:effectLst>
                  <a:glow rad="165100">
                    <a:srgbClr val="000000"/>
                  </a:glow>
                </a:effectLst>
                <a:cs typeface="Arial" charset="0"/>
              </a:rPr>
              <a:t>Tiến</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sĩ</a:t>
            </a:r>
            <a:r>
              <a:rPr lang="en-US" sz="2000" b="1" dirty="0">
                <a:solidFill>
                  <a:srgbClr val="FFFFFF"/>
                </a:solidFill>
                <a:effectLst>
                  <a:glow rad="165100">
                    <a:srgbClr val="000000"/>
                  </a:glow>
                </a:effectLst>
                <a:cs typeface="Arial" charset="0"/>
              </a:rPr>
              <a:t> Rick Griffith, </a:t>
            </a:r>
            <a:r>
              <a:rPr lang="en-US" sz="2000" b="1" dirty="0" err="1">
                <a:solidFill>
                  <a:srgbClr val="FFFFFF"/>
                </a:solidFill>
                <a:effectLst>
                  <a:glow rad="165100">
                    <a:srgbClr val="000000"/>
                  </a:glow>
                </a:effectLst>
                <a:cs typeface="Arial" charset="0"/>
              </a:rPr>
              <a:t>Trường</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Kinh</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Thánh</a:t>
            </a:r>
            <a:r>
              <a:rPr lang="en-US" sz="2000" b="1" dirty="0">
                <a:solidFill>
                  <a:srgbClr val="FFFFFF"/>
                </a:solidFill>
                <a:effectLst>
                  <a:glow rad="165100">
                    <a:srgbClr val="000000"/>
                  </a:glow>
                </a:effectLst>
                <a:cs typeface="Arial" charset="0"/>
              </a:rPr>
              <a:t> Singapore</a:t>
            </a:r>
          </a:p>
          <a:p>
            <a:pPr algn="ctr" eaLnBrk="1" hangingPunct="1">
              <a:defRPr/>
            </a:pPr>
            <a:r>
              <a:rPr lang="en-US" sz="2000" b="1" dirty="0">
                <a:solidFill>
                  <a:srgbClr val="FFFFFF"/>
                </a:solidFill>
                <a:effectLst>
                  <a:glow rad="165100">
                    <a:srgbClr val="000000"/>
                  </a:glow>
                </a:effectLst>
                <a:cs typeface="Arial" charset="0"/>
              </a:rPr>
              <a:t>BibleStudyDownloads.org</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strips(downLeft)">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strips(downLeft)">
                                      <p:cBhvr>
                                        <p:cTn id="12"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2946" name="Text Box 2">
            <a:extLst>
              <a:ext uri="{FF2B5EF4-FFF2-40B4-BE49-F238E27FC236}">
                <a16:creationId xmlns:a16="http://schemas.microsoft.com/office/drawing/2014/main" id="{CD897D5E-D5F8-B245-BE16-A51D838BAD35}"/>
              </a:ext>
            </a:extLst>
          </p:cNvPr>
          <p:cNvSpPr txBox="1">
            <a:spLocks noChangeArrowheads="1"/>
          </p:cNvSpPr>
          <p:nvPr/>
        </p:nvSpPr>
        <p:spPr bwMode="auto">
          <a:xfrm>
            <a:off x="1219200" y="4679950"/>
            <a:ext cx="6934200" cy="584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1175" indent="-5111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None/>
              <a:defRPr/>
            </a:pPr>
            <a:r>
              <a:rPr lang="en-US" sz="3200" b="1">
                <a:solidFill>
                  <a:schemeClr val="bg1"/>
                </a:solidFill>
                <a:cs typeface="Arial" charset="0"/>
              </a:rPr>
              <a:t>b.	Chủ đề</a:t>
            </a:r>
          </a:p>
        </p:txBody>
      </p:sp>
      <p:sp>
        <p:nvSpPr>
          <p:cNvPr id="168963" name="Text Box 3">
            <a:extLst>
              <a:ext uri="{FF2B5EF4-FFF2-40B4-BE49-F238E27FC236}">
                <a16:creationId xmlns:a16="http://schemas.microsoft.com/office/drawing/2014/main" id="{609B2820-9F30-5249-B0FB-83BDE48F6798}"/>
              </a:ext>
            </a:extLst>
          </p:cNvPr>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chemeClr val="bg1"/>
                </a:solidFill>
                <a:cs typeface="Arial" panose="020B0604020202020204" pitchFamily="34" charset="0"/>
              </a:rPr>
              <a:t>67</a:t>
            </a:r>
          </a:p>
        </p:txBody>
      </p:sp>
      <p:sp>
        <p:nvSpPr>
          <p:cNvPr id="168964" name="Rectangle 4">
            <a:extLst>
              <a:ext uri="{FF2B5EF4-FFF2-40B4-BE49-F238E27FC236}">
                <a16:creationId xmlns:a16="http://schemas.microsoft.com/office/drawing/2014/main" id="{12620641-CCD0-D64F-9147-3D0F7F92F974}"/>
              </a:ext>
            </a:extLst>
          </p:cNvPr>
          <p:cNvSpPr>
            <a:spLocks noGrp="1" noChangeArrowheads="1"/>
          </p:cNvSpPr>
          <p:nvPr>
            <p:ph type="title" idx="4294967295"/>
          </p:nvPr>
        </p:nvSpPr>
        <p:spPr>
          <a:xfrm>
            <a:off x="-107950" y="765175"/>
            <a:ext cx="9072563" cy="652463"/>
          </a:xfrm>
          <a:solidFill>
            <a:schemeClr val="accent1"/>
          </a:solidFill>
        </p:spPr>
        <p:txBody>
          <a:bodyPr/>
          <a:lstStyle/>
          <a:p>
            <a:pPr eaLnBrk="1" hangingPunct="1"/>
            <a:r>
              <a:rPr lang="en-US" altLang="en-US" b="1">
                <a:solidFill>
                  <a:srgbClr val="FF0000"/>
                </a:solidFill>
                <a:ea typeface="ＭＳ Ｐゴシック" panose="020B0600070205080204" pitchFamily="34" charset="-128"/>
                <a:cs typeface="Arial" panose="020B0604020202020204" pitchFamily="34" charset="0"/>
              </a:rPr>
              <a:t>Rõ Ràng Trong Phần Giới thiệu</a:t>
            </a:r>
          </a:p>
        </p:txBody>
      </p:sp>
      <p:sp>
        <p:nvSpPr>
          <p:cNvPr id="82949" name="Text Box 5">
            <a:extLst>
              <a:ext uri="{FF2B5EF4-FFF2-40B4-BE49-F238E27FC236}">
                <a16:creationId xmlns:a16="http://schemas.microsoft.com/office/drawing/2014/main" id="{FB689C00-1704-1342-97FE-C0CBBA168E00}"/>
              </a:ext>
            </a:extLst>
          </p:cNvPr>
          <p:cNvSpPr txBox="1">
            <a:spLocks noChangeArrowheads="1"/>
          </p:cNvSpPr>
          <p:nvPr/>
        </p:nvSpPr>
        <p:spPr bwMode="auto">
          <a:xfrm>
            <a:off x="1219200" y="4054475"/>
            <a:ext cx="6934200" cy="584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1175" indent="-511175">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Arial" panose="020B0604020202020204" pitchFamily="34" charset="0"/>
              <a:buNone/>
            </a:pPr>
            <a:r>
              <a:rPr lang="en-US" altLang="en-US" sz="3200" b="1">
                <a:solidFill>
                  <a:schemeClr val="bg1"/>
                </a:solidFill>
                <a:cs typeface="Arial" panose="020B0604020202020204" pitchFamily="34" charset="0"/>
              </a:rPr>
              <a:t>a.	Ý Chính</a:t>
            </a:r>
          </a:p>
        </p:txBody>
      </p:sp>
      <p:sp>
        <p:nvSpPr>
          <p:cNvPr id="82950" name="Text Box 6">
            <a:extLst>
              <a:ext uri="{FF2B5EF4-FFF2-40B4-BE49-F238E27FC236}">
                <a16:creationId xmlns:a16="http://schemas.microsoft.com/office/drawing/2014/main" id="{332EDD29-3E91-2A41-AA2B-41A49F4DB01C}"/>
              </a:ext>
            </a:extLst>
          </p:cNvPr>
          <p:cNvSpPr txBox="1">
            <a:spLocks noChangeArrowheads="1"/>
          </p:cNvSpPr>
          <p:nvPr/>
        </p:nvSpPr>
        <p:spPr bwMode="auto">
          <a:xfrm>
            <a:off x="1219200" y="5305425"/>
            <a:ext cx="6934200" cy="584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511175" indent="-511175" eaLnBrk="1" hangingPunct="1">
              <a:spcBef>
                <a:spcPct val="50000"/>
              </a:spcBef>
              <a:buFont typeface="Arial" charset="0"/>
              <a:buNone/>
              <a:defRPr/>
            </a:pPr>
            <a:r>
              <a:rPr lang="en-US" sz="3200" b="1" dirty="0">
                <a:solidFill>
                  <a:schemeClr val="bg1"/>
                </a:solidFill>
                <a:latin typeface="Arial"/>
                <a:ea typeface="ＭＳ Ｐゴシック" charset="-128"/>
                <a:cs typeface="Arial"/>
              </a:rPr>
              <a:t>c.	</a:t>
            </a:r>
            <a:r>
              <a:rPr lang="en-US" sz="3200" b="1" dirty="0" err="1">
                <a:solidFill>
                  <a:schemeClr val="bg1"/>
                </a:solidFill>
                <a:latin typeface="Arial"/>
                <a:ea typeface="ＭＳ Ｐゴシック" charset="-128"/>
                <a:cs typeface="Arial"/>
              </a:rPr>
              <a:t>YC</a:t>
            </a:r>
            <a:r>
              <a:rPr lang="en-US" sz="3200" b="1" dirty="0">
                <a:solidFill>
                  <a:schemeClr val="bg1"/>
                </a:solidFill>
                <a:latin typeface="Arial"/>
                <a:ea typeface="ＭＳ Ｐゴシック" charset="-128"/>
                <a:cs typeface="Arial"/>
              </a:rPr>
              <a:t> I</a:t>
            </a:r>
          </a:p>
        </p:txBody>
      </p:sp>
      <p:sp>
        <p:nvSpPr>
          <p:cNvPr id="82951" name="Text Box 7">
            <a:extLst>
              <a:ext uri="{FF2B5EF4-FFF2-40B4-BE49-F238E27FC236}">
                <a16:creationId xmlns:a16="http://schemas.microsoft.com/office/drawing/2014/main" id="{1CD6FEBA-124C-194D-ADAE-C94AACFFE7A0}"/>
              </a:ext>
            </a:extLst>
          </p:cNvPr>
          <p:cNvSpPr txBox="1">
            <a:spLocks noChangeArrowheads="1"/>
          </p:cNvSpPr>
          <p:nvPr/>
        </p:nvSpPr>
        <p:spPr bwMode="auto">
          <a:xfrm>
            <a:off x="-63500" y="3429000"/>
            <a:ext cx="9388475" cy="584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1175" indent="-511175">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200" b="1" u="sng">
                <a:solidFill>
                  <a:schemeClr val="bg1"/>
                </a:solidFill>
                <a:cs typeface="Arial" panose="020B0604020202020204" pitchFamily="34" charset="0"/>
              </a:rPr>
              <a:t>2.  </a:t>
            </a:r>
            <a:r>
              <a:rPr lang="en-US" altLang="en-US" sz="3200" b="1" u="sng">
                <a:solidFill>
                  <a:srgbClr val="FFF61C"/>
                </a:solidFill>
                <a:cs typeface="Arial" panose="020B0604020202020204" pitchFamily="34" charset="0"/>
              </a:rPr>
              <a:t>Dẫn đến</a:t>
            </a:r>
            <a:r>
              <a:rPr lang="en-US" altLang="en-US" sz="3200" b="1" u="sng">
                <a:solidFill>
                  <a:schemeClr val="bg1"/>
                </a:solidFill>
                <a:cs typeface="Arial" panose="020B0604020202020204" pitchFamily="34" charset="0"/>
              </a:rPr>
              <a:t> một trong ba điều này cách rõ ràng:</a:t>
            </a:r>
          </a:p>
        </p:txBody>
      </p:sp>
      <p:sp>
        <p:nvSpPr>
          <p:cNvPr id="82956" name="Text Box 12">
            <a:extLst>
              <a:ext uri="{FF2B5EF4-FFF2-40B4-BE49-F238E27FC236}">
                <a16:creationId xmlns:a16="http://schemas.microsoft.com/office/drawing/2014/main" id="{5FA3CF93-FEFC-2F4C-8E2C-086EE947603F}"/>
              </a:ext>
            </a:extLst>
          </p:cNvPr>
          <p:cNvSpPr txBox="1">
            <a:spLocks noChangeArrowheads="1"/>
          </p:cNvSpPr>
          <p:nvPr/>
        </p:nvSpPr>
        <p:spPr bwMode="auto">
          <a:xfrm>
            <a:off x="1219200" y="2851150"/>
            <a:ext cx="7467600" cy="584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1175" indent="-511175">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Arial" panose="020B0604020202020204" pitchFamily="34" charset="0"/>
              <a:buNone/>
            </a:pPr>
            <a:r>
              <a:rPr lang="en-US" altLang="en-US" sz="3200" b="1">
                <a:solidFill>
                  <a:schemeClr val="bg1"/>
                </a:solidFill>
                <a:cs typeface="Arial" panose="020B0604020202020204" pitchFamily="34" charset="0"/>
              </a:rPr>
              <a:t>b.	Diễn đạt lại (dùng những từ khác).</a:t>
            </a:r>
          </a:p>
        </p:txBody>
      </p:sp>
      <p:sp>
        <p:nvSpPr>
          <p:cNvPr id="82957" name="Text Box 13">
            <a:extLst>
              <a:ext uri="{FF2B5EF4-FFF2-40B4-BE49-F238E27FC236}">
                <a16:creationId xmlns:a16="http://schemas.microsoft.com/office/drawing/2014/main" id="{56EA5F0D-6897-0C4B-B753-B5C7842FF4AF}"/>
              </a:ext>
            </a:extLst>
          </p:cNvPr>
          <p:cNvSpPr txBox="1">
            <a:spLocks noChangeArrowheads="1"/>
          </p:cNvSpPr>
          <p:nvPr/>
        </p:nvSpPr>
        <p:spPr bwMode="auto">
          <a:xfrm>
            <a:off x="1219200" y="2225675"/>
            <a:ext cx="6934200" cy="584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1175" indent="-511175">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Arial" panose="020B0604020202020204" pitchFamily="34" charset="0"/>
              <a:buNone/>
            </a:pPr>
            <a:r>
              <a:rPr lang="en-US" altLang="en-US" sz="3200" b="1">
                <a:solidFill>
                  <a:schemeClr val="bg1"/>
                </a:solidFill>
                <a:cs typeface="Arial" panose="020B0604020202020204" pitchFamily="34" charset="0"/>
              </a:rPr>
              <a:t>a.	Lập lại (dùng cùng từ).</a:t>
            </a:r>
          </a:p>
        </p:txBody>
      </p:sp>
      <p:sp>
        <p:nvSpPr>
          <p:cNvPr id="82958" name="Text Box 14">
            <a:extLst>
              <a:ext uri="{FF2B5EF4-FFF2-40B4-BE49-F238E27FC236}">
                <a16:creationId xmlns:a16="http://schemas.microsoft.com/office/drawing/2014/main" id="{ED0B3BAE-2D99-8C4C-8F02-8B6F2020C589}"/>
              </a:ext>
            </a:extLst>
          </p:cNvPr>
          <p:cNvSpPr txBox="1">
            <a:spLocks noChangeArrowheads="1"/>
          </p:cNvSpPr>
          <p:nvPr/>
        </p:nvSpPr>
        <p:spPr bwMode="auto">
          <a:xfrm>
            <a:off x="-180975" y="1600200"/>
            <a:ext cx="8991600" cy="584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511175" indent="-511175" eaLnBrk="1" hangingPunct="1">
              <a:spcBef>
                <a:spcPct val="50000"/>
              </a:spcBef>
              <a:defRPr/>
            </a:pPr>
            <a:r>
              <a:rPr lang="en-US" sz="3200" b="1" u="sng" dirty="0">
                <a:solidFill>
                  <a:schemeClr val="bg1"/>
                </a:solidFill>
                <a:latin typeface="Arial"/>
                <a:ea typeface="ＭＳ Ｐゴシック" charset="-128"/>
                <a:cs typeface="Arial"/>
              </a:rPr>
              <a:t>1.  </a:t>
            </a:r>
            <a:r>
              <a:rPr lang="en-US" sz="3200" b="1" u="sng" dirty="0" err="1">
                <a:solidFill>
                  <a:schemeClr val="bg1"/>
                </a:solidFill>
                <a:latin typeface="Arial"/>
                <a:ea typeface="ＭＳ Ｐゴシック" charset="-128"/>
                <a:cs typeface="Arial"/>
              </a:rPr>
              <a:t>Hãy</a:t>
            </a:r>
            <a:r>
              <a:rPr lang="en-US" sz="3200" b="1" u="sng" dirty="0">
                <a:solidFill>
                  <a:schemeClr val="bg1"/>
                </a:solidFill>
                <a:latin typeface="Arial"/>
                <a:ea typeface="ＭＳ Ｐゴシック" charset="-128"/>
                <a:cs typeface="Arial"/>
              </a:rPr>
              <a:t> </a:t>
            </a:r>
            <a:r>
              <a:rPr lang="en-US" sz="3200" b="1" u="sng" dirty="0" err="1">
                <a:solidFill>
                  <a:srgbClr val="FFF61C"/>
                </a:solidFill>
                <a:latin typeface="Arial"/>
                <a:ea typeface="ＭＳ Ｐゴシック" charset="-128"/>
                <a:cs typeface="Arial"/>
              </a:rPr>
              <a:t>nhấn</a:t>
            </a:r>
            <a:r>
              <a:rPr lang="en-US" sz="3200" b="1" u="sng" dirty="0">
                <a:solidFill>
                  <a:srgbClr val="FFF61C"/>
                </a:solidFill>
                <a:latin typeface="Arial"/>
                <a:ea typeface="ＭＳ Ｐゴシック" charset="-128"/>
                <a:cs typeface="Arial"/>
              </a:rPr>
              <a:t> </a:t>
            </a:r>
            <a:r>
              <a:rPr lang="en-US" sz="3200" b="1" u="sng" dirty="0" err="1">
                <a:solidFill>
                  <a:srgbClr val="FFF61C"/>
                </a:solidFill>
                <a:latin typeface="Arial"/>
                <a:ea typeface="ＭＳ Ｐゴシック" charset="-128"/>
                <a:cs typeface="Arial"/>
              </a:rPr>
              <a:t>mạnh</a:t>
            </a:r>
            <a:r>
              <a:rPr lang="en-US" sz="3200" b="1" u="sng" dirty="0">
                <a:solidFill>
                  <a:schemeClr val="bg1"/>
                </a:solidFill>
                <a:latin typeface="Arial"/>
                <a:ea typeface="ＭＳ Ｐゴシック" charset="-128"/>
                <a:cs typeface="Arial"/>
              </a:rPr>
              <a:t> </a:t>
            </a:r>
            <a:r>
              <a:rPr lang="en-US" sz="3200" b="1" u="sng" dirty="0" err="1">
                <a:solidFill>
                  <a:schemeClr val="bg1"/>
                </a:solidFill>
                <a:latin typeface="Arial"/>
                <a:ea typeface="ＭＳ Ｐゴシック" charset="-128"/>
                <a:cs typeface="Arial"/>
              </a:rPr>
              <a:t>mỗi</a:t>
            </a:r>
            <a:r>
              <a:rPr lang="en-US" sz="3200" b="1" u="sng" dirty="0">
                <a:solidFill>
                  <a:schemeClr val="bg1"/>
                </a:solidFill>
                <a:latin typeface="Arial"/>
                <a:ea typeface="ＭＳ Ｐゴシック" charset="-128"/>
                <a:cs typeface="Arial"/>
              </a:rPr>
              <a:t> </a:t>
            </a:r>
            <a:r>
              <a:rPr lang="en-US" sz="3200" b="1" u="sng" dirty="0" err="1">
                <a:solidFill>
                  <a:schemeClr val="bg1"/>
                </a:solidFill>
                <a:latin typeface="Arial"/>
                <a:ea typeface="ＭＳ Ｐゴシック" charset="-128"/>
                <a:cs typeface="Arial"/>
              </a:rPr>
              <a:t>câu</a:t>
            </a:r>
            <a:r>
              <a:rPr lang="en-US" sz="3200" b="1" u="sng" dirty="0">
                <a:solidFill>
                  <a:schemeClr val="bg1"/>
                </a:solidFill>
                <a:latin typeface="Arial"/>
                <a:ea typeface="ＭＳ Ｐゴシック" charset="-128"/>
                <a:cs typeface="Arial"/>
              </a:rPr>
              <a:t> then </a:t>
            </a:r>
            <a:r>
              <a:rPr lang="en-US" sz="3200" b="1" u="sng" dirty="0" err="1">
                <a:solidFill>
                  <a:schemeClr val="bg1"/>
                </a:solidFill>
                <a:latin typeface="Arial"/>
                <a:ea typeface="ＭＳ Ｐゴシック" charset="-128"/>
                <a:cs typeface="Arial"/>
              </a:rPr>
              <a:t>chốt</a:t>
            </a:r>
            <a:r>
              <a:rPr lang="en-US" sz="3200" b="1" u="sng" dirty="0">
                <a:solidFill>
                  <a:schemeClr val="bg1"/>
                </a:solidFill>
                <a:latin typeface="Arial"/>
                <a:ea typeface="ＭＳ Ｐゴシック" charset="-128"/>
                <a:cs typeface="Arial"/>
              </a:rPr>
              <a:t> </a:t>
            </a:r>
            <a:r>
              <a:rPr lang="en-US" sz="3200" b="1" u="sng" dirty="0" err="1">
                <a:solidFill>
                  <a:schemeClr val="bg1"/>
                </a:solidFill>
                <a:latin typeface="Arial"/>
                <a:ea typeface="ＭＳ Ｐゴシック" charset="-128"/>
                <a:cs typeface="Arial"/>
              </a:rPr>
              <a:t>bằng</a:t>
            </a:r>
            <a:r>
              <a:rPr lang="en-US" sz="3200" b="1" u="sng" dirty="0">
                <a:solidFill>
                  <a:schemeClr val="bg1"/>
                </a:solidFill>
                <a:latin typeface="Arial"/>
                <a:ea typeface="ＭＳ Ｐゴシック" charset="-128"/>
                <a:cs typeface="Arial"/>
              </a:rPr>
              <a:t>:</a:t>
            </a:r>
          </a:p>
        </p:txBody>
      </p:sp>
      <p:sp>
        <p:nvSpPr>
          <p:cNvPr id="82959" name="Text Box 15">
            <a:extLst>
              <a:ext uri="{FF2B5EF4-FFF2-40B4-BE49-F238E27FC236}">
                <a16:creationId xmlns:a16="http://schemas.microsoft.com/office/drawing/2014/main" id="{B744B0B5-5117-ED48-8AD1-E51896D74BD7}"/>
              </a:ext>
            </a:extLst>
          </p:cNvPr>
          <p:cNvSpPr txBox="1">
            <a:spLocks noChangeArrowheads="1"/>
          </p:cNvSpPr>
          <p:nvPr/>
        </p:nvSpPr>
        <p:spPr bwMode="auto">
          <a:xfrm>
            <a:off x="152400" y="5943600"/>
            <a:ext cx="8991600" cy="584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1175" indent="-511175">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200" b="1" u="sng">
                <a:solidFill>
                  <a:schemeClr val="bg1"/>
                </a:solidFill>
                <a:cs typeface="Arial" panose="020B0604020202020204" pitchFamily="34" charset="0"/>
              </a:rPr>
              <a:t>3.  Chia sẻ </a:t>
            </a:r>
            <a:r>
              <a:rPr lang="en-US" altLang="en-US" sz="3200" b="1" u="sng">
                <a:solidFill>
                  <a:srgbClr val="FFF61C"/>
                </a:solidFill>
                <a:cs typeface="Arial" panose="020B0604020202020204" pitchFamily="34" charset="0"/>
              </a:rPr>
              <a:t>bối cảnh</a:t>
            </a:r>
            <a:r>
              <a:rPr lang="en-US" altLang="en-US" sz="3200" b="1" u="sng">
                <a:solidFill>
                  <a:schemeClr val="bg1"/>
                </a:solidFill>
                <a:cs typeface="Arial" panose="020B0604020202020204" pitchFamily="34" charset="0"/>
              </a:rPr>
              <a:t> </a:t>
            </a:r>
            <a:r>
              <a:rPr lang="en-US" altLang="en-US" sz="3200" b="1" i="1" u="sng">
                <a:solidFill>
                  <a:schemeClr val="bg1"/>
                </a:solidFill>
                <a:cs typeface="Arial" panose="020B0604020202020204" pitchFamily="34" charset="0"/>
              </a:rPr>
              <a:t>thượng văn</a:t>
            </a:r>
            <a:r>
              <a:rPr lang="en-US" altLang="en-US" sz="3200" b="1" u="sng">
                <a:solidFill>
                  <a:schemeClr val="bg1"/>
                </a:solidFill>
                <a:cs typeface="Arial" panose="020B0604020202020204" pitchFamily="34" charset="0"/>
              </a:rPr>
              <a:t> có liên hệ.</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9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9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9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9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29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294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295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29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utoUpdateAnimBg="0"/>
      <p:bldP spid="82949" grpId="0" autoUpdateAnimBg="0"/>
      <p:bldP spid="82950" grpId="0" autoUpdateAnimBg="0"/>
      <p:bldP spid="82951" grpId="0" autoUpdateAnimBg="0"/>
      <p:bldP spid="82956" grpId="0" autoUpdateAnimBg="0"/>
      <p:bldP spid="82957" grpId="0" autoUpdateAnimBg="0"/>
      <p:bldP spid="82958" grpId="0" autoUpdateAnimBg="0"/>
      <p:bldP spid="8295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4">
            <a:extLst>
              <a:ext uri="{FF2B5EF4-FFF2-40B4-BE49-F238E27FC236}">
                <a16:creationId xmlns:a16="http://schemas.microsoft.com/office/drawing/2014/main" id="{4668A027-048E-3B4D-9857-0BB36534C795}"/>
              </a:ext>
            </a:extLst>
          </p:cNvPr>
          <p:cNvSpPr>
            <a:spLocks noGrp="1" noChangeArrowheads="1"/>
          </p:cNvSpPr>
          <p:nvPr>
            <p:ph type="title" idx="4294967295"/>
          </p:nvPr>
        </p:nvSpPr>
        <p:spPr>
          <a:xfrm>
            <a:off x="76200" y="274638"/>
            <a:ext cx="8991600" cy="1020762"/>
          </a:xfrm>
        </p:spPr>
        <p:txBody>
          <a:bodyPr/>
          <a:lstStyle/>
          <a:p>
            <a:pPr eaLnBrk="1" hangingPunct="1"/>
            <a:r>
              <a:rPr lang="en-US" altLang="en-US" b="1">
                <a:solidFill>
                  <a:schemeClr val="bg1"/>
                </a:solidFill>
                <a:ea typeface="ＭＳ Ｐゴシック" panose="020B0600070205080204" pitchFamily="34" charset="-128"/>
              </a:rPr>
              <a:t>Chỉ chia sẻ những bối cảnh có liên quan</a:t>
            </a:r>
          </a:p>
        </p:txBody>
      </p:sp>
      <p:sp>
        <p:nvSpPr>
          <p:cNvPr id="448517" name="Rectangle 5">
            <a:extLst>
              <a:ext uri="{FF2B5EF4-FFF2-40B4-BE49-F238E27FC236}">
                <a16:creationId xmlns:a16="http://schemas.microsoft.com/office/drawing/2014/main" id="{13E73B06-B5FC-9749-94B3-9A03AEB8DD04}"/>
              </a:ext>
            </a:extLst>
          </p:cNvPr>
          <p:cNvSpPr>
            <a:spLocks noChangeArrowheads="1"/>
          </p:cNvSpPr>
          <p:nvPr/>
        </p:nvSpPr>
        <p:spPr bwMode="auto">
          <a:xfrm>
            <a:off x="76200" y="1471613"/>
            <a:ext cx="8991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b="1">
                <a:solidFill>
                  <a:schemeClr val="bg1"/>
                </a:solidFill>
              </a:rPr>
              <a:t>Cung cấp bối cảnh thượng văn</a:t>
            </a:r>
          </a:p>
        </p:txBody>
      </p:sp>
      <p:grpSp>
        <p:nvGrpSpPr>
          <p:cNvPr id="2" name="Group 15">
            <a:extLst>
              <a:ext uri="{FF2B5EF4-FFF2-40B4-BE49-F238E27FC236}">
                <a16:creationId xmlns:a16="http://schemas.microsoft.com/office/drawing/2014/main" id="{01953A0D-27F5-C440-A4E1-9651491F8126}"/>
              </a:ext>
            </a:extLst>
          </p:cNvPr>
          <p:cNvGrpSpPr>
            <a:grpSpLocks/>
          </p:cNvGrpSpPr>
          <p:nvPr/>
        </p:nvGrpSpPr>
        <p:grpSpPr bwMode="auto">
          <a:xfrm>
            <a:off x="2562225" y="2662238"/>
            <a:ext cx="3000375" cy="2930525"/>
            <a:chOff x="1614" y="1677"/>
            <a:chExt cx="1890" cy="1846"/>
          </a:xfrm>
        </p:grpSpPr>
        <p:pic>
          <p:nvPicPr>
            <p:cNvPr id="171020" name="Picture 3" descr="septuagint">
              <a:extLst>
                <a:ext uri="{FF2B5EF4-FFF2-40B4-BE49-F238E27FC236}">
                  <a16:creationId xmlns:a16="http://schemas.microsoft.com/office/drawing/2014/main" id="{2E9C1038-1660-F14B-A369-51926B789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1505" b="36986"/>
            <a:stretch>
              <a:fillRect/>
            </a:stretch>
          </p:blipFill>
          <p:spPr bwMode="auto">
            <a:xfrm>
              <a:off x="1614" y="1677"/>
              <a:ext cx="1890" cy="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21" name="Text Box 6">
              <a:extLst>
                <a:ext uri="{FF2B5EF4-FFF2-40B4-BE49-F238E27FC236}">
                  <a16:creationId xmlns:a16="http://schemas.microsoft.com/office/drawing/2014/main" id="{8D80D8B0-3E79-6048-8458-01A32971075C}"/>
                </a:ext>
              </a:extLst>
            </p:cNvPr>
            <p:cNvSpPr txBox="1">
              <a:spLocks noChangeArrowheads="1"/>
            </p:cNvSpPr>
            <p:nvPr/>
          </p:nvSpPr>
          <p:spPr bwMode="auto">
            <a:xfrm>
              <a:off x="1944" y="2639"/>
              <a:ext cx="134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t>Bối cảnh</a:t>
              </a:r>
            </a:p>
          </p:txBody>
        </p:sp>
      </p:grpSp>
      <p:grpSp>
        <p:nvGrpSpPr>
          <p:cNvPr id="3" name="Group 16">
            <a:extLst>
              <a:ext uri="{FF2B5EF4-FFF2-40B4-BE49-F238E27FC236}">
                <a16:creationId xmlns:a16="http://schemas.microsoft.com/office/drawing/2014/main" id="{5A608DB7-4F7E-0842-B0C6-F017296520A6}"/>
              </a:ext>
            </a:extLst>
          </p:cNvPr>
          <p:cNvGrpSpPr>
            <a:grpSpLocks/>
          </p:cNvGrpSpPr>
          <p:nvPr/>
        </p:nvGrpSpPr>
        <p:grpSpPr bwMode="auto">
          <a:xfrm>
            <a:off x="5943600" y="2895600"/>
            <a:ext cx="3124200" cy="2487613"/>
            <a:chOff x="3744" y="1824"/>
            <a:chExt cx="1968" cy="1567"/>
          </a:xfrm>
        </p:grpSpPr>
        <p:pic>
          <p:nvPicPr>
            <p:cNvPr id="171018" name="Picture 7" descr="ISCBG032">
              <a:extLst>
                <a:ext uri="{FF2B5EF4-FFF2-40B4-BE49-F238E27FC236}">
                  <a16:creationId xmlns:a16="http://schemas.microsoft.com/office/drawing/2014/main" id="{AC7C9CE9-890B-4D46-8556-B91A729F31B8}"/>
                </a:ext>
              </a:extLst>
            </p:cNvPr>
            <p:cNvPicPr>
              <a:picLocks noChangeAspect="1" noChangeArrowheads="1"/>
            </p:cNvPicPr>
            <p:nvPr/>
          </p:nvPicPr>
          <p:blipFill>
            <a:blip r:embed="rId4">
              <a:lum bright="-60000" contrast="6000"/>
              <a:extLst>
                <a:ext uri="{28A0092B-C50C-407E-A947-70E740481C1C}">
                  <a14:useLocalDpi xmlns:a14="http://schemas.microsoft.com/office/drawing/2010/main" val="0"/>
                </a:ext>
              </a:extLst>
            </a:blip>
            <a:srcRect/>
            <a:stretch>
              <a:fillRect/>
            </a:stretch>
          </p:blipFill>
          <p:spPr bwMode="auto">
            <a:xfrm>
              <a:off x="3744" y="1824"/>
              <a:ext cx="1968" cy="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Text Box 8">
              <a:extLst>
                <a:ext uri="{FF2B5EF4-FFF2-40B4-BE49-F238E27FC236}">
                  <a16:creationId xmlns:a16="http://schemas.microsoft.com/office/drawing/2014/main" id="{394A508B-9C5C-5445-87B3-A3B37BB7BA17}"/>
                </a:ext>
              </a:extLst>
            </p:cNvPr>
            <p:cNvSpPr txBox="1">
              <a:spLocks noChangeArrowheads="1"/>
            </p:cNvSpPr>
            <p:nvPr/>
          </p:nvSpPr>
          <p:spPr bwMode="auto">
            <a:xfrm>
              <a:off x="4362" y="2630"/>
              <a:ext cx="1247" cy="40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600" b="1">
                  <a:solidFill>
                    <a:schemeClr val="bg1"/>
                  </a:solidFill>
                </a:rPr>
                <a:t>Bản văn</a:t>
              </a:r>
            </a:p>
          </p:txBody>
        </p:sp>
      </p:grpSp>
      <p:grpSp>
        <p:nvGrpSpPr>
          <p:cNvPr id="4" name="Group 14">
            <a:extLst>
              <a:ext uri="{FF2B5EF4-FFF2-40B4-BE49-F238E27FC236}">
                <a16:creationId xmlns:a16="http://schemas.microsoft.com/office/drawing/2014/main" id="{32A28819-C5D8-7341-BCEA-6B132929882F}"/>
              </a:ext>
            </a:extLst>
          </p:cNvPr>
          <p:cNvGrpSpPr>
            <a:grpSpLocks/>
          </p:cNvGrpSpPr>
          <p:nvPr/>
        </p:nvGrpSpPr>
        <p:grpSpPr bwMode="auto">
          <a:xfrm>
            <a:off x="152400" y="2743200"/>
            <a:ext cx="2032000" cy="2590800"/>
            <a:chOff x="96" y="1728"/>
            <a:chExt cx="1280" cy="1632"/>
          </a:xfrm>
        </p:grpSpPr>
        <p:pic>
          <p:nvPicPr>
            <p:cNvPr id="171016" name="Picture 12" descr="images-7">
              <a:extLst>
                <a:ext uri="{FF2B5EF4-FFF2-40B4-BE49-F238E27FC236}">
                  <a16:creationId xmlns:a16="http://schemas.microsoft.com/office/drawing/2014/main" id="{A7EF4287-0309-9142-AFF5-9870D3B846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 y="1728"/>
              <a:ext cx="1217"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7" name="Text Box 13">
              <a:extLst>
                <a:ext uri="{FF2B5EF4-FFF2-40B4-BE49-F238E27FC236}">
                  <a16:creationId xmlns:a16="http://schemas.microsoft.com/office/drawing/2014/main" id="{35386D5A-2134-144D-81F3-9E2FFF08E5D8}"/>
                </a:ext>
              </a:extLst>
            </p:cNvPr>
            <p:cNvSpPr txBox="1">
              <a:spLocks noChangeArrowheads="1"/>
            </p:cNvSpPr>
            <p:nvPr/>
          </p:nvSpPr>
          <p:spPr bwMode="auto">
            <a:xfrm>
              <a:off x="113" y="2592"/>
              <a:ext cx="1263"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t>Nhu cầu</a:t>
              </a:r>
            </a:p>
          </p:txBody>
        </p:sp>
      </p:grpSp>
      <p:sp>
        <p:nvSpPr>
          <p:cNvPr id="448529" name="AutoShape 17">
            <a:extLst>
              <a:ext uri="{FF2B5EF4-FFF2-40B4-BE49-F238E27FC236}">
                <a16:creationId xmlns:a16="http://schemas.microsoft.com/office/drawing/2014/main" id="{8CC27292-50D0-B445-A5CE-C8D9A6FE6EFB}"/>
              </a:ext>
            </a:extLst>
          </p:cNvPr>
          <p:cNvSpPr>
            <a:spLocks noChangeArrowheads="1"/>
          </p:cNvSpPr>
          <p:nvPr/>
        </p:nvSpPr>
        <p:spPr bwMode="auto">
          <a:xfrm>
            <a:off x="2057400" y="4038600"/>
            <a:ext cx="609600" cy="838200"/>
          </a:xfrm>
          <a:prstGeom prst="chevron">
            <a:avLst>
              <a:gd name="adj" fmla="val 25000"/>
            </a:avLst>
          </a:prstGeom>
          <a:solidFill>
            <a:schemeClr val="accent1"/>
          </a:solidFill>
          <a:ln w="9525">
            <a:solidFill>
              <a:schemeClr val="tx1"/>
            </a:solidFill>
            <a:miter lim="800000"/>
            <a:headEnd/>
            <a:tailEnd/>
          </a:ln>
          <a:effectLst>
            <a:outerShdw blurRad="63500" dist="107763" dir="13500000" algn="ctr" rotWithShape="0">
              <a:srgbClr val="000000">
                <a:alpha val="74997"/>
              </a:srgbClr>
            </a:outerShdw>
          </a:effectLst>
        </p:spPr>
        <p:txBody>
          <a:bodyPr wrap="none" anchor="ctr"/>
          <a:lstStyle/>
          <a:p>
            <a:pPr>
              <a:defRPr/>
            </a:pPr>
            <a:endParaRPr lang="en-US">
              <a:latin typeface="Arial" charset="0"/>
              <a:ea typeface="ＭＳ Ｐゴシック" charset="-128"/>
              <a:cs typeface="ＭＳ Ｐゴシック" charset="-128"/>
            </a:endParaRPr>
          </a:p>
        </p:txBody>
      </p:sp>
      <p:sp>
        <p:nvSpPr>
          <p:cNvPr id="448530" name="AutoShape 18">
            <a:extLst>
              <a:ext uri="{FF2B5EF4-FFF2-40B4-BE49-F238E27FC236}">
                <a16:creationId xmlns:a16="http://schemas.microsoft.com/office/drawing/2014/main" id="{0CD8A6DB-C9CE-A248-B51B-FFF69D040A82}"/>
              </a:ext>
            </a:extLst>
          </p:cNvPr>
          <p:cNvSpPr>
            <a:spLocks noChangeArrowheads="1"/>
          </p:cNvSpPr>
          <p:nvPr/>
        </p:nvSpPr>
        <p:spPr bwMode="auto">
          <a:xfrm>
            <a:off x="5486400" y="4114800"/>
            <a:ext cx="609600" cy="838200"/>
          </a:xfrm>
          <a:prstGeom prst="chevron">
            <a:avLst>
              <a:gd name="adj" fmla="val 25000"/>
            </a:avLst>
          </a:prstGeom>
          <a:solidFill>
            <a:schemeClr val="accent1"/>
          </a:solidFill>
          <a:ln w="9525">
            <a:solidFill>
              <a:schemeClr val="tx1"/>
            </a:solidFill>
            <a:miter lim="800000"/>
            <a:headEnd/>
            <a:tailEnd/>
          </a:ln>
          <a:effectLst>
            <a:outerShdw blurRad="63500" dist="107763" dir="13500000" algn="ctr" rotWithShape="0">
              <a:srgbClr val="000000">
                <a:alpha val="74997"/>
              </a:srgbClr>
            </a:outerShdw>
          </a:effectLst>
        </p:spPr>
        <p:txBody>
          <a:bodyPr wrap="none" anchor="ctr"/>
          <a:lstStyle/>
          <a:p>
            <a:pPr>
              <a:defRPr/>
            </a:pPr>
            <a:endParaRPr lang="en-US">
              <a:latin typeface="Arial" charset="0"/>
              <a:ea typeface="ＭＳ Ｐゴシック" charset="-128"/>
              <a:cs typeface="ＭＳ Ｐゴシック" charset="-12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8517"/>
                                        </p:tgtEl>
                                        <p:attrNameLst>
                                          <p:attrName>style.visibility</p:attrName>
                                        </p:attrNameLst>
                                      </p:cBhvr>
                                      <p:to>
                                        <p:strVal val="visible"/>
                                      </p:to>
                                    </p:set>
                                    <p:animEffect transition="in" filter="dissolve">
                                      <p:cBhvr>
                                        <p:cTn id="7" dur="500"/>
                                        <p:tgtEl>
                                          <p:spTgt spid="4485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8529"/>
                                        </p:tgtEl>
                                        <p:attrNameLst>
                                          <p:attrName>style.visibility</p:attrName>
                                        </p:attrNameLst>
                                      </p:cBhvr>
                                      <p:to>
                                        <p:strVal val="visible"/>
                                      </p:to>
                                    </p:set>
                                    <p:animEffect transition="in" filter="dissolve">
                                      <p:cBhvr>
                                        <p:cTn id="17" dur="500"/>
                                        <p:tgtEl>
                                          <p:spTgt spid="448529"/>
                                        </p:tgtEl>
                                      </p:cBhvr>
                                    </p:animEffect>
                                  </p:childTnLst>
                                </p:cTn>
                              </p:par>
                              <p:par>
                                <p:cTn id="18" presetID="9"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48530"/>
                                        </p:tgtEl>
                                        <p:attrNameLst>
                                          <p:attrName>style.visibility</p:attrName>
                                        </p:attrNameLst>
                                      </p:cBhvr>
                                      <p:to>
                                        <p:strVal val="visible"/>
                                      </p:to>
                                    </p:set>
                                    <p:animEffect transition="in" filter="dissolve">
                                      <p:cBhvr>
                                        <p:cTn id="25" dur="500"/>
                                        <p:tgtEl>
                                          <p:spTgt spid="448530"/>
                                        </p:tgtEl>
                                      </p:cBhvr>
                                    </p:animEffect>
                                  </p:childTnLst>
                                </p:cTn>
                              </p:par>
                              <p:par>
                                <p:cTn id="26" presetID="9"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7" grpId="0"/>
      <p:bldP spid="448529" grpId="0" animBg="1"/>
      <p:bldP spid="4485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descr="Medium wood">
            <a:extLst>
              <a:ext uri="{FF2B5EF4-FFF2-40B4-BE49-F238E27FC236}">
                <a16:creationId xmlns:a16="http://schemas.microsoft.com/office/drawing/2014/main" id="{3F4F09F1-921C-7A43-AC30-79A70AACDC25}"/>
              </a:ext>
            </a:extLst>
          </p:cNvPr>
          <p:cNvSpPr>
            <a:spLocks noChangeArrowheads="1"/>
          </p:cNvSpPr>
          <p:nvPr/>
        </p:nvSpPr>
        <p:spPr bwMode="auto">
          <a:xfrm>
            <a:off x="0" y="0"/>
            <a:ext cx="9144000" cy="6858000"/>
          </a:xfrm>
          <a:prstGeom prst="rect">
            <a:avLst/>
          </a:prstGeom>
          <a:blipFill dpi="0" rotWithShape="0">
            <a:blip r:embed="rId3">
              <a:lum bright="-24000"/>
            </a:blip>
            <a:srcRect/>
            <a:tile tx="0" ty="0" sx="100000" sy="100000" flip="none" algn="tl"/>
          </a:blip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84995" name="Text Box 3">
            <a:extLst>
              <a:ext uri="{FF2B5EF4-FFF2-40B4-BE49-F238E27FC236}">
                <a16:creationId xmlns:a16="http://schemas.microsoft.com/office/drawing/2014/main" id="{7E6D3162-9917-7843-A8D3-512AC2B7F431}"/>
              </a:ext>
            </a:extLst>
          </p:cNvPr>
          <p:cNvSpPr txBox="1">
            <a:spLocks noChangeArrowheads="1"/>
          </p:cNvSpPr>
          <p:nvPr/>
        </p:nvSpPr>
        <p:spPr bwMode="auto">
          <a:xfrm>
            <a:off x="609600" y="1447800"/>
            <a:ext cx="8370888" cy="701675"/>
          </a:xfrm>
          <a:prstGeom prst="rect">
            <a:avLst/>
          </a:prstGeom>
          <a:solidFill>
            <a:schemeClr val="tx1"/>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Arial" panose="020B0604020202020204" pitchFamily="34" charset="0"/>
              <a:buAutoNum type="arabicPeriod"/>
            </a:pPr>
            <a:r>
              <a:rPr lang="en-US" altLang="en-US" sz="4000" b="1">
                <a:solidFill>
                  <a:schemeClr val="bg1"/>
                </a:solidFill>
                <a:cs typeface="Arial" panose="020B0604020202020204" pitchFamily="34" charset="0"/>
              </a:rPr>
              <a:t>Lập lại (cùng từ)</a:t>
            </a:r>
          </a:p>
        </p:txBody>
      </p:sp>
      <p:sp>
        <p:nvSpPr>
          <p:cNvPr id="25604" name="Text Box 4">
            <a:extLst>
              <a:ext uri="{FF2B5EF4-FFF2-40B4-BE49-F238E27FC236}">
                <a16:creationId xmlns:a16="http://schemas.microsoft.com/office/drawing/2014/main" id="{B03385D8-E2A6-4047-9F7A-4D47F80EBB04}"/>
              </a:ext>
            </a:extLst>
          </p:cNvPr>
          <p:cNvSpPr txBox="1">
            <a:spLocks noChangeArrowheads="1"/>
          </p:cNvSpPr>
          <p:nvPr/>
        </p:nvSpPr>
        <p:spPr bwMode="auto">
          <a:xfrm>
            <a:off x="8458200" y="76200"/>
            <a:ext cx="6096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solidFill>
                  <a:schemeClr val="bg1"/>
                </a:solidFill>
                <a:cs typeface="Arial" charset="0"/>
              </a:rPr>
              <a:t>68</a:t>
            </a:r>
          </a:p>
        </p:txBody>
      </p:sp>
      <p:sp>
        <p:nvSpPr>
          <p:cNvPr id="173060" name="Rectangle 5">
            <a:extLst>
              <a:ext uri="{FF2B5EF4-FFF2-40B4-BE49-F238E27FC236}">
                <a16:creationId xmlns:a16="http://schemas.microsoft.com/office/drawing/2014/main" id="{486B6E71-34E7-1F44-991B-38E55D268EA8}"/>
              </a:ext>
            </a:extLst>
          </p:cNvPr>
          <p:cNvSpPr>
            <a:spLocks noGrp="1" noChangeArrowheads="1"/>
          </p:cNvSpPr>
          <p:nvPr>
            <p:ph type="title" idx="4294967295"/>
          </p:nvPr>
        </p:nvSpPr>
        <p:spPr>
          <a:xfrm>
            <a:off x="457200" y="533400"/>
            <a:ext cx="8229600" cy="685800"/>
          </a:xfrm>
          <a:solidFill>
            <a:schemeClr val="accent1"/>
          </a:solidFill>
        </p:spPr>
        <p:txBody>
          <a:bodyPr/>
          <a:lstStyle/>
          <a:p>
            <a:pPr eaLnBrk="1" hangingPunct="1"/>
            <a:r>
              <a:rPr lang="en-US" altLang="en-US" b="1">
                <a:solidFill>
                  <a:srgbClr val="FF0000"/>
                </a:solidFill>
                <a:ea typeface="ＭＳ Ｐゴシック" panose="020B0600070205080204" pitchFamily="34" charset="-128"/>
                <a:cs typeface="Arial" panose="020B0604020202020204" pitchFamily="34" charset="0"/>
              </a:rPr>
              <a:t>Rõ ràng trong phần Thân</a:t>
            </a:r>
          </a:p>
        </p:txBody>
      </p:sp>
      <p:sp>
        <p:nvSpPr>
          <p:cNvPr id="84998" name="Text Box 6">
            <a:extLst>
              <a:ext uri="{FF2B5EF4-FFF2-40B4-BE49-F238E27FC236}">
                <a16:creationId xmlns:a16="http://schemas.microsoft.com/office/drawing/2014/main" id="{6A29F6EB-3957-C447-BCD3-AE01C1D4698D}"/>
              </a:ext>
            </a:extLst>
          </p:cNvPr>
          <p:cNvSpPr txBox="1">
            <a:spLocks noChangeArrowheads="1"/>
          </p:cNvSpPr>
          <p:nvPr/>
        </p:nvSpPr>
        <p:spPr bwMode="auto">
          <a:xfrm>
            <a:off x="609600" y="3962400"/>
            <a:ext cx="8370888" cy="708025"/>
          </a:xfrm>
          <a:prstGeom prst="rect">
            <a:avLst/>
          </a:prstGeom>
          <a:solidFill>
            <a:schemeClr val="tx1"/>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Arial" panose="020B0604020202020204" pitchFamily="34" charset="0"/>
              <a:buNone/>
            </a:pPr>
            <a:r>
              <a:rPr lang="en-US" altLang="en-US" sz="4000" b="1">
                <a:solidFill>
                  <a:schemeClr val="bg1"/>
                </a:solidFill>
                <a:cs typeface="Arial" panose="020B0604020202020204" pitchFamily="34" charset="0"/>
              </a:rPr>
              <a:t>2. Diễn đạt lại (dùng từ khác)</a:t>
            </a:r>
          </a:p>
        </p:txBody>
      </p:sp>
      <p:sp>
        <p:nvSpPr>
          <p:cNvPr id="84999" name="Text Box 7">
            <a:extLst>
              <a:ext uri="{FF2B5EF4-FFF2-40B4-BE49-F238E27FC236}">
                <a16:creationId xmlns:a16="http://schemas.microsoft.com/office/drawing/2014/main" id="{131EEBB3-2E78-654A-A2E2-0E59DEC22BAB}"/>
              </a:ext>
            </a:extLst>
          </p:cNvPr>
          <p:cNvSpPr txBox="1">
            <a:spLocks noChangeArrowheads="1"/>
          </p:cNvSpPr>
          <p:nvPr/>
        </p:nvSpPr>
        <p:spPr bwMode="auto">
          <a:xfrm>
            <a:off x="838200" y="2255838"/>
            <a:ext cx="7772400" cy="1323975"/>
          </a:xfrm>
          <a:prstGeom prst="rect">
            <a:avLst/>
          </a:prstGeom>
          <a:noFill/>
          <a:ln w="9525">
            <a:noFill/>
            <a:miter lim="800000"/>
            <a:headEnd/>
            <a:tailEnd/>
          </a:ln>
          <a:effectLst/>
        </p:spPr>
        <p:txBody>
          <a:bodyPr>
            <a:spAutoFit/>
          </a:bodyPr>
          <a:lstStyle>
            <a:lvl1pPr marL="609600" indent="-609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Arial" panose="020B0604020202020204" pitchFamily="34" charset="0"/>
              <a:buAutoNum type="romanUcPeriod"/>
            </a:pPr>
            <a:r>
              <a:rPr lang="en-US" altLang="en-US" sz="4000" b="1">
                <a:solidFill>
                  <a:schemeClr val="bg1"/>
                </a:solidFill>
                <a:effectLst>
                  <a:outerShdw blurRad="38100" dist="38100" dir="2700000" algn="tl">
                    <a:srgbClr val="808080"/>
                  </a:outerShdw>
                </a:effectLst>
                <a:cs typeface="Arial" panose="020B0604020202020204" pitchFamily="34" charset="0"/>
              </a:rPr>
              <a:t>Nói lời hòa nhã (6a).</a:t>
            </a:r>
            <a:br>
              <a:rPr lang="en-US" altLang="en-US" sz="4000" b="1">
                <a:solidFill>
                  <a:schemeClr val="bg1"/>
                </a:solidFill>
                <a:effectLst>
                  <a:outerShdw blurRad="38100" dist="38100" dir="2700000" algn="tl">
                    <a:srgbClr val="808080"/>
                  </a:outerShdw>
                </a:effectLst>
                <a:cs typeface="Arial" panose="020B0604020202020204" pitchFamily="34" charset="0"/>
              </a:rPr>
            </a:br>
            <a:r>
              <a:rPr lang="en-US" altLang="en-US" sz="4000" b="1">
                <a:solidFill>
                  <a:schemeClr val="bg1"/>
                </a:solidFill>
                <a:effectLst>
                  <a:outerShdw blurRad="38100" dist="38100" dir="2700000" algn="tl">
                    <a:srgbClr val="808080"/>
                  </a:outerShdw>
                </a:effectLst>
                <a:cs typeface="Arial" panose="020B0604020202020204" pitchFamily="34" charset="0"/>
              </a:rPr>
              <a:t>Nói lời hòa nhã.</a:t>
            </a:r>
          </a:p>
        </p:txBody>
      </p:sp>
      <p:sp>
        <p:nvSpPr>
          <p:cNvPr id="85001" name="Text Box 9">
            <a:extLst>
              <a:ext uri="{FF2B5EF4-FFF2-40B4-BE49-F238E27FC236}">
                <a16:creationId xmlns:a16="http://schemas.microsoft.com/office/drawing/2014/main" id="{A5C23307-A480-464F-9A04-43B81875C53C}"/>
              </a:ext>
            </a:extLst>
          </p:cNvPr>
          <p:cNvSpPr txBox="1">
            <a:spLocks noChangeArrowheads="1"/>
          </p:cNvSpPr>
          <p:nvPr/>
        </p:nvSpPr>
        <p:spPr bwMode="auto">
          <a:xfrm>
            <a:off x="914400" y="4876800"/>
            <a:ext cx="7772400" cy="1938338"/>
          </a:xfrm>
          <a:prstGeom prst="rect">
            <a:avLst/>
          </a:prstGeom>
          <a:noFill/>
          <a:ln w="9525">
            <a:noFill/>
            <a:miter lim="800000"/>
            <a:headEnd/>
            <a:tailEnd/>
          </a:ln>
          <a:effectLst/>
        </p:spPr>
        <p:txBody>
          <a:bodyPr>
            <a:spAutoFit/>
          </a:bodyPr>
          <a:lstStyle>
            <a:lvl1pPr marL="609600" indent="-609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Arial" panose="020B0604020202020204" pitchFamily="34" charset="0"/>
              <a:buAutoNum type="romanUcPeriod"/>
            </a:pPr>
            <a:r>
              <a:rPr lang="en-US" altLang="en-US" sz="4000" b="1">
                <a:solidFill>
                  <a:schemeClr val="bg1"/>
                </a:solidFill>
                <a:effectLst>
                  <a:outerShdw blurRad="38100" dist="38100" dir="2700000" algn="tl">
                    <a:srgbClr val="808080"/>
                  </a:outerShdw>
                </a:effectLst>
                <a:cs typeface="Arial" panose="020B0604020202020204" pitchFamily="34" charset="0"/>
              </a:rPr>
              <a:t>Nói những lời hòa nhã (6a).</a:t>
            </a:r>
            <a:br>
              <a:rPr lang="en-US" altLang="en-US" sz="4000" b="1">
                <a:solidFill>
                  <a:schemeClr val="bg1"/>
                </a:solidFill>
                <a:effectLst>
                  <a:outerShdw blurRad="38100" dist="38100" dir="2700000" algn="tl">
                    <a:srgbClr val="808080"/>
                  </a:outerShdw>
                </a:effectLst>
                <a:cs typeface="Arial" panose="020B0604020202020204" pitchFamily="34" charset="0"/>
              </a:rPr>
            </a:br>
            <a:r>
              <a:rPr lang="en-US" altLang="en-US" sz="4000" b="1">
                <a:solidFill>
                  <a:schemeClr val="bg1"/>
                </a:solidFill>
                <a:effectLst>
                  <a:outerShdw blurRad="38100" dist="38100" dir="2700000" algn="tl">
                    <a:srgbClr val="808080"/>
                  </a:outerShdw>
                </a:effectLst>
                <a:cs typeface="Arial" panose="020B0604020202020204" pitchFamily="34" charset="0"/>
              </a:rPr>
              <a:t>[Dùng cách nói được xem xét cẩn trọng]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4995">
                                            <p:bg/>
                                          </p:spTgt>
                                        </p:tgtEl>
                                        <p:attrNameLst>
                                          <p:attrName>style.visibility</p:attrName>
                                        </p:attrNameLst>
                                      </p:cBhvr>
                                      <p:to>
                                        <p:strVal val="visible"/>
                                      </p:to>
                                    </p:set>
                                    <p:anim calcmode="lin" valueType="num">
                                      <p:cBhvr>
                                        <p:cTn id="7" dur="500" fill="hold"/>
                                        <p:tgtEl>
                                          <p:spTgt spid="84995">
                                            <p:bg/>
                                          </p:spTgt>
                                        </p:tgtEl>
                                        <p:attrNameLst>
                                          <p:attrName>ppt_w</p:attrName>
                                        </p:attrNameLst>
                                      </p:cBhvr>
                                      <p:tavLst>
                                        <p:tav tm="0">
                                          <p:val>
                                            <p:fltVal val="0"/>
                                          </p:val>
                                        </p:tav>
                                        <p:tav tm="100000">
                                          <p:val>
                                            <p:strVal val="#ppt_w"/>
                                          </p:val>
                                        </p:tav>
                                      </p:tavLst>
                                    </p:anim>
                                    <p:anim calcmode="lin" valueType="num">
                                      <p:cBhvr>
                                        <p:cTn id="8" dur="500" fill="hold"/>
                                        <p:tgtEl>
                                          <p:spTgt spid="84995">
                                            <p:bg/>
                                          </p:spTgt>
                                        </p:tgtEl>
                                        <p:attrNameLst>
                                          <p:attrName>ppt_h</p:attrName>
                                        </p:attrNameLst>
                                      </p:cBhvr>
                                      <p:tavLst>
                                        <p:tav tm="0">
                                          <p:val>
                                            <p:fltVal val="0"/>
                                          </p:val>
                                        </p:tav>
                                        <p:tav tm="100000">
                                          <p:val>
                                            <p:strVal val="#ppt_h"/>
                                          </p:val>
                                        </p:tav>
                                      </p:tavLst>
                                    </p:anim>
                                    <p:anim calcmode="lin" valueType="num">
                                      <p:cBhvr>
                                        <p:cTn id="9" dur="500" fill="hold"/>
                                        <p:tgtEl>
                                          <p:spTgt spid="84995">
                                            <p:bg/>
                                          </p:spTgt>
                                        </p:tgtEl>
                                        <p:attrNameLst>
                                          <p:attrName>style.rotation</p:attrName>
                                        </p:attrNameLst>
                                      </p:cBhvr>
                                      <p:tavLst>
                                        <p:tav tm="0">
                                          <p:val>
                                            <p:fltVal val="360"/>
                                          </p:val>
                                        </p:tav>
                                        <p:tav tm="100000">
                                          <p:val>
                                            <p:fltVal val="0"/>
                                          </p:val>
                                        </p:tav>
                                      </p:tavLst>
                                    </p:anim>
                                    <p:animEffect transition="in" filter="fade">
                                      <p:cBhvr>
                                        <p:cTn id="10" dur="500"/>
                                        <p:tgtEl>
                                          <p:spTgt spid="84995">
                                            <p:bg/>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84995">
                                            <p:txEl>
                                              <p:pRg st="0" end="0"/>
                                            </p:txEl>
                                          </p:spTgt>
                                        </p:tgtEl>
                                        <p:attrNameLst>
                                          <p:attrName>style.visibility</p:attrName>
                                        </p:attrNameLst>
                                      </p:cBhvr>
                                      <p:to>
                                        <p:strVal val="visible"/>
                                      </p:to>
                                    </p:set>
                                    <p:anim calcmode="lin" valueType="num">
                                      <p:cBhvr>
                                        <p:cTn id="13" dur="500" fill="hold"/>
                                        <p:tgtEl>
                                          <p:spTgt spid="8499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4995">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84995">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8499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84999">
                                            <p:txEl>
                                              <p:pRg st="0" end="0"/>
                                            </p:txEl>
                                          </p:spTgt>
                                        </p:tgtEl>
                                        <p:attrNameLst>
                                          <p:attrName>style.visibility</p:attrName>
                                        </p:attrNameLst>
                                      </p:cBhvr>
                                      <p:to>
                                        <p:strVal val="visible"/>
                                      </p:to>
                                    </p:set>
                                    <p:anim calcmode="lin" valueType="num">
                                      <p:cBhvr>
                                        <p:cTn id="21" dur="500" fill="hold"/>
                                        <p:tgtEl>
                                          <p:spTgt spid="84999">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84999">
                                            <p:txEl>
                                              <p:pRg st="0" end="0"/>
                                            </p:txEl>
                                          </p:spTgt>
                                        </p:tgtEl>
                                        <p:attrNameLst>
                                          <p:attrName>ppt_h</p:attrName>
                                        </p:attrNameLst>
                                      </p:cBhvr>
                                      <p:tavLst>
                                        <p:tav tm="0">
                                          <p:val>
                                            <p:fltVal val="0"/>
                                          </p:val>
                                        </p:tav>
                                        <p:tav tm="100000">
                                          <p:val>
                                            <p:strVal val="#ppt_h"/>
                                          </p:val>
                                        </p:tav>
                                      </p:tavLst>
                                    </p:anim>
                                    <p:anim calcmode="lin" valueType="num">
                                      <p:cBhvr>
                                        <p:cTn id="23" dur="500" fill="hold"/>
                                        <p:tgtEl>
                                          <p:spTgt spid="84999">
                                            <p:txEl>
                                              <p:pRg st="0" end="0"/>
                                            </p:txEl>
                                          </p:spTgt>
                                        </p:tgtEl>
                                        <p:attrNameLst>
                                          <p:attrName>style.rotation</p:attrName>
                                        </p:attrNameLst>
                                      </p:cBhvr>
                                      <p:tavLst>
                                        <p:tav tm="0">
                                          <p:val>
                                            <p:fltVal val="360"/>
                                          </p:val>
                                        </p:tav>
                                        <p:tav tm="100000">
                                          <p:val>
                                            <p:fltVal val="0"/>
                                          </p:val>
                                        </p:tav>
                                      </p:tavLst>
                                    </p:anim>
                                    <p:animEffect transition="in" filter="fade">
                                      <p:cBhvr>
                                        <p:cTn id="24" dur="500"/>
                                        <p:tgtEl>
                                          <p:spTgt spid="8499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84998">
                                            <p:bg/>
                                          </p:spTgt>
                                        </p:tgtEl>
                                        <p:attrNameLst>
                                          <p:attrName>style.visibility</p:attrName>
                                        </p:attrNameLst>
                                      </p:cBhvr>
                                      <p:to>
                                        <p:strVal val="visible"/>
                                      </p:to>
                                    </p:set>
                                    <p:anim calcmode="lin" valueType="num">
                                      <p:cBhvr>
                                        <p:cTn id="29" dur="500" fill="hold"/>
                                        <p:tgtEl>
                                          <p:spTgt spid="84998">
                                            <p:bg/>
                                          </p:spTgt>
                                        </p:tgtEl>
                                        <p:attrNameLst>
                                          <p:attrName>ppt_w</p:attrName>
                                        </p:attrNameLst>
                                      </p:cBhvr>
                                      <p:tavLst>
                                        <p:tav tm="0">
                                          <p:val>
                                            <p:fltVal val="0"/>
                                          </p:val>
                                        </p:tav>
                                        <p:tav tm="100000">
                                          <p:val>
                                            <p:strVal val="#ppt_w"/>
                                          </p:val>
                                        </p:tav>
                                      </p:tavLst>
                                    </p:anim>
                                    <p:anim calcmode="lin" valueType="num">
                                      <p:cBhvr>
                                        <p:cTn id="30" dur="500" fill="hold"/>
                                        <p:tgtEl>
                                          <p:spTgt spid="84998">
                                            <p:bg/>
                                          </p:spTgt>
                                        </p:tgtEl>
                                        <p:attrNameLst>
                                          <p:attrName>ppt_h</p:attrName>
                                        </p:attrNameLst>
                                      </p:cBhvr>
                                      <p:tavLst>
                                        <p:tav tm="0">
                                          <p:val>
                                            <p:fltVal val="0"/>
                                          </p:val>
                                        </p:tav>
                                        <p:tav tm="100000">
                                          <p:val>
                                            <p:strVal val="#ppt_h"/>
                                          </p:val>
                                        </p:tav>
                                      </p:tavLst>
                                    </p:anim>
                                    <p:anim calcmode="lin" valueType="num">
                                      <p:cBhvr>
                                        <p:cTn id="31" dur="500" fill="hold"/>
                                        <p:tgtEl>
                                          <p:spTgt spid="84998">
                                            <p:bg/>
                                          </p:spTgt>
                                        </p:tgtEl>
                                        <p:attrNameLst>
                                          <p:attrName>style.rotation</p:attrName>
                                        </p:attrNameLst>
                                      </p:cBhvr>
                                      <p:tavLst>
                                        <p:tav tm="0">
                                          <p:val>
                                            <p:fltVal val="360"/>
                                          </p:val>
                                        </p:tav>
                                        <p:tav tm="100000">
                                          <p:val>
                                            <p:fltVal val="0"/>
                                          </p:val>
                                        </p:tav>
                                      </p:tavLst>
                                    </p:anim>
                                    <p:animEffect transition="in" filter="fade">
                                      <p:cBhvr>
                                        <p:cTn id="32" dur="500"/>
                                        <p:tgtEl>
                                          <p:spTgt spid="84998">
                                            <p:bg/>
                                          </p:spTgt>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84998">
                                            <p:txEl>
                                              <p:pRg st="0" end="0"/>
                                            </p:txEl>
                                          </p:spTgt>
                                        </p:tgtEl>
                                        <p:attrNameLst>
                                          <p:attrName>style.visibility</p:attrName>
                                        </p:attrNameLst>
                                      </p:cBhvr>
                                      <p:to>
                                        <p:strVal val="visible"/>
                                      </p:to>
                                    </p:set>
                                    <p:anim calcmode="lin" valueType="num">
                                      <p:cBhvr>
                                        <p:cTn id="35" dur="500" fill="hold"/>
                                        <p:tgtEl>
                                          <p:spTgt spid="84998">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84998">
                                            <p:txEl>
                                              <p:pRg st="0" end="0"/>
                                            </p:txEl>
                                          </p:spTgt>
                                        </p:tgtEl>
                                        <p:attrNameLst>
                                          <p:attrName>ppt_h</p:attrName>
                                        </p:attrNameLst>
                                      </p:cBhvr>
                                      <p:tavLst>
                                        <p:tav tm="0">
                                          <p:val>
                                            <p:fltVal val="0"/>
                                          </p:val>
                                        </p:tav>
                                        <p:tav tm="100000">
                                          <p:val>
                                            <p:strVal val="#ppt_h"/>
                                          </p:val>
                                        </p:tav>
                                      </p:tavLst>
                                    </p:anim>
                                    <p:anim calcmode="lin" valueType="num">
                                      <p:cBhvr>
                                        <p:cTn id="37" dur="500" fill="hold"/>
                                        <p:tgtEl>
                                          <p:spTgt spid="84998">
                                            <p:txEl>
                                              <p:pRg st="0" end="0"/>
                                            </p:txEl>
                                          </p:spTgt>
                                        </p:tgtEl>
                                        <p:attrNameLst>
                                          <p:attrName>style.rotation</p:attrName>
                                        </p:attrNameLst>
                                      </p:cBhvr>
                                      <p:tavLst>
                                        <p:tav tm="0">
                                          <p:val>
                                            <p:fltVal val="360"/>
                                          </p:val>
                                        </p:tav>
                                        <p:tav tm="100000">
                                          <p:val>
                                            <p:fltVal val="0"/>
                                          </p:val>
                                        </p:tav>
                                      </p:tavLst>
                                    </p:anim>
                                    <p:animEffect transition="in" filter="fade">
                                      <p:cBhvr>
                                        <p:cTn id="38" dur="500"/>
                                        <p:tgtEl>
                                          <p:spTgt spid="84998">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85001">
                                            <p:txEl>
                                              <p:pRg st="0" end="0"/>
                                            </p:txEl>
                                          </p:spTgt>
                                        </p:tgtEl>
                                        <p:attrNameLst>
                                          <p:attrName>style.visibility</p:attrName>
                                        </p:attrNameLst>
                                      </p:cBhvr>
                                      <p:to>
                                        <p:strVal val="visible"/>
                                      </p:to>
                                    </p:set>
                                    <p:anim calcmode="lin" valueType="num">
                                      <p:cBhvr>
                                        <p:cTn id="43" dur="500" fill="hold"/>
                                        <p:tgtEl>
                                          <p:spTgt spid="85001">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85001">
                                            <p:txEl>
                                              <p:pRg st="0" end="0"/>
                                            </p:txEl>
                                          </p:spTgt>
                                        </p:tgtEl>
                                        <p:attrNameLst>
                                          <p:attrName>ppt_h</p:attrName>
                                        </p:attrNameLst>
                                      </p:cBhvr>
                                      <p:tavLst>
                                        <p:tav tm="0">
                                          <p:val>
                                            <p:fltVal val="0"/>
                                          </p:val>
                                        </p:tav>
                                        <p:tav tm="100000">
                                          <p:val>
                                            <p:strVal val="#ppt_h"/>
                                          </p:val>
                                        </p:tav>
                                      </p:tavLst>
                                    </p:anim>
                                    <p:anim calcmode="lin" valueType="num">
                                      <p:cBhvr>
                                        <p:cTn id="45" dur="500" fill="hold"/>
                                        <p:tgtEl>
                                          <p:spTgt spid="85001">
                                            <p:txEl>
                                              <p:pRg st="0" end="0"/>
                                            </p:txEl>
                                          </p:spTgt>
                                        </p:tgtEl>
                                        <p:attrNameLst>
                                          <p:attrName>style.rotation</p:attrName>
                                        </p:attrNameLst>
                                      </p:cBhvr>
                                      <p:tavLst>
                                        <p:tav tm="0">
                                          <p:val>
                                            <p:fltVal val="360"/>
                                          </p:val>
                                        </p:tav>
                                        <p:tav tm="100000">
                                          <p:val>
                                            <p:fltVal val="0"/>
                                          </p:val>
                                        </p:tav>
                                      </p:tavLst>
                                    </p:anim>
                                    <p:animEffect transition="in" filter="fade">
                                      <p:cBhvr>
                                        <p:cTn id="46" dur="500"/>
                                        <p:tgtEl>
                                          <p:spTgt spid="850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nimBg="1"/>
      <p:bldP spid="84998" grpId="0" build="p" animBg="1"/>
      <p:bldP spid="84999" grpId="0" build="p"/>
      <p:bldP spid="8500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8DB6C7E-7C88-4D40-85A2-68EE1BD242A6}"/>
              </a:ext>
            </a:extLst>
          </p:cNvPr>
          <p:cNvSpPr>
            <a:spLocks noGrp="1" noChangeArrowheads="1"/>
          </p:cNvSpPr>
          <p:nvPr>
            <p:ph type="title"/>
          </p:nvPr>
        </p:nvSpPr>
        <p:spPr>
          <a:xfrm>
            <a:off x="685800" y="0"/>
            <a:ext cx="7391400" cy="1143000"/>
          </a:xfrm>
          <a:effectLst>
            <a:outerShdw blurRad="63500" dist="107763" dir="18900000" algn="ctr" rotWithShape="0">
              <a:srgbClr val="000000">
                <a:alpha val="74997"/>
              </a:srgbClr>
            </a:outerShdw>
          </a:effectLst>
        </p:spPr>
        <p:txBody>
          <a:bodyPr/>
          <a:lstStyle/>
          <a:p>
            <a:r>
              <a:rPr lang="en-US" altLang="zh-CN">
                <a:ea typeface="SimSun" panose="02010600030101010101" pitchFamily="2" charset="-122"/>
              </a:rPr>
              <a:t>Bài tập diễn đạt lại</a:t>
            </a:r>
            <a:endParaRPr lang="en-US" altLang="en-US">
              <a:ea typeface="ＭＳ Ｐゴシック" panose="020B0600070205080204" pitchFamily="34" charset="-128"/>
            </a:endParaRPr>
          </a:p>
        </p:txBody>
      </p:sp>
      <p:sp>
        <p:nvSpPr>
          <p:cNvPr id="30724" name="Rectangle 4">
            <a:extLst>
              <a:ext uri="{FF2B5EF4-FFF2-40B4-BE49-F238E27FC236}">
                <a16:creationId xmlns:a16="http://schemas.microsoft.com/office/drawing/2014/main" id="{2C25B8FC-045E-E340-8303-3F032416A573}"/>
              </a:ext>
            </a:extLst>
          </p:cNvPr>
          <p:cNvSpPr>
            <a:spLocks noGrp="1" noChangeArrowheads="1"/>
          </p:cNvSpPr>
          <p:nvPr>
            <p:ph type="body" sz="half" idx="1"/>
          </p:nvPr>
        </p:nvSpPr>
        <p:spPr>
          <a:xfrm>
            <a:off x="627063" y="2314575"/>
            <a:ext cx="4953000" cy="4114800"/>
          </a:xfrm>
        </p:spPr>
        <p:txBody>
          <a:bodyPr/>
          <a:lstStyle/>
          <a:p>
            <a:pPr marL="574675" indent="-574675">
              <a:buFont typeface="Arial" panose="020B0604020202020204" pitchFamily="34" charset="0"/>
              <a:buNone/>
              <a:tabLst>
                <a:tab pos="574675" algn="l"/>
                <a:tab pos="1431925" algn="l"/>
                <a:tab pos="2001838" algn="l"/>
              </a:tabLst>
            </a:pPr>
            <a:r>
              <a:rPr lang="en-US" altLang="zh-CN" sz="3600">
                <a:ea typeface="SimSun" panose="02010600030101010101" pitchFamily="2" charset="-122"/>
              </a:rPr>
              <a:t>S:	Đức Chúa Trời bày tỏ ân điển qua sự bảo vệ con dân Ngài</a:t>
            </a:r>
            <a:br>
              <a:rPr lang="en-US" altLang="zh-CN" sz="3600">
                <a:ea typeface="SimSun" panose="02010600030101010101" pitchFamily="2" charset="-122"/>
              </a:rPr>
            </a:br>
            <a:endParaRPr lang="en-US" altLang="zh-CN" sz="3600">
              <a:ea typeface="SimSun" panose="02010600030101010101" pitchFamily="2" charset="-122"/>
            </a:endParaRPr>
          </a:p>
          <a:p>
            <a:pPr marL="574675" indent="-574675">
              <a:buFont typeface="Arial" panose="020B0604020202020204" pitchFamily="34" charset="0"/>
              <a:buNone/>
              <a:tabLst>
                <a:tab pos="574675" algn="l"/>
                <a:tab pos="1431925" algn="l"/>
                <a:tab pos="2001838" algn="l"/>
              </a:tabLst>
            </a:pPr>
            <a:r>
              <a:rPr lang="en-US" altLang="zh-CN" sz="3600">
                <a:ea typeface="SimSun" panose="02010600030101010101" pitchFamily="2" charset="-122"/>
              </a:rPr>
              <a:t>DĐ: Đức Chúa Trời bày tỏ ân điển Ngài cho những người thuộc về Ngài.</a:t>
            </a:r>
            <a:endParaRPr lang="en-US" altLang="en-US" sz="3600">
              <a:ea typeface="ＭＳ Ｐゴシック" panose="020B0600070205080204" pitchFamily="34" charset="-128"/>
            </a:endParaRPr>
          </a:p>
        </p:txBody>
      </p:sp>
      <p:sp>
        <p:nvSpPr>
          <p:cNvPr id="175107" name="Text Box 5">
            <a:extLst>
              <a:ext uri="{FF2B5EF4-FFF2-40B4-BE49-F238E27FC236}">
                <a16:creationId xmlns:a16="http://schemas.microsoft.com/office/drawing/2014/main" id="{1D754B5C-684A-D04F-BAAE-D0328C8762EE}"/>
              </a:ext>
            </a:extLst>
          </p:cNvPr>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b="1"/>
              <a:t>69</a:t>
            </a:r>
            <a:endParaRPr lang="en-US" altLang="en-US"/>
          </a:p>
        </p:txBody>
      </p:sp>
      <p:sp>
        <p:nvSpPr>
          <p:cNvPr id="26629" name="Text Box 7">
            <a:extLst>
              <a:ext uri="{FF2B5EF4-FFF2-40B4-BE49-F238E27FC236}">
                <a16:creationId xmlns:a16="http://schemas.microsoft.com/office/drawing/2014/main" id="{F53118CD-109D-C748-A554-835DF583F421}"/>
              </a:ext>
            </a:extLst>
          </p:cNvPr>
          <p:cNvSpPr txBox="1">
            <a:spLocks noChangeArrowheads="1"/>
          </p:cNvSpPr>
          <p:nvPr/>
        </p:nvSpPr>
        <p:spPr bwMode="auto">
          <a:xfrm>
            <a:off x="4716463" y="1219200"/>
            <a:ext cx="104616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chemeClr val="tx2"/>
              </a:buClr>
              <a:buSzPct val="75000"/>
              <a:buFont typeface="Arial" panose="020B0604020202020204" pitchFamily="34" charset="0"/>
              <a:buNone/>
            </a:pPr>
            <a:r>
              <a:rPr lang="en-US" altLang="en-US" sz="3600" u="sng">
                <a:ea typeface="SimSun" panose="02010600030101010101" pitchFamily="2" charset="-122"/>
              </a:rPr>
              <a:t>Có</a:t>
            </a:r>
          </a:p>
        </p:txBody>
      </p:sp>
      <p:sp>
        <p:nvSpPr>
          <p:cNvPr id="26630" name="Text Box 8">
            <a:extLst>
              <a:ext uri="{FF2B5EF4-FFF2-40B4-BE49-F238E27FC236}">
                <a16:creationId xmlns:a16="http://schemas.microsoft.com/office/drawing/2014/main" id="{C548F578-C834-644B-A565-DF1DB6C81654}"/>
              </a:ext>
            </a:extLst>
          </p:cNvPr>
          <p:cNvSpPr txBox="1">
            <a:spLocks noChangeArrowheads="1"/>
          </p:cNvSpPr>
          <p:nvPr/>
        </p:nvSpPr>
        <p:spPr bwMode="auto">
          <a:xfrm>
            <a:off x="5580063" y="1143000"/>
            <a:ext cx="1512887" cy="5953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defRPr/>
            </a:pPr>
            <a:r>
              <a:rPr lang="en-US" sz="3600" u="sng">
                <a:ea typeface="SimSun" charset="0"/>
                <a:cs typeface="SimSun" charset="0"/>
              </a:rPr>
              <a:t>Không</a:t>
            </a:r>
          </a:p>
        </p:txBody>
      </p:sp>
      <p:sp>
        <p:nvSpPr>
          <p:cNvPr id="26631" name="Text Box 9">
            <a:extLst>
              <a:ext uri="{FF2B5EF4-FFF2-40B4-BE49-F238E27FC236}">
                <a16:creationId xmlns:a16="http://schemas.microsoft.com/office/drawing/2014/main" id="{FD1C36D3-6880-1A4F-8A81-E1F2E08623B6}"/>
              </a:ext>
            </a:extLst>
          </p:cNvPr>
          <p:cNvSpPr txBox="1">
            <a:spLocks noChangeArrowheads="1"/>
          </p:cNvSpPr>
          <p:nvPr/>
        </p:nvSpPr>
        <p:spPr bwMode="auto">
          <a:xfrm>
            <a:off x="7253288" y="1143000"/>
            <a:ext cx="189071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defRPr/>
            </a:pPr>
            <a:r>
              <a:rPr lang="en-US" sz="3600" u="sng">
                <a:ea typeface="SimSun" charset="0"/>
                <a:cs typeface="SimSun" charset="0"/>
              </a:rPr>
              <a:t>Vấn đề</a:t>
            </a:r>
          </a:p>
        </p:txBody>
      </p:sp>
      <p:sp>
        <p:nvSpPr>
          <p:cNvPr id="26632" name="Text Box 10">
            <a:extLst>
              <a:ext uri="{FF2B5EF4-FFF2-40B4-BE49-F238E27FC236}">
                <a16:creationId xmlns:a16="http://schemas.microsoft.com/office/drawing/2014/main" id="{9DDE0DDE-8FE4-C541-8BD9-F1BA2E7B9541}"/>
              </a:ext>
            </a:extLst>
          </p:cNvPr>
          <p:cNvSpPr txBox="1">
            <a:spLocks noChangeArrowheads="1"/>
          </p:cNvSpPr>
          <p:nvPr/>
        </p:nvSpPr>
        <p:spPr bwMode="auto">
          <a:xfrm>
            <a:off x="304800" y="1143000"/>
            <a:ext cx="1143000" cy="5953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defRPr/>
            </a:pPr>
            <a:r>
              <a:rPr lang="en-US" sz="3600">
                <a:ea typeface="SimSun" charset="0"/>
                <a:cs typeface="SimSun" charset="0"/>
              </a:rPr>
              <a:t>#1</a:t>
            </a:r>
          </a:p>
        </p:txBody>
      </p:sp>
      <p:grpSp>
        <p:nvGrpSpPr>
          <p:cNvPr id="2" name="Group 14">
            <a:extLst>
              <a:ext uri="{FF2B5EF4-FFF2-40B4-BE49-F238E27FC236}">
                <a16:creationId xmlns:a16="http://schemas.microsoft.com/office/drawing/2014/main" id="{20E71138-38A4-4D40-AF2F-3822F00C09E2}"/>
              </a:ext>
            </a:extLst>
          </p:cNvPr>
          <p:cNvGrpSpPr>
            <a:grpSpLocks/>
          </p:cNvGrpSpPr>
          <p:nvPr/>
        </p:nvGrpSpPr>
        <p:grpSpPr bwMode="auto">
          <a:xfrm>
            <a:off x="6019800" y="3810000"/>
            <a:ext cx="595313" cy="595313"/>
            <a:chOff x="3225" y="3141"/>
            <a:chExt cx="375" cy="375"/>
          </a:xfrm>
        </p:grpSpPr>
        <p:sp>
          <p:nvSpPr>
            <p:cNvPr id="30732" name="Freeform 12">
              <a:extLst>
                <a:ext uri="{FF2B5EF4-FFF2-40B4-BE49-F238E27FC236}">
                  <a16:creationId xmlns:a16="http://schemas.microsoft.com/office/drawing/2014/main" id="{1D11245F-644E-0347-B091-662FF304E36F}"/>
                </a:ext>
              </a:extLst>
            </p:cNvPr>
            <p:cNvSpPr>
              <a:spLocks/>
            </p:cNvSpPr>
            <p:nvPr/>
          </p:nvSpPr>
          <p:spPr bwMode="auto">
            <a:xfrm>
              <a:off x="3338" y="3141"/>
              <a:ext cx="237" cy="375"/>
            </a:xfrm>
            <a:custGeom>
              <a:avLst/>
              <a:gdLst>
                <a:gd name="T0" fmla="*/ 0 w 237"/>
                <a:gd name="T1" fmla="*/ 0 h 375"/>
                <a:gd name="T2" fmla="*/ 10 w 237"/>
                <a:gd name="T3" fmla="*/ 30 h 375"/>
                <a:gd name="T4" fmla="*/ 49 w 237"/>
                <a:gd name="T5" fmla="*/ 89 h 375"/>
                <a:gd name="T6" fmla="*/ 109 w 237"/>
                <a:gd name="T7" fmla="*/ 207 h 375"/>
                <a:gd name="T8" fmla="*/ 148 w 237"/>
                <a:gd name="T9" fmla="*/ 286 h 375"/>
                <a:gd name="T10" fmla="*/ 158 w 237"/>
                <a:gd name="T11" fmla="*/ 326 h 375"/>
                <a:gd name="T12" fmla="*/ 237 w 237"/>
                <a:gd name="T13" fmla="*/ 375 h 375"/>
                <a:gd name="T14" fmla="*/ 0 60000 65536"/>
                <a:gd name="T15" fmla="*/ 0 60000 65536"/>
                <a:gd name="T16" fmla="*/ 0 60000 65536"/>
                <a:gd name="T17" fmla="*/ 0 60000 65536"/>
                <a:gd name="T18" fmla="*/ 0 60000 65536"/>
                <a:gd name="T19" fmla="*/ 0 60000 65536"/>
                <a:gd name="T20" fmla="*/ 0 60000 65536"/>
                <a:gd name="T21" fmla="*/ 0 w 237"/>
                <a:gd name="T22" fmla="*/ 0 h 375"/>
                <a:gd name="T23" fmla="*/ 237 w 237"/>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33" name="Freeform 13">
              <a:extLst>
                <a:ext uri="{FF2B5EF4-FFF2-40B4-BE49-F238E27FC236}">
                  <a16:creationId xmlns:a16="http://schemas.microsoft.com/office/drawing/2014/main" id="{E68E2622-5147-D94B-A571-BB1768A8217B}"/>
                </a:ext>
              </a:extLst>
            </p:cNvPr>
            <p:cNvSpPr>
              <a:spLocks/>
            </p:cNvSpPr>
            <p:nvPr/>
          </p:nvSpPr>
          <p:spPr bwMode="auto">
            <a:xfrm rot="-7473581">
              <a:off x="3303" y="3111"/>
              <a:ext cx="219" cy="375"/>
            </a:xfrm>
            <a:custGeom>
              <a:avLst/>
              <a:gdLst>
                <a:gd name="T0" fmla="*/ 0 w 237"/>
                <a:gd name="T1" fmla="*/ 0 h 375"/>
                <a:gd name="T2" fmla="*/ 7 w 237"/>
                <a:gd name="T3" fmla="*/ 30 h 375"/>
                <a:gd name="T4" fmla="*/ 39 w 237"/>
                <a:gd name="T5" fmla="*/ 89 h 375"/>
                <a:gd name="T6" fmla="*/ 86 w 237"/>
                <a:gd name="T7" fmla="*/ 207 h 375"/>
                <a:gd name="T8" fmla="*/ 117 w 237"/>
                <a:gd name="T9" fmla="*/ 286 h 375"/>
                <a:gd name="T10" fmla="*/ 125 w 237"/>
                <a:gd name="T11" fmla="*/ 326 h 375"/>
                <a:gd name="T12" fmla="*/ 187 w 237"/>
                <a:gd name="T13" fmla="*/ 375 h 375"/>
                <a:gd name="T14" fmla="*/ 0 60000 65536"/>
                <a:gd name="T15" fmla="*/ 0 60000 65536"/>
                <a:gd name="T16" fmla="*/ 0 60000 65536"/>
                <a:gd name="T17" fmla="*/ 0 60000 65536"/>
                <a:gd name="T18" fmla="*/ 0 60000 65536"/>
                <a:gd name="T19" fmla="*/ 0 60000 65536"/>
                <a:gd name="T20" fmla="*/ 0 60000 65536"/>
                <a:gd name="T21" fmla="*/ 0 w 237"/>
                <a:gd name="T22" fmla="*/ 0 h 375"/>
                <a:gd name="T23" fmla="*/ 237 w 237"/>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0735" name="Text Box 15">
            <a:extLst>
              <a:ext uri="{FF2B5EF4-FFF2-40B4-BE49-F238E27FC236}">
                <a16:creationId xmlns:a16="http://schemas.microsoft.com/office/drawing/2014/main" id="{4843C4A2-D052-1448-8190-7690B9430445}"/>
              </a:ext>
            </a:extLst>
          </p:cNvPr>
          <p:cNvSpPr txBox="1">
            <a:spLocks noChangeArrowheads="1"/>
          </p:cNvSpPr>
          <p:nvPr/>
        </p:nvSpPr>
        <p:spPr bwMode="auto">
          <a:xfrm>
            <a:off x="6757988" y="2690813"/>
            <a:ext cx="2309812" cy="34290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chemeClr val="tx2"/>
              </a:buClr>
              <a:buSzPct val="75000"/>
              <a:buFont typeface="Arial" panose="020B0604020202020204" pitchFamily="34" charset="0"/>
              <a:buNone/>
            </a:pPr>
            <a:r>
              <a:rPr lang="en-US" altLang="en-US" sz="3600">
                <a:ea typeface="SimSun" panose="02010600030101010101" pitchFamily="2" charset="-122"/>
              </a:rPr>
              <a:t>Ân điển được bày tỏ như thế nào không được mô tả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Effect transition="in" filter="fade">
                                      <p:cBhvr>
                                        <p:cTn id="7" dur="100"/>
                                        <p:tgtEl>
                                          <p:spTgt spid="30724">
                                            <p:txEl>
                                              <p:pRg st="0" end="0"/>
                                            </p:txEl>
                                          </p:spTgt>
                                        </p:tgtEl>
                                      </p:cBhvr>
                                    </p:animEffect>
                                    <p:anim calcmode="lin" valueType="num">
                                      <p:cBhvr>
                                        <p:cTn id="8" dur="400" fill="hold"/>
                                        <p:tgtEl>
                                          <p:spTgt spid="3072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0724">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072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072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0724">
                                            <p:txEl>
                                              <p:pRg st="1" end="1"/>
                                            </p:txEl>
                                          </p:spTgt>
                                        </p:tgtEl>
                                        <p:attrNameLst>
                                          <p:attrName>style.visibility</p:attrName>
                                        </p:attrNameLst>
                                      </p:cBhvr>
                                      <p:to>
                                        <p:strVal val="visible"/>
                                      </p:to>
                                    </p:set>
                                    <p:animEffect transition="in" filter="fade">
                                      <p:cBhvr>
                                        <p:cTn id="16" dur="100"/>
                                        <p:tgtEl>
                                          <p:spTgt spid="30724">
                                            <p:txEl>
                                              <p:pRg st="1" end="1"/>
                                            </p:txEl>
                                          </p:spTgt>
                                        </p:tgtEl>
                                      </p:cBhvr>
                                    </p:animEffect>
                                    <p:anim calcmode="lin" valueType="num">
                                      <p:cBhvr>
                                        <p:cTn id="17" dur="400" fill="hold"/>
                                        <p:tgtEl>
                                          <p:spTgt spid="30724">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0724">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072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072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70" decel="100000"/>
                                        <p:tgtEl>
                                          <p:spTgt spid="2"/>
                                        </p:tgtEl>
                                      </p:cBhvr>
                                    </p:animEffect>
                                    <p:animScale>
                                      <p:cBhvr>
                                        <p:cTn id="26" dur="770" decel="100000"/>
                                        <p:tgtEl>
                                          <p:spTgt spid="2"/>
                                        </p:tgtEl>
                                      </p:cBhvr>
                                      <p:from x="10000" y="10000"/>
                                      <p:to x="200000" y="450000"/>
                                    </p:animScale>
                                    <p:animScale>
                                      <p:cBhvr>
                                        <p:cTn id="27" dur="1230" accel="100000" fill="hold">
                                          <p:stCondLst>
                                            <p:cond delay="770"/>
                                          </p:stCondLst>
                                        </p:cTn>
                                        <p:tgtEl>
                                          <p:spTgt spid="2"/>
                                        </p:tgtEl>
                                      </p:cBhvr>
                                      <p:from x="200000" y="450000"/>
                                      <p:to x="100000" y="100000"/>
                                    </p:animScale>
                                    <p:set>
                                      <p:cBhvr>
                                        <p:cTn id="28" dur="770" fill="hold"/>
                                        <p:tgtEl>
                                          <p:spTgt spid="2"/>
                                        </p:tgtEl>
                                        <p:attrNameLst>
                                          <p:attrName>ppt_x</p:attrName>
                                        </p:attrNameLst>
                                      </p:cBhvr>
                                      <p:to>
                                        <p:strVal val="(0.5)"/>
                                      </p:to>
                                    </p:set>
                                    <p:anim from="(0.5)" to="(#ppt_x)" calcmode="lin" valueType="num">
                                      <p:cBhvr>
                                        <p:cTn id="29" dur="1230" accel="100000" fill="hold">
                                          <p:stCondLst>
                                            <p:cond delay="770"/>
                                          </p:stCondLst>
                                        </p:cTn>
                                        <p:tgtEl>
                                          <p:spTgt spid="2"/>
                                        </p:tgtEl>
                                        <p:attrNameLst>
                                          <p:attrName>ppt_x</p:attrName>
                                        </p:attrNameLst>
                                      </p:cBhvr>
                                    </p:anim>
                                    <p:set>
                                      <p:cBhvr>
                                        <p:cTn id="30" dur="770" fill="hold"/>
                                        <p:tgtEl>
                                          <p:spTgt spid="2"/>
                                        </p:tgtEl>
                                        <p:attrNameLst>
                                          <p:attrName>ppt_y</p:attrName>
                                        </p:attrNameLst>
                                      </p:cBhvr>
                                      <p:to>
                                        <p:strVal val="(#ppt_y+0.4)"/>
                                      </p:to>
                                    </p:set>
                                    <p:anim from="(#ppt_y+0.4)" to="(#ppt_y)" calcmode="lin" valueType="num">
                                      <p:cBhvr>
                                        <p:cTn id="31" dur="1230" accel="100000" fill="hold">
                                          <p:stCondLst>
                                            <p:cond delay="770"/>
                                          </p:stCondLst>
                                        </p:cTn>
                                        <p:tgtEl>
                                          <p:spTgt spid="2"/>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30735"/>
                                        </p:tgtEl>
                                        <p:attrNameLst>
                                          <p:attrName>style.visibility</p:attrName>
                                        </p:attrNameLst>
                                      </p:cBhvr>
                                      <p:to>
                                        <p:strVal val="visible"/>
                                      </p:to>
                                    </p:set>
                                    <p:animEffect transition="in" filter="fade">
                                      <p:cBhvr>
                                        <p:cTn id="36" dur="770" decel="100000"/>
                                        <p:tgtEl>
                                          <p:spTgt spid="30735"/>
                                        </p:tgtEl>
                                      </p:cBhvr>
                                    </p:animEffect>
                                    <p:animScale>
                                      <p:cBhvr>
                                        <p:cTn id="37" dur="770" decel="100000"/>
                                        <p:tgtEl>
                                          <p:spTgt spid="30735"/>
                                        </p:tgtEl>
                                      </p:cBhvr>
                                      <p:from x="10000" y="10000"/>
                                      <p:to x="200000" y="450000"/>
                                    </p:animScale>
                                    <p:animScale>
                                      <p:cBhvr>
                                        <p:cTn id="38" dur="1230" accel="100000" fill="hold">
                                          <p:stCondLst>
                                            <p:cond delay="770"/>
                                          </p:stCondLst>
                                        </p:cTn>
                                        <p:tgtEl>
                                          <p:spTgt spid="30735"/>
                                        </p:tgtEl>
                                      </p:cBhvr>
                                      <p:from x="200000" y="450000"/>
                                      <p:to x="100000" y="100000"/>
                                    </p:animScale>
                                    <p:set>
                                      <p:cBhvr>
                                        <p:cTn id="39" dur="770" fill="hold"/>
                                        <p:tgtEl>
                                          <p:spTgt spid="30735"/>
                                        </p:tgtEl>
                                        <p:attrNameLst>
                                          <p:attrName>ppt_x</p:attrName>
                                        </p:attrNameLst>
                                      </p:cBhvr>
                                      <p:to>
                                        <p:strVal val="(0.5)"/>
                                      </p:to>
                                    </p:set>
                                    <p:anim from="(0.5)" to="(#ppt_x)" calcmode="lin" valueType="num">
                                      <p:cBhvr>
                                        <p:cTn id="40" dur="1230" accel="100000" fill="hold">
                                          <p:stCondLst>
                                            <p:cond delay="770"/>
                                          </p:stCondLst>
                                        </p:cTn>
                                        <p:tgtEl>
                                          <p:spTgt spid="30735"/>
                                        </p:tgtEl>
                                        <p:attrNameLst>
                                          <p:attrName>ppt_x</p:attrName>
                                        </p:attrNameLst>
                                      </p:cBhvr>
                                    </p:anim>
                                    <p:set>
                                      <p:cBhvr>
                                        <p:cTn id="41" dur="770" fill="hold"/>
                                        <p:tgtEl>
                                          <p:spTgt spid="30735"/>
                                        </p:tgtEl>
                                        <p:attrNameLst>
                                          <p:attrName>ppt_y</p:attrName>
                                        </p:attrNameLst>
                                      </p:cBhvr>
                                      <p:to>
                                        <p:strVal val="(#ppt_y+0.4)"/>
                                      </p:to>
                                    </p:set>
                                    <p:anim from="(#ppt_y+0.4)" to="(#ppt_y)" calcmode="lin" valueType="num">
                                      <p:cBhvr>
                                        <p:cTn id="42" dur="1230" accel="100000" fill="hold">
                                          <p:stCondLst>
                                            <p:cond delay="770"/>
                                          </p:stCondLst>
                                        </p:cTn>
                                        <p:tgtEl>
                                          <p:spTgt spid="3073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P spid="307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3" name="Rectangle 3">
            <a:extLst>
              <a:ext uri="{FF2B5EF4-FFF2-40B4-BE49-F238E27FC236}">
                <a16:creationId xmlns:a16="http://schemas.microsoft.com/office/drawing/2014/main" id="{0C7A10FB-E97B-2442-8B05-E7F5A1D86795}"/>
              </a:ext>
            </a:extLst>
          </p:cNvPr>
          <p:cNvSpPr>
            <a:spLocks noGrp="1" noChangeArrowheads="1"/>
          </p:cNvSpPr>
          <p:nvPr>
            <p:ph type="body" sz="half" idx="1"/>
          </p:nvPr>
        </p:nvSpPr>
        <p:spPr>
          <a:xfrm>
            <a:off x="304800" y="2057400"/>
            <a:ext cx="4953000" cy="4114800"/>
          </a:xfrm>
        </p:spPr>
        <p:txBody>
          <a:bodyPr/>
          <a:lstStyle/>
          <a:p>
            <a:pPr marL="574675" indent="-574675">
              <a:lnSpc>
                <a:spcPct val="90000"/>
              </a:lnSpc>
              <a:buFont typeface="Arial" panose="020B0604020202020204" pitchFamily="34" charset="0"/>
              <a:buNone/>
              <a:tabLst>
                <a:tab pos="574675" algn="l"/>
                <a:tab pos="1431925" algn="l"/>
                <a:tab pos="2001838" algn="l"/>
              </a:tabLst>
            </a:pPr>
            <a:r>
              <a:rPr lang="en-US" altLang="zh-CN">
                <a:ea typeface="SimSun" panose="02010600030101010101" pitchFamily="2" charset="-122"/>
              </a:rPr>
              <a:t>S:	Để làm việc lớn hơn cho Chúa, người Y</a:t>
            </a:r>
            <a:r>
              <a:rPr lang="vi-VN" altLang="zh-CN">
                <a:ea typeface="SimSun" panose="02010600030101010101" pitchFamily="2" charset="-122"/>
              </a:rPr>
              <a:t>-sơ-ra-ên</a:t>
            </a:r>
            <a:r>
              <a:rPr lang="en-US" altLang="zh-CN">
                <a:ea typeface="SimSun" panose="02010600030101010101" pitchFamily="2" charset="-122"/>
              </a:rPr>
              <a:t> phải tin cậy nơi sự cung ứng không dứt của Đức Chúa Trời</a:t>
            </a:r>
            <a:br>
              <a:rPr lang="en-US" altLang="zh-CN">
                <a:ea typeface="SimSun" panose="02010600030101010101" pitchFamily="2" charset="-122"/>
              </a:rPr>
            </a:br>
            <a:endParaRPr lang="en-US" altLang="zh-CN">
              <a:ea typeface="SimSun" panose="02010600030101010101" pitchFamily="2" charset="-122"/>
            </a:endParaRPr>
          </a:p>
          <a:p>
            <a:pPr marL="574675" indent="-574675">
              <a:lnSpc>
                <a:spcPct val="90000"/>
              </a:lnSpc>
              <a:buFont typeface="Arial" panose="020B0604020202020204" pitchFamily="34" charset="0"/>
              <a:buNone/>
              <a:tabLst>
                <a:tab pos="574675" algn="l"/>
                <a:tab pos="1431925" algn="l"/>
                <a:tab pos="2001838" algn="l"/>
              </a:tabLst>
            </a:pPr>
            <a:r>
              <a:rPr lang="en-US" altLang="zh-CN">
                <a:ea typeface="SimSun" panose="02010600030101010101" pitchFamily="2" charset="-122"/>
              </a:rPr>
              <a:t>R:	Ngài đã làm điều này nhiều lần cho họ và Ngài hẳn sẽ tiếp tục như thế</a:t>
            </a:r>
            <a:endParaRPr lang="en-US" altLang="en-US" sz="2400">
              <a:latin typeface="Times" pitchFamily="2" charset="0"/>
              <a:ea typeface="ＭＳ Ｐゴシック" panose="020B0600070205080204" pitchFamily="34" charset="-128"/>
            </a:endParaRPr>
          </a:p>
        </p:txBody>
      </p:sp>
      <p:sp>
        <p:nvSpPr>
          <p:cNvPr id="177154" name="Text Box 4">
            <a:extLst>
              <a:ext uri="{FF2B5EF4-FFF2-40B4-BE49-F238E27FC236}">
                <a16:creationId xmlns:a16="http://schemas.microsoft.com/office/drawing/2014/main" id="{E3496760-CEFA-6C43-B8B8-9521C173A382}"/>
              </a:ext>
            </a:extLst>
          </p:cNvPr>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b="1"/>
              <a:t>69</a:t>
            </a:r>
            <a:endParaRPr lang="en-US" altLang="en-US"/>
          </a:p>
        </p:txBody>
      </p:sp>
      <p:sp>
        <p:nvSpPr>
          <p:cNvPr id="27652" name="Text Box 8">
            <a:extLst>
              <a:ext uri="{FF2B5EF4-FFF2-40B4-BE49-F238E27FC236}">
                <a16:creationId xmlns:a16="http://schemas.microsoft.com/office/drawing/2014/main" id="{BD413142-A2D3-5C48-9B58-A361710B54FF}"/>
              </a:ext>
            </a:extLst>
          </p:cNvPr>
          <p:cNvSpPr txBox="1">
            <a:spLocks noChangeArrowheads="1"/>
          </p:cNvSpPr>
          <p:nvPr/>
        </p:nvSpPr>
        <p:spPr bwMode="auto">
          <a:xfrm>
            <a:off x="304800" y="1143000"/>
            <a:ext cx="1143000" cy="5953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defRPr/>
            </a:pPr>
            <a:r>
              <a:rPr lang="en-US" sz="3600">
                <a:ea typeface="SimSun" charset="0"/>
                <a:cs typeface="SimSun" charset="0"/>
              </a:rPr>
              <a:t>#2</a:t>
            </a:r>
          </a:p>
        </p:txBody>
      </p:sp>
      <p:grpSp>
        <p:nvGrpSpPr>
          <p:cNvPr id="2" name="Group 9">
            <a:extLst>
              <a:ext uri="{FF2B5EF4-FFF2-40B4-BE49-F238E27FC236}">
                <a16:creationId xmlns:a16="http://schemas.microsoft.com/office/drawing/2014/main" id="{ED4AB338-AC44-5F4E-968A-B37D67AC7A2F}"/>
              </a:ext>
            </a:extLst>
          </p:cNvPr>
          <p:cNvGrpSpPr>
            <a:grpSpLocks/>
          </p:cNvGrpSpPr>
          <p:nvPr/>
        </p:nvGrpSpPr>
        <p:grpSpPr bwMode="auto">
          <a:xfrm>
            <a:off x="6019800" y="3810000"/>
            <a:ext cx="595313" cy="595313"/>
            <a:chOff x="3225" y="3141"/>
            <a:chExt cx="375" cy="375"/>
          </a:xfrm>
        </p:grpSpPr>
        <p:sp>
          <p:nvSpPr>
            <p:cNvPr id="440330" name="Freeform 10">
              <a:extLst>
                <a:ext uri="{FF2B5EF4-FFF2-40B4-BE49-F238E27FC236}">
                  <a16:creationId xmlns:a16="http://schemas.microsoft.com/office/drawing/2014/main" id="{CBE74701-9811-E043-8364-8D66353EC06E}"/>
                </a:ext>
              </a:extLst>
            </p:cNvPr>
            <p:cNvSpPr>
              <a:spLocks/>
            </p:cNvSpPr>
            <p:nvPr/>
          </p:nvSpPr>
          <p:spPr bwMode="auto">
            <a:xfrm>
              <a:off x="3338" y="3141"/>
              <a:ext cx="237" cy="375"/>
            </a:xfrm>
            <a:custGeom>
              <a:avLst/>
              <a:gdLst>
                <a:gd name="T0" fmla="*/ 0 w 237"/>
                <a:gd name="T1" fmla="*/ 0 h 375"/>
                <a:gd name="T2" fmla="*/ 10 w 237"/>
                <a:gd name="T3" fmla="*/ 30 h 375"/>
                <a:gd name="T4" fmla="*/ 49 w 237"/>
                <a:gd name="T5" fmla="*/ 89 h 375"/>
                <a:gd name="T6" fmla="*/ 109 w 237"/>
                <a:gd name="T7" fmla="*/ 207 h 375"/>
                <a:gd name="T8" fmla="*/ 148 w 237"/>
                <a:gd name="T9" fmla="*/ 286 h 375"/>
                <a:gd name="T10" fmla="*/ 158 w 237"/>
                <a:gd name="T11" fmla="*/ 326 h 375"/>
                <a:gd name="T12" fmla="*/ 237 w 237"/>
                <a:gd name="T13" fmla="*/ 375 h 375"/>
                <a:gd name="T14" fmla="*/ 0 60000 65536"/>
                <a:gd name="T15" fmla="*/ 0 60000 65536"/>
                <a:gd name="T16" fmla="*/ 0 60000 65536"/>
                <a:gd name="T17" fmla="*/ 0 60000 65536"/>
                <a:gd name="T18" fmla="*/ 0 60000 65536"/>
                <a:gd name="T19" fmla="*/ 0 60000 65536"/>
                <a:gd name="T20" fmla="*/ 0 60000 65536"/>
                <a:gd name="T21" fmla="*/ 0 w 237"/>
                <a:gd name="T22" fmla="*/ 0 h 375"/>
                <a:gd name="T23" fmla="*/ 237 w 237"/>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331" name="Freeform 11">
              <a:extLst>
                <a:ext uri="{FF2B5EF4-FFF2-40B4-BE49-F238E27FC236}">
                  <a16:creationId xmlns:a16="http://schemas.microsoft.com/office/drawing/2014/main" id="{895D6C8F-46E4-144F-9784-06A57A33FD4C}"/>
                </a:ext>
              </a:extLst>
            </p:cNvPr>
            <p:cNvSpPr>
              <a:spLocks/>
            </p:cNvSpPr>
            <p:nvPr/>
          </p:nvSpPr>
          <p:spPr bwMode="auto">
            <a:xfrm rot="-7473581">
              <a:off x="3303" y="3111"/>
              <a:ext cx="219" cy="375"/>
            </a:xfrm>
            <a:custGeom>
              <a:avLst/>
              <a:gdLst>
                <a:gd name="T0" fmla="*/ 0 w 237"/>
                <a:gd name="T1" fmla="*/ 0 h 375"/>
                <a:gd name="T2" fmla="*/ 7 w 237"/>
                <a:gd name="T3" fmla="*/ 30 h 375"/>
                <a:gd name="T4" fmla="*/ 39 w 237"/>
                <a:gd name="T5" fmla="*/ 89 h 375"/>
                <a:gd name="T6" fmla="*/ 86 w 237"/>
                <a:gd name="T7" fmla="*/ 207 h 375"/>
                <a:gd name="T8" fmla="*/ 117 w 237"/>
                <a:gd name="T9" fmla="*/ 286 h 375"/>
                <a:gd name="T10" fmla="*/ 125 w 237"/>
                <a:gd name="T11" fmla="*/ 326 h 375"/>
                <a:gd name="T12" fmla="*/ 187 w 237"/>
                <a:gd name="T13" fmla="*/ 375 h 375"/>
                <a:gd name="T14" fmla="*/ 0 60000 65536"/>
                <a:gd name="T15" fmla="*/ 0 60000 65536"/>
                <a:gd name="T16" fmla="*/ 0 60000 65536"/>
                <a:gd name="T17" fmla="*/ 0 60000 65536"/>
                <a:gd name="T18" fmla="*/ 0 60000 65536"/>
                <a:gd name="T19" fmla="*/ 0 60000 65536"/>
                <a:gd name="T20" fmla="*/ 0 60000 65536"/>
                <a:gd name="T21" fmla="*/ 0 w 237"/>
                <a:gd name="T22" fmla="*/ 0 h 375"/>
                <a:gd name="T23" fmla="*/ 237 w 237"/>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40332" name="Text Box 12">
            <a:extLst>
              <a:ext uri="{FF2B5EF4-FFF2-40B4-BE49-F238E27FC236}">
                <a16:creationId xmlns:a16="http://schemas.microsoft.com/office/drawing/2014/main" id="{00D05681-D3B6-ED49-81DC-97301D878958}"/>
              </a:ext>
            </a:extLst>
          </p:cNvPr>
          <p:cNvSpPr txBox="1">
            <a:spLocks noChangeArrowheads="1"/>
          </p:cNvSpPr>
          <p:nvPr/>
        </p:nvSpPr>
        <p:spPr bwMode="auto">
          <a:xfrm>
            <a:off x="6781800" y="2349500"/>
            <a:ext cx="2309813"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chemeClr val="tx2"/>
              </a:buClr>
              <a:buSzPct val="75000"/>
              <a:buFont typeface="Arial" panose="020B0604020202020204" pitchFamily="34" charset="0"/>
              <a:buNone/>
            </a:pPr>
            <a:r>
              <a:rPr lang="en-US" altLang="en-US" sz="3600">
                <a:ea typeface="SimSun" panose="02010600030101010101" pitchFamily="2" charset="-122"/>
              </a:rPr>
              <a:t>Hành động của Y</a:t>
            </a:r>
            <a:r>
              <a:rPr lang="vi-VN" altLang="en-US" sz="3600">
                <a:ea typeface="SimSun" panose="02010600030101010101" pitchFamily="2" charset="-122"/>
              </a:rPr>
              <a:t>-sơ-ra-ên</a:t>
            </a:r>
            <a:r>
              <a:rPr lang="en-US" altLang="en-US" sz="3600">
                <a:ea typeface="SimSun" panose="02010600030101010101" pitchFamily="2" charset="-122"/>
              </a:rPr>
              <a:t> thành hành động của Đức Chúa Trời </a:t>
            </a:r>
          </a:p>
        </p:txBody>
      </p:sp>
      <p:sp>
        <p:nvSpPr>
          <p:cNvPr id="14" name="Rectangle 2">
            <a:extLst>
              <a:ext uri="{FF2B5EF4-FFF2-40B4-BE49-F238E27FC236}">
                <a16:creationId xmlns:a16="http://schemas.microsoft.com/office/drawing/2014/main" id="{0C2AD967-70D1-D446-869F-A0B050D256AB}"/>
              </a:ext>
            </a:extLst>
          </p:cNvPr>
          <p:cNvSpPr>
            <a:spLocks noGrp="1" noChangeArrowheads="1"/>
          </p:cNvSpPr>
          <p:nvPr>
            <p:ph type="title"/>
          </p:nvPr>
        </p:nvSpPr>
        <p:spPr>
          <a:xfrm>
            <a:off x="685800" y="0"/>
            <a:ext cx="7391400" cy="1143000"/>
          </a:xfrm>
          <a:effectLst>
            <a:outerShdw blurRad="63500" dist="107763" dir="18900000" algn="ctr" rotWithShape="0">
              <a:srgbClr val="000000">
                <a:alpha val="74997"/>
              </a:srgbClr>
            </a:outerShdw>
          </a:effectLst>
        </p:spPr>
        <p:txBody>
          <a:bodyPr/>
          <a:lstStyle/>
          <a:p>
            <a:r>
              <a:rPr lang="en-US" altLang="zh-CN">
                <a:ea typeface="SimSun" panose="02010600030101010101" pitchFamily="2" charset="-122"/>
              </a:rPr>
              <a:t>Bài tập diễn đạt lại</a:t>
            </a:r>
            <a:endParaRPr lang="en-US" altLang="en-US">
              <a:ea typeface="ＭＳ Ｐゴシック" panose="020B0600070205080204" pitchFamily="34" charset="-128"/>
            </a:endParaRPr>
          </a:p>
        </p:txBody>
      </p:sp>
      <p:sp>
        <p:nvSpPr>
          <p:cNvPr id="27656" name="Text Box 7">
            <a:extLst>
              <a:ext uri="{FF2B5EF4-FFF2-40B4-BE49-F238E27FC236}">
                <a16:creationId xmlns:a16="http://schemas.microsoft.com/office/drawing/2014/main" id="{5187929F-5914-F14E-9980-7F0BDD604D44}"/>
              </a:ext>
            </a:extLst>
          </p:cNvPr>
          <p:cNvSpPr txBox="1">
            <a:spLocks noChangeArrowheads="1"/>
          </p:cNvSpPr>
          <p:nvPr/>
        </p:nvSpPr>
        <p:spPr bwMode="auto">
          <a:xfrm>
            <a:off x="4716463" y="1219200"/>
            <a:ext cx="104616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chemeClr val="tx2"/>
              </a:buClr>
              <a:buSzPct val="75000"/>
              <a:buFont typeface="Arial" panose="020B0604020202020204" pitchFamily="34" charset="0"/>
              <a:buNone/>
            </a:pPr>
            <a:r>
              <a:rPr lang="en-US" altLang="en-US" sz="3600" u="sng">
                <a:ea typeface="SimSun" panose="02010600030101010101" pitchFamily="2" charset="-122"/>
              </a:rPr>
              <a:t>Có</a:t>
            </a:r>
          </a:p>
        </p:txBody>
      </p:sp>
      <p:sp>
        <p:nvSpPr>
          <p:cNvPr id="27657" name="Text Box 8">
            <a:extLst>
              <a:ext uri="{FF2B5EF4-FFF2-40B4-BE49-F238E27FC236}">
                <a16:creationId xmlns:a16="http://schemas.microsoft.com/office/drawing/2014/main" id="{8A5B01EF-99B2-774C-8EAB-6283D11EE746}"/>
              </a:ext>
            </a:extLst>
          </p:cNvPr>
          <p:cNvSpPr txBox="1">
            <a:spLocks noChangeArrowheads="1"/>
          </p:cNvSpPr>
          <p:nvPr/>
        </p:nvSpPr>
        <p:spPr bwMode="auto">
          <a:xfrm>
            <a:off x="5580063" y="1143000"/>
            <a:ext cx="1512887" cy="5953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defRPr/>
            </a:pPr>
            <a:r>
              <a:rPr lang="en-US" sz="3600" u="sng">
                <a:ea typeface="SimSun" charset="0"/>
                <a:cs typeface="SimSun" charset="0"/>
              </a:rPr>
              <a:t>Không</a:t>
            </a:r>
          </a:p>
        </p:txBody>
      </p:sp>
      <p:sp>
        <p:nvSpPr>
          <p:cNvPr id="27658" name="Text Box 9">
            <a:extLst>
              <a:ext uri="{FF2B5EF4-FFF2-40B4-BE49-F238E27FC236}">
                <a16:creationId xmlns:a16="http://schemas.microsoft.com/office/drawing/2014/main" id="{586C17D5-729E-B443-A817-BD790D929749}"/>
              </a:ext>
            </a:extLst>
          </p:cNvPr>
          <p:cNvSpPr txBox="1">
            <a:spLocks noChangeArrowheads="1"/>
          </p:cNvSpPr>
          <p:nvPr/>
        </p:nvSpPr>
        <p:spPr bwMode="auto">
          <a:xfrm>
            <a:off x="7253288" y="1143000"/>
            <a:ext cx="189071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defRPr/>
            </a:pPr>
            <a:r>
              <a:rPr lang="en-US" sz="3600" u="sng">
                <a:ea typeface="SimSun" charset="0"/>
                <a:cs typeface="SimSun" charset="0"/>
              </a:rPr>
              <a:t>Vấn đề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40323">
                                            <p:txEl>
                                              <p:pRg st="0" end="0"/>
                                            </p:txEl>
                                          </p:spTgt>
                                        </p:tgtEl>
                                        <p:attrNameLst>
                                          <p:attrName>style.visibility</p:attrName>
                                        </p:attrNameLst>
                                      </p:cBhvr>
                                      <p:to>
                                        <p:strVal val="visible"/>
                                      </p:to>
                                    </p:set>
                                    <p:animEffect transition="in" filter="fade">
                                      <p:cBhvr>
                                        <p:cTn id="7" dur="100"/>
                                        <p:tgtEl>
                                          <p:spTgt spid="440323">
                                            <p:txEl>
                                              <p:pRg st="0" end="0"/>
                                            </p:txEl>
                                          </p:spTgt>
                                        </p:tgtEl>
                                      </p:cBhvr>
                                    </p:animEffect>
                                    <p:anim calcmode="lin" valueType="num">
                                      <p:cBhvr>
                                        <p:cTn id="8" dur="400" fill="hold"/>
                                        <p:tgtEl>
                                          <p:spTgt spid="44032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032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4032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4032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40323">
                                            <p:txEl>
                                              <p:pRg st="1" end="1"/>
                                            </p:txEl>
                                          </p:spTgt>
                                        </p:tgtEl>
                                        <p:attrNameLst>
                                          <p:attrName>style.visibility</p:attrName>
                                        </p:attrNameLst>
                                      </p:cBhvr>
                                      <p:to>
                                        <p:strVal val="visible"/>
                                      </p:to>
                                    </p:set>
                                    <p:animEffect transition="in" filter="fade">
                                      <p:cBhvr>
                                        <p:cTn id="16" dur="100"/>
                                        <p:tgtEl>
                                          <p:spTgt spid="440323">
                                            <p:txEl>
                                              <p:pRg st="1" end="1"/>
                                            </p:txEl>
                                          </p:spTgt>
                                        </p:tgtEl>
                                      </p:cBhvr>
                                    </p:animEffect>
                                    <p:anim calcmode="lin" valueType="num">
                                      <p:cBhvr>
                                        <p:cTn id="17" dur="400" fill="hold"/>
                                        <p:tgtEl>
                                          <p:spTgt spid="44032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44032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4032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4032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70" decel="100000"/>
                                        <p:tgtEl>
                                          <p:spTgt spid="2"/>
                                        </p:tgtEl>
                                      </p:cBhvr>
                                    </p:animEffect>
                                    <p:animScale>
                                      <p:cBhvr>
                                        <p:cTn id="26" dur="770" decel="100000"/>
                                        <p:tgtEl>
                                          <p:spTgt spid="2"/>
                                        </p:tgtEl>
                                      </p:cBhvr>
                                      <p:from x="10000" y="10000"/>
                                      <p:to x="200000" y="450000"/>
                                    </p:animScale>
                                    <p:animScale>
                                      <p:cBhvr>
                                        <p:cTn id="27" dur="1230" accel="100000" fill="hold">
                                          <p:stCondLst>
                                            <p:cond delay="770"/>
                                          </p:stCondLst>
                                        </p:cTn>
                                        <p:tgtEl>
                                          <p:spTgt spid="2"/>
                                        </p:tgtEl>
                                      </p:cBhvr>
                                      <p:from x="200000" y="450000"/>
                                      <p:to x="100000" y="100000"/>
                                    </p:animScale>
                                    <p:set>
                                      <p:cBhvr>
                                        <p:cTn id="28" dur="770" fill="hold"/>
                                        <p:tgtEl>
                                          <p:spTgt spid="2"/>
                                        </p:tgtEl>
                                        <p:attrNameLst>
                                          <p:attrName>ppt_x</p:attrName>
                                        </p:attrNameLst>
                                      </p:cBhvr>
                                      <p:to>
                                        <p:strVal val="(0.5)"/>
                                      </p:to>
                                    </p:set>
                                    <p:anim from="(0.5)" to="(#ppt_x)" calcmode="lin" valueType="num">
                                      <p:cBhvr>
                                        <p:cTn id="29" dur="1230" accel="100000" fill="hold">
                                          <p:stCondLst>
                                            <p:cond delay="770"/>
                                          </p:stCondLst>
                                        </p:cTn>
                                        <p:tgtEl>
                                          <p:spTgt spid="2"/>
                                        </p:tgtEl>
                                        <p:attrNameLst>
                                          <p:attrName>ppt_x</p:attrName>
                                        </p:attrNameLst>
                                      </p:cBhvr>
                                    </p:anim>
                                    <p:set>
                                      <p:cBhvr>
                                        <p:cTn id="30" dur="770" fill="hold"/>
                                        <p:tgtEl>
                                          <p:spTgt spid="2"/>
                                        </p:tgtEl>
                                        <p:attrNameLst>
                                          <p:attrName>ppt_y</p:attrName>
                                        </p:attrNameLst>
                                      </p:cBhvr>
                                      <p:to>
                                        <p:strVal val="(#ppt_y+0.4)"/>
                                      </p:to>
                                    </p:set>
                                    <p:anim from="(#ppt_y+0.4)" to="(#ppt_y)" calcmode="lin" valueType="num">
                                      <p:cBhvr>
                                        <p:cTn id="31" dur="1230" accel="100000" fill="hold">
                                          <p:stCondLst>
                                            <p:cond delay="770"/>
                                          </p:stCondLst>
                                        </p:cTn>
                                        <p:tgtEl>
                                          <p:spTgt spid="2"/>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440332"/>
                                        </p:tgtEl>
                                        <p:attrNameLst>
                                          <p:attrName>style.visibility</p:attrName>
                                        </p:attrNameLst>
                                      </p:cBhvr>
                                      <p:to>
                                        <p:strVal val="visible"/>
                                      </p:to>
                                    </p:set>
                                    <p:animEffect transition="in" filter="fade">
                                      <p:cBhvr>
                                        <p:cTn id="36" dur="770" decel="100000"/>
                                        <p:tgtEl>
                                          <p:spTgt spid="440332"/>
                                        </p:tgtEl>
                                      </p:cBhvr>
                                    </p:animEffect>
                                    <p:animScale>
                                      <p:cBhvr>
                                        <p:cTn id="37" dur="770" decel="100000"/>
                                        <p:tgtEl>
                                          <p:spTgt spid="440332"/>
                                        </p:tgtEl>
                                      </p:cBhvr>
                                      <p:from x="10000" y="10000"/>
                                      <p:to x="200000" y="450000"/>
                                    </p:animScale>
                                    <p:animScale>
                                      <p:cBhvr>
                                        <p:cTn id="38" dur="1230" accel="100000" fill="hold">
                                          <p:stCondLst>
                                            <p:cond delay="770"/>
                                          </p:stCondLst>
                                        </p:cTn>
                                        <p:tgtEl>
                                          <p:spTgt spid="440332"/>
                                        </p:tgtEl>
                                      </p:cBhvr>
                                      <p:from x="200000" y="450000"/>
                                      <p:to x="100000" y="100000"/>
                                    </p:animScale>
                                    <p:set>
                                      <p:cBhvr>
                                        <p:cTn id="39" dur="770" fill="hold"/>
                                        <p:tgtEl>
                                          <p:spTgt spid="440332"/>
                                        </p:tgtEl>
                                        <p:attrNameLst>
                                          <p:attrName>ppt_x</p:attrName>
                                        </p:attrNameLst>
                                      </p:cBhvr>
                                      <p:to>
                                        <p:strVal val="(0.5)"/>
                                      </p:to>
                                    </p:set>
                                    <p:anim from="(0.5)" to="(#ppt_x)" calcmode="lin" valueType="num">
                                      <p:cBhvr>
                                        <p:cTn id="40" dur="1230" accel="100000" fill="hold">
                                          <p:stCondLst>
                                            <p:cond delay="770"/>
                                          </p:stCondLst>
                                        </p:cTn>
                                        <p:tgtEl>
                                          <p:spTgt spid="440332"/>
                                        </p:tgtEl>
                                        <p:attrNameLst>
                                          <p:attrName>ppt_x</p:attrName>
                                        </p:attrNameLst>
                                      </p:cBhvr>
                                    </p:anim>
                                    <p:set>
                                      <p:cBhvr>
                                        <p:cTn id="41" dur="770" fill="hold"/>
                                        <p:tgtEl>
                                          <p:spTgt spid="440332"/>
                                        </p:tgtEl>
                                        <p:attrNameLst>
                                          <p:attrName>ppt_y</p:attrName>
                                        </p:attrNameLst>
                                      </p:cBhvr>
                                      <p:to>
                                        <p:strVal val="(#ppt_y+0.4)"/>
                                      </p:to>
                                    </p:set>
                                    <p:anim from="(#ppt_y+0.4)" to="(#ppt_y)" calcmode="lin" valueType="num">
                                      <p:cBhvr>
                                        <p:cTn id="42" dur="1230" accel="100000" fill="hold">
                                          <p:stCondLst>
                                            <p:cond delay="770"/>
                                          </p:stCondLst>
                                        </p:cTn>
                                        <p:tgtEl>
                                          <p:spTgt spid="44033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3" grpId="0" build="p"/>
      <p:bldP spid="4403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1" name="Rectangle 3">
            <a:extLst>
              <a:ext uri="{FF2B5EF4-FFF2-40B4-BE49-F238E27FC236}">
                <a16:creationId xmlns:a16="http://schemas.microsoft.com/office/drawing/2014/main" id="{DA32A4EF-AB7A-854E-88A6-33B54FE33B33}"/>
              </a:ext>
            </a:extLst>
          </p:cNvPr>
          <p:cNvSpPr>
            <a:spLocks noGrp="1" noChangeArrowheads="1"/>
          </p:cNvSpPr>
          <p:nvPr>
            <p:ph type="body" sz="half" idx="1"/>
          </p:nvPr>
        </p:nvSpPr>
        <p:spPr>
          <a:xfrm>
            <a:off x="304800" y="2057400"/>
            <a:ext cx="4953000" cy="4114800"/>
          </a:xfrm>
        </p:spPr>
        <p:txBody>
          <a:bodyPr/>
          <a:lstStyle/>
          <a:p>
            <a:pPr marL="574675" indent="-574675">
              <a:lnSpc>
                <a:spcPct val="90000"/>
              </a:lnSpc>
              <a:buFont typeface="Arial" panose="020B0604020202020204" pitchFamily="34" charset="0"/>
              <a:buNone/>
              <a:tabLst>
                <a:tab pos="574675" algn="l"/>
                <a:tab pos="1431925" algn="l"/>
                <a:tab pos="2001838" algn="l"/>
              </a:tabLst>
            </a:pPr>
            <a:r>
              <a:rPr lang="en-US" altLang="zh-CN">
                <a:ea typeface="SimSun" panose="02010600030101010101" pitchFamily="2" charset="-122"/>
              </a:rPr>
              <a:t>S:	Chúng ta phải bày tỏ đức tin bằng sự vâng theo cách Đức Chúa Trời giúp đỡ cách không nghi ngờ</a:t>
            </a:r>
            <a:br>
              <a:rPr lang="en-US" altLang="zh-CN">
                <a:ea typeface="SimSun" panose="02010600030101010101" pitchFamily="2" charset="-122"/>
              </a:rPr>
            </a:br>
            <a:endParaRPr lang="en-US" altLang="zh-CN">
              <a:ea typeface="SimSun" panose="02010600030101010101" pitchFamily="2" charset="-122"/>
            </a:endParaRPr>
          </a:p>
          <a:p>
            <a:pPr marL="574675" indent="-574675">
              <a:lnSpc>
                <a:spcPct val="90000"/>
              </a:lnSpc>
              <a:buFont typeface="Arial" panose="020B0604020202020204" pitchFamily="34" charset="0"/>
              <a:buNone/>
              <a:tabLst>
                <a:tab pos="574675" algn="l"/>
                <a:tab pos="1431925" algn="l"/>
                <a:tab pos="2001838" algn="l"/>
              </a:tabLst>
            </a:pPr>
            <a:r>
              <a:rPr lang="en-US" altLang="zh-CN">
                <a:ea typeface="SimSun" panose="02010600030101010101" pitchFamily="2" charset="-122"/>
              </a:rPr>
              <a:t>R:	Người </a:t>
            </a:r>
            <a:r>
              <a:rPr lang="vi-VN" altLang="zh-CN">
                <a:ea typeface="SimSun" panose="02010600030101010101" pitchFamily="2" charset="-122"/>
              </a:rPr>
              <a:t>Y-sơ-ra-ên</a:t>
            </a:r>
            <a:r>
              <a:rPr lang="en-US" altLang="zh-CN">
                <a:ea typeface="SimSun" panose="02010600030101010101" pitchFamily="2" charset="-122"/>
              </a:rPr>
              <a:t> bày tỏ đức tin bằng vâng theo chiến lược khác lạ của Đức Chúa Trời.</a:t>
            </a:r>
            <a:r>
              <a:rPr lang="en-US" altLang="ja-JP">
                <a:ea typeface="SimSun" panose="02010600030101010101" pitchFamily="2" charset="-122"/>
              </a:rPr>
              <a:t> </a:t>
            </a:r>
            <a:endParaRPr lang="en-US" altLang="en-US" sz="2400">
              <a:latin typeface="Times" pitchFamily="2" charset="0"/>
              <a:ea typeface="ＭＳ Ｐゴシック" panose="020B0600070205080204" pitchFamily="34" charset="-128"/>
            </a:endParaRPr>
          </a:p>
        </p:txBody>
      </p:sp>
      <p:sp>
        <p:nvSpPr>
          <p:cNvPr id="179202" name="Text Box 4">
            <a:extLst>
              <a:ext uri="{FF2B5EF4-FFF2-40B4-BE49-F238E27FC236}">
                <a16:creationId xmlns:a16="http://schemas.microsoft.com/office/drawing/2014/main" id="{011B982F-A0DC-C748-8FCC-D116E274E825}"/>
              </a:ext>
            </a:extLst>
          </p:cNvPr>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b="1"/>
              <a:t>69</a:t>
            </a:r>
            <a:endParaRPr lang="en-US" altLang="en-US"/>
          </a:p>
        </p:txBody>
      </p:sp>
      <p:sp>
        <p:nvSpPr>
          <p:cNvPr id="28676" name="Text Box 8">
            <a:extLst>
              <a:ext uri="{FF2B5EF4-FFF2-40B4-BE49-F238E27FC236}">
                <a16:creationId xmlns:a16="http://schemas.microsoft.com/office/drawing/2014/main" id="{8D681C3F-3791-E343-B00B-73228A5D50DB}"/>
              </a:ext>
            </a:extLst>
          </p:cNvPr>
          <p:cNvSpPr txBox="1">
            <a:spLocks noChangeArrowheads="1"/>
          </p:cNvSpPr>
          <p:nvPr/>
        </p:nvSpPr>
        <p:spPr bwMode="auto">
          <a:xfrm>
            <a:off x="304800" y="1143000"/>
            <a:ext cx="1143000" cy="5953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defRPr/>
            </a:pPr>
            <a:r>
              <a:rPr lang="en-US" sz="3600">
                <a:ea typeface="SimSun" charset="0"/>
                <a:cs typeface="SimSun" charset="0"/>
              </a:rPr>
              <a:t>#3</a:t>
            </a:r>
          </a:p>
        </p:txBody>
      </p:sp>
      <p:grpSp>
        <p:nvGrpSpPr>
          <p:cNvPr id="2" name="Group 9">
            <a:extLst>
              <a:ext uri="{FF2B5EF4-FFF2-40B4-BE49-F238E27FC236}">
                <a16:creationId xmlns:a16="http://schemas.microsoft.com/office/drawing/2014/main" id="{F13D26DE-ADE9-2647-BD56-E0D7C32C98C7}"/>
              </a:ext>
            </a:extLst>
          </p:cNvPr>
          <p:cNvGrpSpPr>
            <a:grpSpLocks/>
          </p:cNvGrpSpPr>
          <p:nvPr/>
        </p:nvGrpSpPr>
        <p:grpSpPr bwMode="auto">
          <a:xfrm>
            <a:off x="6019800" y="3810000"/>
            <a:ext cx="595313" cy="595313"/>
            <a:chOff x="3225" y="3141"/>
            <a:chExt cx="375" cy="375"/>
          </a:xfrm>
        </p:grpSpPr>
        <p:sp>
          <p:nvSpPr>
            <p:cNvPr id="442378" name="Freeform 10">
              <a:extLst>
                <a:ext uri="{FF2B5EF4-FFF2-40B4-BE49-F238E27FC236}">
                  <a16:creationId xmlns:a16="http://schemas.microsoft.com/office/drawing/2014/main" id="{0123B0AA-A6A2-1F4B-96AF-BC3EF1954A8D}"/>
                </a:ext>
              </a:extLst>
            </p:cNvPr>
            <p:cNvSpPr>
              <a:spLocks/>
            </p:cNvSpPr>
            <p:nvPr/>
          </p:nvSpPr>
          <p:spPr bwMode="auto">
            <a:xfrm>
              <a:off x="3338" y="3141"/>
              <a:ext cx="237" cy="375"/>
            </a:xfrm>
            <a:custGeom>
              <a:avLst/>
              <a:gdLst>
                <a:gd name="T0" fmla="*/ 0 w 237"/>
                <a:gd name="T1" fmla="*/ 0 h 375"/>
                <a:gd name="T2" fmla="*/ 10 w 237"/>
                <a:gd name="T3" fmla="*/ 30 h 375"/>
                <a:gd name="T4" fmla="*/ 49 w 237"/>
                <a:gd name="T5" fmla="*/ 89 h 375"/>
                <a:gd name="T6" fmla="*/ 109 w 237"/>
                <a:gd name="T7" fmla="*/ 207 h 375"/>
                <a:gd name="T8" fmla="*/ 148 w 237"/>
                <a:gd name="T9" fmla="*/ 286 h 375"/>
                <a:gd name="T10" fmla="*/ 158 w 237"/>
                <a:gd name="T11" fmla="*/ 326 h 375"/>
                <a:gd name="T12" fmla="*/ 237 w 237"/>
                <a:gd name="T13" fmla="*/ 375 h 375"/>
                <a:gd name="T14" fmla="*/ 0 60000 65536"/>
                <a:gd name="T15" fmla="*/ 0 60000 65536"/>
                <a:gd name="T16" fmla="*/ 0 60000 65536"/>
                <a:gd name="T17" fmla="*/ 0 60000 65536"/>
                <a:gd name="T18" fmla="*/ 0 60000 65536"/>
                <a:gd name="T19" fmla="*/ 0 60000 65536"/>
                <a:gd name="T20" fmla="*/ 0 60000 65536"/>
                <a:gd name="T21" fmla="*/ 0 w 237"/>
                <a:gd name="T22" fmla="*/ 0 h 375"/>
                <a:gd name="T23" fmla="*/ 237 w 237"/>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2379" name="Freeform 11">
              <a:extLst>
                <a:ext uri="{FF2B5EF4-FFF2-40B4-BE49-F238E27FC236}">
                  <a16:creationId xmlns:a16="http://schemas.microsoft.com/office/drawing/2014/main" id="{3AE7986D-50DE-5049-AA20-25ADBD4E47F5}"/>
                </a:ext>
              </a:extLst>
            </p:cNvPr>
            <p:cNvSpPr>
              <a:spLocks/>
            </p:cNvSpPr>
            <p:nvPr/>
          </p:nvSpPr>
          <p:spPr bwMode="auto">
            <a:xfrm rot="-7473581">
              <a:off x="3303" y="3111"/>
              <a:ext cx="219" cy="375"/>
            </a:xfrm>
            <a:custGeom>
              <a:avLst/>
              <a:gdLst>
                <a:gd name="T0" fmla="*/ 0 w 237"/>
                <a:gd name="T1" fmla="*/ 0 h 375"/>
                <a:gd name="T2" fmla="*/ 7 w 237"/>
                <a:gd name="T3" fmla="*/ 30 h 375"/>
                <a:gd name="T4" fmla="*/ 39 w 237"/>
                <a:gd name="T5" fmla="*/ 89 h 375"/>
                <a:gd name="T6" fmla="*/ 86 w 237"/>
                <a:gd name="T7" fmla="*/ 207 h 375"/>
                <a:gd name="T8" fmla="*/ 117 w 237"/>
                <a:gd name="T9" fmla="*/ 286 h 375"/>
                <a:gd name="T10" fmla="*/ 125 w 237"/>
                <a:gd name="T11" fmla="*/ 326 h 375"/>
                <a:gd name="T12" fmla="*/ 187 w 237"/>
                <a:gd name="T13" fmla="*/ 375 h 375"/>
                <a:gd name="T14" fmla="*/ 0 60000 65536"/>
                <a:gd name="T15" fmla="*/ 0 60000 65536"/>
                <a:gd name="T16" fmla="*/ 0 60000 65536"/>
                <a:gd name="T17" fmla="*/ 0 60000 65536"/>
                <a:gd name="T18" fmla="*/ 0 60000 65536"/>
                <a:gd name="T19" fmla="*/ 0 60000 65536"/>
                <a:gd name="T20" fmla="*/ 0 60000 65536"/>
                <a:gd name="T21" fmla="*/ 0 w 237"/>
                <a:gd name="T22" fmla="*/ 0 h 375"/>
                <a:gd name="T23" fmla="*/ 237 w 237"/>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42380" name="Text Box 12">
            <a:extLst>
              <a:ext uri="{FF2B5EF4-FFF2-40B4-BE49-F238E27FC236}">
                <a16:creationId xmlns:a16="http://schemas.microsoft.com/office/drawing/2014/main" id="{938E82D8-EF74-4B45-8925-62BD08CAB992}"/>
              </a:ext>
            </a:extLst>
          </p:cNvPr>
          <p:cNvSpPr txBox="1">
            <a:spLocks noChangeArrowheads="1"/>
          </p:cNvSpPr>
          <p:nvPr/>
        </p:nvSpPr>
        <p:spPr bwMode="auto">
          <a:xfrm>
            <a:off x="6553200" y="2819400"/>
            <a:ext cx="25384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20000"/>
              </a:spcBef>
              <a:buClr>
                <a:schemeClr val="tx2"/>
              </a:buClr>
              <a:buSzPct val="75000"/>
              <a:buFont typeface="Arial" panose="020B0604020202020204" pitchFamily="34" charset="0"/>
              <a:buNone/>
            </a:pPr>
            <a:r>
              <a:rPr lang="en-US" altLang="ja-JP" sz="3600">
                <a:ea typeface="SimSun" panose="02010600030101010101" pitchFamily="2" charset="-122"/>
              </a:rPr>
              <a:t>“Chúng ta</a:t>
            </a:r>
            <a:r>
              <a:rPr lang="ja-JP" altLang="en-US" sz="3600">
                <a:ea typeface="SimSun" panose="02010600030101010101" pitchFamily="2" charset="-122"/>
              </a:rPr>
              <a:t>”</a:t>
            </a:r>
            <a:r>
              <a:rPr lang="en-US" altLang="ja-JP" sz="3600">
                <a:ea typeface="SimSun" panose="02010600030101010101" pitchFamily="2" charset="-122"/>
              </a:rPr>
              <a:t> thành</a:t>
            </a:r>
            <a:r>
              <a:rPr lang="ja-JP" altLang="en-US" sz="3600">
                <a:ea typeface="SimSun" panose="02010600030101010101" pitchFamily="2" charset="-122"/>
              </a:rPr>
              <a:t>“</a:t>
            </a:r>
            <a:br>
              <a:rPr lang="en-US" altLang="ja-JP" sz="3600">
                <a:ea typeface="SimSun" panose="02010600030101010101" pitchFamily="2" charset="-122"/>
              </a:rPr>
            </a:br>
            <a:r>
              <a:rPr lang="en-US" altLang="ja-JP" sz="3600">
                <a:ea typeface="SimSun" panose="02010600030101010101" pitchFamily="2" charset="-122"/>
              </a:rPr>
              <a:t>Người </a:t>
            </a:r>
            <a:br>
              <a:rPr lang="en-US" altLang="ja-JP" sz="3600">
                <a:ea typeface="SimSun" panose="02010600030101010101" pitchFamily="2" charset="-122"/>
              </a:rPr>
            </a:br>
            <a:r>
              <a:rPr lang="en-US" altLang="ja-JP" sz="3600">
                <a:ea typeface="SimSun" panose="02010600030101010101" pitchFamily="2" charset="-122"/>
              </a:rPr>
              <a:t>Y</a:t>
            </a:r>
            <a:r>
              <a:rPr lang="vi-VN" altLang="ja-JP" sz="3600">
                <a:ea typeface="SimSun" panose="02010600030101010101" pitchFamily="2" charset="-122"/>
              </a:rPr>
              <a:t>-sơ-ra-ên</a:t>
            </a:r>
            <a:r>
              <a:rPr lang="ja-JP" altLang="en-US" sz="3600">
                <a:ea typeface="SimSun" panose="02010600030101010101" pitchFamily="2" charset="-122"/>
              </a:rPr>
              <a:t>”</a:t>
            </a:r>
            <a:endParaRPr lang="en-US" altLang="en-US" sz="3600">
              <a:ea typeface="SimSun" panose="02010600030101010101" pitchFamily="2" charset="-122"/>
            </a:endParaRPr>
          </a:p>
        </p:txBody>
      </p:sp>
      <p:sp>
        <p:nvSpPr>
          <p:cNvPr id="14" name="Rectangle 2">
            <a:extLst>
              <a:ext uri="{FF2B5EF4-FFF2-40B4-BE49-F238E27FC236}">
                <a16:creationId xmlns:a16="http://schemas.microsoft.com/office/drawing/2014/main" id="{AA6BE606-F628-804C-B4DC-BA8A3D78D1DF}"/>
              </a:ext>
            </a:extLst>
          </p:cNvPr>
          <p:cNvSpPr>
            <a:spLocks noGrp="1" noChangeArrowheads="1"/>
          </p:cNvSpPr>
          <p:nvPr>
            <p:ph type="title"/>
          </p:nvPr>
        </p:nvSpPr>
        <p:spPr>
          <a:xfrm>
            <a:off x="685800" y="0"/>
            <a:ext cx="7391400" cy="1143000"/>
          </a:xfrm>
          <a:effectLst>
            <a:outerShdw blurRad="63500" dist="107763" dir="18900000" algn="ctr" rotWithShape="0">
              <a:srgbClr val="000000">
                <a:alpha val="74997"/>
              </a:srgbClr>
            </a:outerShdw>
          </a:effectLst>
        </p:spPr>
        <p:txBody>
          <a:bodyPr/>
          <a:lstStyle/>
          <a:p>
            <a:r>
              <a:rPr lang="en-US" altLang="zh-CN">
                <a:ea typeface="SimSun" panose="02010600030101010101" pitchFamily="2" charset="-122"/>
              </a:rPr>
              <a:t>Bài tập diễn đạt lại</a:t>
            </a:r>
            <a:endParaRPr lang="en-US" altLang="en-US">
              <a:ea typeface="ＭＳ Ｐゴシック" panose="020B0600070205080204" pitchFamily="34" charset="-128"/>
            </a:endParaRPr>
          </a:p>
        </p:txBody>
      </p:sp>
      <p:sp>
        <p:nvSpPr>
          <p:cNvPr id="28680" name="Text Box 7">
            <a:extLst>
              <a:ext uri="{FF2B5EF4-FFF2-40B4-BE49-F238E27FC236}">
                <a16:creationId xmlns:a16="http://schemas.microsoft.com/office/drawing/2014/main" id="{BA0877FF-A690-2B46-8D35-345A7F9AE616}"/>
              </a:ext>
            </a:extLst>
          </p:cNvPr>
          <p:cNvSpPr txBox="1">
            <a:spLocks noChangeArrowheads="1"/>
          </p:cNvSpPr>
          <p:nvPr/>
        </p:nvSpPr>
        <p:spPr bwMode="auto">
          <a:xfrm>
            <a:off x="4716463" y="1219200"/>
            <a:ext cx="104616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chemeClr val="tx2"/>
              </a:buClr>
              <a:buSzPct val="75000"/>
              <a:buFont typeface="Arial" panose="020B0604020202020204" pitchFamily="34" charset="0"/>
              <a:buNone/>
            </a:pPr>
            <a:r>
              <a:rPr lang="en-US" altLang="en-US" sz="3600" u="sng">
                <a:ea typeface="SimSun" panose="02010600030101010101" pitchFamily="2" charset="-122"/>
              </a:rPr>
              <a:t>Có</a:t>
            </a:r>
          </a:p>
        </p:txBody>
      </p:sp>
      <p:sp>
        <p:nvSpPr>
          <p:cNvPr id="28681" name="Text Box 8">
            <a:extLst>
              <a:ext uri="{FF2B5EF4-FFF2-40B4-BE49-F238E27FC236}">
                <a16:creationId xmlns:a16="http://schemas.microsoft.com/office/drawing/2014/main" id="{5D33D062-9E00-7B4F-81A6-D93D03492F88}"/>
              </a:ext>
            </a:extLst>
          </p:cNvPr>
          <p:cNvSpPr txBox="1">
            <a:spLocks noChangeArrowheads="1"/>
          </p:cNvSpPr>
          <p:nvPr/>
        </p:nvSpPr>
        <p:spPr bwMode="auto">
          <a:xfrm>
            <a:off x="5580063" y="1143000"/>
            <a:ext cx="1512887" cy="5953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defRPr/>
            </a:pPr>
            <a:r>
              <a:rPr lang="en-US" sz="3600" u="sng">
                <a:ea typeface="SimSun" charset="0"/>
                <a:cs typeface="SimSun" charset="0"/>
              </a:rPr>
              <a:t>Không</a:t>
            </a:r>
          </a:p>
        </p:txBody>
      </p:sp>
      <p:sp>
        <p:nvSpPr>
          <p:cNvPr id="28682" name="Text Box 9">
            <a:extLst>
              <a:ext uri="{FF2B5EF4-FFF2-40B4-BE49-F238E27FC236}">
                <a16:creationId xmlns:a16="http://schemas.microsoft.com/office/drawing/2014/main" id="{92511BAB-175D-0A4D-843F-E9507680F72F}"/>
              </a:ext>
            </a:extLst>
          </p:cNvPr>
          <p:cNvSpPr txBox="1">
            <a:spLocks noChangeArrowheads="1"/>
          </p:cNvSpPr>
          <p:nvPr/>
        </p:nvSpPr>
        <p:spPr bwMode="auto">
          <a:xfrm>
            <a:off x="7253288" y="1143000"/>
            <a:ext cx="189071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defRPr/>
            </a:pPr>
            <a:r>
              <a:rPr lang="en-US" sz="3600" u="sng">
                <a:ea typeface="SimSun" charset="0"/>
                <a:cs typeface="SimSun" charset="0"/>
              </a:rPr>
              <a:t>Vấn đề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42371">
                                            <p:txEl>
                                              <p:pRg st="0" end="0"/>
                                            </p:txEl>
                                          </p:spTgt>
                                        </p:tgtEl>
                                        <p:attrNameLst>
                                          <p:attrName>style.visibility</p:attrName>
                                        </p:attrNameLst>
                                      </p:cBhvr>
                                      <p:to>
                                        <p:strVal val="visible"/>
                                      </p:to>
                                    </p:set>
                                    <p:animEffect transition="in" filter="fade">
                                      <p:cBhvr>
                                        <p:cTn id="7" dur="100"/>
                                        <p:tgtEl>
                                          <p:spTgt spid="442371">
                                            <p:txEl>
                                              <p:pRg st="0" end="0"/>
                                            </p:txEl>
                                          </p:spTgt>
                                        </p:tgtEl>
                                      </p:cBhvr>
                                    </p:animEffect>
                                    <p:anim calcmode="lin" valueType="num">
                                      <p:cBhvr>
                                        <p:cTn id="8" dur="400" fill="hold"/>
                                        <p:tgtEl>
                                          <p:spTgt spid="44237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2371">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4237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4237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42371">
                                            <p:txEl>
                                              <p:pRg st="1" end="1"/>
                                            </p:txEl>
                                          </p:spTgt>
                                        </p:tgtEl>
                                        <p:attrNameLst>
                                          <p:attrName>style.visibility</p:attrName>
                                        </p:attrNameLst>
                                      </p:cBhvr>
                                      <p:to>
                                        <p:strVal val="visible"/>
                                      </p:to>
                                    </p:set>
                                    <p:animEffect transition="in" filter="fade">
                                      <p:cBhvr>
                                        <p:cTn id="16" dur="100"/>
                                        <p:tgtEl>
                                          <p:spTgt spid="442371">
                                            <p:txEl>
                                              <p:pRg st="1" end="1"/>
                                            </p:txEl>
                                          </p:spTgt>
                                        </p:tgtEl>
                                      </p:cBhvr>
                                    </p:animEffect>
                                    <p:anim calcmode="lin" valueType="num">
                                      <p:cBhvr>
                                        <p:cTn id="17" dur="400" fill="hold"/>
                                        <p:tgtEl>
                                          <p:spTgt spid="442371">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442371">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42371">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42371">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70" decel="100000"/>
                                        <p:tgtEl>
                                          <p:spTgt spid="2"/>
                                        </p:tgtEl>
                                      </p:cBhvr>
                                    </p:animEffect>
                                    <p:animScale>
                                      <p:cBhvr>
                                        <p:cTn id="26" dur="770" decel="100000"/>
                                        <p:tgtEl>
                                          <p:spTgt spid="2"/>
                                        </p:tgtEl>
                                      </p:cBhvr>
                                      <p:from x="10000" y="10000"/>
                                      <p:to x="200000" y="450000"/>
                                    </p:animScale>
                                    <p:animScale>
                                      <p:cBhvr>
                                        <p:cTn id="27" dur="1230" accel="100000" fill="hold">
                                          <p:stCondLst>
                                            <p:cond delay="770"/>
                                          </p:stCondLst>
                                        </p:cTn>
                                        <p:tgtEl>
                                          <p:spTgt spid="2"/>
                                        </p:tgtEl>
                                      </p:cBhvr>
                                      <p:from x="200000" y="450000"/>
                                      <p:to x="100000" y="100000"/>
                                    </p:animScale>
                                    <p:set>
                                      <p:cBhvr>
                                        <p:cTn id="28" dur="770" fill="hold"/>
                                        <p:tgtEl>
                                          <p:spTgt spid="2"/>
                                        </p:tgtEl>
                                        <p:attrNameLst>
                                          <p:attrName>ppt_x</p:attrName>
                                        </p:attrNameLst>
                                      </p:cBhvr>
                                      <p:to>
                                        <p:strVal val="(0.5)"/>
                                      </p:to>
                                    </p:set>
                                    <p:anim from="(0.5)" to="(#ppt_x)" calcmode="lin" valueType="num">
                                      <p:cBhvr>
                                        <p:cTn id="29" dur="1230" accel="100000" fill="hold">
                                          <p:stCondLst>
                                            <p:cond delay="770"/>
                                          </p:stCondLst>
                                        </p:cTn>
                                        <p:tgtEl>
                                          <p:spTgt spid="2"/>
                                        </p:tgtEl>
                                        <p:attrNameLst>
                                          <p:attrName>ppt_x</p:attrName>
                                        </p:attrNameLst>
                                      </p:cBhvr>
                                    </p:anim>
                                    <p:set>
                                      <p:cBhvr>
                                        <p:cTn id="30" dur="770" fill="hold"/>
                                        <p:tgtEl>
                                          <p:spTgt spid="2"/>
                                        </p:tgtEl>
                                        <p:attrNameLst>
                                          <p:attrName>ppt_y</p:attrName>
                                        </p:attrNameLst>
                                      </p:cBhvr>
                                      <p:to>
                                        <p:strVal val="(#ppt_y+0.4)"/>
                                      </p:to>
                                    </p:set>
                                    <p:anim from="(#ppt_y+0.4)" to="(#ppt_y)" calcmode="lin" valueType="num">
                                      <p:cBhvr>
                                        <p:cTn id="31" dur="1230" accel="100000" fill="hold">
                                          <p:stCondLst>
                                            <p:cond delay="770"/>
                                          </p:stCondLst>
                                        </p:cTn>
                                        <p:tgtEl>
                                          <p:spTgt spid="2"/>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442380"/>
                                        </p:tgtEl>
                                        <p:attrNameLst>
                                          <p:attrName>style.visibility</p:attrName>
                                        </p:attrNameLst>
                                      </p:cBhvr>
                                      <p:to>
                                        <p:strVal val="visible"/>
                                      </p:to>
                                    </p:set>
                                    <p:animEffect transition="in" filter="fade">
                                      <p:cBhvr>
                                        <p:cTn id="36" dur="770" decel="100000"/>
                                        <p:tgtEl>
                                          <p:spTgt spid="442380"/>
                                        </p:tgtEl>
                                      </p:cBhvr>
                                    </p:animEffect>
                                    <p:animScale>
                                      <p:cBhvr>
                                        <p:cTn id="37" dur="770" decel="100000"/>
                                        <p:tgtEl>
                                          <p:spTgt spid="442380"/>
                                        </p:tgtEl>
                                      </p:cBhvr>
                                      <p:from x="10000" y="10000"/>
                                      <p:to x="200000" y="450000"/>
                                    </p:animScale>
                                    <p:animScale>
                                      <p:cBhvr>
                                        <p:cTn id="38" dur="1230" accel="100000" fill="hold">
                                          <p:stCondLst>
                                            <p:cond delay="770"/>
                                          </p:stCondLst>
                                        </p:cTn>
                                        <p:tgtEl>
                                          <p:spTgt spid="442380"/>
                                        </p:tgtEl>
                                      </p:cBhvr>
                                      <p:from x="200000" y="450000"/>
                                      <p:to x="100000" y="100000"/>
                                    </p:animScale>
                                    <p:set>
                                      <p:cBhvr>
                                        <p:cTn id="39" dur="770" fill="hold"/>
                                        <p:tgtEl>
                                          <p:spTgt spid="442380"/>
                                        </p:tgtEl>
                                        <p:attrNameLst>
                                          <p:attrName>ppt_x</p:attrName>
                                        </p:attrNameLst>
                                      </p:cBhvr>
                                      <p:to>
                                        <p:strVal val="(0.5)"/>
                                      </p:to>
                                    </p:set>
                                    <p:anim from="(0.5)" to="(#ppt_x)" calcmode="lin" valueType="num">
                                      <p:cBhvr>
                                        <p:cTn id="40" dur="1230" accel="100000" fill="hold">
                                          <p:stCondLst>
                                            <p:cond delay="770"/>
                                          </p:stCondLst>
                                        </p:cTn>
                                        <p:tgtEl>
                                          <p:spTgt spid="442380"/>
                                        </p:tgtEl>
                                        <p:attrNameLst>
                                          <p:attrName>ppt_x</p:attrName>
                                        </p:attrNameLst>
                                      </p:cBhvr>
                                    </p:anim>
                                    <p:set>
                                      <p:cBhvr>
                                        <p:cTn id="41" dur="770" fill="hold"/>
                                        <p:tgtEl>
                                          <p:spTgt spid="442380"/>
                                        </p:tgtEl>
                                        <p:attrNameLst>
                                          <p:attrName>ppt_y</p:attrName>
                                        </p:attrNameLst>
                                      </p:cBhvr>
                                      <p:to>
                                        <p:strVal val="(#ppt_y+0.4)"/>
                                      </p:to>
                                    </p:set>
                                    <p:anim from="(#ppt_y+0.4)" to="(#ppt_y)" calcmode="lin" valueType="num">
                                      <p:cBhvr>
                                        <p:cTn id="42" dur="1230" accel="100000" fill="hold">
                                          <p:stCondLst>
                                            <p:cond delay="770"/>
                                          </p:stCondLst>
                                        </p:cTn>
                                        <p:tgtEl>
                                          <p:spTgt spid="44238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build="p"/>
      <p:bldP spid="4423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9" name="Rectangle 1027">
            <a:extLst>
              <a:ext uri="{FF2B5EF4-FFF2-40B4-BE49-F238E27FC236}">
                <a16:creationId xmlns:a16="http://schemas.microsoft.com/office/drawing/2014/main" id="{BDE03DB9-52F0-BE45-84EA-7F73A632FC64}"/>
              </a:ext>
            </a:extLst>
          </p:cNvPr>
          <p:cNvSpPr>
            <a:spLocks noGrp="1" noChangeArrowheads="1"/>
          </p:cNvSpPr>
          <p:nvPr>
            <p:ph type="body" sz="half" idx="1"/>
          </p:nvPr>
        </p:nvSpPr>
        <p:spPr>
          <a:xfrm>
            <a:off x="304800" y="2057400"/>
            <a:ext cx="4953000" cy="4114800"/>
          </a:xfrm>
        </p:spPr>
        <p:txBody>
          <a:bodyPr/>
          <a:lstStyle/>
          <a:p>
            <a:pPr marL="574675" indent="-574675">
              <a:buFont typeface="Arial" panose="020B0604020202020204" pitchFamily="34" charset="0"/>
              <a:buNone/>
              <a:tabLst>
                <a:tab pos="574675" algn="l"/>
                <a:tab pos="1431925" algn="l"/>
                <a:tab pos="2001838" algn="l"/>
              </a:tabLst>
            </a:pPr>
            <a:r>
              <a:rPr lang="en-US" altLang="zh-CN" sz="3600">
                <a:ea typeface="SimSun" panose="02010600030101010101" pitchFamily="2" charset="-122"/>
              </a:rPr>
              <a:t>S:	</a:t>
            </a:r>
            <a:r>
              <a:rPr lang="en-US" altLang="en-US" sz="3600">
                <a:ea typeface="SimSun" panose="02010600030101010101" pitchFamily="2" charset="-122"/>
              </a:rPr>
              <a:t>Nếu bạn yêu Chúa, bạn phải vâng lời Ngài</a:t>
            </a:r>
            <a:br>
              <a:rPr lang="en-US" altLang="zh-CN" sz="3600">
                <a:ea typeface="SimSun" panose="02010600030101010101" pitchFamily="2" charset="-122"/>
              </a:rPr>
            </a:br>
            <a:endParaRPr lang="en-US" altLang="zh-CN" sz="3600">
              <a:ea typeface="SimSun" panose="02010600030101010101" pitchFamily="2" charset="-122"/>
            </a:endParaRPr>
          </a:p>
          <a:p>
            <a:pPr marL="574675" indent="-574675">
              <a:buFont typeface="Arial" panose="020B0604020202020204" pitchFamily="34" charset="0"/>
              <a:buNone/>
              <a:tabLst>
                <a:tab pos="574675" algn="l"/>
                <a:tab pos="1431925" algn="l"/>
                <a:tab pos="2001838" algn="l"/>
              </a:tabLst>
            </a:pPr>
            <a:r>
              <a:rPr lang="en-US" altLang="zh-CN" sz="3600">
                <a:ea typeface="SimSun" panose="02010600030101010101" pitchFamily="2" charset="-122"/>
              </a:rPr>
              <a:t>R:	</a:t>
            </a:r>
            <a:r>
              <a:rPr lang="en-US" altLang="en-US" sz="3600">
                <a:ea typeface="SimSun" panose="02010600030101010101" pitchFamily="2" charset="-122"/>
              </a:rPr>
              <a:t>Sự vâng lời và yêu mến Chúa phải đi đôi </a:t>
            </a:r>
            <a:endParaRPr lang="en-US" altLang="en-US" sz="2800">
              <a:latin typeface="Times" pitchFamily="2" charset="0"/>
              <a:ea typeface="ＭＳ Ｐゴシック" panose="020B0600070205080204" pitchFamily="34" charset="-128"/>
            </a:endParaRPr>
          </a:p>
        </p:txBody>
      </p:sp>
      <p:sp>
        <p:nvSpPr>
          <p:cNvPr id="181250" name="Text Box 1028">
            <a:extLst>
              <a:ext uri="{FF2B5EF4-FFF2-40B4-BE49-F238E27FC236}">
                <a16:creationId xmlns:a16="http://schemas.microsoft.com/office/drawing/2014/main" id="{3DCB0AE4-AB2D-1D49-BA89-DF9061A3256D}"/>
              </a:ext>
            </a:extLst>
          </p:cNvPr>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b="1"/>
              <a:t>69</a:t>
            </a:r>
            <a:endParaRPr lang="en-US" altLang="en-US"/>
          </a:p>
        </p:txBody>
      </p:sp>
      <p:sp>
        <p:nvSpPr>
          <p:cNvPr id="29700" name="Text Box 1032">
            <a:extLst>
              <a:ext uri="{FF2B5EF4-FFF2-40B4-BE49-F238E27FC236}">
                <a16:creationId xmlns:a16="http://schemas.microsoft.com/office/drawing/2014/main" id="{D04423ED-385F-BD46-93C7-400FD214F456}"/>
              </a:ext>
            </a:extLst>
          </p:cNvPr>
          <p:cNvSpPr txBox="1">
            <a:spLocks noChangeArrowheads="1"/>
          </p:cNvSpPr>
          <p:nvPr/>
        </p:nvSpPr>
        <p:spPr bwMode="auto">
          <a:xfrm>
            <a:off x="304800" y="1143000"/>
            <a:ext cx="1143000" cy="5953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defRPr/>
            </a:pPr>
            <a:r>
              <a:rPr lang="en-US" sz="3600">
                <a:ea typeface="SimSun" charset="0"/>
                <a:cs typeface="SimSun" charset="0"/>
              </a:rPr>
              <a:t>#4</a:t>
            </a:r>
          </a:p>
        </p:txBody>
      </p:sp>
      <p:grpSp>
        <p:nvGrpSpPr>
          <p:cNvPr id="2" name="Group 1033">
            <a:extLst>
              <a:ext uri="{FF2B5EF4-FFF2-40B4-BE49-F238E27FC236}">
                <a16:creationId xmlns:a16="http://schemas.microsoft.com/office/drawing/2014/main" id="{A6F7ECC5-3232-B843-933E-78096D7706DF}"/>
              </a:ext>
            </a:extLst>
          </p:cNvPr>
          <p:cNvGrpSpPr>
            <a:grpSpLocks/>
          </p:cNvGrpSpPr>
          <p:nvPr/>
        </p:nvGrpSpPr>
        <p:grpSpPr bwMode="auto">
          <a:xfrm>
            <a:off x="5105400" y="3810000"/>
            <a:ext cx="595313" cy="595313"/>
            <a:chOff x="3225" y="3141"/>
            <a:chExt cx="375" cy="375"/>
          </a:xfrm>
        </p:grpSpPr>
        <p:sp>
          <p:nvSpPr>
            <p:cNvPr id="444426" name="Freeform 1034">
              <a:extLst>
                <a:ext uri="{FF2B5EF4-FFF2-40B4-BE49-F238E27FC236}">
                  <a16:creationId xmlns:a16="http://schemas.microsoft.com/office/drawing/2014/main" id="{2D74A39B-7DEE-B545-92D4-613778250D40}"/>
                </a:ext>
              </a:extLst>
            </p:cNvPr>
            <p:cNvSpPr>
              <a:spLocks/>
            </p:cNvSpPr>
            <p:nvPr/>
          </p:nvSpPr>
          <p:spPr bwMode="auto">
            <a:xfrm>
              <a:off x="3338" y="3141"/>
              <a:ext cx="237" cy="375"/>
            </a:xfrm>
            <a:custGeom>
              <a:avLst/>
              <a:gdLst>
                <a:gd name="T0" fmla="*/ 0 w 237"/>
                <a:gd name="T1" fmla="*/ 0 h 375"/>
                <a:gd name="T2" fmla="*/ 10 w 237"/>
                <a:gd name="T3" fmla="*/ 30 h 375"/>
                <a:gd name="T4" fmla="*/ 49 w 237"/>
                <a:gd name="T5" fmla="*/ 89 h 375"/>
                <a:gd name="T6" fmla="*/ 109 w 237"/>
                <a:gd name="T7" fmla="*/ 207 h 375"/>
                <a:gd name="T8" fmla="*/ 148 w 237"/>
                <a:gd name="T9" fmla="*/ 286 h 375"/>
                <a:gd name="T10" fmla="*/ 158 w 237"/>
                <a:gd name="T11" fmla="*/ 326 h 375"/>
                <a:gd name="T12" fmla="*/ 237 w 237"/>
                <a:gd name="T13" fmla="*/ 375 h 375"/>
                <a:gd name="T14" fmla="*/ 0 60000 65536"/>
                <a:gd name="T15" fmla="*/ 0 60000 65536"/>
                <a:gd name="T16" fmla="*/ 0 60000 65536"/>
                <a:gd name="T17" fmla="*/ 0 60000 65536"/>
                <a:gd name="T18" fmla="*/ 0 60000 65536"/>
                <a:gd name="T19" fmla="*/ 0 60000 65536"/>
                <a:gd name="T20" fmla="*/ 0 60000 65536"/>
                <a:gd name="T21" fmla="*/ 0 w 237"/>
                <a:gd name="T22" fmla="*/ 0 h 375"/>
                <a:gd name="T23" fmla="*/ 237 w 237"/>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4427" name="Freeform 1035">
              <a:extLst>
                <a:ext uri="{FF2B5EF4-FFF2-40B4-BE49-F238E27FC236}">
                  <a16:creationId xmlns:a16="http://schemas.microsoft.com/office/drawing/2014/main" id="{DE4BFF17-882B-CD4E-A713-63D113EE29CE}"/>
                </a:ext>
              </a:extLst>
            </p:cNvPr>
            <p:cNvSpPr>
              <a:spLocks/>
            </p:cNvSpPr>
            <p:nvPr/>
          </p:nvSpPr>
          <p:spPr bwMode="auto">
            <a:xfrm rot="-7473581">
              <a:off x="3303" y="3111"/>
              <a:ext cx="219" cy="375"/>
            </a:xfrm>
            <a:custGeom>
              <a:avLst/>
              <a:gdLst>
                <a:gd name="T0" fmla="*/ 0 w 237"/>
                <a:gd name="T1" fmla="*/ 0 h 375"/>
                <a:gd name="T2" fmla="*/ 7 w 237"/>
                <a:gd name="T3" fmla="*/ 30 h 375"/>
                <a:gd name="T4" fmla="*/ 39 w 237"/>
                <a:gd name="T5" fmla="*/ 89 h 375"/>
                <a:gd name="T6" fmla="*/ 86 w 237"/>
                <a:gd name="T7" fmla="*/ 207 h 375"/>
                <a:gd name="T8" fmla="*/ 117 w 237"/>
                <a:gd name="T9" fmla="*/ 286 h 375"/>
                <a:gd name="T10" fmla="*/ 125 w 237"/>
                <a:gd name="T11" fmla="*/ 326 h 375"/>
                <a:gd name="T12" fmla="*/ 187 w 237"/>
                <a:gd name="T13" fmla="*/ 375 h 375"/>
                <a:gd name="T14" fmla="*/ 0 60000 65536"/>
                <a:gd name="T15" fmla="*/ 0 60000 65536"/>
                <a:gd name="T16" fmla="*/ 0 60000 65536"/>
                <a:gd name="T17" fmla="*/ 0 60000 65536"/>
                <a:gd name="T18" fmla="*/ 0 60000 65536"/>
                <a:gd name="T19" fmla="*/ 0 60000 65536"/>
                <a:gd name="T20" fmla="*/ 0 60000 65536"/>
                <a:gd name="T21" fmla="*/ 0 w 237"/>
                <a:gd name="T22" fmla="*/ 0 h 375"/>
                <a:gd name="T23" fmla="*/ 237 w 237"/>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3" name="Rectangle 2">
            <a:extLst>
              <a:ext uri="{FF2B5EF4-FFF2-40B4-BE49-F238E27FC236}">
                <a16:creationId xmlns:a16="http://schemas.microsoft.com/office/drawing/2014/main" id="{5F26529C-6C85-CC41-B904-AD541C4F439A}"/>
              </a:ext>
            </a:extLst>
          </p:cNvPr>
          <p:cNvSpPr>
            <a:spLocks noGrp="1" noChangeArrowheads="1"/>
          </p:cNvSpPr>
          <p:nvPr>
            <p:ph type="title"/>
          </p:nvPr>
        </p:nvSpPr>
        <p:spPr>
          <a:xfrm>
            <a:off x="685800" y="0"/>
            <a:ext cx="7391400" cy="1143000"/>
          </a:xfrm>
          <a:effectLst>
            <a:outerShdw blurRad="63500" dist="107763" dir="18900000" algn="ctr" rotWithShape="0">
              <a:srgbClr val="000000">
                <a:alpha val="74997"/>
              </a:srgbClr>
            </a:outerShdw>
          </a:effectLst>
        </p:spPr>
        <p:txBody>
          <a:bodyPr/>
          <a:lstStyle/>
          <a:p>
            <a:r>
              <a:rPr lang="en-US" altLang="zh-CN">
                <a:ea typeface="SimSun" panose="02010600030101010101" pitchFamily="2" charset="-122"/>
              </a:rPr>
              <a:t>Bài tập diễn đạt lại</a:t>
            </a:r>
            <a:endParaRPr lang="en-US" altLang="en-US">
              <a:ea typeface="ＭＳ Ｐゴシック" panose="020B0600070205080204" pitchFamily="34" charset="-128"/>
            </a:endParaRPr>
          </a:p>
        </p:txBody>
      </p:sp>
      <p:sp>
        <p:nvSpPr>
          <p:cNvPr id="29703" name="Text Box 7">
            <a:extLst>
              <a:ext uri="{FF2B5EF4-FFF2-40B4-BE49-F238E27FC236}">
                <a16:creationId xmlns:a16="http://schemas.microsoft.com/office/drawing/2014/main" id="{FAE9061C-6F08-6644-AAED-15697F81664C}"/>
              </a:ext>
            </a:extLst>
          </p:cNvPr>
          <p:cNvSpPr txBox="1">
            <a:spLocks noChangeArrowheads="1"/>
          </p:cNvSpPr>
          <p:nvPr/>
        </p:nvSpPr>
        <p:spPr bwMode="auto">
          <a:xfrm>
            <a:off x="4716463" y="1219200"/>
            <a:ext cx="104616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chemeClr val="tx2"/>
              </a:buClr>
              <a:buSzPct val="75000"/>
              <a:buFont typeface="Arial" panose="020B0604020202020204" pitchFamily="34" charset="0"/>
              <a:buNone/>
            </a:pPr>
            <a:r>
              <a:rPr lang="en-US" altLang="en-US" sz="3600" u="sng">
                <a:ea typeface="SimSun" panose="02010600030101010101" pitchFamily="2" charset="-122"/>
              </a:rPr>
              <a:t>Có</a:t>
            </a:r>
          </a:p>
        </p:txBody>
      </p:sp>
      <p:sp>
        <p:nvSpPr>
          <p:cNvPr id="29704" name="Text Box 8">
            <a:extLst>
              <a:ext uri="{FF2B5EF4-FFF2-40B4-BE49-F238E27FC236}">
                <a16:creationId xmlns:a16="http://schemas.microsoft.com/office/drawing/2014/main" id="{36A228CA-EC2D-0541-B530-995F11769DD2}"/>
              </a:ext>
            </a:extLst>
          </p:cNvPr>
          <p:cNvSpPr txBox="1">
            <a:spLocks noChangeArrowheads="1"/>
          </p:cNvSpPr>
          <p:nvPr/>
        </p:nvSpPr>
        <p:spPr bwMode="auto">
          <a:xfrm>
            <a:off x="5580063" y="1143000"/>
            <a:ext cx="1512887" cy="5953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defRPr/>
            </a:pPr>
            <a:r>
              <a:rPr lang="en-US" sz="3600" u="sng">
                <a:ea typeface="SimSun" charset="0"/>
                <a:cs typeface="SimSun" charset="0"/>
              </a:rPr>
              <a:t>Không</a:t>
            </a:r>
          </a:p>
        </p:txBody>
      </p:sp>
      <p:sp>
        <p:nvSpPr>
          <p:cNvPr id="29705" name="Text Box 9">
            <a:extLst>
              <a:ext uri="{FF2B5EF4-FFF2-40B4-BE49-F238E27FC236}">
                <a16:creationId xmlns:a16="http://schemas.microsoft.com/office/drawing/2014/main" id="{B5C35F04-EAD7-6445-9173-8D41893BBE99}"/>
              </a:ext>
            </a:extLst>
          </p:cNvPr>
          <p:cNvSpPr txBox="1">
            <a:spLocks noChangeArrowheads="1"/>
          </p:cNvSpPr>
          <p:nvPr/>
        </p:nvSpPr>
        <p:spPr bwMode="auto">
          <a:xfrm>
            <a:off x="7253288" y="1143000"/>
            <a:ext cx="189071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defRPr/>
            </a:pPr>
            <a:r>
              <a:rPr lang="en-US" sz="3600" u="sng">
                <a:ea typeface="SimSun" charset="0"/>
                <a:cs typeface="SimSun" charset="0"/>
              </a:rPr>
              <a:t>Vấn đề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44419">
                                            <p:txEl>
                                              <p:pRg st="0" end="0"/>
                                            </p:txEl>
                                          </p:spTgt>
                                        </p:tgtEl>
                                        <p:attrNameLst>
                                          <p:attrName>style.visibility</p:attrName>
                                        </p:attrNameLst>
                                      </p:cBhvr>
                                      <p:to>
                                        <p:strVal val="visible"/>
                                      </p:to>
                                    </p:set>
                                    <p:animEffect transition="in" filter="fade">
                                      <p:cBhvr>
                                        <p:cTn id="7" dur="100"/>
                                        <p:tgtEl>
                                          <p:spTgt spid="444419">
                                            <p:txEl>
                                              <p:pRg st="0" end="0"/>
                                            </p:txEl>
                                          </p:spTgt>
                                        </p:tgtEl>
                                      </p:cBhvr>
                                    </p:animEffect>
                                    <p:anim calcmode="lin" valueType="num">
                                      <p:cBhvr>
                                        <p:cTn id="8" dur="400" fill="hold"/>
                                        <p:tgtEl>
                                          <p:spTgt spid="44441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4419">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4441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4441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44419">
                                            <p:txEl>
                                              <p:pRg st="1" end="1"/>
                                            </p:txEl>
                                          </p:spTgt>
                                        </p:tgtEl>
                                        <p:attrNameLst>
                                          <p:attrName>style.visibility</p:attrName>
                                        </p:attrNameLst>
                                      </p:cBhvr>
                                      <p:to>
                                        <p:strVal val="visible"/>
                                      </p:to>
                                    </p:set>
                                    <p:animEffect transition="in" filter="fade">
                                      <p:cBhvr>
                                        <p:cTn id="16" dur="100"/>
                                        <p:tgtEl>
                                          <p:spTgt spid="444419">
                                            <p:txEl>
                                              <p:pRg st="1" end="1"/>
                                            </p:txEl>
                                          </p:spTgt>
                                        </p:tgtEl>
                                      </p:cBhvr>
                                    </p:animEffect>
                                    <p:anim calcmode="lin" valueType="num">
                                      <p:cBhvr>
                                        <p:cTn id="17" dur="400" fill="hold"/>
                                        <p:tgtEl>
                                          <p:spTgt spid="444419">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444419">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44419">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44419">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70" decel="100000"/>
                                        <p:tgtEl>
                                          <p:spTgt spid="2"/>
                                        </p:tgtEl>
                                      </p:cBhvr>
                                    </p:animEffect>
                                    <p:animScale>
                                      <p:cBhvr>
                                        <p:cTn id="26" dur="770" decel="100000"/>
                                        <p:tgtEl>
                                          <p:spTgt spid="2"/>
                                        </p:tgtEl>
                                      </p:cBhvr>
                                      <p:from x="10000" y="10000"/>
                                      <p:to x="200000" y="450000"/>
                                    </p:animScale>
                                    <p:animScale>
                                      <p:cBhvr>
                                        <p:cTn id="27" dur="1230" accel="100000" fill="hold">
                                          <p:stCondLst>
                                            <p:cond delay="770"/>
                                          </p:stCondLst>
                                        </p:cTn>
                                        <p:tgtEl>
                                          <p:spTgt spid="2"/>
                                        </p:tgtEl>
                                      </p:cBhvr>
                                      <p:from x="200000" y="450000"/>
                                      <p:to x="100000" y="100000"/>
                                    </p:animScale>
                                    <p:set>
                                      <p:cBhvr>
                                        <p:cTn id="28" dur="770" fill="hold"/>
                                        <p:tgtEl>
                                          <p:spTgt spid="2"/>
                                        </p:tgtEl>
                                        <p:attrNameLst>
                                          <p:attrName>ppt_x</p:attrName>
                                        </p:attrNameLst>
                                      </p:cBhvr>
                                      <p:to>
                                        <p:strVal val="(0.5)"/>
                                      </p:to>
                                    </p:set>
                                    <p:anim from="(0.5)" to="(#ppt_x)" calcmode="lin" valueType="num">
                                      <p:cBhvr>
                                        <p:cTn id="29" dur="1230" accel="100000" fill="hold">
                                          <p:stCondLst>
                                            <p:cond delay="770"/>
                                          </p:stCondLst>
                                        </p:cTn>
                                        <p:tgtEl>
                                          <p:spTgt spid="2"/>
                                        </p:tgtEl>
                                        <p:attrNameLst>
                                          <p:attrName>ppt_x</p:attrName>
                                        </p:attrNameLst>
                                      </p:cBhvr>
                                    </p:anim>
                                    <p:set>
                                      <p:cBhvr>
                                        <p:cTn id="30" dur="770" fill="hold"/>
                                        <p:tgtEl>
                                          <p:spTgt spid="2"/>
                                        </p:tgtEl>
                                        <p:attrNameLst>
                                          <p:attrName>ppt_y</p:attrName>
                                        </p:attrNameLst>
                                      </p:cBhvr>
                                      <p:to>
                                        <p:strVal val="(#ppt_y+0.4)"/>
                                      </p:to>
                                    </p:set>
                                    <p:anim from="(#ppt_y+0.4)" to="(#ppt_y)" calcmode="lin" valueType="num">
                                      <p:cBhvr>
                                        <p:cTn id="31"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Rectangle 3">
            <a:extLst>
              <a:ext uri="{FF2B5EF4-FFF2-40B4-BE49-F238E27FC236}">
                <a16:creationId xmlns:a16="http://schemas.microsoft.com/office/drawing/2014/main" id="{E548A196-E75C-9D40-A192-D4E9E6F47486}"/>
              </a:ext>
            </a:extLst>
          </p:cNvPr>
          <p:cNvSpPr>
            <a:spLocks noGrp="1" noChangeArrowheads="1"/>
          </p:cNvSpPr>
          <p:nvPr>
            <p:ph type="body" sz="half" idx="1"/>
          </p:nvPr>
        </p:nvSpPr>
        <p:spPr>
          <a:xfrm>
            <a:off x="304800" y="2057400"/>
            <a:ext cx="4953000" cy="4114800"/>
          </a:xfrm>
        </p:spPr>
        <p:txBody>
          <a:bodyPr/>
          <a:lstStyle/>
          <a:p>
            <a:pPr marL="574675" indent="-574675">
              <a:buFont typeface="Arial" panose="020B0604020202020204" pitchFamily="34" charset="0"/>
              <a:buNone/>
              <a:tabLst>
                <a:tab pos="574675" algn="l"/>
                <a:tab pos="1431925" algn="l"/>
                <a:tab pos="2001838" algn="l"/>
              </a:tabLst>
            </a:pPr>
            <a:r>
              <a:rPr lang="en-US" altLang="zh-CN">
                <a:ea typeface="SimSun" panose="02010600030101010101" pitchFamily="2" charset="-122"/>
              </a:rPr>
              <a:t>S:	</a:t>
            </a:r>
            <a:r>
              <a:rPr lang="en-US" altLang="en-US">
                <a:ea typeface="SimSun" panose="02010600030101010101" pitchFamily="2" charset="-122"/>
              </a:rPr>
              <a:t>Cầu nguyện phải là ưu tiên cao nhất của </a:t>
            </a:r>
            <a:r>
              <a:rPr lang="vi-VN" altLang="en-US">
                <a:ea typeface="SimSun" panose="02010600030101010101" pitchFamily="2" charset="-122"/>
              </a:rPr>
              <a:t>Cơ Đốc nhâ</a:t>
            </a:r>
            <a:r>
              <a:rPr lang="en-US" altLang="en-US">
                <a:ea typeface="SimSun" panose="02010600030101010101" pitchFamily="2" charset="-122"/>
              </a:rPr>
              <a:t>n.</a:t>
            </a:r>
            <a:br>
              <a:rPr lang="en-US" altLang="zh-CN">
                <a:ea typeface="SimSun" panose="02010600030101010101" pitchFamily="2" charset="-122"/>
              </a:rPr>
            </a:br>
            <a:endParaRPr lang="en-US" altLang="zh-CN">
              <a:ea typeface="SimSun" panose="02010600030101010101" pitchFamily="2" charset="-122"/>
            </a:endParaRPr>
          </a:p>
          <a:p>
            <a:pPr marL="574675" indent="-574675">
              <a:buFont typeface="Arial" panose="020B0604020202020204" pitchFamily="34" charset="0"/>
              <a:buNone/>
              <a:tabLst>
                <a:tab pos="574675" algn="l"/>
                <a:tab pos="1431925" algn="l"/>
                <a:tab pos="2001838" algn="l"/>
              </a:tabLst>
            </a:pPr>
            <a:r>
              <a:rPr lang="en-US" altLang="zh-CN">
                <a:ea typeface="SimSun" panose="02010600030101010101" pitchFamily="2" charset="-122"/>
              </a:rPr>
              <a:t>R:	Mối tương giao của bạn với Chúa phải đến trước mọi điều khác</a:t>
            </a:r>
            <a:endParaRPr lang="en-US" altLang="en-US" sz="2400">
              <a:latin typeface="Times" pitchFamily="2" charset="0"/>
              <a:ea typeface="ＭＳ Ｐゴシック" panose="020B0600070205080204" pitchFamily="34" charset="-128"/>
            </a:endParaRPr>
          </a:p>
        </p:txBody>
      </p:sp>
      <p:sp>
        <p:nvSpPr>
          <p:cNvPr id="183298" name="Text Box 4">
            <a:extLst>
              <a:ext uri="{FF2B5EF4-FFF2-40B4-BE49-F238E27FC236}">
                <a16:creationId xmlns:a16="http://schemas.microsoft.com/office/drawing/2014/main" id="{EE5BCE98-B9A4-DE44-8B9C-70E9D5E2303B}"/>
              </a:ext>
            </a:extLst>
          </p:cNvPr>
          <p:cNvSpPr txBox="1">
            <a:spLocks noChangeArrowheads="1"/>
          </p:cNvSpPr>
          <p:nvPr/>
        </p:nvSpPr>
        <p:spPr bwMode="auto">
          <a:xfrm>
            <a:off x="8382000" y="7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b="1"/>
              <a:t>69</a:t>
            </a:r>
            <a:endParaRPr lang="en-US" altLang="en-US"/>
          </a:p>
        </p:txBody>
      </p:sp>
      <p:sp>
        <p:nvSpPr>
          <p:cNvPr id="30724" name="Text Box 8">
            <a:extLst>
              <a:ext uri="{FF2B5EF4-FFF2-40B4-BE49-F238E27FC236}">
                <a16:creationId xmlns:a16="http://schemas.microsoft.com/office/drawing/2014/main" id="{53B332D9-1EF7-1948-A864-23C2B53FCE02}"/>
              </a:ext>
            </a:extLst>
          </p:cNvPr>
          <p:cNvSpPr txBox="1">
            <a:spLocks noChangeArrowheads="1"/>
          </p:cNvSpPr>
          <p:nvPr/>
        </p:nvSpPr>
        <p:spPr bwMode="auto">
          <a:xfrm>
            <a:off x="304800" y="1143000"/>
            <a:ext cx="1143000" cy="5953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defRPr/>
            </a:pPr>
            <a:r>
              <a:rPr lang="en-US" sz="3600">
                <a:ea typeface="SimSun" charset="0"/>
                <a:cs typeface="SimSun" charset="0"/>
              </a:rPr>
              <a:t>#5</a:t>
            </a:r>
          </a:p>
        </p:txBody>
      </p:sp>
      <p:grpSp>
        <p:nvGrpSpPr>
          <p:cNvPr id="2" name="Group 9">
            <a:extLst>
              <a:ext uri="{FF2B5EF4-FFF2-40B4-BE49-F238E27FC236}">
                <a16:creationId xmlns:a16="http://schemas.microsoft.com/office/drawing/2014/main" id="{E1DA4039-7210-B94F-AF59-CB0B1D940430}"/>
              </a:ext>
            </a:extLst>
          </p:cNvPr>
          <p:cNvGrpSpPr>
            <a:grpSpLocks/>
          </p:cNvGrpSpPr>
          <p:nvPr/>
        </p:nvGrpSpPr>
        <p:grpSpPr bwMode="auto">
          <a:xfrm>
            <a:off x="5105400" y="4114800"/>
            <a:ext cx="595313" cy="595313"/>
            <a:chOff x="3225" y="3141"/>
            <a:chExt cx="375" cy="375"/>
          </a:xfrm>
        </p:grpSpPr>
        <p:sp>
          <p:nvSpPr>
            <p:cNvPr id="446474" name="Freeform 10">
              <a:extLst>
                <a:ext uri="{FF2B5EF4-FFF2-40B4-BE49-F238E27FC236}">
                  <a16:creationId xmlns:a16="http://schemas.microsoft.com/office/drawing/2014/main" id="{1249778B-71EE-5844-9483-7E5D7C5780E4}"/>
                </a:ext>
              </a:extLst>
            </p:cNvPr>
            <p:cNvSpPr>
              <a:spLocks/>
            </p:cNvSpPr>
            <p:nvPr/>
          </p:nvSpPr>
          <p:spPr bwMode="auto">
            <a:xfrm>
              <a:off x="3338" y="3141"/>
              <a:ext cx="237" cy="375"/>
            </a:xfrm>
            <a:custGeom>
              <a:avLst/>
              <a:gdLst>
                <a:gd name="T0" fmla="*/ 0 w 237"/>
                <a:gd name="T1" fmla="*/ 0 h 375"/>
                <a:gd name="T2" fmla="*/ 10 w 237"/>
                <a:gd name="T3" fmla="*/ 30 h 375"/>
                <a:gd name="T4" fmla="*/ 49 w 237"/>
                <a:gd name="T5" fmla="*/ 89 h 375"/>
                <a:gd name="T6" fmla="*/ 109 w 237"/>
                <a:gd name="T7" fmla="*/ 207 h 375"/>
                <a:gd name="T8" fmla="*/ 148 w 237"/>
                <a:gd name="T9" fmla="*/ 286 h 375"/>
                <a:gd name="T10" fmla="*/ 158 w 237"/>
                <a:gd name="T11" fmla="*/ 326 h 375"/>
                <a:gd name="T12" fmla="*/ 237 w 237"/>
                <a:gd name="T13" fmla="*/ 375 h 375"/>
                <a:gd name="T14" fmla="*/ 0 60000 65536"/>
                <a:gd name="T15" fmla="*/ 0 60000 65536"/>
                <a:gd name="T16" fmla="*/ 0 60000 65536"/>
                <a:gd name="T17" fmla="*/ 0 60000 65536"/>
                <a:gd name="T18" fmla="*/ 0 60000 65536"/>
                <a:gd name="T19" fmla="*/ 0 60000 65536"/>
                <a:gd name="T20" fmla="*/ 0 60000 65536"/>
                <a:gd name="T21" fmla="*/ 0 w 237"/>
                <a:gd name="T22" fmla="*/ 0 h 375"/>
                <a:gd name="T23" fmla="*/ 237 w 237"/>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6475" name="Freeform 11">
              <a:extLst>
                <a:ext uri="{FF2B5EF4-FFF2-40B4-BE49-F238E27FC236}">
                  <a16:creationId xmlns:a16="http://schemas.microsoft.com/office/drawing/2014/main" id="{7F5C4146-714D-574B-A712-EED1BE5D6DEE}"/>
                </a:ext>
              </a:extLst>
            </p:cNvPr>
            <p:cNvSpPr>
              <a:spLocks/>
            </p:cNvSpPr>
            <p:nvPr/>
          </p:nvSpPr>
          <p:spPr bwMode="auto">
            <a:xfrm rot="-7473581">
              <a:off x="3303" y="3111"/>
              <a:ext cx="219" cy="375"/>
            </a:xfrm>
            <a:custGeom>
              <a:avLst/>
              <a:gdLst>
                <a:gd name="T0" fmla="*/ 0 w 237"/>
                <a:gd name="T1" fmla="*/ 0 h 375"/>
                <a:gd name="T2" fmla="*/ 7 w 237"/>
                <a:gd name="T3" fmla="*/ 30 h 375"/>
                <a:gd name="T4" fmla="*/ 39 w 237"/>
                <a:gd name="T5" fmla="*/ 89 h 375"/>
                <a:gd name="T6" fmla="*/ 86 w 237"/>
                <a:gd name="T7" fmla="*/ 207 h 375"/>
                <a:gd name="T8" fmla="*/ 117 w 237"/>
                <a:gd name="T9" fmla="*/ 286 h 375"/>
                <a:gd name="T10" fmla="*/ 125 w 237"/>
                <a:gd name="T11" fmla="*/ 326 h 375"/>
                <a:gd name="T12" fmla="*/ 187 w 237"/>
                <a:gd name="T13" fmla="*/ 375 h 375"/>
                <a:gd name="T14" fmla="*/ 0 60000 65536"/>
                <a:gd name="T15" fmla="*/ 0 60000 65536"/>
                <a:gd name="T16" fmla="*/ 0 60000 65536"/>
                <a:gd name="T17" fmla="*/ 0 60000 65536"/>
                <a:gd name="T18" fmla="*/ 0 60000 65536"/>
                <a:gd name="T19" fmla="*/ 0 60000 65536"/>
                <a:gd name="T20" fmla="*/ 0 60000 65536"/>
                <a:gd name="T21" fmla="*/ 0 w 237"/>
                <a:gd name="T22" fmla="*/ 0 h 375"/>
                <a:gd name="T23" fmla="*/ 237 w 237"/>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3" name="Rectangle 2">
            <a:extLst>
              <a:ext uri="{FF2B5EF4-FFF2-40B4-BE49-F238E27FC236}">
                <a16:creationId xmlns:a16="http://schemas.microsoft.com/office/drawing/2014/main" id="{C085D338-34B9-114A-AF49-15D32E62843B}"/>
              </a:ext>
            </a:extLst>
          </p:cNvPr>
          <p:cNvSpPr>
            <a:spLocks noGrp="1" noChangeArrowheads="1"/>
          </p:cNvSpPr>
          <p:nvPr>
            <p:ph type="title"/>
          </p:nvPr>
        </p:nvSpPr>
        <p:spPr>
          <a:xfrm>
            <a:off x="685800" y="0"/>
            <a:ext cx="7391400" cy="1143000"/>
          </a:xfrm>
          <a:effectLst>
            <a:outerShdw blurRad="63500" dist="107763" dir="18900000" algn="ctr" rotWithShape="0">
              <a:srgbClr val="000000">
                <a:alpha val="74997"/>
              </a:srgbClr>
            </a:outerShdw>
          </a:effectLst>
        </p:spPr>
        <p:txBody>
          <a:bodyPr/>
          <a:lstStyle/>
          <a:p>
            <a:r>
              <a:rPr lang="en-US" altLang="zh-CN">
                <a:ea typeface="SimSun" panose="02010600030101010101" pitchFamily="2" charset="-122"/>
              </a:rPr>
              <a:t>Bài tập diễn đạt lại</a:t>
            </a:r>
            <a:endParaRPr lang="en-US" altLang="en-US">
              <a:ea typeface="ＭＳ Ｐゴシック" panose="020B0600070205080204" pitchFamily="34" charset="-128"/>
            </a:endParaRPr>
          </a:p>
        </p:txBody>
      </p:sp>
      <p:sp>
        <p:nvSpPr>
          <p:cNvPr id="30727" name="Text Box 7">
            <a:extLst>
              <a:ext uri="{FF2B5EF4-FFF2-40B4-BE49-F238E27FC236}">
                <a16:creationId xmlns:a16="http://schemas.microsoft.com/office/drawing/2014/main" id="{91E37A56-6336-2543-B5A8-441F80FCDEBC}"/>
              </a:ext>
            </a:extLst>
          </p:cNvPr>
          <p:cNvSpPr txBox="1">
            <a:spLocks noChangeArrowheads="1"/>
          </p:cNvSpPr>
          <p:nvPr/>
        </p:nvSpPr>
        <p:spPr bwMode="auto">
          <a:xfrm>
            <a:off x="4716463" y="1219200"/>
            <a:ext cx="104616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chemeClr val="tx2"/>
              </a:buClr>
              <a:buSzPct val="75000"/>
              <a:buFont typeface="Arial" panose="020B0604020202020204" pitchFamily="34" charset="0"/>
              <a:buNone/>
            </a:pPr>
            <a:r>
              <a:rPr lang="en-US" altLang="en-US" sz="3600" u="sng">
                <a:ea typeface="SimSun" panose="02010600030101010101" pitchFamily="2" charset="-122"/>
              </a:rPr>
              <a:t>Có</a:t>
            </a:r>
          </a:p>
        </p:txBody>
      </p:sp>
      <p:sp>
        <p:nvSpPr>
          <p:cNvPr id="30728" name="Text Box 8">
            <a:extLst>
              <a:ext uri="{FF2B5EF4-FFF2-40B4-BE49-F238E27FC236}">
                <a16:creationId xmlns:a16="http://schemas.microsoft.com/office/drawing/2014/main" id="{ED22B030-801A-754C-A97D-43D1EA3AC459}"/>
              </a:ext>
            </a:extLst>
          </p:cNvPr>
          <p:cNvSpPr txBox="1">
            <a:spLocks noChangeArrowheads="1"/>
          </p:cNvSpPr>
          <p:nvPr/>
        </p:nvSpPr>
        <p:spPr bwMode="auto">
          <a:xfrm>
            <a:off x="5580063" y="1143000"/>
            <a:ext cx="1512887" cy="5953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defRPr/>
            </a:pPr>
            <a:r>
              <a:rPr lang="en-US" sz="3600" u="sng">
                <a:ea typeface="SimSun" charset="0"/>
                <a:cs typeface="SimSun" charset="0"/>
              </a:rPr>
              <a:t>Không</a:t>
            </a:r>
          </a:p>
        </p:txBody>
      </p:sp>
      <p:sp>
        <p:nvSpPr>
          <p:cNvPr id="30729" name="Text Box 9">
            <a:extLst>
              <a:ext uri="{FF2B5EF4-FFF2-40B4-BE49-F238E27FC236}">
                <a16:creationId xmlns:a16="http://schemas.microsoft.com/office/drawing/2014/main" id="{BD13C3C5-9D8B-CC4F-B7EB-412534FC8385}"/>
              </a:ext>
            </a:extLst>
          </p:cNvPr>
          <p:cNvSpPr txBox="1">
            <a:spLocks noChangeArrowheads="1"/>
          </p:cNvSpPr>
          <p:nvPr/>
        </p:nvSpPr>
        <p:spPr bwMode="auto">
          <a:xfrm>
            <a:off x="7253288" y="1143000"/>
            <a:ext cx="1890712" cy="5191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tx2"/>
              </a:buClr>
              <a:buSzPct val="75000"/>
              <a:buFont typeface="Arial" charset="0"/>
              <a:buNone/>
              <a:defRPr/>
            </a:pPr>
            <a:r>
              <a:rPr lang="en-US" sz="3600" u="sng">
                <a:ea typeface="SimSun" charset="0"/>
                <a:cs typeface="SimSun" charset="0"/>
              </a:rPr>
              <a:t>Vấn đề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46467">
                                            <p:txEl>
                                              <p:pRg st="0" end="0"/>
                                            </p:txEl>
                                          </p:spTgt>
                                        </p:tgtEl>
                                        <p:attrNameLst>
                                          <p:attrName>style.visibility</p:attrName>
                                        </p:attrNameLst>
                                      </p:cBhvr>
                                      <p:to>
                                        <p:strVal val="visible"/>
                                      </p:to>
                                    </p:set>
                                    <p:animEffect transition="in" filter="fade">
                                      <p:cBhvr>
                                        <p:cTn id="7" dur="100"/>
                                        <p:tgtEl>
                                          <p:spTgt spid="446467">
                                            <p:txEl>
                                              <p:pRg st="0" end="0"/>
                                            </p:txEl>
                                          </p:spTgt>
                                        </p:tgtEl>
                                      </p:cBhvr>
                                    </p:animEffect>
                                    <p:anim calcmode="lin" valueType="num">
                                      <p:cBhvr>
                                        <p:cTn id="8" dur="400" fill="hold"/>
                                        <p:tgtEl>
                                          <p:spTgt spid="44646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6467">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4646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4646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46467">
                                            <p:txEl>
                                              <p:pRg st="1" end="1"/>
                                            </p:txEl>
                                          </p:spTgt>
                                        </p:tgtEl>
                                        <p:attrNameLst>
                                          <p:attrName>style.visibility</p:attrName>
                                        </p:attrNameLst>
                                      </p:cBhvr>
                                      <p:to>
                                        <p:strVal val="visible"/>
                                      </p:to>
                                    </p:set>
                                    <p:animEffect transition="in" filter="fade">
                                      <p:cBhvr>
                                        <p:cTn id="16" dur="100"/>
                                        <p:tgtEl>
                                          <p:spTgt spid="446467">
                                            <p:txEl>
                                              <p:pRg st="1" end="1"/>
                                            </p:txEl>
                                          </p:spTgt>
                                        </p:tgtEl>
                                      </p:cBhvr>
                                    </p:animEffect>
                                    <p:anim calcmode="lin" valueType="num">
                                      <p:cBhvr>
                                        <p:cTn id="17" dur="400" fill="hold"/>
                                        <p:tgtEl>
                                          <p:spTgt spid="446467">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446467">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4646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4646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70" decel="100000"/>
                                        <p:tgtEl>
                                          <p:spTgt spid="2"/>
                                        </p:tgtEl>
                                      </p:cBhvr>
                                    </p:animEffect>
                                    <p:animScale>
                                      <p:cBhvr>
                                        <p:cTn id="26" dur="770" decel="100000"/>
                                        <p:tgtEl>
                                          <p:spTgt spid="2"/>
                                        </p:tgtEl>
                                      </p:cBhvr>
                                      <p:from x="10000" y="10000"/>
                                      <p:to x="200000" y="450000"/>
                                    </p:animScale>
                                    <p:animScale>
                                      <p:cBhvr>
                                        <p:cTn id="27" dur="1230" accel="100000" fill="hold">
                                          <p:stCondLst>
                                            <p:cond delay="770"/>
                                          </p:stCondLst>
                                        </p:cTn>
                                        <p:tgtEl>
                                          <p:spTgt spid="2"/>
                                        </p:tgtEl>
                                      </p:cBhvr>
                                      <p:from x="200000" y="450000"/>
                                      <p:to x="100000" y="100000"/>
                                    </p:animScale>
                                    <p:set>
                                      <p:cBhvr>
                                        <p:cTn id="28" dur="770" fill="hold"/>
                                        <p:tgtEl>
                                          <p:spTgt spid="2"/>
                                        </p:tgtEl>
                                        <p:attrNameLst>
                                          <p:attrName>ppt_x</p:attrName>
                                        </p:attrNameLst>
                                      </p:cBhvr>
                                      <p:to>
                                        <p:strVal val="(0.5)"/>
                                      </p:to>
                                    </p:set>
                                    <p:anim from="(0.5)" to="(#ppt_x)" calcmode="lin" valueType="num">
                                      <p:cBhvr>
                                        <p:cTn id="29" dur="1230" accel="100000" fill="hold">
                                          <p:stCondLst>
                                            <p:cond delay="770"/>
                                          </p:stCondLst>
                                        </p:cTn>
                                        <p:tgtEl>
                                          <p:spTgt spid="2"/>
                                        </p:tgtEl>
                                        <p:attrNameLst>
                                          <p:attrName>ppt_x</p:attrName>
                                        </p:attrNameLst>
                                      </p:cBhvr>
                                    </p:anim>
                                    <p:set>
                                      <p:cBhvr>
                                        <p:cTn id="30" dur="770" fill="hold"/>
                                        <p:tgtEl>
                                          <p:spTgt spid="2"/>
                                        </p:tgtEl>
                                        <p:attrNameLst>
                                          <p:attrName>ppt_y</p:attrName>
                                        </p:attrNameLst>
                                      </p:cBhvr>
                                      <p:to>
                                        <p:strVal val="(#ppt_y+0.4)"/>
                                      </p:to>
                                    </p:set>
                                    <p:anim from="(#ppt_y+0.4)" to="(#ppt_y)" calcmode="lin" valueType="num">
                                      <p:cBhvr>
                                        <p:cTn id="31"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a:extLst>
              <a:ext uri="{FF2B5EF4-FFF2-40B4-BE49-F238E27FC236}">
                <a16:creationId xmlns:a16="http://schemas.microsoft.com/office/drawing/2014/main" id="{E06B2D25-A1CB-B142-927C-756CEA1BFBA7}"/>
              </a:ext>
            </a:extLst>
          </p:cNvPr>
          <p:cNvSpPr>
            <a:spLocks noGrp="1" noChangeArrowheads="1"/>
          </p:cNvSpPr>
          <p:nvPr>
            <p:ph type="title"/>
          </p:nvPr>
        </p:nvSpPr>
        <p:spPr>
          <a:noFill/>
        </p:spPr>
        <p:txBody>
          <a:bodyPr/>
          <a:lstStyle/>
          <a:p>
            <a:pPr eaLnBrk="1" hangingPunct="1"/>
            <a:r>
              <a:rPr lang="en-US" altLang="en-US" b="1">
                <a:solidFill>
                  <a:schemeClr val="bg1"/>
                </a:solidFill>
                <a:ea typeface="ＭＳ Ｐゴシック" panose="020B0600070205080204" pitchFamily="34" charset="-128"/>
              </a:rPr>
              <a:t>Title Over Black</a:t>
            </a:r>
            <a:endParaRPr lang="en-US" altLang="en-US">
              <a:solidFill>
                <a:schemeClr val="bg1"/>
              </a:solidFill>
              <a:ea typeface="ＭＳ Ｐゴシック" panose="020B0600070205080204" pitchFamily="34" charset="-128"/>
            </a:endParaRPr>
          </a:p>
        </p:txBody>
      </p:sp>
      <p:pic>
        <p:nvPicPr>
          <p:cNvPr id="185346" name="Picture 4" descr="OfferingRefund">
            <a:extLst>
              <a:ext uri="{FF2B5EF4-FFF2-40B4-BE49-F238E27FC236}">
                <a16:creationId xmlns:a16="http://schemas.microsoft.com/office/drawing/2014/main" id="{18085C0F-740A-8E47-8146-62CBA76F9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170" b="32292"/>
          <a:stretch>
            <a:fillRect/>
          </a:stretch>
        </p:blipFill>
        <p:spPr bwMode="auto">
          <a:xfrm>
            <a:off x="323850" y="0"/>
            <a:ext cx="8515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7" name="Rectangle 3">
            <a:extLst>
              <a:ext uri="{FF2B5EF4-FFF2-40B4-BE49-F238E27FC236}">
                <a16:creationId xmlns:a16="http://schemas.microsoft.com/office/drawing/2014/main" id="{DC1EDB6B-8365-D544-B4DF-DF77010D52B5}"/>
              </a:ext>
            </a:extLst>
          </p:cNvPr>
          <p:cNvSpPr>
            <a:spLocks noGrp="1" noChangeArrowheads="1"/>
          </p:cNvSpPr>
          <p:nvPr>
            <p:ph type="body" idx="1"/>
          </p:nvPr>
        </p:nvSpPr>
        <p:spPr>
          <a:xfrm>
            <a:off x="0" y="5257800"/>
            <a:ext cx="9144000" cy="1600200"/>
          </a:xfrm>
          <a:solidFill>
            <a:srgbClr val="000090"/>
          </a:solidFill>
        </p:spPr>
        <p:txBody>
          <a:bodyPr/>
          <a:lstStyle/>
          <a:p>
            <a:pPr eaLnBrk="1" hangingPunct="1">
              <a:buFontTx/>
              <a:buNone/>
            </a:pPr>
            <a:r>
              <a:rPr lang="ja-JP" altLang="en-US" b="1">
                <a:solidFill>
                  <a:schemeClr val="bg1"/>
                </a:solidFill>
                <a:ea typeface="ＭＳ Ｐゴシック" panose="020B0600070205080204" pitchFamily="34" charset="-128"/>
              </a:rPr>
              <a:t>“</a:t>
            </a:r>
            <a:r>
              <a:rPr lang="en-US" altLang="ja-JP" b="1">
                <a:solidFill>
                  <a:schemeClr val="bg1"/>
                </a:solidFill>
                <a:ea typeface="ＭＳ Ｐゴシック" panose="020B0600070205080204" pitchFamily="34" charset="-128"/>
              </a:rPr>
              <a:t>À, thật ra, bài giảng không đáp ứng nhu cầu của tôi. Tôi phải đến đâu để nhận lại khoản dâng hiến của tôi?</a:t>
            </a:r>
            <a:r>
              <a:rPr lang="ja-JP" altLang="en-US" b="1">
                <a:solidFill>
                  <a:schemeClr val="bg1"/>
                </a:solidFill>
                <a:ea typeface="ＭＳ Ｐゴシック" panose="020B0600070205080204" pitchFamily="34" charset="-128"/>
              </a:rPr>
              <a:t>”</a:t>
            </a:r>
            <a:endParaRPr lang="en-US" altLang="en-US" b="1">
              <a:solidFill>
                <a:schemeClr val="bg1"/>
              </a:solidFill>
              <a:ea typeface="ＭＳ Ｐゴシック" panose="020B0600070205080204"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rgbClr val="576869"/>
            </a:gs>
          </a:gsLst>
          <a:path path="shape">
            <a:fillToRect l="50000" t="50000" r="50000" b="50000"/>
          </a:path>
        </a:gra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D339685-FB6D-9A4A-933B-7B10A1DBEA94}"/>
              </a:ext>
            </a:extLst>
          </p:cNvPr>
          <p:cNvSpPr>
            <a:spLocks noChangeArrowheads="1"/>
          </p:cNvSpPr>
          <p:nvPr/>
        </p:nvSpPr>
        <p:spPr bwMode="auto">
          <a:xfrm>
            <a:off x="0" y="0"/>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defRPr/>
            </a:pPr>
            <a:endParaRPr lang="en-US">
              <a:latin typeface="Arial" charset="0"/>
              <a:ea typeface="ＭＳ Ｐゴシック" charset="0"/>
              <a:cs typeface="Arial" charset="0"/>
            </a:endParaRPr>
          </a:p>
        </p:txBody>
      </p:sp>
      <p:sp>
        <p:nvSpPr>
          <p:cNvPr id="187395" name="Text Box 3">
            <a:extLst>
              <a:ext uri="{FF2B5EF4-FFF2-40B4-BE49-F238E27FC236}">
                <a16:creationId xmlns:a16="http://schemas.microsoft.com/office/drawing/2014/main" id="{0A99C376-CBE0-144E-B56E-F929AEAF490E}"/>
              </a:ext>
            </a:extLst>
          </p:cNvPr>
          <p:cNvSpPr txBox="1">
            <a:spLocks noChangeArrowheads="1"/>
          </p:cNvSpPr>
          <p:nvPr/>
        </p:nvSpPr>
        <p:spPr bwMode="auto">
          <a:xfrm>
            <a:off x="395288" y="995363"/>
            <a:ext cx="8901112"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chemeClr val="bg1"/>
                </a:solidFill>
                <a:cs typeface="Arial" panose="020B0604020202020204" pitchFamily="34" charset="0"/>
              </a:rPr>
              <a:t>CĐ: Làm sao chúng ta biết cách phải nói với người chưa tin Chúa? (Col. 4:6c)?</a:t>
            </a:r>
          </a:p>
        </p:txBody>
      </p:sp>
      <p:sp>
        <p:nvSpPr>
          <p:cNvPr id="44036" name="Rectangle 4">
            <a:extLst>
              <a:ext uri="{FF2B5EF4-FFF2-40B4-BE49-F238E27FC236}">
                <a16:creationId xmlns:a16="http://schemas.microsoft.com/office/drawing/2014/main" id="{26CD5971-5B1A-2543-9CA9-4C79678D2B35}"/>
              </a:ext>
            </a:extLst>
          </p:cNvPr>
          <p:cNvSpPr>
            <a:spLocks noGrp="1" noChangeArrowheads="1"/>
          </p:cNvSpPr>
          <p:nvPr>
            <p:ph type="title" idx="4294967295"/>
          </p:nvPr>
        </p:nvSpPr>
        <p:spPr>
          <a:xfrm>
            <a:off x="533400" y="152400"/>
            <a:ext cx="7924800" cy="701675"/>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p:spPr>
        <p:txBody>
          <a:bodyPr anchor="t">
            <a:spAutoFit/>
          </a:bodyPr>
          <a:lstStyle/>
          <a:p>
            <a:pPr>
              <a:spcBef>
                <a:spcPct val="50000"/>
              </a:spcBef>
            </a:pPr>
            <a:r>
              <a:rPr lang="en-US" altLang="en-US" sz="4000" b="1">
                <a:solidFill>
                  <a:srgbClr val="FFFFFF"/>
                </a:solidFill>
                <a:effectLst>
                  <a:outerShdw blurRad="38100" dist="38100" dir="2700000" algn="tl">
                    <a:srgbClr val="000000"/>
                  </a:outerShdw>
                </a:effectLst>
                <a:cs typeface="Arial" panose="020B0604020202020204" pitchFamily="34" charset="0"/>
              </a:rPr>
              <a:t>Chuyển Mạch Ý Tưởng</a:t>
            </a:r>
            <a:endParaRPr lang="en-US" altLang="en-US" sz="4000" b="1">
              <a:solidFill>
                <a:srgbClr val="FFFFFF"/>
              </a:solidFill>
              <a:cs typeface="Arial" panose="020B0604020202020204" pitchFamily="34" charset="0"/>
            </a:endParaRPr>
          </a:p>
        </p:txBody>
      </p:sp>
      <p:sp>
        <p:nvSpPr>
          <p:cNvPr id="32773" name="Text Box 5">
            <a:extLst>
              <a:ext uri="{FF2B5EF4-FFF2-40B4-BE49-F238E27FC236}">
                <a16:creationId xmlns:a16="http://schemas.microsoft.com/office/drawing/2014/main" id="{404710AC-5221-DE46-A1E5-100AEB59B99C}"/>
              </a:ext>
            </a:extLst>
          </p:cNvPr>
          <p:cNvSpPr txBox="1">
            <a:spLocks noChangeArrowheads="1"/>
          </p:cNvSpPr>
          <p:nvPr/>
        </p:nvSpPr>
        <p:spPr bwMode="auto">
          <a:xfrm>
            <a:off x="8529638" y="95250"/>
            <a:ext cx="523875" cy="4635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a:solidFill>
                  <a:srgbClr val="FFFFFF"/>
                </a:solidFill>
                <a:cs typeface="Arial" charset="0"/>
              </a:rPr>
              <a:t>68</a:t>
            </a:r>
            <a:endParaRPr lang="en-US" b="1">
              <a:cs typeface="Arial" charset="0"/>
            </a:endParaRPr>
          </a:p>
        </p:txBody>
      </p:sp>
      <p:sp>
        <p:nvSpPr>
          <p:cNvPr id="32774" name="Text Box 6">
            <a:extLst>
              <a:ext uri="{FF2B5EF4-FFF2-40B4-BE49-F238E27FC236}">
                <a16:creationId xmlns:a16="http://schemas.microsoft.com/office/drawing/2014/main" id="{88C46DBE-6205-CD44-9C3D-9C89F62809F5}"/>
              </a:ext>
            </a:extLst>
          </p:cNvPr>
          <p:cNvSpPr txBox="1">
            <a:spLocks noChangeArrowheads="1"/>
          </p:cNvSpPr>
          <p:nvPr/>
        </p:nvSpPr>
        <p:spPr bwMode="auto">
          <a:xfrm>
            <a:off x="1066800" y="2108200"/>
            <a:ext cx="8077200" cy="5540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chemeClr val="bg1"/>
                </a:solidFill>
                <a:cs typeface="Arial" panose="020B0604020202020204" pitchFamily="34" charset="0"/>
              </a:rPr>
              <a:t>I. Nói những lời hòa nhã (6a)</a:t>
            </a:r>
          </a:p>
        </p:txBody>
      </p:sp>
      <p:sp>
        <p:nvSpPr>
          <p:cNvPr id="187399" name="Text Box 7">
            <a:extLst>
              <a:ext uri="{FF2B5EF4-FFF2-40B4-BE49-F238E27FC236}">
                <a16:creationId xmlns:a16="http://schemas.microsoft.com/office/drawing/2014/main" id="{4B17C220-0905-944C-9F94-D4B805BA6CF3}"/>
              </a:ext>
            </a:extLst>
          </p:cNvPr>
          <p:cNvSpPr txBox="1">
            <a:spLocks noChangeArrowheads="1"/>
          </p:cNvSpPr>
          <p:nvPr/>
        </p:nvSpPr>
        <p:spPr bwMode="auto">
          <a:xfrm>
            <a:off x="1524000" y="2667000"/>
            <a:ext cx="75438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3600" b="1">
                <a:solidFill>
                  <a:schemeClr val="bg1"/>
                </a:solidFill>
                <a:cs typeface="Arial" panose="020B0604020202020204" pitchFamily="34" charset="0"/>
              </a:rPr>
              <a:t>A.  </a:t>
            </a:r>
            <a:br>
              <a:rPr lang="en-US" altLang="en-US" sz="3600" b="1">
                <a:solidFill>
                  <a:schemeClr val="bg1"/>
                </a:solidFill>
                <a:cs typeface="Arial" panose="020B0604020202020204" pitchFamily="34" charset="0"/>
              </a:rPr>
            </a:br>
            <a:r>
              <a:rPr lang="en-US" altLang="en-US" sz="3600" b="1">
                <a:solidFill>
                  <a:schemeClr val="bg1"/>
                </a:solidFill>
                <a:cs typeface="Arial" panose="020B0604020202020204" pitchFamily="34" charset="0"/>
              </a:rPr>
              <a:t>B.  </a:t>
            </a:r>
          </a:p>
        </p:txBody>
      </p:sp>
      <p:sp>
        <p:nvSpPr>
          <p:cNvPr id="44040" name="Text Box 8">
            <a:extLst>
              <a:ext uri="{FF2B5EF4-FFF2-40B4-BE49-F238E27FC236}">
                <a16:creationId xmlns:a16="http://schemas.microsoft.com/office/drawing/2014/main" id="{856FCA50-9E6A-DC4E-AACD-EB794F80D7F6}"/>
              </a:ext>
            </a:extLst>
          </p:cNvPr>
          <p:cNvSpPr txBox="1">
            <a:spLocks noChangeArrowheads="1"/>
          </p:cNvSpPr>
          <p:nvPr/>
        </p:nvSpPr>
        <p:spPr bwMode="auto">
          <a:xfrm>
            <a:off x="395288" y="3657600"/>
            <a:ext cx="8748712"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rgbClr val="FFFF00"/>
                </a:solidFill>
                <a:cs typeface="Arial" panose="020B0604020202020204" pitchFamily="34" charset="0"/>
              </a:rPr>
              <a:t>(Dù câu chuyển mạch của bạn là gì, nó được đặt ở đây trong dấu ngoặc đơn)</a:t>
            </a:r>
          </a:p>
        </p:txBody>
      </p:sp>
      <p:sp>
        <p:nvSpPr>
          <p:cNvPr id="32777" name="Text Box 9">
            <a:extLst>
              <a:ext uri="{FF2B5EF4-FFF2-40B4-BE49-F238E27FC236}">
                <a16:creationId xmlns:a16="http://schemas.microsoft.com/office/drawing/2014/main" id="{4B3A8B5B-B5E1-2046-A65F-FC9F4ABE8CD8}"/>
              </a:ext>
            </a:extLst>
          </p:cNvPr>
          <p:cNvSpPr txBox="1">
            <a:spLocks noChangeArrowheads="1"/>
          </p:cNvSpPr>
          <p:nvPr/>
        </p:nvSpPr>
        <p:spPr bwMode="auto">
          <a:xfrm>
            <a:off x="1524000" y="5200650"/>
            <a:ext cx="7543800" cy="9969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3600" b="1">
                <a:solidFill>
                  <a:schemeClr val="bg1"/>
                </a:solidFill>
                <a:cs typeface="Arial" charset="0"/>
              </a:rPr>
              <a:t>A. </a:t>
            </a:r>
            <a:br>
              <a:rPr lang="en-US" sz="3600" b="1">
                <a:solidFill>
                  <a:schemeClr val="bg1"/>
                </a:solidFill>
                <a:cs typeface="Arial" charset="0"/>
              </a:rPr>
            </a:br>
            <a:r>
              <a:rPr lang="en-US" sz="3600" b="1">
                <a:solidFill>
                  <a:schemeClr val="bg1"/>
                </a:solidFill>
                <a:cs typeface="Arial" charset="0"/>
              </a:rPr>
              <a:t>B. </a:t>
            </a:r>
          </a:p>
        </p:txBody>
      </p:sp>
      <p:sp>
        <p:nvSpPr>
          <p:cNvPr id="187402" name="Text Box 10">
            <a:extLst>
              <a:ext uri="{FF2B5EF4-FFF2-40B4-BE49-F238E27FC236}">
                <a16:creationId xmlns:a16="http://schemas.microsoft.com/office/drawing/2014/main" id="{59BAF2FB-060D-8B4F-9D33-233F2507314F}"/>
              </a:ext>
            </a:extLst>
          </p:cNvPr>
          <p:cNvSpPr txBox="1">
            <a:spLocks noChangeArrowheads="1"/>
          </p:cNvSpPr>
          <p:nvPr/>
        </p:nvSpPr>
        <p:spPr bwMode="auto">
          <a:xfrm>
            <a:off x="914400" y="4686300"/>
            <a:ext cx="807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chemeClr val="bg1"/>
                </a:solidFill>
                <a:cs typeface="Arial" panose="020B0604020202020204" pitchFamily="34" charset="0"/>
              </a:rPr>
              <a:t>II. Nói những lời khôn ngoan (6b)</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anim calcmode="lin" valueType="num">
                                      <p:cBhvr>
                                        <p:cTn id="7" dur="500" fill="hold"/>
                                        <p:tgtEl>
                                          <p:spTgt spid="44040"/>
                                        </p:tgtEl>
                                        <p:attrNameLst>
                                          <p:attrName>ppt_w</p:attrName>
                                        </p:attrNameLst>
                                      </p:cBhvr>
                                      <p:tavLst>
                                        <p:tav tm="0">
                                          <p:val>
                                            <p:strVal val="#ppt_w*0.05"/>
                                          </p:val>
                                        </p:tav>
                                        <p:tav tm="100000">
                                          <p:val>
                                            <p:strVal val="#ppt_w"/>
                                          </p:val>
                                        </p:tav>
                                      </p:tavLst>
                                    </p:anim>
                                    <p:anim calcmode="lin" valueType="num">
                                      <p:cBhvr>
                                        <p:cTn id="8" dur="500" fill="hold"/>
                                        <p:tgtEl>
                                          <p:spTgt spid="44040"/>
                                        </p:tgtEl>
                                        <p:attrNameLst>
                                          <p:attrName>ppt_h</p:attrName>
                                        </p:attrNameLst>
                                      </p:cBhvr>
                                      <p:tavLst>
                                        <p:tav tm="0">
                                          <p:val>
                                            <p:strVal val="#ppt_h"/>
                                          </p:val>
                                        </p:tav>
                                        <p:tav tm="100000">
                                          <p:val>
                                            <p:strVal val="#ppt_h"/>
                                          </p:val>
                                        </p:tav>
                                      </p:tavLst>
                                    </p:anim>
                                    <p:anim calcmode="lin" valueType="num">
                                      <p:cBhvr>
                                        <p:cTn id="9" dur="500" fill="hold"/>
                                        <p:tgtEl>
                                          <p:spTgt spid="44040"/>
                                        </p:tgtEl>
                                        <p:attrNameLst>
                                          <p:attrName>ppt_x</p:attrName>
                                        </p:attrNameLst>
                                      </p:cBhvr>
                                      <p:tavLst>
                                        <p:tav tm="0">
                                          <p:val>
                                            <p:strVal val="#ppt_x-.2"/>
                                          </p:val>
                                        </p:tav>
                                        <p:tav tm="100000">
                                          <p:val>
                                            <p:strVal val="#ppt_x"/>
                                          </p:val>
                                        </p:tav>
                                      </p:tavLst>
                                    </p:anim>
                                    <p:anim calcmode="lin" valueType="num">
                                      <p:cBhvr>
                                        <p:cTn id="10" dur="500" fill="hold"/>
                                        <p:tgtEl>
                                          <p:spTgt spid="44040"/>
                                        </p:tgtEl>
                                        <p:attrNameLst>
                                          <p:attrName>ppt_y</p:attrName>
                                        </p:attrNameLst>
                                      </p:cBhvr>
                                      <p:tavLst>
                                        <p:tav tm="0">
                                          <p:val>
                                            <p:strVal val="#ppt_y"/>
                                          </p:val>
                                        </p:tav>
                                        <p:tav tm="100000">
                                          <p:val>
                                            <p:strVal val="#ppt_y"/>
                                          </p:val>
                                        </p:tav>
                                      </p:tavLst>
                                    </p:anim>
                                    <p:animEffect transition="in" filter="fade">
                                      <p:cBhvr>
                                        <p:cTn id="11"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descr="Paper bag">
            <a:extLst>
              <a:ext uri="{FF2B5EF4-FFF2-40B4-BE49-F238E27FC236}">
                <a16:creationId xmlns:a16="http://schemas.microsoft.com/office/drawing/2014/main" id="{0B6E68B8-8FAA-6F48-974C-ED83950DC56B}"/>
              </a:ext>
            </a:extLst>
          </p:cNvP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152578" name="Picture 3" descr="DSS">
            <a:extLst>
              <a:ext uri="{FF2B5EF4-FFF2-40B4-BE49-F238E27FC236}">
                <a16:creationId xmlns:a16="http://schemas.microsoft.com/office/drawing/2014/main" id="{157231EF-433A-1440-BC4F-3AEA39E6C66D}"/>
              </a:ext>
            </a:extLst>
          </p:cNvPr>
          <p:cNvPicPr>
            <a:picLocks noChangeAspect="1" noChangeArrowheads="1"/>
          </p:cNvPicPr>
          <p:nvPr/>
        </p:nvPicPr>
        <p:blipFill>
          <a:blip r:embed="rId4">
            <a:lum bright="-54000"/>
            <a:extLst>
              <a:ext uri="{28A0092B-C50C-407E-A947-70E740481C1C}">
                <a14:useLocalDpi xmlns:a14="http://schemas.microsoft.com/office/drawing/2010/main" val="0"/>
              </a:ext>
            </a:extLst>
          </a:blip>
          <a:srcRect/>
          <a:stretch>
            <a:fillRect/>
          </a:stretch>
        </p:blipFill>
        <p:spPr bwMode="auto">
          <a:xfrm>
            <a:off x="533400" y="0"/>
            <a:ext cx="8001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a:extLst>
              <a:ext uri="{FF2B5EF4-FFF2-40B4-BE49-F238E27FC236}">
                <a16:creationId xmlns:a16="http://schemas.microsoft.com/office/drawing/2014/main" id="{4609FDEC-FCCC-2B40-94ED-0F0DF4B4F644}"/>
              </a:ext>
            </a:extLst>
          </p:cNvPr>
          <p:cNvSpPr>
            <a:spLocks noGrp="1" noChangeArrowheads="1"/>
          </p:cNvSpPr>
          <p:nvPr>
            <p:ph type="title"/>
          </p:nvPr>
        </p:nvSpPr>
        <p:spPr>
          <a:xfrm>
            <a:off x="4211638" y="609600"/>
            <a:ext cx="4322762" cy="1295400"/>
          </a:xfrm>
          <a:effectLst>
            <a:outerShdw blurRad="63500" dist="38099" dir="2700000" algn="ctr" rotWithShape="0">
              <a:srgbClr val="FF0000">
                <a:alpha val="74997"/>
              </a:srgbClr>
            </a:outerShdw>
          </a:effectLst>
        </p:spPr>
        <p:txBody>
          <a:bodyPr/>
          <a:lstStyle/>
          <a:p>
            <a:pPr eaLnBrk="1" hangingPunct="1"/>
            <a:r>
              <a:rPr lang="en-US" altLang="en-US" sz="6000" b="1">
                <a:solidFill>
                  <a:schemeClr val="bg1"/>
                </a:solidFill>
                <a:latin typeface="Arial" panose="020B0604020202020204" pitchFamily="34" charset="0"/>
                <a:ea typeface="ＭＳ Ｐゴシック" panose="020B0600070205080204" pitchFamily="34" charset="-128"/>
                <a:cs typeface="Arial" panose="020B0604020202020204" pitchFamily="34" charset="0"/>
              </a:rPr>
              <a:t>Hãy </a:t>
            </a:r>
            <a:br>
              <a:rPr lang="en-US" altLang="en-US" sz="6000" b="1">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en-US" sz="6000" b="1">
                <a:solidFill>
                  <a:schemeClr val="bg1"/>
                </a:solidFill>
                <a:latin typeface="Arial" panose="020B0604020202020204" pitchFamily="34" charset="0"/>
                <a:ea typeface="ＭＳ Ｐゴシック" panose="020B0600070205080204" pitchFamily="34" charset="-128"/>
                <a:cs typeface="Arial" panose="020B0604020202020204" pitchFamily="34" charset="0"/>
              </a:rPr>
              <a:t>rõ ràng!</a:t>
            </a:r>
            <a:endParaRPr lang="en-US" altLang="en-US" sz="4000" b="1">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152580" name="Picture 9" descr="FunnySign11">
            <a:extLst>
              <a:ext uri="{FF2B5EF4-FFF2-40B4-BE49-F238E27FC236}">
                <a16:creationId xmlns:a16="http://schemas.microsoft.com/office/drawing/2014/main" id="{4DB21F0C-70D1-D745-BDAF-B0E3825739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914400"/>
            <a:ext cx="4033838" cy="538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1" name="Picture 10" descr="FunnySign6">
            <a:extLst>
              <a:ext uri="{FF2B5EF4-FFF2-40B4-BE49-F238E27FC236}">
                <a16:creationId xmlns:a16="http://schemas.microsoft.com/office/drawing/2014/main" id="{844BCF0B-9D7C-8742-8379-D9DEEEFCE5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0775" y="3513138"/>
            <a:ext cx="4213225"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rgbClr val="576869"/>
            </a:gs>
          </a:gsLst>
          <a:path path="shape">
            <a:fillToRect l="50000" t="50000" r="50000" b="50000"/>
          </a:path>
        </a:gra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BB032CF-CAD9-FF4F-BD34-D0158AB1244B}"/>
              </a:ext>
            </a:extLst>
          </p:cNvPr>
          <p:cNvSpPr>
            <a:spLocks noChangeArrowheads="1"/>
          </p:cNvSpPr>
          <p:nvPr/>
        </p:nvSpPr>
        <p:spPr bwMode="auto">
          <a:xfrm>
            <a:off x="0" y="0"/>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defRPr/>
            </a:pPr>
            <a:endParaRPr lang="en-US">
              <a:latin typeface="Arial" charset="0"/>
              <a:ea typeface="ＭＳ Ｐゴシック" charset="0"/>
              <a:cs typeface="Arial" charset="0"/>
            </a:endParaRPr>
          </a:p>
        </p:txBody>
      </p:sp>
      <p:sp>
        <p:nvSpPr>
          <p:cNvPr id="189443" name="Text Box 3">
            <a:extLst>
              <a:ext uri="{FF2B5EF4-FFF2-40B4-BE49-F238E27FC236}">
                <a16:creationId xmlns:a16="http://schemas.microsoft.com/office/drawing/2014/main" id="{E456F369-A3E4-584A-9631-AE23C4F2B06E}"/>
              </a:ext>
            </a:extLst>
          </p:cNvPr>
          <p:cNvSpPr txBox="1">
            <a:spLocks noChangeArrowheads="1"/>
          </p:cNvSpPr>
          <p:nvPr/>
        </p:nvSpPr>
        <p:spPr bwMode="auto">
          <a:xfrm>
            <a:off x="395288" y="995363"/>
            <a:ext cx="8901112"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chemeClr val="bg1"/>
                </a:solidFill>
                <a:cs typeface="Arial" panose="020B0604020202020204" pitchFamily="34" charset="0"/>
              </a:rPr>
              <a:t>CĐ: Làm sao chúng ta biết cách phải nói với người chưa tin Chúa? (Col. 4:6c)?</a:t>
            </a:r>
          </a:p>
        </p:txBody>
      </p:sp>
      <p:sp>
        <p:nvSpPr>
          <p:cNvPr id="33796" name="Text Box 5">
            <a:extLst>
              <a:ext uri="{FF2B5EF4-FFF2-40B4-BE49-F238E27FC236}">
                <a16:creationId xmlns:a16="http://schemas.microsoft.com/office/drawing/2014/main" id="{D5BC1E85-AFD4-4B49-99F2-0932E0309B82}"/>
              </a:ext>
            </a:extLst>
          </p:cNvPr>
          <p:cNvSpPr txBox="1">
            <a:spLocks noChangeArrowheads="1"/>
          </p:cNvSpPr>
          <p:nvPr/>
        </p:nvSpPr>
        <p:spPr bwMode="auto">
          <a:xfrm>
            <a:off x="8529638" y="95250"/>
            <a:ext cx="523875" cy="4635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a:solidFill>
                  <a:srgbClr val="FFFFFF"/>
                </a:solidFill>
                <a:cs typeface="Arial" charset="0"/>
              </a:rPr>
              <a:t>68</a:t>
            </a:r>
            <a:endParaRPr lang="en-US" b="1">
              <a:cs typeface="Arial" charset="0"/>
            </a:endParaRPr>
          </a:p>
        </p:txBody>
      </p:sp>
      <p:sp>
        <p:nvSpPr>
          <p:cNvPr id="189445" name="Text Box 6">
            <a:extLst>
              <a:ext uri="{FF2B5EF4-FFF2-40B4-BE49-F238E27FC236}">
                <a16:creationId xmlns:a16="http://schemas.microsoft.com/office/drawing/2014/main" id="{C5BBD94B-3B5C-BE4B-89C5-8CEB05C7ED50}"/>
              </a:ext>
            </a:extLst>
          </p:cNvPr>
          <p:cNvSpPr txBox="1">
            <a:spLocks noChangeArrowheads="1"/>
          </p:cNvSpPr>
          <p:nvPr/>
        </p:nvSpPr>
        <p:spPr bwMode="auto">
          <a:xfrm>
            <a:off x="1066800" y="2108200"/>
            <a:ext cx="807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chemeClr val="bg1"/>
                </a:solidFill>
                <a:cs typeface="Arial" panose="020B0604020202020204" pitchFamily="34" charset="0"/>
              </a:rPr>
              <a:t>I. Nói những lời hòa nhã (6a)</a:t>
            </a:r>
          </a:p>
        </p:txBody>
      </p:sp>
      <p:sp>
        <p:nvSpPr>
          <p:cNvPr id="33798" name="Text Box 7">
            <a:extLst>
              <a:ext uri="{FF2B5EF4-FFF2-40B4-BE49-F238E27FC236}">
                <a16:creationId xmlns:a16="http://schemas.microsoft.com/office/drawing/2014/main" id="{BE2D7933-704F-9742-85C3-E7A23541029A}"/>
              </a:ext>
            </a:extLst>
          </p:cNvPr>
          <p:cNvSpPr txBox="1">
            <a:spLocks noChangeArrowheads="1"/>
          </p:cNvSpPr>
          <p:nvPr/>
        </p:nvSpPr>
        <p:spPr bwMode="auto">
          <a:xfrm>
            <a:off x="1524000" y="2667000"/>
            <a:ext cx="7543800" cy="9969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3600" b="1">
                <a:solidFill>
                  <a:schemeClr val="bg1"/>
                </a:solidFill>
                <a:cs typeface="Arial" charset="0"/>
              </a:rPr>
              <a:t>A.  </a:t>
            </a:r>
            <a:br>
              <a:rPr lang="en-US" sz="3600" b="1">
                <a:solidFill>
                  <a:schemeClr val="bg1"/>
                </a:solidFill>
                <a:cs typeface="Arial" charset="0"/>
              </a:rPr>
            </a:br>
            <a:r>
              <a:rPr lang="en-US" sz="3600" b="1">
                <a:solidFill>
                  <a:schemeClr val="bg1"/>
                </a:solidFill>
                <a:cs typeface="Arial" charset="0"/>
              </a:rPr>
              <a:t>B.  </a:t>
            </a:r>
          </a:p>
        </p:txBody>
      </p:sp>
      <p:sp>
        <p:nvSpPr>
          <p:cNvPr id="33799" name="Text Box 9">
            <a:extLst>
              <a:ext uri="{FF2B5EF4-FFF2-40B4-BE49-F238E27FC236}">
                <a16:creationId xmlns:a16="http://schemas.microsoft.com/office/drawing/2014/main" id="{C05E9ACD-158B-A149-9BFA-91C34C3B2A46}"/>
              </a:ext>
            </a:extLst>
          </p:cNvPr>
          <p:cNvSpPr txBox="1">
            <a:spLocks noChangeArrowheads="1"/>
          </p:cNvSpPr>
          <p:nvPr/>
        </p:nvSpPr>
        <p:spPr bwMode="auto">
          <a:xfrm>
            <a:off x="1524000" y="5200650"/>
            <a:ext cx="7543800" cy="9969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3600" b="1">
                <a:solidFill>
                  <a:schemeClr val="bg1"/>
                </a:solidFill>
                <a:cs typeface="Arial" charset="0"/>
              </a:rPr>
              <a:t>A. </a:t>
            </a:r>
            <a:br>
              <a:rPr lang="en-US" sz="3600" b="1">
                <a:solidFill>
                  <a:schemeClr val="bg1"/>
                </a:solidFill>
                <a:cs typeface="Arial" charset="0"/>
              </a:rPr>
            </a:br>
            <a:r>
              <a:rPr lang="en-US" sz="3600" b="1">
                <a:solidFill>
                  <a:schemeClr val="bg1"/>
                </a:solidFill>
                <a:cs typeface="Arial" charset="0"/>
              </a:rPr>
              <a:t>B. </a:t>
            </a:r>
          </a:p>
        </p:txBody>
      </p:sp>
      <p:sp>
        <p:nvSpPr>
          <p:cNvPr id="189448" name="Text Box 10">
            <a:extLst>
              <a:ext uri="{FF2B5EF4-FFF2-40B4-BE49-F238E27FC236}">
                <a16:creationId xmlns:a16="http://schemas.microsoft.com/office/drawing/2014/main" id="{2172352D-AB55-8D4B-A4B2-65001725A3AE}"/>
              </a:ext>
            </a:extLst>
          </p:cNvPr>
          <p:cNvSpPr txBox="1">
            <a:spLocks noChangeArrowheads="1"/>
          </p:cNvSpPr>
          <p:nvPr/>
        </p:nvSpPr>
        <p:spPr bwMode="auto">
          <a:xfrm>
            <a:off x="914400" y="4686300"/>
            <a:ext cx="807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chemeClr val="bg1"/>
                </a:solidFill>
                <a:cs typeface="Arial" panose="020B0604020202020204" pitchFamily="34" charset="0"/>
              </a:rPr>
              <a:t>II. Nói những lời khôn ngoan (6b)</a:t>
            </a:r>
          </a:p>
        </p:txBody>
      </p:sp>
      <p:sp>
        <p:nvSpPr>
          <p:cNvPr id="11" name="WordArt 11">
            <a:extLst>
              <a:ext uri="{FF2B5EF4-FFF2-40B4-BE49-F238E27FC236}">
                <a16:creationId xmlns:a16="http://schemas.microsoft.com/office/drawing/2014/main" id="{B1B49E18-C170-0A44-B091-3166E1B781D0}"/>
              </a:ext>
            </a:extLst>
          </p:cNvPr>
          <p:cNvSpPr>
            <a:spLocks noChangeArrowheads="1" noChangeShapeType="1" noTextEdit="1"/>
          </p:cNvSpPr>
          <p:nvPr/>
        </p:nvSpPr>
        <p:spPr bwMode="auto">
          <a:xfrm>
            <a:off x="457200" y="2743200"/>
            <a:ext cx="3708400" cy="642938"/>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alpha val="74997"/>
                    </a:srgbClr>
                  </a:outerShdw>
                </a:effectLst>
                <a:cs typeface="Arial" panose="020B0604020202020204" pitchFamily="34" charset="0"/>
              </a:rPr>
              <a:t>Câu hỏi tu từ</a:t>
            </a:r>
          </a:p>
        </p:txBody>
      </p:sp>
      <p:sp>
        <p:nvSpPr>
          <p:cNvPr id="12" name="Text Box 8">
            <a:extLst>
              <a:ext uri="{FF2B5EF4-FFF2-40B4-BE49-F238E27FC236}">
                <a16:creationId xmlns:a16="http://schemas.microsoft.com/office/drawing/2014/main" id="{FBD9AF42-E381-9344-B7D7-912E7FE8C27B}"/>
              </a:ext>
            </a:extLst>
          </p:cNvPr>
          <p:cNvSpPr txBox="1">
            <a:spLocks noChangeArrowheads="1"/>
          </p:cNvSpPr>
          <p:nvPr/>
        </p:nvSpPr>
        <p:spPr bwMode="auto">
          <a:xfrm>
            <a:off x="250825" y="3657600"/>
            <a:ext cx="874077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rgbClr val="FFFF00"/>
                </a:solidFill>
                <a:cs typeface="Arial" panose="020B0604020202020204" pitchFamily="34" charset="0"/>
              </a:rPr>
              <a:t>(Cách thứ hai phải nói với người chưa tin Chúa là gì?)</a:t>
            </a:r>
          </a:p>
        </p:txBody>
      </p:sp>
      <p:sp>
        <p:nvSpPr>
          <p:cNvPr id="13" name="Rectangle 4">
            <a:extLst>
              <a:ext uri="{FF2B5EF4-FFF2-40B4-BE49-F238E27FC236}">
                <a16:creationId xmlns:a16="http://schemas.microsoft.com/office/drawing/2014/main" id="{81084942-15DA-E44A-90D2-2F798784080B}"/>
              </a:ext>
            </a:extLst>
          </p:cNvPr>
          <p:cNvSpPr txBox="1">
            <a:spLocks noChangeArrowheads="1"/>
          </p:cNvSpPr>
          <p:nvPr/>
        </p:nvSpPr>
        <p:spPr bwMode="auto">
          <a:xfrm>
            <a:off x="533400" y="152400"/>
            <a:ext cx="7924800" cy="701675"/>
          </a:xfrm>
          <a:prstGeom prst="rect">
            <a:avLst/>
          </a:prstGeom>
          <a:gradFill rotWithShape="0">
            <a:gsLst>
              <a:gs pos="0">
                <a:srgbClr val="FF0000"/>
              </a:gs>
              <a:gs pos="100000">
                <a:srgbClr val="760000"/>
              </a:gs>
            </a:gsLst>
            <a:path path="shape">
              <a:fillToRect l="50000" t="50000" r="50000" b="50000"/>
            </a:path>
          </a:gra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4000" b="1">
                <a:solidFill>
                  <a:srgbClr val="FFFFFF"/>
                </a:solidFill>
                <a:effectLst>
                  <a:outerShdw blurRad="38100" dist="38100" dir="2700000" algn="tl">
                    <a:srgbClr val="000000"/>
                  </a:outerShdw>
                </a:effectLst>
                <a:cs typeface="Arial" panose="020B0604020202020204" pitchFamily="34" charset="0"/>
              </a:rPr>
              <a:t>Các loại câu chuyển mạch</a:t>
            </a:r>
            <a:endParaRPr lang="en-US" altLang="en-US" sz="4000" b="1">
              <a:solidFill>
                <a:srgbClr val="FFFFFF"/>
              </a:solidFill>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70" decel="100000"/>
                                        <p:tgtEl>
                                          <p:spTgt spid="11"/>
                                        </p:tgtEl>
                                      </p:cBhvr>
                                    </p:animEffect>
                                    <p:animScale>
                                      <p:cBhvr>
                                        <p:cTn id="8" dur="770" decel="100000"/>
                                        <p:tgtEl>
                                          <p:spTgt spid="11"/>
                                        </p:tgtEl>
                                      </p:cBhvr>
                                      <p:from x="10000" y="10000"/>
                                      <p:to x="200000" y="450000"/>
                                    </p:animScale>
                                    <p:animScale>
                                      <p:cBhvr>
                                        <p:cTn id="9" dur="1230" accel="100000" fill="hold">
                                          <p:stCondLst>
                                            <p:cond delay="770"/>
                                          </p:stCondLst>
                                        </p:cTn>
                                        <p:tgtEl>
                                          <p:spTgt spid="11"/>
                                        </p:tgtEl>
                                      </p:cBhvr>
                                      <p:from x="200000" y="450000"/>
                                      <p:to x="100000" y="100000"/>
                                    </p:animScale>
                                    <p:set>
                                      <p:cBhvr>
                                        <p:cTn id="10" dur="770" fill="hold"/>
                                        <p:tgtEl>
                                          <p:spTgt spid="11"/>
                                        </p:tgtEl>
                                        <p:attrNameLst>
                                          <p:attrName>ppt_x</p:attrName>
                                        </p:attrNameLst>
                                      </p:cBhvr>
                                      <p:to>
                                        <p:strVal val="(0.5)"/>
                                      </p:to>
                                    </p:set>
                                    <p:anim from="(0.5)" to="(#ppt_x)" calcmode="lin" valueType="num">
                                      <p:cBhvr>
                                        <p:cTn id="11" dur="1230" accel="100000" fill="hold">
                                          <p:stCondLst>
                                            <p:cond delay="770"/>
                                          </p:stCondLst>
                                        </p:cTn>
                                        <p:tgtEl>
                                          <p:spTgt spid="11"/>
                                        </p:tgtEl>
                                        <p:attrNameLst>
                                          <p:attrName>ppt_x</p:attrName>
                                        </p:attrNameLst>
                                      </p:cBhvr>
                                    </p:anim>
                                    <p:set>
                                      <p:cBhvr>
                                        <p:cTn id="12" dur="770" fill="hold"/>
                                        <p:tgtEl>
                                          <p:spTgt spid="11"/>
                                        </p:tgtEl>
                                        <p:attrNameLst>
                                          <p:attrName>ppt_y</p:attrName>
                                        </p:attrNameLst>
                                      </p:cBhvr>
                                      <p:to>
                                        <p:strVal val="(#ppt_y+0.4)"/>
                                      </p:to>
                                    </p:set>
                                    <p:anim from="(#ppt_y+0.4)" to="(#ppt_y)" calcmode="lin" valueType="num">
                                      <p:cBhvr>
                                        <p:cTn id="13" dur="1230" accel="100000" fill="hold">
                                          <p:stCondLst>
                                            <p:cond delay="770"/>
                                          </p:stCondLst>
                                        </p:cTn>
                                        <p:tgtEl>
                                          <p:spTgt spid="1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rgbClr val="576869"/>
            </a:gs>
          </a:gsLst>
          <a:path path="shape">
            <a:fillToRect l="50000" t="50000" r="50000" b="50000"/>
          </a:path>
        </a:gra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7311FC9-F51B-6A4A-8A99-77067B3CBE59}"/>
              </a:ext>
            </a:extLst>
          </p:cNvPr>
          <p:cNvSpPr>
            <a:spLocks noChangeArrowheads="1"/>
          </p:cNvSpPr>
          <p:nvPr/>
        </p:nvSpPr>
        <p:spPr bwMode="auto">
          <a:xfrm>
            <a:off x="0" y="0"/>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defRPr/>
            </a:pPr>
            <a:endParaRPr lang="en-US">
              <a:solidFill>
                <a:srgbClr val="000000"/>
              </a:solidFill>
              <a:latin typeface="Arial" charset="0"/>
              <a:ea typeface="ＭＳ Ｐゴシック" charset="0"/>
              <a:cs typeface="Arial" charset="0"/>
            </a:endParaRPr>
          </a:p>
        </p:txBody>
      </p:sp>
      <p:sp>
        <p:nvSpPr>
          <p:cNvPr id="191491" name="Text Box 3">
            <a:extLst>
              <a:ext uri="{FF2B5EF4-FFF2-40B4-BE49-F238E27FC236}">
                <a16:creationId xmlns:a16="http://schemas.microsoft.com/office/drawing/2014/main" id="{6A227CAE-1E55-FC4A-B92F-971F831D7775}"/>
              </a:ext>
            </a:extLst>
          </p:cNvPr>
          <p:cNvSpPr txBox="1">
            <a:spLocks noChangeArrowheads="1"/>
          </p:cNvSpPr>
          <p:nvPr/>
        </p:nvSpPr>
        <p:spPr bwMode="auto">
          <a:xfrm>
            <a:off x="395288" y="995363"/>
            <a:ext cx="8901112"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rgbClr val="FFFFFF"/>
                </a:solidFill>
                <a:cs typeface="Arial" panose="020B0604020202020204" pitchFamily="34" charset="0"/>
              </a:rPr>
              <a:t>CĐ: Làm sao chúng ta biết cách phải nói với người chưa tin Chúa? (Col. 4:6c)?</a:t>
            </a:r>
          </a:p>
        </p:txBody>
      </p:sp>
      <p:sp>
        <p:nvSpPr>
          <p:cNvPr id="34820" name="Text Box 5">
            <a:extLst>
              <a:ext uri="{FF2B5EF4-FFF2-40B4-BE49-F238E27FC236}">
                <a16:creationId xmlns:a16="http://schemas.microsoft.com/office/drawing/2014/main" id="{7CC8F15F-D98F-9842-86C0-D89A5AA4BC94}"/>
              </a:ext>
            </a:extLst>
          </p:cNvPr>
          <p:cNvSpPr txBox="1">
            <a:spLocks noChangeArrowheads="1"/>
          </p:cNvSpPr>
          <p:nvPr/>
        </p:nvSpPr>
        <p:spPr bwMode="auto">
          <a:xfrm>
            <a:off x="8529638" y="95250"/>
            <a:ext cx="523875" cy="4635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a:solidFill>
                  <a:srgbClr val="FFFFFF"/>
                </a:solidFill>
                <a:cs typeface="Arial" charset="0"/>
              </a:rPr>
              <a:t>68</a:t>
            </a:r>
            <a:endParaRPr lang="en-US" b="1">
              <a:solidFill>
                <a:srgbClr val="000000"/>
              </a:solidFill>
              <a:cs typeface="Arial" charset="0"/>
            </a:endParaRPr>
          </a:p>
        </p:txBody>
      </p:sp>
      <p:sp>
        <p:nvSpPr>
          <p:cNvPr id="191493" name="Text Box 6">
            <a:extLst>
              <a:ext uri="{FF2B5EF4-FFF2-40B4-BE49-F238E27FC236}">
                <a16:creationId xmlns:a16="http://schemas.microsoft.com/office/drawing/2014/main" id="{D5B23A67-6239-8D41-BF29-7C465785990B}"/>
              </a:ext>
            </a:extLst>
          </p:cNvPr>
          <p:cNvSpPr txBox="1">
            <a:spLocks noChangeArrowheads="1"/>
          </p:cNvSpPr>
          <p:nvPr/>
        </p:nvSpPr>
        <p:spPr bwMode="auto">
          <a:xfrm>
            <a:off x="1066800" y="2108200"/>
            <a:ext cx="807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rgbClr val="FFFFFF"/>
                </a:solidFill>
                <a:cs typeface="Arial" panose="020B0604020202020204" pitchFamily="34" charset="0"/>
              </a:rPr>
              <a:t>I. Nói những lời hòa nhã (6a)</a:t>
            </a:r>
          </a:p>
        </p:txBody>
      </p:sp>
      <p:sp>
        <p:nvSpPr>
          <p:cNvPr id="191494" name="Text Box 7">
            <a:extLst>
              <a:ext uri="{FF2B5EF4-FFF2-40B4-BE49-F238E27FC236}">
                <a16:creationId xmlns:a16="http://schemas.microsoft.com/office/drawing/2014/main" id="{F916D2F7-E7C5-834F-887E-81180D201B94}"/>
              </a:ext>
            </a:extLst>
          </p:cNvPr>
          <p:cNvSpPr txBox="1">
            <a:spLocks noChangeArrowheads="1"/>
          </p:cNvSpPr>
          <p:nvPr/>
        </p:nvSpPr>
        <p:spPr bwMode="auto">
          <a:xfrm>
            <a:off x="1524000" y="2667000"/>
            <a:ext cx="75438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3600" b="1">
                <a:solidFill>
                  <a:srgbClr val="FFFFFF"/>
                </a:solidFill>
                <a:cs typeface="Arial" panose="020B0604020202020204" pitchFamily="34" charset="0"/>
              </a:rPr>
              <a:t>A.  </a:t>
            </a:r>
            <a:br>
              <a:rPr lang="en-US" altLang="en-US" sz="3600" b="1">
                <a:solidFill>
                  <a:srgbClr val="FFFFFF"/>
                </a:solidFill>
                <a:cs typeface="Arial" panose="020B0604020202020204" pitchFamily="34" charset="0"/>
              </a:rPr>
            </a:br>
            <a:r>
              <a:rPr lang="en-US" altLang="en-US" sz="3600" b="1">
                <a:solidFill>
                  <a:srgbClr val="FFFFFF"/>
                </a:solidFill>
                <a:cs typeface="Arial" panose="020B0604020202020204" pitchFamily="34" charset="0"/>
              </a:rPr>
              <a:t>B.  </a:t>
            </a:r>
          </a:p>
        </p:txBody>
      </p:sp>
      <p:sp>
        <p:nvSpPr>
          <p:cNvPr id="191495" name="Text Box 9">
            <a:extLst>
              <a:ext uri="{FF2B5EF4-FFF2-40B4-BE49-F238E27FC236}">
                <a16:creationId xmlns:a16="http://schemas.microsoft.com/office/drawing/2014/main" id="{C17C8512-040D-9349-BE6F-DDD0DB2C11AF}"/>
              </a:ext>
            </a:extLst>
          </p:cNvPr>
          <p:cNvSpPr txBox="1">
            <a:spLocks noChangeArrowheads="1"/>
          </p:cNvSpPr>
          <p:nvPr/>
        </p:nvSpPr>
        <p:spPr bwMode="auto">
          <a:xfrm>
            <a:off x="1524000" y="5600700"/>
            <a:ext cx="75438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3600" b="1">
                <a:solidFill>
                  <a:srgbClr val="FFFFFF"/>
                </a:solidFill>
                <a:cs typeface="Arial" panose="020B0604020202020204" pitchFamily="34" charset="0"/>
              </a:rPr>
              <a:t>A. </a:t>
            </a:r>
            <a:br>
              <a:rPr lang="en-US" altLang="en-US" sz="3600" b="1">
                <a:solidFill>
                  <a:srgbClr val="FFFFFF"/>
                </a:solidFill>
                <a:cs typeface="Arial" panose="020B0604020202020204" pitchFamily="34" charset="0"/>
              </a:rPr>
            </a:br>
            <a:r>
              <a:rPr lang="en-US" altLang="en-US" sz="3600" b="1">
                <a:solidFill>
                  <a:srgbClr val="FFFFFF"/>
                </a:solidFill>
                <a:cs typeface="Arial" panose="020B0604020202020204" pitchFamily="34" charset="0"/>
              </a:rPr>
              <a:t>B. </a:t>
            </a:r>
          </a:p>
        </p:txBody>
      </p:sp>
      <p:sp>
        <p:nvSpPr>
          <p:cNvPr id="191496" name="Text Box 10">
            <a:extLst>
              <a:ext uri="{FF2B5EF4-FFF2-40B4-BE49-F238E27FC236}">
                <a16:creationId xmlns:a16="http://schemas.microsoft.com/office/drawing/2014/main" id="{43709338-CC4E-9542-B589-052BE46D3AD7}"/>
              </a:ext>
            </a:extLst>
          </p:cNvPr>
          <p:cNvSpPr txBox="1">
            <a:spLocks noChangeArrowheads="1"/>
          </p:cNvSpPr>
          <p:nvPr/>
        </p:nvSpPr>
        <p:spPr bwMode="auto">
          <a:xfrm>
            <a:off x="914400" y="5035550"/>
            <a:ext cx="807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rgbClr val="FFFFFF"/>
                </a:solidFill>
                <a:cs typeface="Arial" panose="020B0604020202020204" pitchFamily="34" charset="0"/>
              </a:rPr>
              <a:t>II. Nói những lời khôn ngoan (6b)</a:t>
            </a:r>
          </a:p>
        </p:txBody>
      </p:sp>
      <p:sp>
        <p:nvSpPr>
          <p:cNvPr id="11" name="WordArt 11">
            <a:extLst>
              <a:ext uri="{FF2B5EF4-FFF2-40B4-BE49-F238E27FC236}">
                <a16:creationId xmlns:a16="http://schemas.microsoft.com/office/drawing/2014/main" id="{5AD8BD46-FC09-7D41-B81C-0A9C471B67E4}"/>
              </a:ext>
            </a:extLst>
          </p:cNvPr>
          <p:cNvSpPr>
            <a:spLocks noChangeArrowheads="1" noChangeShapeType="1" noTextEdit="1"/>
          </p:cNvSpPr>
          <p:nvPr/>
        </p:nvSpPr>
        <p:spPr bwMode="auto">
          <a:xfrm>
            <a:off x="152400" y="2743200"/>
            <a:ext cx="3708400" cy="642938"/>
          </a:xfrm>
          <a:prstGeom prst="rect">
            <a:avLst/>
          </a:prstGeom>
        </p:spPr>
        <p:txBody>
          <a:bodyPr wrap="none" fromWordArt="1">
            <a:prstTxWarp prst="textDoubleWave1">
              <a:avLst>
                <a:gd name="adj1" fmla="val 6500"/>
                <a:gd name="adj2" fmla="val 0"/>
              </a:avLst>
            </a:prstTxWarp>
          </a:bodyPr>
          <a:lstStyle/>
          <a:p>
            <a:pPr algn="ctr"/>
            <a:r>
              <a:rPr lang="vi-VN" sz="3600" kern="10" spc="-360">
                <a:ln w="12700">
                  <a:solidFill>
                    <a:srgbClr val="000099"/>
                  </a:solidFill>
                  <a:round/>
                  <a:headEnd/>
                  <a:tailEnd/>
                </a:ln>
                <a:solidFill>
                  <a:srgbClr val="33CCFF"/>
                </a:solidFill>
                <a:effectLst>
                  <a:outerShdw dist="125724" dir="18900000" algn="ctr" rotWithShape="0">
                    <a:srgbClr val="000099">
                      <a:alpha val="74997"/>
                    </a:srgbClr>
                  </a:outerShdw>
                </a:effectLst>
                <a:cs typeface="Arial" panose="020B0604020202020204" pitchFamily="34" charset="0"/>
              </a:rPr>
              <a:t>Hồi tưởng</a:t>
            </a:r>
            <a:endParaRPr lang="en-US" sz="3600" kern="10" spc="-360">
              <a:ln w="12700">
                <a:solidFill>
                  <a:srgbClr val="000099"/>
                </a:solidFill>
                <a:round/>
                <a:headEnd/>
                <a:tailEnd/>
              </a:ln>
              <a:solidFill>
                <a:srgbClr val="33CCFF"/>
              </a:solidFill>
              <a:effectLst>
                <a:outerShdw dist="125724" dir="18900000" algn="ctr" rotWithShape="0">
                  <a:srgbClr val="000099">
                    <a:alpha val="74997"/>
                  </a:srgbClr>
                </a:outerShdw>
              </a:effectLst>
              <a:cs typeface="Arial" panose="020B0604020202020204" pitchFamily="34" charset="0"/>
            </a:endParaRPr>
          </a:p>
        </p:txBody>
      </p:sp>
      <p:sp>
        <p:nvSpPr>
          <p:cNvPr id="12" name="Text Box 8">
            <a:extLst>
              <a:ext uri="{FF2B5EF4-FFF2-40B4-BE49-F238E27FC236}">
                <a16:creationId xmlns:a16="http://schemas.microsoft.com/office/drawing/2014/main" id="{F99A47D5-796F-4B44-AABE-0FCC25D0573F}"/>
              </a:ext>
            </a:extLst>
          </p:cNvPr>
          <p:cNvSpPr txBox="1">
            <a:spLocks noChangeArrowheads="1"/>
          </p:cNvSpPr>
          <p:nvPr/>
        </p:nvSpPr>
        <p:spPr bwMode="auto">
          <a:xfrm>
            <a:off x="609600" y="3663950"/>
            <a:ext cx="85344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rgbClr val="FFFF00"/>
                </a:solidFill>
                <a:cs typeface="Arial" panose="020B0604020202020204" pitchFamily="34" charset="0"/>
              </a:rPr>
              <a:t>(Chúng ta đã thấy rằng </a:t>
            </a:r>
            <a:r>
              <a:rPr lang="en-US" altLang="en-US" sz="3600" b="1">
                <a:solidFill>
                  <a:schemeClr val="bg1"/>
                </a:solidFill>
                <a:cs typeface="Arial" panose="020B0604020202020204" pitchFamily="34" charset="0"/>
              </a:rPr>
              <a:t>phải nói những lời hòa nhã với </a:t>
            </a:r>
            <a:r>
              <a:rPr lang="en-US" altLang="en-US" sz="3600" b="1">
                <a:solidFill>
                  <a:srgbClr val="FFFF00"/>
                </a:solidFill>
                <a:cs typeface="Arial" panose="020B0604020202020204" pitchFamily="34" charset="0"/>
              </a:rPr>
              <a:t>người chưa tin Chúa.  Bây giờ…)</a:t>
            </a:r>
          </a:p>
        </p:txBody>
      </p:sp>
      <p:sp>
        <p:nvSpPr>
          <p:cNvPr id="13" name="Rectangle 4">
            <a:extLst>
              <a:ext uri="{FF2B5EF4-FFF2-40B4-BE49-F238E27FC236}">
                <a16:creationId xmlns:a16="http://schemas.microsoft.com/office/drawing/2014/main" id="{89F033EE-3588-8942-8A0A-BDEECD148E36}"/>
              </a:ext>
            </a:extLst>
          </p:cNvPr>
          <p:cNvSpPr txBox="1">
            <a:spLocks noChangeArrowheads="1"/>
          </p:cNvSpPr>
          <p:nvPr/>
        </p:nvSpPr>
        <p:spPr bwMode="auto">
          <a:xfrm>
            <a:off x="533400" y="152400"/>
            <a:ext cx="7924800" cy="701675"/>
          </a:xfrm>
          <a:prstGeom prst="rect">
            <a:avLst/>
          </a:prstGeom>
          <a:gradFill rotWithShape="0">
            <a:gsLst>
              <a:gs pos="0">
                <a:srgbClr val="FF0000"/>
              </a:gs>
              <a:gs pos="100000">
                <a:srgbClr val="760000"/>
              </a:gs>
            </a:gsLst>
            <a:path path="shape">
              <a:fillToRect l="50000" t="50000" r="50000" b="50000"/>
            </a:path>
          </a:gra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4000" b="1">
                <a:solidFill>
                  <a:srgbClr val="FFFFFF"/>
                </a:solidFill>
                <a:effectLst>
                  <a:outerShdw blurRad="38100" dist="38100" dir="2700000" algn="tl">
                    <a:srgbClr val="000000"/>
                  </a:outerShdw>
                </a:effectLst>
                <a:cs typeface="Arial" panose="020B0604020202020204" pitchFamily="34" charset="0"/>
              </a:rPr>
              <a:t>Các loại câu chuyển mạch</a:t>
            </a:r>
            <a:endParaRPr lang="en-US" altLang="en-US" sz="4000" b="1">
              <a:solidFill>
                <a:srgbClr val="FFFFFF"/>
              </a:solidFill>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70" decel="100000"/>
                                        <p:tgtEl>
                                          <p:spTgt spid="11"/>
                                        </p:tgtEl>
                                      </p:cBhvr>
                                    </p:animEffect>
                                    <p:animScale>
                                      <p:cBhvr>
                                        <p:cTn id="8" dur="770" decel="100000"/>
                                        <p:tgtEl>
                                          <p:spTgt spid="11"/>
                                        </p:tgtEl>
                                      </p:cBhvr>
                                      <p:from x="10000" y="10000"/>
                                      <p:to x="200000" y="450000"/>
                                    </p:animScale>
                                    <p:animScale>
                                      <p:cBhvr>
                                        <p:cTn id="9" dur="1230" accel="100000" fill="hold">
                                          <p:stCondLst>
                                            <p:cond delay="770"/>
                                          </p:stCondLst>
                                        </p:cTn>
                                        <p:tgtEl>
                                          <p:spTgt spid="11"/>
                                        </p:tgtEl>
                                      </p:cBhvr>
                                      <p:from x="200000" y="450000"/>
                                      <p:to x="100000" y="100000"/>
                                    </p:animScale>
                                    <p:set>
                                      <p:cBhvr>
                                        <p:cTn id="10" dur="770" fill="hold"/>
                                        <p:tgtEl>
                                          <p:spTgt spid="11"/>
                                        </p:tgtEl>
                                        <p:attrNameLst>
                                          <p:attrName>ppt_x</p:attrName>
                                        </p:attrNameLst>
                                      </p:cBhvr>
                                      <p:to>
                                        <p:strVal val="(0.5)"/>
                                      </p:to>
                                    </p:set>
                                    <p:anim from="(0.5)" to="(#ppt_x)" calcmode="lin" valueType="num">
                                      <p:cBhvr>
                                        <p:cTn id="11" dur="1230" accel="100000" fill="hold">
                                          <p:stCondLst>
                                            <p:cond delay="770"/>
                                          </p:stCondLst>
                                        </p:cTn>
                                        <p:tgtEl>
                                          <p:spTgt spid="11"/>
                                        </p:tgtEl>
                                        <p:attrNameLst>
                                          <p:attrName>ppt_x</p:attrName>
                                        </p:attrNameLst>
                                      </p:cBhvr>
                                    </p:anim>
                                    <p:set>
                                      <p:cBhvr>
                                        <p:cTn id="12" dur="770" fill="hold"/>
                                        <p:tgtEl>
                                          <p:spTgt spid="11"/>
                                        </p:tgtEl>
                                        <p:attrNameLst>
                                          <p:attrName>ppt_y</p:attrName>
                                        </p:attrNameLst>
                                      </p:cBhvr>
                                      <p:to>
                                        <p:strVal val="(#ppt_y+0.4)"/>
                                      </p:to>
                                    </p:set>
                                    <p:anim from="(#ppt_y+0.4)" to="(#ppt_y)" calcmode="lin" valueType="num">
                                      <p:cBhvr>
                                        <p:cTn id="13" dur="1230" accel="100000" fill="hold">
                                          <p:stCondLst>
                                            <p:cond delay="770"/>
                                          </p:stCondLst>
                                        </p:cTn>
                                        <p:tgtEl>
                                          <p:spTgt spid="11"/>
                                        </p:tgtEl>
                                        <p:attrNameLst>
                                          <p:attrName>ppt_y</p:attrName>
                                        </p:attrNameLst>
                                      </p:cBhvr>
                                    </p:anim>
                                  </p:childTnLst>
                                </p:cTn>
                              </p:par>
                              <p:par>
                                <p:cTn id="14" presetID="15"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ppt_w</p:attrName>
                                        </p:attrNameLst>
                                      </p:cBhvr>
                                      <p:tavLst>
                                        <p:tav tm="0">
                                          <p:val>
                                            <p:fltVal val="0"/>
                                          </p:val>
                                        </p:tav>
                                        <p:tav tm="100000">
                                          <p:val>
                                            <p:strVal val="#ppt_w"/>
                                          </p:val>
                                        </p:tav>
                                      </p:tavLst>
                                    </p:anim>
                                    <p:anim calcmode="lin" valueType="num">
                                      <p:cBhvr>
                                        <p:cTn id="17" dur="1000" fill="hold"/>
                                        <p:tgtEl>
                                          <p:spTgt spid="12"/>
                                        </p:tgtEl>
                                        <p:attrNameLst>
                                          <p:attrName>ppt_h</p:attrName>
                                        </p:attrNameLst>
                                      </p:cBhvr>
                                      <p:tavLst>
                                        <p:tav tm="0">
                                          <p:val>
                                            <p:fltVal val="0"/>
                                          </p:val>
                                        </p:tav>
                                        <p:tav tm="100000">
                                          <p:val>
                                            <p:strVal val="#ppt_h"/>
                                          </p:val>
                                        </p:tav>
                                      </p:tavLst>
                                    </p:anim>
                                    <p:anim calcmode="lin" valueType="num">
                                      <p:cBhvr>
                                        <p:cTn id="1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rgbClr val="576869"/>
            </a:gs>
          </a:gsLst>
          <a:path path="shape">
            <a:fillToRect l="50000" t="50000" r="50000" b="50000"/>
          </a:path>
        </a:gra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D51397A-DC89-5749-AD0C-0415F0142CC3}"/>
              </a:ext>
            </a:extLst>
          </p:cNvPr>
          <p:cNvSpPr>
            <a:spLocks noChangeArrowheads="1"/>
          </p:cNvSpPr>
          <p:nvPr/>
        </p:nvSpPr>
        <p:spPr bwMode="auto">
          <a:xfrm>
            <a:off x="0" y="0"/>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defRPr/>
            </a:pPr>
            <a:endParaRPr lang="en-US">
              <a:solidFill>
                <a:srgbClr val="000000"/>
              </a:solidFill>
              <a:latin typeface="Arial" charset="0"/>
              <a:ea typeface="ＭＳ Ｐゴシック" charset="0"/>
              <a:cs typeface="Arial" charset="0"/>
            </a:endParaRPr>
          </a:p>
        </p:txBody>
      </p:sp>
      <p:sp>
        <p:nvSpPr>
          <p:cNvPr id="193539" name="Text Box 3">
            <a:extLst>
              <a:ext uri="{FF2B5EF4-FFF2-40B4-BE49-F238E27FC236}">
                <a16:creationId xmlns:a16="http://schemas.microsoft.com/office/drawing/2014/main" id="{348A636A-9AE5-7840-94A6-68B822379684}"/>
              </a:ext>
            </a:extLst>
          </p:cNvPr>
          <p:cNvSpPr txBox="1">
            <a:spLocks noChangeArrowheads="1"/>
          </p:cNvSpPr>
          <p:nvPr/>
        </p:nvSpPr>
        <p:spPr bwMode="auto">
          <a:xfrm>
            <a:off x="395288" y="995363"/>
            <a:ext cx="8901112"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rgbClr val="FFFFFF"/>
                </a:solidFill>
                <a:cs typeface="Arial" panose="020B0604020202020204" pitchFamily="34" charset="0"/>
              </a:rPr>
              <a:t>CĐ: Làm sao chúng ta biết cách phải nói với người chưa tin Chúa? (Col. 4:6c)?</a:t>
            </a:r>
          </a:p>
        </p:txBody>
      </p:sp>
      <p:sp>
        <p:nvSpPr>
          <p:cNvPr id="35844" name="Text Box 5">
            <a:extLst>
              <a:ext uri="{FF2B5EF4-FFF2-40B4-BE49-F238E27FC236}">
                <a16:creationId xmlns:a16="http://schemas.microsoft.com/office/drawing/2014/main" id="{1B684C99-B638-FA4F-B390-7A6181645926}"/>
              </a:ext>
            </a:extLst>
          </p:cNvPr>
          <p:cNvSpPr txBox="1">
            <a:spLocks noChangeArrowheads="1"/>
          </p:cNvSpPr>
          <p:nvPr/>
        </p:nvSpPr>
        <p:spPr bwMode="auto">
          <a:xfrm>
            <a:off x="8529638" y="95250"/>
            <a:ext cx="523875" cy="4635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a:solidFill>
                  <a:srgbClr val="FFFFFF"/>
                </a:solidFill>
                <a:cs typeface="Arial" charset="0"/>
              </a:rPr>
              <a:t>68</a:t>
            </a:r>
            <a:endParaRPr lang="en-US" b="1">
              <a:solidFill>
                <a:srgbClr val="000000"/>
              </a:solidFill>
              <a:cs typeface="Arial" charset="0"/>
            </a:endParaRPr>
          </a:p>
        </p:txBody>
      </p:sp>
      <p:sp>
        <p:nvSpPr>
          <p:cNvPr id="193541" name="Text Box 6">
            <a:extLst>
              <a:ext uri="{FF2B5EF4-FFF2-40B4-BE49-F238E27FC236}">
                <a16:creationId xmlns:a16="http://schemas.microsoft.com/office/drawing/2014/main" id="{1ECEF5E3-30B4-5A40-B9E7-FA10D1DD894C}"/>
              </a:ext>
            </a:extLst>
          </p:cNvPr>
          <p:cNvSpPr txBox="1">
            <a:spLocks noChangeArrowheads="1"/>
          </p:cNvSpPr>
          <p:nvPr/>
        </p:nvSpPr>
        <p:spPr bwMode="auto">
          <a:xfrm>
            <a:off x="1066800" y="2108200"/>
            <a:ext cx="807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rgbClr val="FFFFFF"/>
                </a:solidFill>
                <a:cs typeface="Arial" panose="020B0604020202020204" pitchFamily="34" charset="0"/>
              </a:rPr>
              <a:t>I. Nói những lời hòa nhã (6a)</a:t>
            </a:r>
          </a:p>
        </p:txBody>
      </p:sp>
      <p:sp>
        <p:nvSpPr>
          <p:cNvPr id="193542" name="Text Box 7">
            <a:extLst>
              <a:ext uri="{FF2B5EF4-FFF2-40B4-BE49-F238E27FC236}">
                <a16:creationId xmlns:a16="http://schemas.microsoft.com/office/drawing/2014/main" id="{369B1648-C1E9-924A-8E26-97528D95EF26}"/>
              </a:ext>
            </a:extLst>
          </p:cNvPr>
          <p:cNvSpPr txBox="1">
            <a:spLocks noChangeArrowheads="1"/>
          </p:cNvSpPr>
          <p:nvPr/>
        </p:nvSpPr>
        <p:spPr bwMode="auto">
          <a:xfrm>
            <a:off x="1524000" y="2667000"/>
            <a:ext cx="75438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3600" b="1">
                <a:solidFill>
                  <a:srgbClr val="FFFFFF"/>
                </a:solidFill>
                <a:cs typeface="Arial" panose="020B0604020202020204" pitchFamily="34" charset="0"/>
              </a:rPr>
              <a:t>A.  </a:t>
            </a:r>
            <a:br>
              <a:rPr lang="en-US" altLang="en-US" sz="3600" b="1">
                <a:solidFill>
                  <a:srgbClr val="FFFFFF"/>
                </a:solidFill>
                <a:cs typeface="Arial" panose="020B0604020202020204" pitchFamily="34" charset="0"/>
              </a:rPr>
            </a:br>
            <a:r>
              <a:rPr lang="en-US" altLang="en-US" sz="3600" b="1">
                <a:solidFill>
                  <a:srgbClr val="FFFFFF"/>
                </a:solidFill>
                <a:cs typeface="Arial" panose="020B0604020202020204" pitchFamily="34" charset="0"/>
              </a:rPr>
              <a:t>B.  </a:t>
            </a:r>
          </a:p>
        </p:txBody>
      </p:sp>
      <p:sp>
        <p:nvSpPr>
          <p:cNvPr id="193543" name="Text Box 9">
            <a:extLst>
              <a:ext uri="{FF2B5EF4-FFF2-40B4-BE49-F238E27FC236}">
                <a16:creationId xmlns:a16="http://schemas.microsoft.com/office/drawing/2014/main" id="{41315A40-4C8E-4C43-8043-C7C4D649E0BF}"/>
              </a:ext>
            </a:extLst>
          </p:cNvPr>
          <p:cNvSpPr txBox="1">
            <a:spLocks noChangeArrowheads="1"/>
          </p:cNvSpPr>
          <p:nvPr/>
        </p:nvSpPr>
        <p:spPr bwMode="auto">
          <a:xfrm>
            <a:off x="1524000" y="5200650"/>
            <a:ext cx="75438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3600" b="1">
                <a:solidFill>
                  <a:srgbClr val="FFFFFF"/>
                </a:solidFill>
                <a:cs typeface="Arial" panose="020B0604020202020204" pitchFamily="34" charset="0"/>
              </a:rPr>
              <a:t>A. </a:t>
            </a:r>
            <a:br>
              <a:rPr lang="en-US" altLang="en-US" sz="3600" b="1">
                <a:solidFill>
                  <a:srgbClr val="FFFFFF"/>
                </a:solidFill>
                <a:cs typeface="Arial" panose="020B0604020202020204" pitchFamily="34" charset="0"/>
              </a:rPr>
            </a:br>
            <a:r>
              <a:rPr lang="en-US" altLang="en-US" sz="3600" b="1">
                <a:solidFill>
                  <a:srgbClr val="FFFFFF"/>
                </a:solidFill>
                <a:cs typeface="Arial" panose="020B0604020202020204" pitchFamily="34" charset="0"/>
              </a:rPr>
              <a:t>B. </a:t>
            </a:r>
          </a:p>
        </p:txBody>
      </p:sp>
      <p:sp>
        <p:nvSpPr>
          <p:cNvPr id="193544" name="Text Box 10">
            <a:extLst>
              <a:ext uri="{FF2B5EF4-FFF2-40B4-BE49-F238E27FC236}">
                <a16:creationId xmlns:a16="http://schemas.microsoft.com/office/drawing/2014/main" id="{BAD79F85-B13E-2549-9388-69E944BB8467}"/>
              </a:ext>
            </a:extLst>
          </p:cNvPr>
          <p:cNvSpPr txBox="1">
            <a:spLocks noChangeArrowheads="1"/>
          </p:cNvSpPr>
          <p:nvPr/>
        </p:nvSpPr>
        <p:spPr bwMode="auto">
          <a:xfrm>
            <a:off x="914400" y="4686300"/>
            <a:ext cx="807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rgbClr val="FFFFFF"/>
                </a:solidFill>
                <a:cs typeface="Arial" panose="020B0604020202020204" pitchFamily="34" charset="0"/>
              </a:rPr>
              <a:t>II. Nói những lời khôn ngoan (6b)</a:t>
            </a:r>
          </a:p>
        </p:txBody>
      </p:sp>
      <p:sp>
        <p:nvSpPr>
          <p:cNvPr id="11" name="WordArt 11">
            <a:extLst>
              <a:ext uri="{FF2B5EF4-FFF2-40B4-BE49-F238E27FC236}">
                <a16:creationId xmlns:a16="http://schemas.microsoft.com/office/drawing/2014/main" id="{274F6137-9B9F-A54A-B547-AF6D153C1272}"/>
              </a:ext>
            </a:extLst>
          </p:cNvPr>
          <p:cNvSpPr>
            <a:spLocks noChangeArrowheads="1" noChangeShapeType="1" noTextEdit="1"/>
          </p:cNvSpPr>
          <p:nvPr/>
        </p:nvSpPr>
        <p:spPr bwMode="auto">
          <a:xfrm>
            <a:off x="457200" y="2743200"/>
            <a:ext cx="3708400" cy="642938"/>
          </a:xfrm>
          <a:prstGeom prst="rect">
            <a:avLst/>
          </a:prstGeom>
        </p:spPr>
        <p:txBody>
          <a:bodyPr wrap="none" fromWordArt="1">
            <a:prstTxWarp prst="textDoubleWave1">
              <a:avLst>
                <a:gd name="adj1" fmla="val 6500"/>
                <a:gd name="adj2" fmla="val 0"/>
              </a:avLst>
            </a:prstTxWarp>
          </a:bodyPr>
          <a:lstStyle/>
          <a:p>
            <a:pPr algn="ctr"/>
            <a:r>
              <a:rPr lang="vi-VN" sz="3600" kern="10" spc="-360">
                <a:ln w="12700">
                  <a:solidFill>
                    <a:srgbClr val="000099"/>
                  </a:solidFill>
                  <a:round/>
                  <a:headEnd/>
                  <a:tailEnd/>
                </a:ln>
                <a:solidFill>
                  <a:srgbClr val="33CCFF"/>
                </a:solidFill>
                <a:effectLst>
                  <a:outerShdw dist="125724" dir="18900000" algn="ctr" rotWithShape="0">
                    <a:srgbClr val="000099">
                      <a:alpha val="74997"/>
                    </a:srgbClr>
                  </a:outerShdw>
                </a:effectLst>
                <a:cs typeface="Arial" panose="020B0604020202020204" pitchFamily="34" charset="0"/>
              </a:rPr>
              <a:t>Câu chưa hoàn chỉnh</a:t>
            </a:r>
            <a:endParaRPr lang="en-US" sz="3600" kern="10" spc="-360">
              <a:ln w="12700">
                <a:solidFill>
                  <a:srgbClr val="000099"/>
                </a:solidFill>
                <a:round/>
                <a:headEnd/>
                <a:tailEnd/>
              </a:ln>
              <a:solidFill>
                <a:srgbClr val="33CCFF"/>
              </a:solidFill>
              <a:effectLst>
                <a:outerShdw dist="125724" dir="18900000" algn="ctr" rotWithShape="0">
                  <a:srgbClr val="000099">
                    <a:alpha val="74997"/>
                  </a:srgbClr>
                </a:outerShdw>
              </a:effectLst>
              <a:cs typeface="Arial" panose="020B0604020202020204" pitchFamily="34" charset="0"/>
            </a:endParaRPr>
          </a:p>
        </p:txBody>
      </p:sp>
      <p:sp>
        <p:nvSpPr>
          <p:cNvPr id="12" name="Text Box 8">
            <a:extLst>
              <a:ext uri="{FF2B5EF4-FFF2-40B4-BE49-F238E27FC236}">
                <a16:creationId xmlns:a16="http://schemas.microsoft.com/office/drawing/2014/main" id="{7C29E7BA-5325-B249-B21E-13D55EC98074}"/>
              </a:ext>
            </a:extLst>
          </p:cNvPr>
          <p:cNvSpPr txBox="1">
            <a:spLocks noChangeArrowheads="1"/>
          </p:cNvSpPr>
          <p:nvPr/>
        </p:nvSpPr>
        <p:spPr bwMode="auto">
          <a:xfrm>
            <a:off x="914400" y="3657600"/>
            <a:ext cx="80772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rgbClr val="FFFF00"/>
                </a:solidFill>
                <a:cs typeface="Arial" panose="020B0604020202020204" pitchFamily="34" charset="0"/>
              </a:rPr>
              <a:t>(Cách thứ hai khi nói với người chưa tin Chúa là…)</a:t>
            </a:r>
          </a:p>
        </p:txBody>
      </p:sp>
      <p:sp>
        <p:nvSpPr>
          <p:cNvPr id="13" name="Rectangle 4">
            <a:extLst>
              <a:ext uri="{FF2B5EF4-FFF2-40B4-BE49-F238E27FC236}">
                <a16:creationId xmlns:a16="http://schemas.microsoft.com/office/drawing/2014/main" id="{B56CE3B2-0BAC-FB4F-A681-CC09F931B920}"/>
              </a:ext>
            </a:extLst>
          </p:cNvPr>
          <p:cNvSpPr txBox="1">
            <a:spLocks noChangeArrowheads="1"/>
          </p:cNvSpPr>
          <p:nvPr/>
        </p:nvSpPr>
        <p:spPr bwMode="auto">
          <a:xfrm>
            <a:off x="533400" y="152400"/>
            <a:ext cx="7924800" cy="701675"/>
          </a:xfrm>
          <a:prstGeom prst="rect">
            <a:avLst/>
          </a:prstGeom>
          <a:gradFill rotWithShape="0">
            <a:gsLst>
              <a:gs pos="0">
                <a:srgbClr val="FF0000"/>
              </a:gs>
              <a:gs pos="100000">
                <a:srgbClr val="760000"/>
              </a:gs>
            </a:gsLst>
            <a:path path="shape">
              <a:fillToRect l="50000" t="50000" r="50000" b="50000"/>
            </a:path>
          </a:gra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4000" b="1">
                <a:solidFill>
                  <a:srgbClr val="FFFFFF"/>
                </a:solidFill>
                <a:effectLst>
                  <a:outerShdw blurRad="38100" dist="38100" dir="2700000" algn="tl">
                    <a:srgbClr val="000000"/>
                  </a:outerShdw>
                </a:effectLst>
                <a:cs typeface="Arial" panose="020B0604020202020204" pitchFamily="34" charset="0"/>
              </a:rPr>
              <a:t>Các loại câu chuyển mạch</a:t>
            </a:r>
            <a:endParaRPr lang="en-US" altLang="en-US" sz="4000" b="1">
              <a:solidFill>
                <a:srgbClr val="FFFFFF"/>
              </a:solidFill>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70" decel="100000"/>
                                        <p:tgtEl>
                                          <p:spTgt spid="11"/>
                                        </p:tgtEl>
                                      </p:cBhvr>
                                    </p:animEffect>
                                    <p:animScale>
                                      <p:cBhvr>
                                        <p:cTn id="8" dur="770" decel="100000"/>
                                        <p:tgtEl>
                                          <p:spTgt spid="11"/>
                                        </p:tgtEl>
                                      </p:cBhvr>
                                      <p:from x="10000" y="10000"/>
                                      <p:to x="200000" y="450000"/>
                                    </p:animScale>
                                    <p:animScale>
                                      <p:cBhvr>
                                        <p:cTn id="9" dur="1230" accel="100000" fill="hold">
                                          <p:stCondLst>
                                            <p:cond delay="770"/>
                                          </p:stCondLst>
                                        </p:cTn>
                                        <p:tgtEl>
                                          <p:spTgt spid="11"/>
                                        </p:tgtEl>
                                      </p:cBhvr>
                                      <p:from x="200000" y="450000"/>
                                      <p:to x="100000" y="100000"/>
                                    </p:animScale>
                                    <p:set>
                                      <p:cBhvr>
                                        <p:cTn id="10" dur="770" fill="hold"/>
                                        <p:tgtEl>
                                          <p:spTgt spid="11"/>
                                        </p:tgtEl>
                                        <p:attrNameLst>
                                          <p:attrName>ppt_x</p:attrName>
                                        </p:attrNameLst>
                                      </p:cBhvr>
                                      <p:to>
                                        <p:strVal val="(0.5)"/>
                                      </p:to>
                                    </p:set>
                                    <p:anim from="(0.5)" to="(#ppt_x)" calcmode="lin" valueType="num">
                                      <p:cBhvr>
                                        <p:cTn id="11" dur="1230" accel="100000" fill="hold">
                                          <p:stCondLst>
                                            <p:cond delay="770"/>
                                          </p:stCondLst>
                                        </p:cTn>
                                        <p:tgtEl>
                                          <p:spTgt spid="11"/>
                                        </p:tgtEl>
                                        <p:attrNameLst>
                                          <p:attrName>ppt_x</p:attrName>
                                        </p:attrNameLst>
                                      </p:cBhvr>
                                    </p:anim>
                                    <p:set>
                                      <p:cBhvr>
                                        <p:cTn id="12" dur="770" fill="hold"/>
                                        <p:tgtEl>
                                          <p:spTgt spid="11"/>
                                        </p:tgtEl>
                                        <p:attrNameLst>
                                          <p:attrName>ppt_y</p:attrName>
                                        </p:attrNameLst>
                                      </p:cBhvr>
                                      <p:to>
                                        <p:strVal val="(#ppt_y+0.4)"/>
                                      </p:to>
                                    </p:set>
                                    <p:anim from="(#ppt_y+0.4)" to="(#ppt_y)" calcmode="lin" valueType="num">
                                      <p:cBhvr>
                                        <p:cTn id="13" dur="1230" accel="100000" fill="hold">
                                          <p:stCondLst>
                                            <p:cond delay="770"/>
                                          </p:stCondLst>
                                        </p:cTn>
                                        <p:tgtEl>
                                          <p:spTgt spid="1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rgbClr val="576869"/>
            </a:gs>
          </a:gsLst>
          <a:path path="shape">
            <a:fillToRect l="50000" t="50000" r="50000" b="50000"/>
          </a:path>
        </a:gra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8DD4675-8F90-5F48-B66D-8B6FE5C9A7EF}"/>
              </a:ext>
            </a:extLst>
          </p:cNvPr>
          <p:cNvSpPr>
            <a:spLocks noChangeArrowheads="1"/>
          </p:cNvSpPr>
          <p:nvPr/>
        </p:nvSpPr>
        <p:spPr bwMode="auto">
          <a:xfrm>
            <a:off x="0" y="0"/>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defRPr/>
            </a:pPr>
            <a:endParaRPr lang="en-US">
              <a:solidFill>
                <a:srgbClr val="000000"/>
              </a:solidFill>
              <a:latin typeface="Arial" charset="0"/>
              <a:ea typeface="ＭＳ Ｐゴシック" charset="0"/>
              <a:cs typeface="Arial" charset="0"/>
            </a:endParaRPr>
          </a:p>
        </p:txBody>
      </p:sp>
      <p:sp>
        <p:nvSpPr>
          <p:cNvPr id="195587" name="Text Box 3">
            <a:extLst>
              <a:ext uri="{FF2B5EF4-FFF2-40B4-BE49-F238E27FC236}">
                <a16:creationId xmlns:a16="http://schemas.microsoft.com/office/drawing/2014/main" id="{77DEFE4E-0859-9D4D-B55B-208369432393}"/>
              </a:ext>
            </a:extLst>
          </p:cNvPr>
          <p:cNvSpPr txBox="1">
            <a:spLocks noChangeArrowheads="1"/>
          </p:cNvSpPr>
          <p:nvPr/>
        </p:nvSpPr>
        <p:spPr bwMode="auto">
          <a:xfrm>
            <a:off x="395288" y="995363"/>
            <a:ext cx="8901112"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rgbClr val="FFFFFF"/>
                </a:solidFill>
                <a:cs typeface="Arial" panose="020B0604020202020204" pitchFamily="34" charset="0"/>
              </a:rPr>
              <a:t>CĐ: Làm sao chúng ta biết cách phải nói với người chưa tin Chúa? (Col. 4:6c)?</a:t>
            </a:r>
          </a:p>
        </p:txBody>
      </p:sp>
      <p:sp>
        <p:nvSpPr>
          <p:cNvPr id="36868" name="Text Box 5">
            <a:extLst>
              <a:ext uri="{FF2B5EF4-FFF2-40B4-BE49-F238E27FC236}">
                <a16:creationId xmlns:a16="http://schemas.microsoft.com/office/drawing/2014/main" id="{6F1C2AEF-F756-284B-BA04-33FBC7525B84}"/>
              </a:ext>
            </a:extLst>
          </p:cNvPr>
          <p:cNvSpPr txBox="1">
            <a:spLocks noChangeArrowheads="1"/>
          </p:cNvSpPr>
          <p:nvPr/>
        </p:nvSpPr>
        <p:spPr bwMode="auto">
          <a:xfrm>
            <a:off x="8529638" y="95250"/>
            <a:ext cx="523875" cy="4635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a:solidFill>
                  <a:srgbClr val="FFFFFF"/>
                </a:solidFill>
                <a:cs typeface="Arial" charset="0"/>
              </a:rPr>
              <a:t>68</a:t>
            </a:r>
            <a:endParaRPr lang="en-US" b="1">
              <a:solidFill>
                <a:srgbClr val="000000"/>
              </a:solidFill>
              <a:cs typeface="Arial" charset="0"/>
            </a:endParaRPr>
          </a:p>
        </p:txBody>
      </p:sp>
      <p:sp>
        <p:nvSpPr>
          <p:cNvPr id="195589" name="Text Box 6">
            <a:extLst>
              <a:ext uri="{FF2B5EF4-FFF2-40B4-BE49-F238E27FC236}">
                <a16:creationId xmlns:a16="http://schemas.microsoft.com/office/drawing/2014/main" id="{07B10330-98A4-6848-985D-EFE220FF20FB}"/>
              </a:ext>
            </a:extLst>
          </p:cNvPr>
          <p:cNvSpPr txBox="1">
            <a:spLocks noChangeArrowheads="1"/>
          </p:cNvSpPr>
          <p:nvPr/>
        </p:nvSpPr>
        <p:spPr bwMode="auto">
          <a:xfrm>
            <a:off x="827088" y="3213100"/>
            <a:ext cx="8077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rgbClr val="FFFFFF"/>
                </a:solidFill>
                <a:cs typeface="Arial" panose="020B0604020202020204" pitchFamily="34" charset="0"/>
              </a:rPr>
              <a:t>I. Nói những lời hòa nhã (6a)</a:t>
            </a:r>
          </a:p>
        </p:txBody>
      </p:sp>
      <p:sp>
        <p:nvSpPr>
          <p:cNvPr id="195590" name="Text Box 10">
            <a:extLst>
              <a:ext uri="{FF2B5EF4-FFF2-40B4-BE49-F238E27FC236}">
                <a16:creationId xmlns:a16="http://schemas.microsoft.com/office/drawing/2014/main" id="{A5C85ACA-F479-3349-BCE8-58E450B48CF8}"/>
              </a:ext>
            </a:extLst>
          </p:cNvPr>
          <p:cNvSpPr txBox="1">
            <a:spLocks noChangeArrowheads="1"/>
          </p:cNvSpPr>
          <p:nvPr/>
        </p:nvSpPr>
        <p:spPr bwMode="auto">
          <a:xfrm>
            <a:off x="914400" y="5106988"/>
            <a:ext cx="807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rgbClr val="FFFFFF"/>
                </a:solidFill>
                <a:cs typeface="Arial" panose="020B0604020202020204" pitchFamily="34" charset="0"/>
              </a:rPr>
              <a:t>II. Nói những lời khôn ngoan (6b)</a:t>
            </a:r>
          </a:p>
        </p:txBody>
      </p:sp>
      <p:sp>
        <p:nvSpPr>
          <p:cNvPr id="12" name="Text Box 12">
            <a:extLst>
              <a:ext uri="{FF2B5EF4-FFF2-40B4-BE49-F238E27FC236}">
                <a16:creationId xmlns:a16="http://schemas.microsoft.com/office/drawing/2014/main" id="{C5D6B1CE-DAB0-BE41-BED1-513DF1278844}"/>
              </a:ext>
            </a:extLst>
          </p:cNvPr>
          <p:cNvSpPr txBox="1">
            <a:spLocks noChangeArrowheads="1"/>
          </p:cNvSpPr>
          <p:nvPr/>
        </p:nvSpPr>
        <p:spPr bwMode="auto">
          <a:xfrm>
            <a:off x="533400" y="2362200"/>
            <a:ext cx="80772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rgbClr val="FFFF00"/>
                </a:solidFill>
                <a:cs typeface="Arial" panose="020B0604020202020204" pitchFamily="34" charset="0"/>
              </a:rPr>
              <a:t>(Cách đầu tiên phải nói với người chưa tin Chúa là…)</a:t>
            </a:r>
          </a:p>
        </p:txBody>
      </p:sp>
      <p:sp>
        <p:nvSpPr>
          <p:cNvPr id="13" name="Text Box 8">
            <a:extLst>
              <a:ext uri="{FF2B5EF4-FFF2-40B4-BE49-F238E27FC236}">
                <a16:creationId xmlns:a16="http://schemas.microsoft.com/office/drawing/2014/main" id="{E2DEDF99-2313-A146-A119-2D9233B1563C}"/>
              </a:ext>
            </a:extLst>
          </p:cNvPr>
          <p:cNvSpPr txBox="1">
            <a:spLocks noChangeArrowheads="1"/>
          </p:cNvSpPr>
          <p:nvPr/>
        </p:nvSpPr>
        <p:spPr bwMode="auto">
          <a:xfrm>
            <a:off x="533400" y="4232275"/>
            <a:ext cx="80772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rgbClr val="FFFF00"/>
                </a:solidFill>
                <a:cs typeface="Arial" panose="020B0604020202020204" pitchFamily="34" charset="0"/>
              </a:rPr>
              <a:t>(Cách thứ hai phải nói với người chưa tin Chúa là…)</a:t>
            </a:r>
          </a:p>
        </p:txBody>
      </p:sp>
      <p:sp>
        <p:nvSpPr>
          <p:cNvPr id="14" name="Rectangle 4">
            <a:extLst>
              <a:ext uri="{FF2B5EF4-FFF2-40B4-BE49-F238E27FC236}">
                <a16:creationId xmlns:a16="http://schemas.microsoft.com/office/drawing/2014/main" id="{C1510FF3-129C-E14A-B3C4-059ED9D38C78}"/>
              </a:ext>
            </a:extLst>
          </p:cNvPr>
          <p:cNvSpPr txBox="1">
            <a:spLocks noChangeArrowheads="1"/>
          </p:cNvSpPr>
          <p:nvPr/>
        </p:nvSpPr>
        <p:spPr bwMode="auto">
          <a:xfrm>
            <a:off x="533400" y="152400"/>
            <a:ext cx="7924800" cy="701675"/>
          </a:xfrm>
          <a:prstGeom prst="rect">
            <a:avLst/>
          </a:prstGeom>
          <a:gradFill rotWithShape="0">
            <a:gsLst>
              <a:gs pos="0">
                <a:srgbClr val="FF0000"/>
              </a:gs>
              <a:gs pos="100000">
                <a:srgbClr val="760000"/>
              </a:gs>
            </a:gsLst>
            <a:path path="shape">
              <a:fillToRect l="50000" t="50000" r="50000" b="50000"/>
            </a:path>
          </a:gra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4000" b="1">
                <a:solidFill>
                  <a:srgbClr val="FFFFFF"/>
                </a:solidFill>
                <a:effectLst>
                  <a:outerShdw blurRad="38100" dist="38100" dir="2700000" algn="tl">
                    <a:srgbClr val="000000"/>
                  </a:outerShdw>
                </a:effectLst>
                <a:cs typeface="Arial" panose="020B0604020202020204" pitchFamily="34" charset="0"/>
              </a:rPr>
              <a:t>Các loại câu chuyển mạch</a:t>
            </a:r>
            <a:endParaRPr lang="en-US" altLang="en-US" sz="4000" b="1">
              <a:solidFill>
                <a:srgbClr val="FFFFFF"/>
              </a:solidFill>
              <a:cs typeface="Arial" panose="020B0604020202020204" pitchFamily="34" charset="0"/>
            </a:endParaRPr>
          </a:p>
        </p:txBody>
      </p:sp>
      <p:sp>
        <p:nvSpPr>
          <p:cNvPr id="11" name="WordArt 11">
            <a:extLst>
              <a:ext uri="{FF2B5EF4-FFF2-40B4-BE49-F238E27FC236}">
                <a16:creationId xmlns:a16="http://schemas.microsoft.com/office/drawing/2014/main" id="{74F1D5FC-E9B0-A048-93C7-455AF8DEABAE}"/>
              </a:ext>
            </a:extLst>
          </p:cNvPr>
          <p:cNvSpPr>
            <a:spLocks noChangeArrowheads="1" noChangeShapeType="1" noTextEdit="1"/>
          </p:cNvSpPr>
          <p:nvPr/>
        </p:nvSpPr>
        <p:spPr bwMode="auto">
          <a:xfrm>
            <a:off x="-14288" y="327025"/>
            <a:ext cx="3708401" cy="642938"/>
          </a:xfrm>
          <a:prstGeom prst="rect">
            <a:avLst/>
          </a:prstGeom>
        </p:spPr>
        <p:txBody>
          <a:bodyPr wrap="none" fromWordArt="1">
            <a:prstTxWarp prst="textDoubleWave1">
              <a:avLst>
                <a:gd name="adj1" fmla="val 6500"/>
                <a:gd name="adj2" fmla="val 0"/>
              </a:avLst>
            </a:prstTxWarp>
          </a:bodyPr>
          <a:lstStyle/>
          <a:p>
            <a:pPr algn="ctr"/>
            <a:r>
              <a:rPr lang="vi-VN" sz="3600" kern="10" spc="-360">
                <a:ln w="12700">
                  <a:solidFill>
                    <a:srgbClr val="000099"/>
                  </a:solidFill>
                  <a:round/>
                  <a:headEnd/>
                  <a:tailEnd/>
                </a:ln>
                <a:solidFill>
                  <a:srgbClr val="33CCFF"/>
                </a:solidFill>
                <a:effectLst>
                  <a:outerShdw dist="125724" dir="18900000" algn="ctr" rotWithShape="0">
                    <a:srgbClr val="000099">
                      <a:alpha val="74997"/>
                    </a:srgbClr>
                  </a:outerShdw>
                </a:effectLst>
                <a:cs typeface="Arial" panose="020B0604020202020204" pitchFamily="34" charset="0"/>
              </a:rPr>
              <a:t>Câu chưa hoàn chỉnh</a:t>
            </a:r>
            <a:endParaRPr lang="en-US" sz="3600" kern="10" spc="-360">
              <a:ln w="12700">
                <a:solidFill>
                  <a:srgbClr val="000099"/>
                </a:solidFill>
                <a:round/>
                <a:headEnd/>
                <a:tailEnd/>
              </a:ln>
              <a:solidFill>
                <a:srgbClr val="33CCFF"/>
              </a:solidFill>
              <a:effectLst>
                <a:outerShdw dist="125724" dir="18900000" algn="ctr" rotWithShape="0">
                  <a:srgbClr val="000099">
                    <a:alpha val="74997"/>
                  </a:srgbClr>
                </a:outerShdw>
              </a:effectLst>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70" decel="100000"/>
                                        <p:tgtEl>
                                          <p:spTgt spid="11"/>
                                        </p:tgtEl>
                                      </p:cBhvr>
                                    </p:animEffect>
                                    <p:animScale>
                                      <p:cBhvr>
                                        <p:cTn id="8" dur="770" decel="100000"/>
                                        <p:tgtEl>
                                          <p:spTgt spid="11"/>
                                        </p:tgtEl>
                                      </p:cBhvr>
                                      <p:from x="10000" y="10000"/>
                                      <p:to x="200000" y="450000"/>
                                    </p:animScale>
                                    <p:animScale>
                                      <p:cBhvr>
                                        <p:cTn id="9" dur="1230" accel="100000" fill="hold">
                                          <p:stCondLst>
                                            <p:cond delay="770"/>
                                          </p:stCondLst>
                                        </p:cTn>
                                        <p:tgtEl>
                                          <p:spTgt spid="11"/>
                                        </p:tgtEl>
                                      </p:cBhvr>
                                      <p:from x="200000" y="450000"/>
                                      <p:to x="100000" y="100000"/>
                                    </p:animScale>
                                    <p:set>
                                      <p:cBhvr>
                                        <p:cTn id="10" dur="770" fill="hold"/>
                                        <p:tgtEl>
                                          <p:spTgt spid="11"/>
                                        </p:tgtEl>
                                        <p:attrNameLst>
                                          <p:attrName>ppt_x</p:attrName>
                                        </p:attrNameLst>
                                      </p:cBhvr>
                                      <p:to>
                                        <p:strVal val="(0.5)"/>
                                      </p:to>
                                    </p:set>
                                    <p:anim from="(0.5)" to="(#ppt_x)" calcmode="lin" valueType="num">
                                      <p:cBhvr>
                                        <p:cTn id="11" dur="1230" accel="100000" fill="hold">
                                          <p:stCondLst>
                                            <p:cond delay="770"/>
                                          </p:stCondLst>
                                        </p:cTn>
                                        <p:tgtEl>
                                          <p:spTgt spid="11"/>
                                        </p:tgtEl>
                                        <p:attrNameLst>
                                          <p:attrName>ppt_x</p:attrName>
                                        </p:attrNameLst>
                                      </p:cBhvr>
                                    </p:anim>
                                    <p:set>
                                      <p:cBhvr>
                                        <p:cTn id="12" dur="770" fill="hold"/>
                                        <p:tgtEl>
                                          <p:spTgt spid="11"/>
                                        </p:tgtEl>
                                        <p:attrNameLst>
                                          <p:attrName>ppt_y</p:attrName>
                                        </p:attrNameLst>
                                      </p:cBhvr>
                                      <p:to>
                                        <p:strVal val="(#ppt_y+0.4)"/>
                                      </p:to>
                                    </p:set>
                                    <p:anim from="(#ppt_y+0.4)" to="(#ppt_y)" calcmode="lin" valueType="num">
                                      <p:cBhvr>
                                        <p:cTn id="13" dur="1230" accel="100000" fill="hold">
                                          <p:stCondLst>
                                            <p:cond delay="770"/>
                                          </p:stCondLst>
                                        </p:cTn>
                                        <p:tgtEl>
                                          <p:spTgt spid="1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descr="Medium wood">
            <a:extLst>
              <a:ext uri="{FF2B5EF4-FFF2-40B4-BE49-F238E27FC236}">
                <a16:creationId xmlns:a16="http://schemas.microsoft.com/office/drawing/2014/main" id="{42CBB78D-9F11-1146-82F9-C4DA4F07B6CC}"/>
              </a:ext>
            </a:extLst>
          </p:cNvPr>
          <p:cNvSpPr>
            <a:spLocks noChangeArrowheads="1"/>
          </p:cNvSpPr>
          <p:nvPr/>
        </p:nvSpPr>
        <p:spPr bwMode="auto">
          <a:xfrm>
            <a:off x="0" y="0"/>
            <a:ext cx="9144000" cy="6858000"/>
          </a:xfrm>
          <a:prstGeom prst="rect">
            <a:avLst/>
          </a:prstGeom>
          <a:blipFill dpi="0" rotWithShape="0">
            <a:blip r:embed="rId3">
              <a:lum bright="-24000"/>
            </a:blip>
            <a:srcRect/>
            <a:tile tx="0" ty="0" sx="100000" sy="100000" flip="none" algn="tl"/>
          </a:blip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349187" name="Text Box 3">
            <a:extLst>
              <a:ext uri="{FF2B5EF4-FFF2-40B4-BE49-F238E27FC236}">
                <a16:creationId xmlns:a16="http://schemas.microsoft.com/office/drawing/2014/main" id="{F22B11EA-112B-7C41-B901-5CA99EA78D32}"/>
              </a:ext>
            </a:extLst>
          </p:cNvPr>
          <p:cNvSpPr txBox="1">
            <a:spLocks noChangeArrowheads="1"/>
          </p:cNvSpPr>
          <p:nvPr/>
        </p:nvSpPr>
        <p:spPr bwMode="auto">
          <a:xfrm>
            <a:off x="990600" y="1600200"/>
            <a:ext cx="69342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Arial" panose="020B0604020202020204" pitchFamily="34" charset="0"/>
              <a:buAutoNum type="arabicPeriod"/>
            </a:pPr>
            <a:r>
              <a:rPr lang="en-US" altLang="en-US" sz="4000" b="1">
                <a:solidFill>
                  <a:schemeClr val="bg1"/>
                </a:solidFill>
                <a:cs typeface="Arial" panose="020B0604020202020204" pitchFamily="34" charset="0"/>
              </a:rPr>
              <a:t>Lập lại</a:t>
            </a:r>
          </a:p>
          <a:p>
            <a:pPr eaLnBrk="1" hangingPunct="1">
              <a:spcBef>
                <a:spcPct val="50000"/>
              </a:spcBef>
              <a:buFont typeface="Arial" panose="020B0604020202020204" pitchFamily="34" charset="0"/>
              <a:buAutoNum type="arabicPeriod"/>
            </a:pPr>
            <a:r>
              <a:rPr lang="en-US" altLang="en-US" sz="4000" b="1">
                <a:solidFill>
                  <a:schemeClr val="bg1"/>
                </a:solidFill>
                <a:cs typeface="Arial" panose="020B0604020202020204" pitchFamily="34" charset="0"/>
              </a:rPr>
              <a:t>Diễn đạt lại</a:t>
            </a:r>
          </a:p>
          <a:p>
            <a:pPr eaLnBrk="1" hangingPunct="1">
              <a:spcBef>
                <a:spcPct val="50000"/>
              </a:spcBef>
              <a:buFont typeface="Arial" panose="020B0604020202020204" pitchFamily="34" charset="0"/>
              <a:buAutoNum type="arabicPeriod"/>
            </a:pPr>
            <a:r>
              <a:rPr lang="en-US" altLang="en-US" sz="4000" b="1">
                <a:solidFill>
                  <a:schemeClr val="bg1"/>
                </a:solidFill>
                <a:cs typeface="Arial" panose="020B0604020202020204" pitchFamily="34" charset="0"/>
              </a:rPr>
              <a:t>Các chuyển mạch</a:t>
            </a:r>
          </a:p>
          <a:p>
            <a:pPr eaLnBrk="1" hangingPunct="1">
              <a:spcBef>
                <a:spcPct val="50000"/>
              </a:spcBef>
              <a:buFont typeface="Arial" panose="020B0604020202020204" pitchFamily="34" charset="0"/>
              <a:buAutoNum type="arabicPeriod"/>
            </a:pPr>
            <a:r>
              <a:rPr lang="en-US" altLang="en-US" sz="4000" b="1">
                <a:solidFill>
                  <a:schemeClr val="bg1"/>
                </a:solidFill>
                <a:cs typeface="Arial" panose="020B0604020202020204" pitchFamily="34" charset="0"/>
              </a:rPr>
              <a:t>Từ chìa khóa</a:t>
            </a:r>
          </a:p>
        </p:txBody>
      </p:sp>
      <p:sp>
        <p:nvSpPr>
          <p:cNvPr id="37892" name="Text Box 4">
            <a:extLst>
              <a:ext uri="{FF2B5EF4-FFF2-40B4-BE49-F238E27FC236}">
                <a16:creationId xmlns:a16="http://schemas.microsoft.com/office/drawing/2014/main" id="{609C64E0-6367-6C4B-AF9B-053C24E111B6}"/>
              </a:ext>
            </a:extLst>
          </p:cNvPr>
          <p:cNvSpPr txBox="1">
            <a:spLocks noChangeArrowheads="1"/>
          </p:cNvSpPr>
          <p:nvPr/>
        </p:nvSpPr>
        <p:spPr bwMode="auto">
          <a:xfrm>
            <a:off x="8458200" y="76200"/>
            <a:ext cx="6096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solidFill>
                  <a:schemeClr val="bg1"/>
                </a:solidFill>
                <a:cs typeface="Arial" charset="0"/>
              </a:rPr>
              <a:t>68</a:t>
            </a:r>
          </a:p>
        </p:txBody>
      </p:sp>
      <p:sp>
        <p:nvSpPr>
          <p:cNvPr id="197636" name="Rectangle 5">
            <a:extLst>
              <a:ext uri="{FF2B5EF4-FFF2-40B4-BE49-F238E27FC236}">
                <a16:creationId xmlns:a16="http://schemas.microsoft.com/office/drawing/2014/main" id="{80DD41A3-1FCC-B240-B8B1-9BB9F31ADF9C}"/>
              </a:ext>
            </a:extLst>
          </p:cNvPr>
          <p:cNvSpPr>
            <a:spLocks noGrp="1" noChangeArrowheads="1"/>
          </p:cNvSpPr>
          <p:nvPr>
            <p:ph type="title" idx="4294967295"/>
          </p:nvPr>
        </p:nvSpPr>
        <p:spPr>
          <a:xfrm>
            <a:off x="457200" y="685800"/>
            <a:ext cx="8229600" cy="685800"/>
          </a:xfrm>
          <a:solidFill>
            <a:schemeClr val="accent1"/>
          </a:solidFill>
        </p:spPr>
        <p:txBody>
          <a:bodyPr/>
          <a:lstStyle/>
          <a:p>
            <a:pPr eaLnBrk="1" hangingPunct="1"/>
            <a:r>
              <a:rPr lang="en-US" altLang="en-US" b="1">
                <a:solidFill>
                  <a:srgbClr val="FF0000"/>
                </a:solidFill>
                <a:ea typeface="ＭＳ Ｐゴシック" panose="020B0600070205080204" pitchFamily="34" charset="-128"/>
                <a:cs typeface="Arial" panose="020B0604020202020204" pitchFamily="34" charset="0"/>
              </a:rPr>
              <a:t>Rõ Ràng trong phần Thân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49187">
                                            <p:txEl>
                                              <p:pRg st="3" end="3"/>
                                            </p:txEl>
                                          </p:spTgt>
                                        </p:tgtEl>
                                        <p:attrNameLst>
                                          <p:attrName>style.visibility</p:attrName>
                                        </p:attrNameLst>
                                      </p:cBhvr>
                                      <p:to>
                                        <p:strVal val="visible"/>
                                      </p:to>
                                    </p:set>
                                    <p:anim calcmode="lin" valueType="num">
                                      <p:cBhvr>
                                        <p:cTn id="7" dur="500" fill="hold"/>
                                        <p:tgtEl>
                                          <p:spTgt spid="34918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49187">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349187">
                                            <p:txEl>
                                              <p:pRg st="3" end="3"/>
                                            </p:txEl>
                                          </p:spTgt>
                                        </p:tgtEl>
                                        <p:attrNameLst>
                                          <p:attrName>style.rotation</p:attrName>
                                        </p:attrNameLst>
                                      </p:cBhvr>
                                      <p:tavLst>
                                        <p:tav tm="0">
                                          <p:val>
                                            <p:fltVal val="360"/>
                                          </p:val>
                                        </p:tav>
                                        <p:tav tm="100000">
                                          <p:val>
                                            <p:fltVal val="0"/>
                                          </p:val>
                                        </p:tav>
                                      </p:tavLst>
                                    </p:anim>
                                    <p:animEffect transition="in" filter="fade">
                                      <p:cBhvr>
                                        <p:cTn id="10" dur="500"/>
                                        <p:tgtEl>
                                          <p:spTgt spid="349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5">
            <a:extLst>
              <a:ext uri="{FF2B5EF4-FFF2-40B4-BE49-F238E27FC236}">
                <a16:creationId xmlns:a16="http://schemas.microsoft.com/office/drawing/2014/main" id="{A1C20B84-A074-7646-9AD3-382497D504E1}"/>
              </a:ext>
            </a:extLst>
          </p:cNvPr>
          <p:cNvSpPr>
            <a:spLocks noGrp="1" noChangeArrowheads="1"/>
          </p:cNvSpPr>
          <p:nvPr>
            <p:ph type="title"/>
          </p:nvPr>
        </p:nvSpPr>
        <p:spPr>
          <a:xfrm>
            <a:off x="457200" y="274638"/>
            <a:ext cx="7518400" cy="944562"/>
          </a:xfrm>
          <a:solidFill>
            <a:srgbClr val="000000"/>
          </a:solidFill>
        </p:spPr>
        <p:txBody>
          <a:bodyPr/>
          <a:lstStyle/>
          <a:p>
            <a:pPr eaLnBrk="1" hangingPunct="1"/>
            <a:r>
              <a:rPr lang="en-US" altLang="en-US" b="1">
                <a:effectLst/>
                <a:latin typeface="Arial" panose="020B0604020202020204" pitchFamily="34" charset="0"/>
                <a:ea typeface="ＭＳ Ｐゴシック" panose="020B0600070205080204" pitchFamily="34" charset="-128"/>
                <a:cs typeface="Arial" panose="020B0604020202020204" pitchFamily="34" charset="0"/>
              </a:rPr>
              <a:t>Lập Lại Các từ </a:t>
            </a:r>
            <a:r>
              <a:rPr lang="en-US" altLang="en-US" b="1">
                <a:solidFill>
                  <a:srgbClr val="FFFF00"/>
                </a:solidFill>
                <a:effectLst/>
                <a:latin typeface="Arial" panose="020B0604020202020204" pitchFamily="34" charset="0"/>
                <a:ea typeface="ＭＳ Ｐゴシック" panose="020B0600070205080204" pitchFamily="34" charset="-128"/>
                <a:cs typeface="Arial" panose="020B0604020202020204" pitchFamily="34" charset="0"/>
              </a:rPr>
              <a:t>Chìa Khóa</a:t>
            </a:r>
            <a:endParaRPr lang="en-US" altLang="en-US" b="1">
              <a:effectLst/>
              <a:latin typeface="Arial" panose="020B0604020202020204" pitchFamily="34" charset="0"/>
              <a:ea typeface="ＭＳ Ｐゴシック" panose="020B0600070205080204" pitchFamily="34" charset="-128"/>
              <a:cs typeface="Arial" panose="020B0604020202020204" pitchFamily="34" charset="0"/>
            </a:endParaRPr>
          </a:p>
        </p:txBody>
      </p:sp>
      <p:sp>
        <p:nvSpPr>
          <p:cNvPr id="17415" name="Text Box 7">
            <a:extLst>
              <a:ext uri="{FF2B5EF4-FFF2-40B4-BE49-F238E27FC236}">
                <a16:creationId xmlns:a16="http://schemas.microsoft.com/office/drawing/2014/main" id="{3792C149-2689-A842-94FA-CD174A24E72B}"/>
              </a:ext>
            </a:extLst>
          </p:cNvPr>
          <p:cNvSpPr txBox="1">
            <a:spLocks noChangeArrowheads="1"/>
          </p:cNvSpPr>
          <p:nvPr/>
        </p:nvSpPr>
        <p:spPr bwMode="auto">
          <a:xfrm>
            <a:off x="152400" y="1568450"/>
            <a:ext cx="89916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cs typeface="Arial" panose="020B0604020202020204" pitchFamily="34" charset="0"/>
              </a:rPr>
              <a:t>CĐ: Những người cha có thể tránh chọc giận  </a:t>
            </a:r>
            <a:r>
              <a:rPr lang="en-US" altLang="en-US" sz="3200" b="1">
                <a:solidFill>
                  <a:srgbClr val="FFFF00"/>
                </a:solidFill>
                <a:cs typeface="Arial" panose="020B0604020202020204" pitchFamily="34" charset="0"/>
              </a:rPr>
              <a:t>con cái</a:t>
            </a:r>
            <a:r>
              <a:rPr lang="en-US" altLang="en-US" sz="3200" b="1">
                <a:cs typeface="Arial" panose="020B0604020202020204" pitchFamily="34" charset="0"/>
              </a:rPr>
              <a:t> như thể nào (Eph. 6:4)?</a:t>
            </a:r>
          </a:p>
        </p:txBody>
      </p:sp>
      <p:sp>
        <p:nvSpPr>
          <p:cNvPr id="17416" name="Text Box 8">
            <a:extLst>
              <a:ext uri="{FF2B5EF4-FFF2-40B4-BE49-F238E27FC236}">
                <a16:creationId xmlns:a16="http://schemas.microsoft.com/office/drawing/2014/main" id="{27010A6F-C925-B047-8D2C-8DA009EDBC01}"/>
              </a:ext>
            </a:extLst>
          </p:cNvPr>
          <p:cNvSpPr txBox="1">
            <a:spLocks noChangeArrowheads="1"/>
          </p:cNvSpPr>
          <p:nvPr/>
        </p:nvSpPr>
        <p:spPr bwMode="auto">
          <a:xfrm>
            <a:off x="34925" y="2819400"/>
            <a:ext cx="87598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cs typeface="Arial" panose="020B0604020202020204" pitchFamily="34" charset="0"/>
              </a:rPr>
              <a:t>I. Chúng ta không nên chọc tức chúng</a:t>
            </a:r>
          </a:p>
        </p:txBody>
      </p:sp>
      <p:sp>
        <p:nvSpPr>
          <p:cNvPr id="17417" name="Text Box 9">
            <a:extLst>
              <a:ext uri="{FF2B5EF4-FFF2-40B4-BE49-F238E27FC236}">
                <a16:creationId xmlns:a16="http://schemas.microsoft.com/office/drawing/2014/main" id="{395009E9-0AF7-494C-AD7E-0D9A0C0AE539}"/>
              </a:ext>
            </a:extLst>
          </p:cNvPr>
          <p:cNvSpPr txBox="1">
            <a:spLocks noChangeArrowheads="1"/>
          </p:cNvSpPr>
          <p:nvPr/>
        </p:nvSpPr>
        <p:spPr bwMode="auto">
          <a:xfrm>
            <a:off x="533400" y="5791200"/>
            <a:ext cx="87598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cs typeface="Arial" panose="020B0604020202020204" pitchFamily="34" charset="0"/>
              </a:rPr>
              <a:t>II. Hãy dạy dỗ </a:t>
            </a:r>
            <a:r>
              <a:rPr lang="en-US" altLang="en-US" sz="3200" b="1">
                <a:solidFill>
                  <a:srgbClr val="FFFF00"/>
                </a:solidFill>
                <a:cs typeface="Arial" panose="020B0604020202020204" pitchFamily="34" charset="0"/>
              </a:rPr>
              <a:t>con cái</a:t>
            </a:r>
            <a:r>
              <a:rPr lang="en-US" altLang="en-US" sz="3200" b="1">
                <a:cs typeface="Arial" panose="020B0604020202020204" pitchFamily="34" charset="0"/>
              </a:rPr>
              <a:t>.</a:t>
            </a:r>
          </a:p>
        </p:txBody>
      </p:sp>
      <p:sp>
        <p:nvSpPr>
          <p:cNvPr id="17418" name="Text Box 10">
            <a:extLst>
              <a:ext uri="{FF2B5EF4-FFF2-40B4-BE49-F238E27FC236}">
                <a16:creationId xmlns:a16="http://schemas.microsoft.com/office/drawing/2014/main" id="{530EE2BC-1EC7-534F-809E-2D9CF34925DA}"/>
              </a:ext>
            </a:extLst>
          </p:cNvPr>
          <p:cNvSpPr txBox="1">
            <a:spLocks noChangeArrowheads="1"/>
          </p:cNvSpPr>
          <p:nvPr/>
        </p:nvSpPr>
        <p:spPr bwMode="auto">
          <a:xfrm>
            <a:off x="107950" y="4084638"/>
            <a:ext cx="91503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cs typeface="Arial" panose="020B0604020202020204" pitchFamily="34" charset="0"/>
              </a:rPr>
              <a:t>II. Chúng ta có thể tránh bằng cách dạy chúng</a:t>
            </a:r>
          </a:p>
        </p:txBody>
      </p:sp>
      <p:sp>
        <p:nvSpPr>
          <p:cNvPr id="17419" name="Text Box 11">
            <a:extLst>
              <a:ext uri="{FF2B5EF4-FFF2-40B4-BE49-F238E27FC236}">
                <a16:creationId xmlns:a16="http://schemas.microsoft.com/office/drawing/2014/main" id="{532ED5B4-E967-214E-A807-6123295F0775}"/>
              </a:ext>
            </a:extLst>
          </p:cNvPr>
          <p:cNvSpPr txBox="1">
            <a:spLocks noChangeArrowheads="1"/>
          </p:cNvSpPr>
          <p:nvPr/>
        </p:nvSpPr>
        <p:spPr bwMode="auto">
          <a:xfrm>
            <a:off x="533400" y="4718050"/>
            <a:ext cx="875982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cs typeface="Arial" panose="020B0604020202020204" pitchFamily="34" charset="0"/>
              </a:rPr>
              <a:t>(Cách thứ hai chúng ta có thể tránh chọc giận </a:t>
            </a:r>
            <a:r>
              <a:rPr lang="en-US" altLang="en-US" sz="3200" b="1">
                <a:solidFill>
                  <a:srgbClr val="FFFF00"/>
                </a:solidFill>
                <a:cs typeface="Arial" panose="020B0604020202020204" pitchFamily="34" charset="0"/>
              </a:rPr>
              <a:t>con cái </a:t>
            </a:r>
            <a:r>
              <a:rPr lang="en-US" altLang="en-US" sz="3200" b="1">
                <a:cs typeface="Arial" panose="020B0604020202020204" pitchFamily="34" charset="0"/>
              </a:rPr>
              <a:t>là…)</a:t>
            </a:r>
          </a:p>
        </p:txBody>
      </p:sp>
      <p:sp>
        <p:nvSpPr>
          <p:cNvPr id="17420" name="Text Box 12">
            <a:extLst>
              <a:ext uri="{FF2B5EF4-FFF2-40B4-BE49-F238E27FC236}">
                <a16:creationId xmlns:a16="http://schemas.microsoft.com/office/drawing/2014/main" id="{1E209A04-722B-C347-9DCE-3FAD0B5AB713}"/>
              </a:ext>
            </a:extLst>
          </p:cNvPr>
          <p:cNvSpPr txBox="1">
            <a:spLocks noChangeArrowheads="1"/>
          </p:cNvSpPr>
          <p:nvPr/>
        </p:nvSpPr>
        <p:spPr bwMode="auto">
          <a:xfrm>
            <a:off x="34925" y="3451225"/>
            <a:ext cx="86074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cs typeface="Arial" panose="020B0604020202020204" pitchFamily="34" charset="0"/>
              </a:rPr>
              <a:t>I. Đừng chọc tức </a:t>
            </a:r>
            <a:r>
              <a:rPr lang="en-US" altLang="en-US" sz="3200" b="1">
                <a:solidFill>
                  <a:srgbClr val="FFFF00"/>
                </a:solidFill>
                <a:cs typeface="Arial" panose="020B0604020202020204" pitchFamily="34" charset="0"/>
              </a:rPr>
              <a:t>con cái</a:t>
            </a:r>
            <a:r>
              <a:rPr lang="en-US" altLang="en-US" sz="3200" b="1">
                <a:cs typeface="Arial" panose="020B0604020202020204" pitchFamily="34" charset="0"/>
              </a:rPr>
              <a:t>.</a:t>
            </a:r>
          </a:p>
        </p:txBody>
      </p:sp>
      <p:sp>
        <p:nvSpPr>
          <p:cNvPr id="17421" name="Line 13">
            <a:extLst>
              <a:ext uri="{FF2B5EF4-FFF2-40B4-BE49-F238E27FC236}">
                <a16:creationId xmlns:a16="http://schemas.microsoft.com/office/drawing/2014/main" id="{7AC0988E-4F6D-0943-9E13-F706888AE9DB}"/>
              </a:ext>
            </a:extLst>
          </p:cNvPr>
          <p:cNvSpPr>
            <a:spLocks noChangeShapeType="1"/>
          </p:cNvSpPr>
          <p:nvPr/>
        </p:nvSpPr>
        <p:spPr bwMode="auto">
          <a:xfrm>
            <a:off x="304800" y="3124200"/>
            <a:ext cx="7518400" cy="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2" name="Line 14">
            <a:extLst>
              <a:ext uri="{FF2B5EF4-FFF2-40B4-BE49-F238E27FC236}">
                <a16:creationId xmlns:a16="http://schemas.microsoft.com/office/drawing/2014/main" id="{F1E1378A-2065-9C44-B81F-8164CED08A55}"/>
              </a:ext>
            </a:extLst>
          </p:cNvPr>
          <p:cNvSpPr>
            <a:spLocks noChangeShapeType="1"/>
          </p:cNvSpPr>
          <p:nvPr/>
        </p:nvSpPr>
        <p:spPr bwMode="auto">
          <a:xfrm>
            <a:off x="381000" y="4343400"/>
            <a:ext cx="8526463" cy="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3" name="Text Box 16">
            <a:extLst>
              <a:ext uri="{FF2B5EF4-FFF2-40B4-BE49-F238E27FC236}">
                <a16:creationId xmlns:a16="http://schemas.microsoft.com/office/drawing/2014/main" id="{C56E1560-56FF-B849-8DB4-D5A79895E5EE}"/>
              </a:ext>
            </a:extLst>
          </p:cNvPr>
          <p:cNvSpPr txBox="1">
            <a:spLocks noChangeArrowheads="1"/>
          </p:cNvSpPr>
          <p:nvPr/>
        </p:nvSpPr>
        <p:spPr bwMode="auto">
          <a:xfrm>
            <a:off x="8458200" y="76200"/>
            <a:ext cx="620713"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cs typeface="Arial" charset="0"/>
              </a:rPr>
              <a:t>68</a:t>
            </a:r>
          </a:p>
        </p:txBody>
      </p:sp>
      <p:grpSp>
        <p:nvGrpSpPr>
          <p:cNvPr id="2" name="Group 17">
            <a:extLst>
              <a:ext uri="{FF2B5EF4-FFF2-40B4-BE49-F238E27FC236}">
                <a16:creationId xmlns:a16="http://schemas.microsoft.com/office/drawing/2014/main" id="{583F9D35-4201-FB43-824D-0F60C0B0B45E}"/>
              </a:ext>
            </a:extLst>
          </p:cNvPr>
          <p:cNvGrpSpPr>
            <a:grpSpLocks/>
          </p:cNvGrpSpPr>
          <p:nvPr/>
        </p:nvGrpSpPr>
        <p:grpSpPr bwMode="auto">
          <a:xfrm>
            <a:off x="3962400" y="4038600"/>
            <a:ext cx="595313" cy="595313"/>
            <a:chOff x="3225" y="3141"/>
            <a:chExt cx="375" cy="375"/>
          </a:xfrm>
        </p:grpSpPr>
        <p:sp>
          <p:nvSpPr>
            <p:cNvPr id="17426" name="Freeform 18">
              <a:extLst>
                <a:ext uri="{FF2B5EF4-FFF2-40B4-BE49-F238E27FC236}">
                  <a16:creationId xmlns:a16="http://schemas.microsoft.com/office/drawing/2014/main" id="{A3E5B01C-F858-5D40-B4B4-8509F784C2A7}"/>
                </a:ext>
              </a:extLst>
            </p:cNvPr>
            <p:cNvSpPr>
              <a:spLocks/>
            </p:cNvSpPr>
            <p:nvPr/>
          </p:nvSpPr>
          <p:spPr bwMode="auto">
            <a:xfrm>
              <a:off x="3338" y="3141"/>
              <a:ext cx="237" cy="375"/>
            </a:xfrm>
            <a:custGeom>
              <a:avLst/>
              <a:gdLst>
                <a:gd name="T0" fmla="*/ 0 w 237"/>
                <a:gd name="T1" fmla="*/ 0 h 375"/>
                <a:gd name="T2" fmla="*/ 10 w 237"/>
                <a:gd name="T3" fmla="*/ 30 h 375"/>
                <a:gd name="T4" fmla="*/ 49 w 237"/>
                <a:gd name="T5" fmla="*/ 89 h 375"/>
                <a:gd name="T6" fmla="*/ 109 w 237"/>
                <a:gd name="T7" fmla="*/ 207 h 375"/>
                <a:gd name="T8" fmla="*/ 148 w 237"/>
                <a:gd name="T9" fmla="*/ 286 h 375"/>
                <a:gd name="T10" fmla="*/ 158 w 237"/>
                <a:gd name="T11" fmla="*/ 326 h 375"/>
                <a:gd name="T12" fmla="*/ 237 w 237"/>
                <a:gd name="T13" fmla="*/ 375 h 375"/>
                <a:gd name="T14" fmla="*/ 0 60000 65536"/>
                <a:gd name="T15" fmla="*/ 0 60000 65536"/>
                <a:gd name="T16" fmla="*/ 0 60000 65536"/>
                <a:gd name="T17" fmla="*/ 0 60000 65536"/>
                <a:gd name="T18" fmla="*/ 0 60000 65536"/>
                <a:gd name="T19" fmla="*/ 0 60000 65536"/>
                <a:gd name="T20" fmla="*/ 0 60000 65536"/>
                <a:gd name="T21" fmla="*/ 0 w 237"/>
                <a:gd name="T22" fmla="*/ 0 h 375"/>
                <a:gd name="T23" fmla="*/ 237 w 237"/>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7" name="Freeform 19">
              <a:extLst>
                <a:ext uri="{FF2B5EF4-FFF2-40B4-BE49-F238E27FC236}">
                  <a16:creationId xmlns:a16="http://schemas.microsoft.com/office/drawing/2014/main" id="{21A0F36B-5772-D843-A9D4-12D0851BBDD5}"/>
                </a:ext>
              </a:extLst>
            </p:cNvPr>
            <p:cNvSpPr>
              <a:spLocks/>
            </p:cNvSpPr>
            <p:nvPr/>
          </p:nvSpPr>
          <p:spPr bwMode="auto">
            <a:xfrm rot="-7473581">
              <a:off x="3303" y="3111"/>
              <a:ext cx="219" cy="375"/>
            </a:xfrm>
            <a:custGeom>
              <a:avLst/>
              <a:gdLst>
                <a:gd name="T0" fmla="*/ 0 w 237"/>
                <a:gd name="T1" fmla="*/ 0 h 375"/>
                <a:gd name="T2" fmla="*/ 7 w 237"/>
                <a:gd name="T3" fmla="*/ 30 h 375"/>
                <a:gd name="T4" fmla="*/ 39 w 237"/>
                <a:gd name="T5" fmla="*/ 89 h 375"/>
                <a:gd name="T6" fmla="*/ 86 w 237"/>
                <a:gd name="T7" fmla="*/ 207 h 375"/>
                <a:gd name="T8" fmla="*/ 117 w 237"/>
                <a:gd name="T9" fmla="*/ 286 h 375"/>
                <a:gd name="T10" fmla="*/ 125 w 237"/>
                <a:gd name="T11" fmla="*/ 326 h 375"/>
                <a:gd name="T12" fmla="*/ 187 w 237"/>
                <a:gd name="T13" fmla="*/ 375 h 375"/>
                <a:gd name="T14" fmla="*/ 0 60000 65536"/>
                <a:gd name="T15" fmla="*/ 0 60000 65536"/>
                <a:gd name="T16" fmla="*/ 0 60000 65536"/>
                <a:gd name="T17" fmla="*/ 0 60000 65536"/>
                <a:gd name="T18" fmla="*/ 0 60000 65536"/>
                <a:gd name="T19" fmla="*/ 0 60000 65536"/>
                <a:gd name="T20" fmla="*/ 0 60000 65536"/>
                <a:gd name="T21" fmla="*/ 0 w 237"/>
                <a:gd name="T22" fmla="*/ 0 h 375"/>
                <a:gd name="T23" fmla="*/ 237 w 237"/>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375">
                  <a:moveTo>
                    <a:pt x="0" y="0"/>
                  </a:moveTo>
                  <a:cubicBezTo>
                    <a:pt x="3" y="10"/>
                    <a:pt x="4" y="20"/>
                    <a:pt x="10" y="30"/>
                  </a:cubicBezTo>
                  <a:cubicBezTo>
                    <a:pt x="21" y="50"/>
                    <a:pt x="41" y="66"/>
                    <a:pt x="49" y="89"/>
                  </a:cubicBezTo>
                  <a:cubicBezTo>
                    <a:pt x="68" y="146"/>
                    <a:pt x="68" y="167"/>
                    <a:pt x="109" y="207"/>
                  </a:cubicBezTo>
                  <a:cubicBezTo>
                    <a:pt x="130" y="301"/>
                    <a:pt x="99" y="189"/>
                    <a:pt x="148" y="286"/>
                  </a:cubicBezTo>
                  <a:cubicBezTo>
                    <a:pt x="154" y="298"/>
                    <a:pt x="148" y="315"/>
                    <a:pt x="158" y="326"/>
                  </a:cubicBezTo>
                  <a:cubicBezTo>
                    <a:pt x="174" y="344"/>
                    <a:pt x="211" y="362"/>
                    <a:pt x="237" y="375"/>
                  </a:cubicBezTo>
                </a:path>
              </a:pathLst>
            </a:custGeom>
            <a:noFill/>
            <a:ln w="76200" cmpd="sng">
              <a:solidFill>
                <a:srgbClr val="FF0000"/>
              </a:solidFill>
              <a:round/>
              <a:headEnd/>
              <a:tailEnd/>
            </a:ln>
            <a:effectLst>
              <a:outerShdw blurRad="63500" sy="-50000" kx="2453608"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7428" name="Text Box 20">
            <a:extLst>
              <a:ext uri="{FF2B5EF4-FFF2-40B4-BE49-F238E27FC236}">
                <a16:creationId xmlns:a16="http://schemas.microsoft.com/office/drawing/2014/main" id="{3E807E68-2093-7649-8716-5AD65AAD0F92}"/>
              </a:ext>
            </a:extLst>
          </p:cNvPr>
          <p:cNvSpPr txBox="1">
            <a:spLocks noChangeArrowheads="1"/>
          </p:cNvSpPr>
          <p:nvPr/>
        </p:nvSpPr>
        <p:spPr bwMode="auto">
          <a:xfrm rot="-856371">
            <a:off x="8326438" y="2293938"/>
            <a:ext cx="501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000" b="1">
                <a:cs typeface="Arial" panose="020B0604020202020204" pitchFamily="34" charset="0"/>
              </a:rPr>
              <a:t>?</a:t>
            </a:r>
            <a:endParaRPr lang="en-US" altLang="en-US">
              <a:cs typeface="Arial" panose="020B0604020202020204" pitchFamily="34" charset="0"/>
            </a:endParaRPr>
          </a:p>
        </p:txBody>
      </p:sp>
      <p:sp>
        <p:nvSpPr>
          <p:cNvPr id="17429" name="Text Box 21">
            <a:extLst>
              <a:ext uri="{FF2B5EF4-FFF2-40B4-BE49-F238E27FC236}">
                <a16:creationId xmlns:a16="http://schemas.microsoft.com/office/drawing/2014/main" id="{2F4B32D8-791E-3B41-AAA5-553193164819}"/>
              </a:ext>
            </a:extLst>
          </p:cNvPr>
          <p:cNvSpPr txBox="1">
            <a:spLocks noChangeArrowheads="1"/>
          </p:cNvSpPr>
          <p:nvPr/>
        </p:nvSpPr>
        <p:spPr bwMode="auto">
          <a:xfrm rot="-856371">
            <a:off x="1290638" y="3684588"/>
            <a:ext cx="503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cs typeface="Arial" panose="020B0604020202020204" pitchFamily="34" charset="0"/>
              </a:rPr>
              <a:t>?</a:t>
            </a:r>
            <a:endParaRPr lang="en-US" altLang="en-US" sz="2000">
              <a:cs typeface="Arial" panose="020B0604020202020204" pitchFamily="34" charset="0"/>
            </a:endParaRPr>
          </a:p>
        </p:txBody>
      </p:sp>
      <p:sp>
        <p:nvSpPr>
          <p:cNvPr id="17430" name="Text Box 22">
            <a:extLst>
              <a:ext uri="{FF2B5EF4-FFF2-40B4-BE49-F238E27FC236}">
                <a16:creationId xmlns:a16="http://schemas.microsoft.com/office/drawing/2014/main" id="{644CE7B3-6D89-3D47-BEED-6000F6F7F42A}"/>
              </a:ext>
            </a:extLst>
          </p:cNvPr>
          <p:cNvSpPr txBox="1">
            <a:spLocks noChangeArrowheads="1"/>
          </p:cNvSpPr>
          <p:nvPr/>
        </p:nvSpPr>
        <p:spPr bwMode="auto">
          <a:xfrm rot="-856371">
            <a:off x="7767638" y="3684588"/>
            <a:ext cx="503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cs typeface="Arial" panose="020B0604020202020204" pitchFamily="34" charset="0"/>
              </a:rPr>
              <a:t>?</a:t>
            </a:r>
            <a:endParaRPr lang="en-US" altLang="en-US" sz="2000">
              <a:cs typeface="Arial" panose="020B0604020202020204" pitchFamily="34" charset="0"/>
            </a:endParaRPr>
          </a:p>
        </p:txBody>
      </p:sp>
      <p:sp>
        <p:nvSpPr>
          <p:cNvPr id="17431" name="Text Box 23">
            <a:extLst>
              <a:ext uri="{FF2B5EF4-FFF2-40B4-BE49-F238E27FC236}">
                <a16:creationId xmlns:a16="http://schemas.microsoft.com/office/drawing/2014/main" id="{17C4CE1A-5436-1D47-950C-B3F88F1A7E40}"/>
              </a:ext>
            </a:extLst>
          </p:cNvPr>
          <p:cNvSpPr txBox="1">
            <a:spLocks noChangeArrowheads="1"/>
          </p:cNvSpPr>
          <p:nvPr/>
        </p:nvSpPr>
        <p:spPr bwMode="auto">
          <a:xfrm rot="-856371">
            <a:off x="4033838" y="3684588"/>
            <a:ext cx="503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cs typeface="Arial" panose="020B0604020202020204" pitchFamily="34" charset="0"/>
              </a:rPr>
              <a:t>?</a:t>
            </a:r>
            <a:endParaRPr lang="en-US" altLang="en-US" sz="200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dissolve">
                                      <p:cBhvr>
                                        <p:cTn id="7" dur="500"/>
                                        <p:tgtEl>
                                          <p:spTgt spid="17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6"/>
                                        </p:tgtEl>
                                        <p:attrNameLst>
                                          <p:attrName>style.visibility</p:attrName>
                                        </p:attrNameLst>
                                      </p:cBhvr>
                                      <p:to>
                                        <p:strVal val="visible"/>
                                      </p:to>
                                    </p:set>
                                    <p:animEffect transition="in" filter="dissolve">
                                      <p:cBhvr>
                                        <p:cTn id="12" dur="500"/>
                                        <p:tgtEl>
                                          <p:spTgt spid="174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8"/>
                                        </p:tgtEl>
                                        <p:attrNameLst>
                                          <p:attrName>style.visibility</p:attrName>
                                        </p:attrNameLst>
                                      </p:cBhvr>
                                      <p:to>
                                        <p:strVal val="visible"/>
                                      </p:to>
                                    </p:set>
                                    <p:animEffect transition="in" filter="dissolve">
                                      <p:cBhvr>
                                        <p:cTn id="17" dur="500"/>
                                        <p:tgtEl>
                                          <p:spTgt spid="174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7428"/>
                                        </p:tgtEl>
                                        <p:attrNameLst>
                                          <p:attrName>style.visibility</p:attrName>
                                        </p:attrNameLst>
                                      </p:cBhvr>
                                      <p:to>
                                        <p:strVal val="visible"/>
                                      </p:to>
                                    </p:set>
                                    <p:animEffect transition="in" filter="wipe(down)">
                                      <p:cBhvr>
                                        <p:cTn id="22" dur="580">
                                          <p:stCondLst>
                                            <p:cond delay="0"/>
                                          </p:stCondLst>
                                        </p:cTn>
                                        <p:tgtEl>
                                          <p:spTgt spid="17428"/>
                                        </p:tgtEl>
                                      </p:cBhvr>
                                    </p:animEffect>
                                    <p:anim calcmode="lin" valueType="num">
                                      <p:cBhvr>
                                        <p:cTn id="23" dur="1822" tmFilter="0,0; 0.14,0.36; 0.43,0.73; 0.71,0.91; 1.0,1.0">
                                          <p:stCondLst>
                                            <p:cond delay="0"/>
                                          </p:stCondLst>
                                        </p:cTn>
                                        <p:tgtEl>
                                          <p:spTgt spid="1742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742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742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742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7428"/>
                                        </p:tgtEl>
                                        <p:attrNameLst>
                                          <p:attrName>ppt_y</p:attrName>
                                        </p:attrNameLst>
                                      </p:cBhvr>
                                      <p:tavLst>
                                        <p:tav tm="0" fmla="#ppt_y-sin(pi*$)/81">
                                          <p:val>
                                            <p:fltVal val="0"/>
                                          </p:val>
                                        </p:tav>
                                        <p:tav tm="100000">
                                          <p:val>
                                            <p:fltVal val="1"/>
                                          </p:val>
                                        </p:tav>
                                      </p:tavLst>
                                    </p:anim>
                                    <p:animScale>
                                      <p:cBhvr>
                                        <p:cTn id="28" dur="26">
                                          <p:stCondLst>
                                            <p:cond delay="650"/>
                                          </p:stCondLst>
                                        </p:cTn>
                                        <p:tgtEl>
                                          <p:spTgt spid="17428"/>
                                        </p:tgtEl>
                                      </p:cBhvr>
                                      <p:to x="100000" y="60000"/>
                                    </p:animScale>
                                    <p:animScale>
                                      <p:cBhvr>
                                        <p:cTn id="29" dur="166" decel="50000">
                                          <p:stCondLst>
                                            <p:cond delay="676"/>
                                          </p:stCondLst>
                                        </p:cTn>
                                        <p:tgtEl>
                                          <p:spTgt spid="17428"/>
                                        </p:tgtEl>
                                      </p:cBhvr>
                                      <p:to x="100000" y="100000"/>
                                    </p:animScale>
                                    <p:animScale>
                                      <p:cBhvr>
                                        <p:cTn id="30" dur="26">
                                          <p:stCondLst>
                                            <p:cond delay="1312"/>
                                          </p:stCondLst>
                                        </p:cTn>
                                        <p:tgtEl>
                                          <p:spTgt spid="17428"/>
                                        </p:tgtEl>
                                      </p:cBhvr>
                                      <p:to x="100000" y="80000"/>
                                    </p:animScale>
                                    <p:animScale>
                                      <p:cBhvr>
                                        <p:cTn id="31" dur="166" decel="50000">
                                          <p:stCondLst>
                                            <p:cond delay="1338"/>
                                          </p:stCondLst>
                                        </p:cTn>
                                        <p:tgtEl>
                                          <p:spTgt spid="17428"/>
                                        </p:tgtEl>
                                      </p:cBhvr>
                                      <p:to x="100000" y="100000"/>
                                    </p:animScale>
                                    <p:animScale>
                                      <p:cBhvr>
                                        <p:cTn id="32" dur="26">
                                          <p:stCondLst>
                                            <p:cond delay="1642"/>
                                          </p:stCondLst>
                                        </p:cTn>
                                        <p:tgtEl>
                                          <p:spTgt spid="17428"/>
                                        </p:tgtEl>
                                      </p:cBhvr>
                                      <p:to x="100000" y="90000"/>
                                    </p:animScale>
                                    <p:animScale>
                                      <p:cBhvr>
                                        <p:cTn id="33" dur="166" decel="50000">
                                          <p:stCondLst>
                                            <p:cond delay="1668"/>
                                          </p:stCondLst>
                                        </p:cTn>
                                        <p:tgtEl>
                                          <p:spTgt spid="17428"/>
                                        </p:tgtEl>
                                      </p:cBhvr>
                                      <p:to x="100000" y="100000"/>
                                    </p:animScale>
                                    <p:animScale>
                                      <p:cBhvr>
                                        <p:cTn id="34" dur="26">
                                          <p:stCondLst>
                                            <p:cond delay="1808"/>
                                          </p:stCondLst>
                                        </p:cTn>
                                        <p:tgtEl>
                                          <p:spTgt spid="17428"/>
                                        </p:tgtEl>
                                      </p:cBhvr>
                                      <p:to x="100000" y="95000"/>
                                    </p:animScale>
                                    <p:animScale>
                                      <p:cBhvr>
                                        <p:cTn id="35" dur="166" decel="50000">
                                          <p:stCondLst>
                                            <p:cond delay="1834"/>
                                          </p:stCondLst>
                                        </p:cTn>
                                        <p:tgtEl>
                                          <p:spTgt spid="17428"/>
                                        </p:tgtEl>
                                      </p:cBhvr>
                                      <p:to x="100000" y="100000"/>
                                    </p:animScale>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17421"/>
                                        </p:tgtEl>
                                        <p:attrNameLst>
                                          <p:attrName>style.visibility</p:attrName>
                                        </p:attrNameLst>
                                      </p:cBhvr>
                                      <p:to>
                                        <p:strVal val="visible"/>
                                      </p:to>
                                    </p:set>
                                    <p:animEffect transition="in" filter="wipe(left)">
                                      <p:cBhvr>
                                        <p:cTn id="40" dur="500"/>
                                        <p:tgtEl>
                                          <p:spTgt spid="1742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7420"/>
                                        </p:tgtEl>
                                        <p:attrNameLst>
                                          <p:attrName>style.visibility</p:attrName>
                                        </p:attrNameLst>
                                      </p:cBhvr>
                                      <p:to>
                                        <p:strVal val="visible"/>
                                      </p:to>
                                    </p:set>
                                    <p:animEffect transition="in" filter="dissolve">
                                      <p:cBhvr>
                                        <p:cTn id="45" dur="500"/>
                                        <p:tgtEl>
                                          <p:spTgt spid="1742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7429"/>
                                        </p:tgtEl>
                                        <p:attrNameLst>
                                          <p:attrName>style.visibility</p:attrName>
                                        </p:attrNameLst>
                                      </p:cBhvr>
                                      <p:to>
                                        <p:strVal val="visible"/>
                                      </p:to>
                                    </p:set>
                                    <p:animEffect transition="in" filter="wipe(down)">
                                      <p:cBhvr>
                                        <p:cTn id="50" dur="580">
                                          <p:stCondLst>
                                            <p:cond delay="0"/>
                                          </p:stCondLst>
                                        </p:cTn>
                                        <p:tgtEl>
                                          <p:spTgt spid="17429"/>
                                        </p:tgtEl>
                                      </p:cBhvr>
                                    </p:animEffect>
                                    <p:anim calcmode="lin" valueType="num">
                                      <p:cBhvr>
                                        <p:cTn id="51" dur="1822" tmFilter="0,0; 0.14,0.36; 0.43,0.73; 0.71,0.91; 1.0,1.0">
                                          <p:stCondLst>
                                            <p:cond delay="0"/>
                                          </p:stCondLst>
                                        </p:cTn>
                                        <p:tgtEl>
                                          <p:spTgt spid="1742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742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742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742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7429"/>
                                        </p:tgtEl>
                                        <p:attrNameLst>
                                          <p:attrName>ppt_y</p:attrName>
                                        </p:attrNameLst>
                                      </p:cBhvr>
                                      <p:tavLst>
                                        <p:tav tm="0" fmla="#ppt_y-sin(pi*$)/81">
                                          <p:val>
                                            <p:fltVal val="0"/>
                                          </p:val>
                                        </p:tav>
                                        <p:tav tm="100000">
                                          <p:val>
                                            <p:fltVal val="1"/>
                                          </p:val>
                                        </p:tav>
                                      </p:tavLst>
                                    </p:anim>
                                    <p:animScale>
                                      <p:cBhvr>
                                        <p:cTn id="56" dur="26">
                                          <p:stCondLst>
                                            <p:cond delay="650"/>
                                          </p:stCondLst>
                                        </p:cTn>
                                        <p:tgtEl>
                                          <p:spTgt spid="17429"/>
                                        </p:tgtEl>
                                      </p:cBhvr>
                                      <p:to x="100000" y="60000"/>
                                    </p:animScale>
                                    <p:animScale>
                                      <p:cBhvr>
                                        <p:cTn id="57" dur="166" decel="50000">
                                          <p:stCondLst>
                                            <p:cond delay="676"/>
                                          </p:stCondLst>
                                        </p:cTn>
                                        <p:tgtEl>
                                          <p:spTgt spid="17429"/>
                                        </p:tgtEl>
                                      </p:cBhvr>
                                      <p:to x="100000" y="100000"/>
                                    </p:animScale>
                                    <p:animScale>
                                      <p:cBhvr>
                                        <p:cTn id="58" dur="26">
                                          <p:stCondLst>
                                            <p:cond delay="1312"/>
                                          </p:stCondLst>
                                        </p:cTn>
                                        <p:tgtEl>
                                          <p:spTgt spid="17429"/>
                                        </p:tgtEl>
                                      </p:cBhvr>
                                      <p:to x="100000" y="80000"/>
                                    </p:animScale>
                                    <p:animScale>
                                      <p:cBhvr>
                                        <p:cTn id="59" dur="166" decel="50000">
                                          <p:stCondLst>
                                            <p:cond delay="1338"/>
                                          </p:stCondLst>
                                        </p:cTn>
                                        <p:tgtEl>
                                          <p:spTgt spid="17429"/>
                                        </p:tgtEl>
                                      </p:cBhvr>
                                      <p:to x="100000" y="100000"/>
                                    </p:animScale>
                                    <p:animScale>
                                      <p:cBhvr>
                                        <p:cTn id="60" dur="26">
                                          <p:stCondLst>
                                            <p:cond delay="1642"/>
                                          </p:stCondLst>
                                        </p:cTn>
                                        <p:tgtEl>
                                          <p:spTgt spid="17429"/>
                                        </p:tgtEl>
                                      </p:cBhvr>
                                      <p:to x="100000" y="90000"/>
                                    </p:animScale>
                                    <p:animScale>
                                      <p:cBhvr>
                                        <p:cTn id="61" dur="166" decel="50000">
                                          <p:stCondLst>
                                            <p:cond delay="1668"/>
                                          </p:stCondLst>
                                        </p:cTn>
                                        <p:tgtEl>
                                          <p:spTgt spid="17429"/>
                                        </p:tgtEl>
                                      </p:cBhvr>
                                      <p:to x="100000" y="100000"/>
                                    </p:animScale>
                                    <p:animScale>
                                      <p:cBhvr>
                                        <p:cTn id="62" dur="26">
                                          <p:stCondLst>
                                            <p:cond delay="1808"/>
                                          </p:stCondLst>
                                        </p:cTn>
                                        <p:tgtEl>
                                          <p:spTgt spid="17429"/>
                                        </p:tgtEl>
                                      </p:cBhvr>
                                      <p:to x="100000" y="95000"/>
                                    </p:animScale>
                                    <p:animScale>
                                      <p:cBhvr>
                                        <p:cTn id="63" dur="166" decel="50000">
                                          <p:stCondLst>
                                            <p:cond delay="1834"/>
                                          </p:stCondLst>
                                        </p:cTn>
                                        <p:tgtEl>
                                          <p:spTgt spid="17429"/>
                                        </p:tgtEl>
                                      </p:cBhvr>
                                      <p:to x="100000" y="100000"/>
                                    </p:animScale>
                                  </p:childTnLst>
                                </p:cTn>
                              </p:par>
                            </p:childTnLst>
                          </p:cTn>
                        </p:par>
                      </p:childTnLst>
                    </p:cTn>
                  </p:par>
                  <p:par>
                    <p:cTn id="64" fill="hold" nodeType="clickPar">
                      <p:stCondLst>
                        <p:cond delay="indefinite"/>
                      </p:stCondLst>
                      <p:childTnLst>
                        <p:par>
                          <p:cTn id="65" fill="hold" nodeType="withGroup">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17431"/>
                                        </p:tgtEl>
                                        <p:attrNameLst>
                                          <p:attrName>style.visibility</p:attrName>
                                        </p:attrNameLst>
                                      </p:cBhvr>
                                      <p:to>
                                        <p:strVal val="visible"/>
                                      </p:to>
                                    </p:set>
                                    <p:animEffect transition="in" filter="wipe(down)">
                                      <p:cBhvr>
                                        <p:cTn id="68" dur="580">
                                          <p:stCondLst>
                                            <p:cond delay="0"/>
                                          </p:stCondLst>
                                        </p:cTn>
                                        <p:tgtEl>
                                          <p:spTgt spid="17431"/>
                                        </p:tgtEl>
                                      </p:cBhvr>
                                    </p:animEffect>
                                    <p:anim calcmode="lin" valueType="num">
                                      <p:cBhvr>
                                        <p:cTn id="69" dur="1822" tmFilter="0,0; 0.14,0.36; 0.43,0.73; 0.71,0.91; 1.0,1.0">
                                          <p:stCondLst>
                                            <p:cond delay="0"/>
                                          </p:stCondLst>
                                        </p:cTn>
                                        <p:tgtEl>
                                          <p:spTgt spid="17431"/>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7431"/>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7431"/>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7431"/>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7431"/>
                                        </p:tgtEl>
                                        <p:attrNameLst>
                                          <p:attrName>ppt_y</p:attrName>
                                        </p:attrNameLst>
                                      </p:cBhvr>
                                      <p:tavLst>
                                        <p:tav tm="0" fmla="#ppt_y-sin(pi*$)/81">
                                          <p:val>
                                            <p:fltVal val="0"/>
                                          </p:val>
                                        </p:tav>
                                        <p:tav tm="100000">
                                          <p:val>
                                            <p:fltVal val="1"/>
                                          </p:val>
                                        </p:tav>
                                      </p:tavLst>
                                    </p:anim>
                                    <p:animScale>
                                      <p:cBhvr>
                                        <p:cTn id="74" dur="26">
                                          <p:stCondLst>
                                            <p:cond delay="650"/>
                                          </p:stCondLst>
                                        </p:cTn>
                                        <p:tgtEl>
                                          <p:spTgt spid="17431"/>
                                        </p:tgtEl>
                                      </p:cBhvr>
                                      <p:to x="100000" y="60000"/>
                                    </p:animScale>
                                    <p:animScale>
                                      <p:cBhvr>
                                        <p:cTn id="75" dur="166" decel="50000">
                                          <p:stCondLst>
                                            <p:cond delay="676"/>
                                          </p:stCondLst>
                                        </p:cTn>
                                        <p:tgtEl>
                                          <p:spTgt spid="17431"/>
                                        </p:tgtEl>
                                      </p:cBhvr>
                                      <p:to x="100000" y="100000"/>
                                    </p:animScale>
                                    <p:animScale>
                                      <p:cBhvr>
                                        <p:cTn id="76" dur="26">
                                          <p:stCondLst>
                                            <p:cond delay="1312"/>
                                          </p:stCondLst>
                                        </p:cTn>
                                        <p:tgtEl>
                                          <p:spTgt spid="17431"/>
                                        </p:tgtEl>
                                      </p:cBhvr>
                                      <p:to x="100000" y="80000"/>
                                    </p:animScale>
                                    <p:animScale>
                                      <p:cBhvr>
                                        <p:cTn id="77" dur="166" decel="50000">
                                          <p:stCondLst>
                                            <p:cond delay="1338"/>
                                          </p:stCondLst>
                                        </p:cTn>
                                        <p:tgtEl>
                                          <p:spTgt spid="17431"/>
                                        </p:tgtEl>
                                      </p:cBhvr>
                                      <p:to x="100000" y="100000"/>
                                    </p:animScale>
                                    <p:animScale>
                                      <p:cBhvr>
                                        <p:cTn id="78" dur="26">
                                          <p:stCondLst>
                                            <p:cond delay="1642"/>
                                          </p:stCondLst>
                                        </p:cTn>
                                        <p:tgtEl>
                                          <p:spTgt spid="17431"/>
                                        </p:tgtEl>
                                      </p:cBhvr>
                                      <p:to x="100000" y="90000"/>
                                    </p:animScale>
                                    <p:animScale>
                                      <p:cBhvr>
                                        <p:cTn id="79" dur="166" decel="50000">
                                          <p:stCondLst>
                                            <p:cond delay="1668"/>
                                          </p:stCondLst>
                                        </p:cTn>
                                        <p:tgtEl>
                                          <p:spTgt spid="17431"/>
                                        </p:tgtEl>
                                      </p:cBhvr>
                                      <p:to x="100000" y="100000"/>
                                    </p:animScale>
                                    <p:animScale>
                                      <p:cBhvr>
                                        <p:cTn id="80" dur="26">
                                          <p:stCondLst>
                                            <p:cond delay="1808"/>
                                          </p:stCondLst>
                                        </p:cTn>
                                        <p:tgtEl>
                                          <p:spTgt spid="17431"/>
                                        </p:tgtEl>
                                      </p:cBhvr>
                                      <p:to x="100000" y="95000"/>
                                    </p:animScale>
                                    <p:animScale>
                                      <p:cBhvr>
                                        <p:cTn id="81" dur="166" decel="50000">
                                          <p:stCondLst>
                                            <p:cond delay="1834"/>
                                          </p:stCondLst>
                                        </p:cTn>
                                        <p:tgtEl>
                                          <p:spTgt spid="17431"/>
                                        </p:tgtEl>
                                      </p:cBhvr>
                                      <p:to x="100000" y="100000"/>
                                    </p:animScale>
                                  </p:childTnLst>
                                </p:cTn>
                              </p:par>
                            </p:childTnLst>
                          </p:cTn>
                        </p:par>
                      </p:childTnLst>
                    </p:cTn>
                  </p:par>
                  <p:par>
                    <p:cTn id="82" fill="hold" nodeType="clickPar">
                      <p:stCondLst>
                        <p:cond delay="indefinite"/>
                      </p:stCondLst>
                      <p:childTnLst>
                        <p:par>
                          <p:cTn id="83" fill="hold" nodeType="withGroup">
                            <p:stCondLst>
                              <p:cond delay="0"/>
                            </p:stCondLst>
                            <p:childTnLst>
                              <p:par>
                                <p:cTn id="84" presetID="51" presetClass="entr" presetSubtype="0" fill="hold"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fade">
                                      <p:cBhvr>
                                        <p:cTn id="86" dur="770" decel="100000"/>
                                        <p:tgtEl>
                                          <p:spTgt spid="2"/>
                                        </p:tgtEl>
                                      </p:cBhvr>
                                    </p:animEffect>
                                    <p:animScale>
                                      <p:cBhvr>
                                        <p:cTn id="87" dur="770" decel="100000"/>
                                        <p:tgtEl>
                                          <p:spTgt spid="2"/>
                                        </p:tgtEl>
                                      </p:cBhvr>
                                      <p:from x="10000" y="10000"/>
                                      <p:to x="200000" y="450000"/>
                                    </p:animScale>
                                    <p:animScale>
                                      <p:cBhvr>
                                        <p:cTn id="88" dur="1230" accel="100000" fill="hold">
                                          <p:stCondLst>
                                            <p:cond delay="770"/>
                                          </p:stCondLst>
                                        </p:cTn>
                                        <p:tgtEl>
                                          <p:spTgt spid="2"/>
                                        </p:tgtEl>
                                      </p:cBhvr>
                                      <p:from x="200000" y="450000"/>
                                      <p:to x="100000" y="100000"/>
                                    </p:animScale>
                                    <p:set>
                                      <p:cBhvr>
                                        <p:cTn id="89" dur="770" fill="hold"/>
                                        <p:tgtEl>
                                          <p:spTgt spid="2"/>
                                        </p:tgtEl>
                                        <p:attrNameLst>
                                          <p:attrName>ppt_x</p:attrName>
                                        </p:attrNameLst>
                                      </p:cBhvr>
                                      <p:to>
                                        <p:strVal val="(0.5)"/>
                                      </p:to>
                                    </p:set>
                                    <p:anim from="(0.5)" to="(#ppt_x)" calcmode="lin" valueType="num">
                                      <p:cBhvr>
                                        <p:cTn id="90" dur="1230" accel="100000" fill="hold">
                                          <p:stCondLst>
                                            <p:cond delay="770"/>
                                          </p:stCondLst>
                                        </p:cTn>
                                        <p:tgtEl>
                                          <p:spTgt spid="2"/>
                                        </p:tgtEl>
                                        <p:attrNameLst>
                                          <p:attrName>ppt_x</p:attrName>
                                        </p:attrNameLst>
                                      </p:cBhvr>
                                    </p:anim>
                                    <p:set>
                                      <p:cBhvr>
                                        <p:cTn id="91" dur="770" fill="hold"/>
                                        <p:tgtEl>
                                          <p:spTgt spid="2"/>
                                        </p:tgtEl>
                                        <p:attrNameLst>
                                          <p:attrName>ppt_y</p:attrName>
                                        </p:attrNameLst>
                                      </p:cBhvr>
                                      <p:to>
                                        <p:strVal val="(#ppt_y+0.4)"/>
                                      </p:to>
                                    </p:set>
                                    <p:anim from="(#ppt_y+0.4)" to="(#ppt_y)" calcmode="lin" valueType="num">
                                      <p:cBhvr>
                                        <p:cTn id="92" dur="1230" accel="100000" fill="hold">
                                          <p:stCondLst>
                                            <p:cond delay="770"/>
                                          </p:stCondLst>
                                        </p:cTn>
                                        <p:tgtEl>
                                          <p:spTgt spid="2"/>
                                        </p:tgtEl>
                                        <p:attrNameLst>
                                          <p:attrName>ppt_y</p:attrName>
                                        </p:attrNameLst>
                                      </p:cBhvr>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7430"/>
                                        </p:tgtEl>
                                        <p:attrNameLst>
                                          <p:attrName>style.visibility</p:attrName>
                                        </p:attrNameLst>
                                      </p:cBhvr>
                                      <p:to>
                                        <p:strVal val="visible"/>
                                      </p:to>
                                    </p:set>
                                    <p:animEffect transition="in" filter="wipe(down)">
                                      <p:cBhvr>
                                        <p:cTn id="97" dur="580">
                                          <p:stCondLst>
                                            <p:cond delay="0"/>
                                          </p:stCondLst>
                                        </p:cTn>
                                        <p:tgtEl>
                                          <p:spTgt spid="17430"/>
                                        </p:tgtEl>
                                      </p:cBhvr>
                                    </p:animEffect>
                                    <p:anim calcmode="lin" valueType="num">
                                      <p:cBhvr>
                                        <p:cTn id="98" dur="1822" tmFilter="0,0; 0.14,0.36; 0.43,0.73; 0.71,0.91; 1.0,1.0">
                                          <p:stCondLst>
                                            <p:cond delay="0"/>
                                          </p:stCondLst>
                                        </p:cTn>
                                        <p:tgtEl>
                                          <p:spTgt spid="17430"/>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7430"/>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7430"/>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7430"/>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7430"/>
                                        </p:tgtEl>
                                        <p:attrNameLst>
                                          <p:attrName>ppt_y</p:attrName>
                                        </p:attrNameLst>
                                      </p:cBhvr>
                                      <p:tavLst>
                                        <p:tav tm="0" fmla="#ppt_y-sin(pi*$)/81">
                                          <p:val>
                                            <p:fltVal val="0"/>
                                          </p:val>
                                        </p:tav>
                                        <p:tav tm="100000">
                                          <p:val>
                                            <p:fltVal val="1"/>
                                          </p:val>
                                        </p:tav>
                                      </p:tavLst>
                                    </p:anim>
                                    <p:animScale>
                                      <p:cBhvr>
                                        <p:cTn id="103" dur="26">
                                          <p:stCondLst>
                                            <p:cond delay="650"/>
                                          </p:stCondLst>
                                        </p:cTn>
                                        <p:tgtEl>
                                          <p:spTgt spid="17430"/>
                                        </p:tgtEl>
                                      </p:cBhvr>
                                      <p:to x="100000" y="60000"/>
                                    </p:animScale>
                                    <p:animScale>
                                      <p:cBhvr>
                                        <p:cTn id="104" dur="166" decel="50000">
                                          <p:stCondLst>
                                            <p:cond delay="676"/>
                                          </p:stCondLst>
                                        </p:cTn>
                                        <p:tgtEl>
                                          <p:spTgt spid="17430"/>
                                        </p:tgtEl>
                                      </p:cBhvr>
                                      <p:to x="100000" y="100000"/>
                                    </p:animScale>
                                    <p:animScale>
                                      <p:cBhvr>
                                        <p:cTn id="105" dur="26">
                                          <p:stCondLst>
                                            <p:cond delay="1312"/>
                                          </p:stCondLst>
                                        </p:cTn>
                                        <p:tgtEl>
                                          <p:spTgt spid="17430"/>
                                        </p:tgtEl>
                                      </p:cBhvr>
                                      <p:to x="100000" y="80000"/>
                                    </p:animScale>
                                    <p:animScale>
                                      <p:cBhvr>
                                        <p:cTn id="106" dur="166" decel="50000">
                                          <p:stCondLst>
                                            <p:cond delay="1338"/>
                                          </p:stCondLst>
                                        </p:cTn>
                                        <p:tgtEl>
                                          <p:spTgt spid="17430"/>
                                        </p:tgtEl>
                                      </p:cBhvr>
                                      <p:to x="100000" y="100000"/>
                                    </p:animScale>
                                    <p:animScale>
                                      <p:cBhvr>
                                        <p:cTn id="107" dur="26">
                                          <p:stCondLst>
                                            <p:cond delay="1642"/>
                                          </p:stCondLst>
                                        </p:cTn>
                                        <p:tgtEl>
                                          <p:spTgt spid="17430"/>
                                        </p:tgtEl>
                                      </p:cBhvr>
                                      <p:to x="100000" y="90000"/>
                                    </p:animScale>
                                    <p:animScale>
                                      <p:cBhvr>
                                        <p:cTn id="108" dur="166" decel="50000">
                                          <p:stCondLst>
                                            <p:cond delay="1668"/>
                                          </p:stCondLst>
                                        </p:cTn>
                                        <p:tgtEl>
                                          <p:spTgt spid="17430"/>
                                        </p:tgtEl>
                                      </p:cBhvr>
                                      <p:to x="100000" y="100000"/>
                                    </p:animScale>
                                    <p:animScale>
                                      <p:cBhvr>
                                        <p:cTn id="109" dur="26">
                                          <p:stCondLst>
                                            <p:cond delay="1808"/>
                                          </p:stCondLst>
                                        </p:cTn>
                                        <p:tgtEl>
                                          <p:spTgt spid="17430"/>
                                        </p:tgtEl>
                                      </p:cBhvr>
                                      <p:to x="100000" y="95000"/>
                                    </p:animScale>
                                    <p:animScale>
                                      <p:cBhvr>
                                        <p:cTn id="110" dur="166" decel="50000">
                                          <p:stCondLst>
                                            <p:cond delay="1834"/>
                                          </p:stCondLst>
                                        </p:cTn>
                                        <p:tgtEl>
                                          <p:spTgt spid="17430"/>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nodeType="clickEffect">
                                  <p:stCondLst>
                                    <p:cond delay="0"/>
                                  </p:stCondLst>
                                  <p:childTnLst>
                                    <p:set>
                                      <p:cBhvr>
                                        <p:cTn id="114" dur="1" fill="hold">
                                          <p:stCondLst>
                                            <p:cond delay="0"/>
                                          </p:stCondLst>
                                        </p:cTn>
                                        <p:tgtEl>
                                          <p:spTgt spid="17422"/>
                                        </p:tgtEl>
                                        <p:attrNameLst>
                                          <p:attrName>style.visibility</p:attrName>
                                        </p:attrNameLst>
                                      </p:cBhvr>
                                      <p:to>
                                        <p:strVal val="visible"/>
                                      </p:to>
                                    </p:set>
                                    <p:animEffect transition="in" filter="wipe(left)">
                                      <p:cBhvr>
                                        <p:cTn id="115" dur="500"/>
                                        <p:tgtEl>
                                          <p:spTgt spid="17422"/>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17419"/>
                                        </p:tgtEl>
                                        <p:attrNameLst>
                                          <p:attrName>style.visibility</p:attrName>
                                        </p:attrNameLst>
                                      </p:cBhvr>
                                      <p:to>
                                        <p:strVal val="visible"/>
                                      </p:to>
                                    </p:set>
                                    <p:animEffect transition="in" filter="dissolve">
                                      <p:cBhvr>
                                        <p:cTn id="120" dur="500"/>
                                        <p:tgtEl>
                                          <p:spTgt spid="17419"/>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17417"/>
                                        </p:tgtEl>
                                        <p:attrNameLst>
                                          <p:attrName>style.visibility</p:attrName>
                                        </p:attrNameLst>
                                      </p:cBhvr>
                                      <p:to>
                                        <p:strVal val="visible"/>
                                      </p:to>
                                    </p:set>
                                    <p:animEffect transition="in" filter="dissolve">
                                      <p:cBhvr>
                                        <p:cTn id="125" dur="5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6" grpId="0"/>
      <p:bldP spid="17417" grpId="0"/>
      <p:bldP spid="17418" grpId="0"/>
      <p:bldP spid="17419" grpId="0"/>
      <p:bldP spid="17420" grpId="0"/>
      <p:bldP spid="17428" grpId="0"/>
      <p:bldP spid="17429" grpId="0"/>
      <p:bldP spid="17430" grpId="0"/>
      <p:bldP spid="174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descr="Medium wood">
            <a:extLst>
              <a:ext uri="{FF2B5EF4-FFF2-40B4-BE49-F238E27FC236}">
                <a16:creationId xmlns:a16="http://schemas.microsoft.com/office/drawing/2014/main" id="{222D47D3-B723-A945-B817-0F13F0A69C6D}"/>
              </a:ext>
            </a:extLst>
          </p:cNvPr>
          <p:cNvSpPr>
            <a:spLocks noChangeArrowheads="1"/>
          </p:cNvSpPr>
          <p:nvPr/>
        </p:nvSpPr>
        <p:spPr bwMode="auto">
          <a:xfrm>
            <a:off x="0" y="0"/>
            <a:ext cx="9144000" cy="6858000"/>
          </a:xfrm>
          <a:prstGeom prst="rect">
            <a:avLst/>
          </a:prstGeom>
          <a:blipFill dpi="0" rotWithShape="0">
            <a:blip r:embed="rId3">
              <a:lum bright="-24000"/>
            </a:blip>
            <a:srcRect/>
            <a:tile tx="0" ty="0" sx="100000" sy="100000" flip="none" algn="tl"/>
          </a:blip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793603" name="Text Box 3">
            <a:extLst>
              <a:ext uri="{FF2B5EF4-FFF2-40B4-BE49-F238E27FC236}">
                <a16:creationId xmlns:a16="http://schemas.microsoft.com/office/drawing/2014/main" id="{CC0E0364-28AF-184B-8C56-012148E150F5}"/>
              </a:ext>
            </a:extLst>
          </p:cNvPr>
          <p:cNvSpPr txBox="1">
            <a:spLocks noChangeArrowheads="1"/>
          </p:cNvSpPr>
          <p:nvPr/>
        </p:nvSpPr>
        <p:spPr bwMode="auto">
          <a:xfrm>
            <a:off x="990600" y="1600200"/>
            <a:ext cx="69342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Arial" panose="020B0604020202020204" pitchFamily="34" charset="0"/>
              <a:buAutoNum type="arabicPeriod"/>
            </a:pPr>
            <a:r>
              <a:rPr lang="en-US" altLang="en-US" sz="4000" b="1">
                <a:solidFill>
                  <a:schemeClr val="bg1"/>
                </a:solidFill>
                <a:cs typeface="Arial" panose="020B0604020202020204" pitchFamily="34" charset="0"/>
              </a:rPr>
              <a:t>Lập lại</a:t>
            </a:r>
          </a:p>
          <a:p>
            <a:pPr eaLnBrk="1" hangingPunct="1">
              <a:spcBef>
                <a:spcPct val="50000"/>
              </a:spcBef>
              <a:buFont typeface="Arial" panose="020B0604020202020204" pitchFamily="34" charset="0"/>
              <a:buAutoNum type="arabicPeriod"/>
            </a:pPr>
            <a:r>
              <a:rPr lang="en-US" altLang="en-US" sz="4000" b="1">
                <a:solidFill>
                  <a:schemeClr val="bg1"/>
                </a:solidFill>
                <a:cs typeface="Arial" panose="020B0604020202020204" pitchFamily="34" charset="0"/>
              </a:rPr>
              <a:t>Diễn đạt lại</a:t>
            </a:r>
          </a:p>
          <a:p>
            <a:pPr eaLnBrk="1" hangingPunct="1">
              <a:spcBef>
                <a:spcPct val="50000"/>
              </a:spcBef>
              <a:buFont typeface="Arial" panose="020B0604020202020204" pitchFamily="34" charset="0"/>
              <a:buAutoNum type="arabicPeriod"/>
            </a:pPr>
            <a:r>
              <a:rPr lang="en-US" altLang="en-US" sz="4000" b="1">
                <a:solidFill>
                  <a:schemeClr val="bg1"/>
                </a:solidFill>
                <a:cs typeface="Arial" panose="020B0604020202020204" pitchFamily="34" charset="0"/>
              </a:rPr>
              <a:t>Chuyển mạch</a:t>
            </a:r>
          </a:p>
          <a:p>
            <a:pPr eaLnBrk="1" hangingPunct="1">
              <a:spcBef>
                <a:spcPct val="50000"/>
              </a:spcBef>
              <a:buFont typeface="Arial" panose="020B0604020202020204" pitchFamily="34" charset="0"/>
              <a:buAutoNum type="arabicPeriod"/>
            </a:pPr>
            <a:r>
              <a:rPr lang="en-US" altLang="en-US" sz="4000" b="1">
                <a:solidFill>
                  <a:schemeClr val="bg1"/>
                </a:solidFill>
                <a:cs typeface="Arial" panose="020B0604020202020204" pitchFamily="34" charset="0"/>
              </a:rPr>
              <a:t>Từ then chốt</a:t>
            </a:r>
          </a:p>
          <a:p>
            <a:pPr eaLnBrk="1" hangingPunct="1">
              <a:spcBef>
                <a:spcPct val="50000"/>
              </a:spcBef>
              <a:buFont typeface="Arial" panose="020B0604020202020204" pitchFamily="34" charset="0"/>
              <a:buAutoNum type="arabicPeriod"/>
            </a:pPr>
            <a:r>
              <a:rPr lang="en-US" altLang="en-US" sz="4000" b="1">
                <a:solidFill>
                  <a:schemeClr val="bg1"/>
                </a:solidFill>
                <a:cs typeface="Arial" panose="020B0604020202020204" pitchFamily="34" charset="0"/>
              </a:rPr>
              <a:t>Triển khai diễn dịch</a:t>
            </a:r>
          </a:p>
        </p:txBody>
      </p:sp>
      <p:sp>
        <p:nvSpPr>
          <p:cNvPr id="39940" name="Text Box 4">
            <a:extLst>
              <a:ext uri="{FF2B5EF4-FFF2-40B4-BE49-F238E27FC236}">
                <a16:creationId xmlns:a16="http://schemas.microsoft.com/office/drawing/2014/main" id="{6DCD0BD7-1AE4-AA48-AC55-F111F24F558C}"/>
              </a:ext>
            </a:extLst>
          </p:cNvPr>
          <p:cNvSpPr txBox="1">
            <a:spLocks noChangeArrowheads="1"/>
          </p:cNvSpPr>
          <p:nvPr/>
        </p:nvSpPr>
        <p:spPr bwMode="auto">
          <a:xfrm>
            <a:off x="8458200" y="76200"/>
            <a:ext cx="6096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solidFill>
                  <a:schemeClr val="bg1"/>
                </a:solidFill>
                <a:cs typeface="Arial" charset="0"/>
              </a:rPr>
              <a:t>68</a:t>
            </a:r>
          </a:p>
        </p:txBody>
      </p:sp>
      <p:sp>
        <p:nvSpPr>
          <p:cNvPr id="201732" name="Rectangle 5">
            <a:extLst>
              <a:ext uri="{FF2B5EF4-FFF2-40B4-BE49-F238E27FC236}">
                <a16:creationId xmlns:a16="http://schemas.microsoft.com/office/drawing/2014/main" id="{3968E77C-4345-FF4F-B2BD-2487B4452ED3}"/>
              </a:ext>
            </a:extLst>
          </p:cNvPr>
          <p:cNvSpPr>
            <a:spLocks noGrp="1" noChangeArrowheads="1"/>
          </p:cNvSpPr>
          <p:nvPr>
            <p:ph type="title" idx="4294967295"/>
          </p:nvPr>
        </p:nvSpPr>
        <p:spPr>
          <a:xfrm>
            <a:off x="457200" y="685800"/>
            <a:ext cx="8229600" cy="685800"/>
          </a:xfrm>
          <a:solidFill>
            <a:schemeClr val="accent1"/>
          </a:solidFill>
        </p:spPr>
        <p:txBody>
          <a:bodyPr/>
          <a:lstStyle/>
          <a:p>
            <a:pPr eaLnBrk="1" hangingPunct="1"/>
            <a:r>
              <a:rPr lang="en-US" altLang="en-US" b="1">
                <a:solidFill>
                  <a:srgbClr val="FF0000"/>
                </a:solidFill>
                <a:ea typeface="ＭＳ Ｐゴシック" panose="020B0600070205080204" pitchFamily="34" charset="-128"/>
                <a:cs typeface="Arial" panose="020B0604020202020204" pitchFamily="34" charset="0"/>
              </a:rPr>
              <a:t>Rõ Ràng Trong phần Thân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93603">
                                            <p:txEl>
                                              <p:pRg st="4" end="4"/>
                                            </p:txEl>
                                          </p:spTgt>
                                        </p:tgtEl>
                                        <p:attrNameLst>
                                          <p:attrName>style.visibility</p:attrName>
                                        </p:attrNameLst>
                                      </p:cBhvr>
                                      <p:to>
                                        <p:strVal val="visible"/>
                                      </p:to>
                                    </p:set>
                                    <p:anim calcmode="lin" valueType="num">
                                      <p:cBhvr>
                                        <p:cTn id="7" dur="500" fill="hold"/>
                                        <p:tgtEl>
                                          <p:spTgt spid="79360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793603">
                                            <p:txEl>
                                              <p:pRg st="4" end="4"/>
                                            </p:txEl>
                                          </p:spTgt>
                                        </p:tgtEl>
                                        <p:attrNameLst>
                                          <p:attrName>ppt_h</p:attrName>
                                        </p:attrNameLst>
                                      </p:cBhvr>
                                      <p:tavLst>
                                        <p:tav tm="0">
                                          <p:val>
                                            <p:fltVal val="0"/>
                                          </p:val>
                                        </p:tav>
                                        <p:tav tm="100000">
                                          <p:val>
                                            <p:strVal val="#ppt_h"/>
                                          </p:val>
                                        </p:tav>
                                      </p:tavLst>
                                    </p:anim>
                                    <p:anim calcmode="lin" valueType="num">
                                      <p:cBhvr>
                                        <p:cTn id="9" dur="500" fill="hold"/>
                                        <p:tgtEl>
                                          <p:spTgt spid="793603">
                                            <p:txEl>
                                              <p:pRg st="4" end="4"/>
                                            </p:txEl>
                                          </p:spTgt>
                                        </p:tgtEl>
                                        <p:attrNameLst>
                                          <p:attrName>style.rotation</p:attrName>
                                        </p:attrNameLst>
                                      </p:cBhvr>
                                      <p:tavLst>
                                        <p:tav tm="0">
                                          <p:val>
                                            <p:fltVal val="360"/>
                                          </p:val>
                                        </p:tav>
                                        <p:tav tm="100000">
                                          <p:val>
                                            <p:fltVal val="0"/>
                                          </p:val>
                                        </p:tav>
                                      </p:tavLst>
                                    </p:anim>
                                    <p:animEffect transition="in" filter="fade">
                                      <p:cBhvr>
                                        <p:cTn id="10" dur="500"/>
                                        <p:tgtEl>
                                          <p:spTgt spid="793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0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82" name="Rectangle 6">
            <a:extLst>
              <a:ext uri="{FF2B5EF4-FFF2-40B4-BE49-F238E27FC236}">
                <a16:creationId xmlns:a16="http://schemas.microsoft.com/office/drawing/2014/main" id="{04712BF6-5AC7-7846-8092-7DE1CB47BA78}"/>
              </a:ext>
            </a:extLst>
          </p:cNvPr>
          <p:cNvSpPr>
            <a:spLocks noChangeArrowheads="1"/>
          </p:cNvSpPr>
          <p:nvPr/>
        </p:nvSpPr>
        <p:spPr bwMode="auto">
          <a:xfrm>
            <a:off x="1676400" y="3733800"/>
            <a:ext cx="7315200" cy="3048000"/>
          </a:xfrm>
          <a:prstGeom prst="rect">
            <a:avLst/>
          </a:prstGeom>
          <a:gradFill rotWithShape="0">
            <a:gsLst>
              <a:gs pos="0">
                <a:srgbClr val="1F3E22"/>
              </a:gs>
              <a:gs pos="100000">
                <a:srgbClr val="0E1D1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Wingdings" pitchFamily="2" charset="2"/>
              <a:buChar char="§"/>
            </a:pPr>
            <a:r>
              <a:rPr lang="en-US" altLang="en-US" sz="2800" b="1">
                <a:latin typeface="Tahoma" panose="020B0604030504040204" pitchFamily="34" charset="0"/>
              </a:rPr>
              <a:t>Trong một ít trường hợp, khi bạn cần khai triển điểm chính theo quy nạp, hãy đặt nó trong ngoặc đơn trong phần bố cục của bạn:</a:t>
            </a:r>
          </a:p>
        </p:txBody>
      </p:sp>
      <p:sp>
        <p:nvSpPr>
          <p:cNvPr id="203778" name="Rectangle 2">
            <a:extLst>
              <a:ext uri="{FF2B5EF4-FFF2-40B4-BE49-F238E27FC236}">
                <a16:creationId xmlns:a16="http://schemas.microsoft.com/office/drawing/2014/main" id="{29D181E3-E6A9-8B44-A22F-214B8380D27C}"/>
              </a:ext>
            </a:extLst>
          </p:cNvPr>
          <p:cNvSpPr>
            <a:spLocks noGrp="1" noChangeArrowheads="1"/>
          </p:cNvSpPr>
          <p:nvPr>
            <p:ph type="title"/>
          </p:nvPr>
        </p:nvSpPr>
        <p:spPr>
          <a:xfrm>
            <a:off x="1676400" y="228600"/>
            <a:ext cx="7391400" cy="1143000"/>
          </a:xfrm>
        </p:spPr>
        <p:txBody>
          <a:bodyPr/>
          <a:lstStyle/>
          <a:p>
            <a:pPr eaLnBrk="1" hangingPunct="1"/>
            <a:r>
              <a:rPr lang="en-US" altLang="en-US" b="1"/>
              <a:t>Trình bày Điểm chính </a:t>
            </a:r>
            <a:br>
              <a:rPr lang="en-US" altLang="en-US" b="1"/>
            </a:br>
            <a:r>
              <a:rPr lang="en-US" altLang="en-US" b="1"/>
              <a:t>theo diễn dịch</a:t>
            </a:r>
          </a:p>
        </p:txBody>
      </p:sp>
      <p:sp>
        <p:nvSpPr>
          <p:cNvPr id="638979" name="Rectangle 3">
            <a:extLst>
              <a:ext uri="{FF2B5EF4-FFF2-40B4-BE49-F238E27FC236}">
                <a16:creationId xmlns:a16="http://schemas.microsoft.com/office/drawing/2014/main" id="{8526BB06-0E1D-3B43-8BB5-28CCCE54B6AF}"/>
              </a:ext>
            </a:extLst>
          </p:cNvPr>
          <p:cNvSpPr>
            <a:spLocks noGrp="1" noChangeArrowheads="1"/>
          </p:cNvSpPr>
          <p:nvPr>
            <p:ph type="body" idx="1"/>
          </p:nvPr>
        </p:nvSpPr>
        <p:spPr>
          <a:xfrm>
            <a:off x="1676400" y="2590800"/>
            <a:ext cx="7315200" cy="1066800"/>
          </a:xfrm>
          <a:solidFill>
            <a:srgbClr val="FF0000"/>
          </a:solidFill>
          <a:effectLst>
            <a:outerShdw blurRad="63500" dist="35921" dir="2700000" algn="ctr" rotWithShape="0">
              <a:srgbClr val="000000">
                <a:alpha val="74997"/>
              </a:srgbClr>
            </a:outerShdw>
          </a:effectLst>
        </p:spPr>
        <p:txBody>
          <a:bodyPr/>
          <a:lstStyle/>
          <a:p>
            <a:pPr eaLnBrk="1" hangingPunct="1"/>
            <a:r>
              <a:rPr lang="en-US" altLang="en-US" b="1"/>
              <a:t>Cho thính giả biết ý của câu/phân đoạn </a:t>
            </a:r>
            <a:r>
              <a:rPr lang="en-US" altLang="en-US" b="1" i="1" u="sng">
                <a:solidFill>
                  <a:srgbClr val="FFFFFF"/>
                </a:solidFill>
              </a:rPr>
              <a:t>trước khi </a:t>
            </a:r>
            <a:r>
              <a:rPr lang="en-US" altLang="en-US" b="1"/>
              <a:t>bạn đọc lên.</a:t>
            </a:r>
          </a:p>
        </p:txBody>
      </p:sp>
      <p:sp>
        <p:nvSpPr>
          <p:cNvPr id="638980" name="Rectangle 4">
            <a:extLst>
              <a:ext uri="{FF2B5EF4-FFF2-40B4-BE49-F238E27FC236}">
                <a16:creationId xmlns:a16="http://schemas.microsoft.com/office/drawing/2014/main" id="{BB513C6D-EEB6-7041-8D94-227A709184F0}"/>
              </a:ext>
            </a:extLst>
          </p:cNvPr>
          <p:cNvSpPr>
            <a:spLocks noChangeArrowheads="1"/>
          </p:cNvSpPr>
          <p:nvPr/>
        </p:nvSpPr>
        <p:spPr bwMode="auto">
          <a:xfrm>
            <a:off x="3200400" y="5497513"/>
            <a:ext cx="5715000" cy="16764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Font typeface="Wingdings" charset="0"/>
              <a:buChar char="§"/>
              <a:defRPr/>
            </a:pPr>
            <a:r>
              <a:rPr lang="en-US" sz="2800" b="1" dirty="0">
                <a:latin typeface="Tahoma" charset="0"/>
                <a:ea typeface="ＭＳ Ｐゴシック" charset="0"/>
              </a:rPr>
              <a:t>Trang 48 top (MPI)</a:t>
            </a:r>
          </a:p>
          <a:p>
            <a:pPr marL="342900" indent="-342900" eaLnBrk="1" hangingPunct="1">
              <a:spcBef>
                <a:spcPct val="20000"/>
              </a:spcBef>
              <a:buFont typeface="Wingdings" charset="0"/>
              <a:buChar char="§"/>
              <a:defRPr/>
            </a:pPr>
            <a:r>
              <a:rPr lang="en-US" sz="2800" b="1" dirty="0">
                <a:latin typeface="Tahoma" charset="0"/>
                <a:ea typeface="ＭＳ Ｐゴシック" charset="0"/>
              </a:rPr>
              <a:t>Trang 49 top (MPI)</a:t>
            </a:r>
          </a:p>
        </p:txBody>
      </p:sp>
      <p:sp>
        <p:nvSpPr>
          <p:cNvPr id="638981" name="Rectangle 5">
            <a:extLst>
              <a:ext uri="{FF2B5EF4-FFF2-40B4-BE49-F238E27FC236}">
                <a16:creationId xmlns:a16="http://schemas.microsoft.com/office/drawing/2014/main" id="{BE620F40-681D-5E45-A8AF-84E808E25F48}"/>
              </a:ext>
            </a:extLst>
          </p:cNvPr>
          <p:cNvSpPr>
            <a:spLocks noChangeArrowheads="1"/>
          </p:cNvSpPr>
          <p:nvPr/>
        </p:nvSpPr>
        <p:spPr bwMode="auto">
          <a:xfrm>
            <a:off x="1676400" y="1524000"/>
            <a:ext cx="7315200" cy="990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Wingdings" pitchFamily="2" charset="2"/>
              <a:buChar char="§"/>
            </a:pPr>
            <a:r>
              <a:rPr lang="en-US" altLang="en-US" sz="2800" b="1">
                <a:latin typeface="Tahoma" panose="020B0604030504040204" pitchFamily="34" charset="0"/>
              </a:rPr>
              <a:t>Khái quát câu kết luận điểm chính </a:t>
            </a:r>
            <a:r>
              <a:rPr lang="en-US" altLang="en-US" sz="2800" b="1" i="1" u="sng">
                <a:solidFill>
                  <a:srgbClr val="FFFFFF"/>
                </a:solidFill>
                <a:latin typeface="Tahoma" panose="020B0604030504040204" pitchFamily="34" charset="0"/>
              </a:rPr>
              <a:t>trước khi</a:t>
            </a:r>
            <a:r>
              <a:rPr lang="en-US" altLang="en-US" sz="2800" b="1">
                <a:latin typeface="Tahoma" panose="020B0604030504040204" pitchFamily="34" charset="0"/>
              </a:rPr>
              <a:t> bạn bắt đầu giải thích.</a:t>
            </a:r>
          </a:p>
        </p:txBody>
      </p:sp>
      <p:sp>
        <p:nvSpPr>
          <p:cNvPr id="40967" name="Text Box 7">
            <a:extLst>
              <a:ext uri="{FF2B5EF4-FFF2-40B4-BE49-F238E27FC236}">
                <a16:creationId xmlns:a16="http://schemas.microsoft.com/office/drawing/2014/main" id="{CDA6604B-8624-F841-AFAA-15FD53C8F557}"/>
              </a:ext>
            </a:extLst>
          </p:cNvPr>
          <p:cNvSpPr txBox="1">
            <a:spLocks noChangeArrowheads="1"/>
          </p:cNvSpPr>
          <p:nvPr/>
        </p:nvSpPr>
        <p:spPr bwMode="auto">
          <a:xfrm>
            <a:off x="8458200" y="76200"/>
            <a:ext cx="6096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t>68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38981"/>
                                        </p:tgtEl>
                                        <p:attrNameLst>
                                          <p:attrName>style.visibility</p:attrName>
                                        </p:attrNameLst>
                                      </p:cBhvr>
                                      <p:to>
                                        <p:strVal val="visible"/>
                                      </p:to>
                                    </p:set>
                                    <p:anim calcmode="lin" valueType="num">
                                      <p:cBhvr>
                                        <p:cTn id="7" dur="500" fill="hold"/>
                                        <p:tgtEl>
                                          <p:spTgt spid="638981"/>
                                        </p:tgtEl>
                                        <p:attrNameLst>
                                          <p:attrName>ppt_w</p:attrName>
                                        </p:attrNameLst>
                                      </p:cBhvr>
                                      <p:tavLst>
                                        <p:tav tm="0">
                                          <p:val>
                                            <p:fltVal val="0"/>
                                          </p:val>
                                        </p:tav>
                                        <p:tav tm="100000">
                                          <p:val>
                                            <p:strVal val="#ppt_w"/>
                                          </p:val>
                                        </p:tav>
                                      </p:tavLst>
                                    </p:anim>
                                    <p:anim calcmode="lin" valueType="num">
                                      <p:cBhvr>
                                        <p:cTn id="8" dur="500" fill="hold"/>
                                        <p:tgtEl>
                                          <p:spTgt spid="63898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38979"/>
                                        </p:tgtEl>
                                        <p:attrNameLst>
                                          <p:attrName>style.visibility</p:attrName>
                                        </p:attrNameLst>
                                      </p:cBhvr>
                                      <p:to>
                                        <p:strVal val="visible"/>
                                      </p:to>
                                    </p:set>
                                    <p:anim calcmode="lin" valueType="num">
                                      <p:cBhvr>
                                        <p:cTn id="13" dur="500" fill="hold"/>
                                        <p:tgtEl>
                                          <p:spTgt spid="638979"/>
                                        </p:tgtEl>
                                        <p:attrNameLst>
                                          <p:attrName>ppt_w</p:attrName>
                                        </p:attrNameLst>
                                      </p:cBhvr>
                                      <p:tavLst>
                                        <p:tav tm="0">
                                          <p:val>
                                            <p:fltVal val="0"/>
                                          </p:val>
                                        </p:tav>
                                        <p:tav tm="100000">
                                          <p:val>
                                            <p:strVal val="#ppt_w"/>
                                          </p:val>
                                        </p:tav>
                                      </p:tavLst>
                                    </p:anim>
                                    <p:anim calcmode="lin" valueType="num">
                                      <p:cBhvr>
                                        <p:cTn id="14" dur="500" fill="hold"/>
                                        <p:tgtEl>
                                          <p:spTgt spid="63897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38982"/>
                                        </p:tgtEl>
                                        <p:attrNameLst>
                                          <p:attrName>style.visibility</p:attrName>
                                        </p:attrNameLst>
                                      </p:cBhvr>
                                      <p:to>
                                        <p:strVal val="visible"/>
                                      </p:to>
                                    </p:set>
                                    <p:anim calcmode="lin" valueType="num">
                                      <p:cBhvr>
                                        <p:cTn id="19" dur="500" fill="hold"/>
                                        <p:tgtEl>
                                          <p:spTgt spid="638982"/>
                                        </p:tgtEl>
                                        <p:attrNameLst>
                                          <p:attrName>ppt_w</p:attrName>
                                        </p:attrNameLst>
                                      </p:cBhvr>
                                      <p:tavLst>
                                        <p:tav tm="0">
                                          <p:val>
                                            <p:fltVal val="0"/>
                                          </p:val>
                                        </p:tav>
                                        <p:tav tm="100000">
                                          <p:val>
                                            <p:strVal val="#ppt_w"/>
                                          </p:val>
                                        </p:tav>
                                      </p:tavLst>
                                    </p:anim>
                                    <p:anim calcmode="lin" valueType="num">
                                      <p:cBhvr>
                                        <p:cTn id="20" dur="500" fill="hold"/>
                                        <p:tgtEl>
                                          <p:spTgt spid="63898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38980"/>
                                        </p:tgtEl>
                                        <p:attrNameLst>
                                          <p:attrName>style.visibility</p:attrName>
                                        </p:attrNameLst>
                                      </p:cBhvr>
                                      <p:to>
                                        <p:strVal val="visible"/>
                                      </p:to>
                                    </p:set>
                                    <p:anim calcmode="lin" valueType="num">
                                      <p:cBhvr>
                                        <p:cTn id="25" dur="500" fill="hold"/>
                                        <p:tgtEl>
                                          <p:spTgt spid="638980"/>
                                        </p:tgtEl>
                                        <p:attrNameLst>
                                          <p:attrName>ppt_w</p:attrName>
                                        </p:attrNameLst>
                                      </p:cBhvr>
                                      <p:tavLst>
                                        <p:tav tm="0">
                                          <p:val>
                                            <p:fltVal val="0"/>
                                          </p:val>
                                        </p:tav>
                                        <p:tav tm="100000">
                                          <p:val>
                                            <p:strVal val="#ppt_w"/>
                                          </p:val>
                                        </p:tav>
                                      </p:tavLst>
                                    </p:anim>
                                    <p:anim calcmode="lin" valueType="num">
                                      <p:cBhvr>
                                        <p:cTn id="26" dur="500" fill="hold"/>
                                        <p:tgtEl>
                                          <p:spTgt spid="6389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2" grpId="0" animBg="1"/>
      <p:bldP spid="638979" grpId="0" animBg="1" autoUpdateAnimBg="0"/>
      <p:bldP spid="638980" grpId="0"/>
      <p:bldP spid="6389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rgbClr val="576869"/>
            </a:gs>
          </a:gsLst>
          <a:path path="shape">
            <a:fillToRect l="50000" t="50000" r="50000" b="50000"/>
          </a:path>
        </a:gra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9BAC181-3201-B74F-BB61-B0DFFAF94FF9}"/>
              </a:ext>
            </a:extLst>
          </p:cNvPr>
          <p:cNvSpPr>
            <a:spLocks noChangeArrowheads="1"/>
          </p:cNvSpPr>
          <p:nvPr/>
        </p:nvSpPr>
        <p:spPr bwMode="auto">
          <a:xfrm>
            <a:off x="0" y="0"/>
            <a:ext cx="9144000" cy="6858000"/>
          </a:xfrm>
          <a:prstGeom prst="rect">
            <a:avLst/>
          </a:prstGeom>
          <a:gradFill rotWithShape="0">
            <a:gsLst>
              <a:gs pos="0">
                <a:schemeClr val="accent2"/>
              </a:gs>
              <a:gs pos="100000">
                <a:srgbClr val="181847"/>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defRPr/>
            </a:pPr>
            <a:endParaRPr lang="en-US" sz="2000">
              <a:latin typeface="Arial" charset="0"/>
              <a:ea typeface="ＭＳ Ｐゴシック" charset="0"/>
              <a:cs typeface="Arial" charset="0"/>
            </a:endParaRPr>
          </a:p>
        </p:txBody>
      </p:sp>
      <p:sp>
        <p:nvSpPr>
          <p:cNvPr id="748547" name="Text Box 3">
            <a:extLst>
              <a:ext uri="{FF2B5EF4-FFF2-40B4-BE49-F238E27FC236}">
                <a16:creationId xmlns:a16="http://schemas.microsoft.com/office/drawing/2014/main" id="{7B4479A5-C313-0A40-86FD-7C5F73C0EA96}"/>
              </a:ext>
            </a:extLst>
          </p:cNvPr>
          <p:cNvSpPr txBox="1">
            <a:spLocks noChangeArrowheads="1"/>
          </p:cNvSpPr>
          <p:nvPr/>
        </p:nvSpPr>
        <p:spPr bwMode="auto">
          <a:xfrm>
            <a:off x="609600" y="995363"/>
            <a:ext cx="8534400" cy="89693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rgbClr val="FFFF00"/>
                </a:solidFill>
                <a:cs typeface="Arial" panose="020B0604020202020204" pitchFamily="34" charset="0"/>
              </a:rPr>
              <a:t>Chủ đề</a:t>
            </a:r>
            <a:r>
              <a:rPr lang="en-US" altLang="en-US" sz="3200" b="1">
                <a:solidFill>
                  <a:srgbClr val="FFFFFF"/>
                </a:solidFill>
                <a:cs typeface="Arial" panose="020B0604020202020204" pitchFamily="34" charset="0"/>
              </a:rPr>
              <a:t>: Khi Hội thánh đang phát triển gặp nan đề, chúng ta phải giải quyết thế nào?</a:t>
            </a:r>
          </a:p>
        </p:txBody>
      </p:sp>
      <p:sp>
        <p:nvSpPr>
          <p:cNvPr id="748548" name="Rectangle 4">
            <a:extLst>
              <a:ext uri="{FF2B5EF4-FFF2-40B4-BE49-F238E27FC236}">
                <a16:creationId xmlns:a16="http://schemas.microsoft.com/office/drawing/2014/main" id="{A13020E2-91DF-354B-843B-29959567E397}"/>
              </a:ext>
            </a:extLst>
          </p:cNvPr>
          <p:cNvSpPr>
            <a:spLocks noGrp="1" noChangeArrowheads="1"/>
          </p:cNvSpPr>
          <p:nvPr>
            <p:ph type="title" idx="4294967295"/>
          </p:nvPr>
        </p:nvSpPr>
        <p:spPr>
          <a:xfrm>
            <a:off x="533400" y="152400"/>
            <a:ext cx="7924800" cy="646113"/>
          </a:xfrm>
          <a:gradFill rotWithShape="0">
            <a:gsLst>
              <a:gs pos="0">
                <a:srgbClr val="FF0000"/>
              </a:gs>
              <a:gs pos="100000">
                <a:srgbClr val="760000"/>
              </a:gs>
            </a:gsLst>
            <a:path path="shape">
              <a:fillToRect l="50000" t="50000" r="50000" b="50000"/>
            </a:path>
          </a:gradFill>
          <a:effectLst>
            <a:outerShdw blurRad="63500" dist="35921" dir="2700000" algn="ctr" rotWithShape="0">
              <a:srgbClr val="000000">
                <a:alpha val="74997"/>
              </a:srgbClr>
            </a:outerShdw>
          </a:effectLst>
        </p:spPr>
        <p:txBody>
          <a:bodyPr anchor="t">
            <a:spAutoFit/>
          </a:bodyPr>
          <a:lstStyle/>
          <a:p>
            <a:pPr>
              <a:spcBef>
                <a:spcPct val="50000"/>
              </a:spcBef>
            </a:pPr>
            <a:r>
              <a:rPr lang="en-US" altLang="en-US" sz="3600" b="1">
                <a:solidFill>
                  <a:srgbClr val="FFFFFF"/>
                </a:solidFill>
                <a:effectLst>
                  <a:outerShdw blurRad="38100" dist="38100" dir="2700000" algn="tl">
                    <a:srgbClr val="000000"/>
                  </a:outerShdw>
                </a:effectLst>
                <a:cs typeface="Arial" panose="020B0604020202020204" pitchFamily="34" charset="0"/>
              </a:rPr>
              <a:t>Quy Nạp Đơn Giản(Công</a:t>
            </a:r>
            <a:r>
              <a:rPr lang="en-US" altLang="zh-TW" sz="3600" b="1">
                <a:solidFill>
                  <a:srgbClr val="FFFFFF"/>
                </a:solidFill>
                <a:effectLst>
                  <a:outerShdw blurRad="38100" dist="38100" dir="2700000" algn="tl">
                    <a:srgbClr val="000000"/>
                  </a:outerShdw>
                </a:effectLst>
                <a:cs typeface="Arial" panose="020B0604020202020204" pitchFamily="34" charset="0"/>
              </a:rPr>
              <a:t> 6:1-6</a:t>
            </a:r>
            <a:endParaRPr lang="en-US" altLang="en-US" sz="3600" b="1">
              <a:solidFill>
                <a:srgbClr val="FFFFFF"/>
              </a:solidFill>
              <a:cs typeface="Arial" panose="020B0604020202020204" pitchFamily="34" charset="0"/>
            </a:endParaRPr>
          </a:p>
        </p:txBody>
      </p:sp>
      <p:sp>
        <p:nvSpPr>
          <p:cNvPr id="41989" name="Text Box 5">
            <a:extLst>
              <a:ext uri="{FF2B5EF4-FFF2-40B4-BE49-F238E27FC236}">
                <a16:creationId xmlns:a16="http://schemas.microsoft.com/office/drawing/2014/main" id="{A8609759-22DC-3F44-B2CE-2B97FB26E8CD}"/>
              </a:ext>
            </a:extLst>
          </p:cNvPr>
          <p:cNvSpPr txBox="1">
            <a:spLocks noChangeArrowheads="1"/>
          </p:cNvSpPr>
          <p:nvPr/>
        </p:nvSpPr>
        <p:spPr bwMode="auto">
          <a:xfrm>
            <a:off x="8558213" y="95250"/>
            <a:ext cx="466725" cy="4016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000" b="1">
                <a:solidFill>
                  <a:srgbClr val="FFFFFF"/>
                </a:solidFill>
                <a:cs typeface="Arial" charset="0"/>
              </a:rPr>
              <a:t>49</a:t>
            </a:r>
            <a:endParaRPr lang="en-US" sz="2000" b="1">
              <a:cs typeface="Arial" charset="0"/>
            </a:endParaRPr>
          </a:p>
        </p:txBody>
      </p:sp>
      <p:sp>
        <p:nvSpPr>
          <p:cNvPr id="748550" name="Text Box 6">
            <a:extLst>
              <a:ext uri="{FF2B5EF4-FFF2-40B4-BE49-F238E27FC236}">
                <a16:creationId xmlns:a16="http://schemas.microsoft.com/office/drawing/2014/main" id="{96C3E5EA-82FD-F94F-8FA8-E5D77EA90157}"/>
              </a:ext>
            </a:extLst>
          </p:cNvPr>
          <p:cNvSpPr txBox="1">
            <a:spLocks noChangeArrowheads="1"/>
          </p:cNvSpPr>
          <p:nvPr/>
        </p:nvSpPr>
        <p:spPr bwMode="auto">
          <a:xfrm>
            <a:off x="914400" y="2108200"/>
            <a:ext cx="8077200" cy="152082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200" b="1">
                <a:solidFill>
                  <a:srgbClr val="FFFFFF"/>
                </a:solidFill>
                <a:cs typeface="Arial" panose="020B0604020202020204" pitchFamily="34" charset="0"/>
              </a:rPr>
              <a:t>(I. Các sứ đồ giải quyết vấn đề với những lãnh đạo)</a:t>
            </a:r>
          </a:p>
          <a:p>
            <a:pPr>
              <a:lnSpc>
                <a:spcPct val="80000"/>
              </a:lnSpc>
              <a:spcBef>
                <a:spcPct val="50000"/>
              </a:spcBef>
            </a:pPr>
            <a:r>
              <a:rPr lang="en-US" altLang="en-US" sz="3200" b="1">
                <a:solidFill>
                  <a:schemeClr val="bg1"/>
                </a:solidFill>
                <a:cs typeface="Arial" panose="020B0604020202020204" pitchFamily="34" charset="0"/>
              </a:rPr>
              <a:t>)</a:t>
            </a:r>
          </a:p>
        </p:txBody>
      </p:sp>
      <p:sp>
        <p:nvSpPr>
          <p:cNvPr id="748551" name="Text Box 7">
            <a:extLst>
              <a:ext uri="{FF2B5EF4-FFF2-40B4-BE49-F238E27FC236}">
                <a16:creationId xmlns:a16="http://schemas.microsoft.com/office/drawing/2014/main" id="{0655469E-CC28-D747-97A8-E2712F940447}"/>
              </a:ext>
            </a:extLst>
          </p:cNvPr>
          <p:cNvSpPr txBox="1">
            <a:spLocks noChangeArrowheads="1"/>
          </p:cNvSpPr>
          <p:nvPr/>
        </p:nvSpPr>
        <p:spPr bwMode="auto">
          <a:xfrm>
            <a:off x="1187450" y="3357563"/>
            <a:ext cx="7804150"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3200" b="1">
                <a:solidFill>
                  <a:schemeClr val="bg1"/>
                </a:solidFill>
                <a:cs typeface="Arial" panose="020B0604020202020204" pitchFamily="34" charset="0"/>
              </a:rPr>
              <a:t>A. </a:t>
            </a:r>
            <a:r>
              <a:rPr lang="en-US" altLang="en-US" sz="3200" b="1">
                <a:solidFill>
                  <a:srgbClr val="FFFFFF"/>
                </a:solidFill>
                <a:cs typeface="Arial" panose="020B0604020202020204" pitchFamily="34" charset="0"/>
              </a:rPr>
              <a:t>Hội thánh của họ đang phát triển</a:t>
            </a:r>
            <a:r>
              <a:rPr lang="en-US" altLang="en-US" sz="3200" b="1">
                <a:solidFill>
                  <a:schemeClr val="bg1"/>
                </a:solidFill>
                <a:cs typeface="Arial" panose="020B0604020202020204" pitchFamily="34" charset="0"/>
              </a:rPr>
              <a:t>(1a)</a:t>
            </a:r>
            <a:br>
              <a:rPr lang="en-US" altLang="en-US" sz="3200" b="1">
                <a:solidFill>
                  <a:schemeClr val="bg1"/>
                </a:solidFill>
                <a:cs typeface="Arial" panose="020B0604020202020204" pitchFamily="34" charset="0"/>
              </a:rPr>
            </a:br>
            <a:r>
              <a:rPr lang="en-US" altLang="en-US" sz="3200" b="1">
                <a:solidFill>
                  <a:schemeClr val="bg1"/>
                </a:solidFill>
                <a:cs typeface="Arial" panose="020B0604020202020204" pitchFamily="34" charset="0"/>
              </a:rPr>
              <a:t>B. </a:t>
            </a:r>
            <a:r>
              <a:rPr lang="en-US" altLang="en-US" sz="3200" b="1">
                <a:solidFill>
                  <a:srgbClr val="FFFFFF"/>
                </a:solidFill>
                <a:cs typeface="Arial" panose="020B0604020202020204" pitchFamily="34" charset="0"/>
              </a:rPr>
              <a:t>Họ có vấn đề về thực phẩm </a:t>
            </a:r>
            <a:r>
              <a:rPr lang="en-US" altLang="en-US" sz="3200" b="1">
                <a:solidFill>
                  <a:schemeClr val="bg1"/>
                </a:solidFill>
                <a:cs typeface="Arial" panose="020B0604020202020204" pitchFamily="34" charset="0"/>
              </a:rPr>
              <a:t>(1b)</a:t>
            </a:r>
            <a:br>
              <a:rPr lang="en-US" altLang="en-US" sz="3200" b="1">
                <a:solidFill>
                  <a:schemeClr val="bg1"/>
                </a:solidFill>
                <a:cs typeface="Arial" panose="020B0604020202020204" pitchFamily="34" charset="0"/>
              </a:rPr>
            </a:br>
            <a:r>
              <a:rPr lang="en-US" altLang="en-US" sz="3200" b="1">
                <a:solidFill>
                  <a:schemeClr val="bg1"/>
                </a:solidFill>
                <a:cs typeface="Arial" panose="020B0604020202020204" pitchFamily="34" charset="0"/>
              </a:rPr>
              <a:t>C. </a:t>
            </a:r>
            <a:r>
              <a:rPr lang="en-US" altLang="en-US" sz="3200" b="1">
                <a:solidFill>
                  <a:srgbClr val="FFFFFF"/>
                </a:solidFill>
                <a:cs typeface="Arial" panose="020B0604020202020204" pitchFamily="34" charset="0"/>
              </a:rPr>
              <a:t>Họ phân bổ lãnh đạo </a:t>
            </a:r>
            <a:r>
              <a:rPr lang="en-US" altLang="en-US" sz="3200" b="1">
                <a:solidFill>
                  <a:schemeClr val="bg1"/>
                </a:solidFill>
                <a:cs typeface="Arial" panose="020B0604020202020204" pitchFamily="34" charset="0"/>
              </a:rPr>
              <a:t>(2-6)</a:t>
            </a:r>
          </a:p>
        </p:txBody>
      </p:sp>
      <p:sp>
        <p:nvSpPr>
          <p:cNvPr id="41992" name="Text Box 8">
            <a:extLst>
              <a:ext uri="{FF2B5EF4-FFF2-40B4-BE49-F238E27FC236}">
                <a16:creationId xmlns:a16="http://schemas.microsoft.com/office/drawing/2014/main" id="{F8F3DFC3-1D33-604C-88BA-77D9152B0182}"/>
              </a:ext>
            </a:extLst>
          </p:cNvPr>
          <p:cNvSpPr txBox="1">
            <a:spLocks noChangeArrowheads="1"/>
          </p:cNvSpPr>
          <p:nvPr/>
        </p:nvSpPr>
        <p:spPr bwMode="auto">
          <a:xfrm>
            <a:off x="914400" y="4773613"/>
            <a:ext cx="8077200" cy="89693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3200" b="1">
                <a:solidFill>
                  <a:schemeClr val="bg1"/>
                </a:solidFill>
                <a:cs typeface="Arial" panose="020B0604020202020204" pitchFamily="34" charset="0"/>
              </a:rPr>
              <a:t>II. </a:t>
            </a:r>
            <a:r>
              <a:rPr lang="en-US" altLang="en-US" sz="3200" b="1">
                <a:solidFill>
                  <a:srgbClr val="FFFFFF"/>
                </a:solidFill>
                <a:cs typeface="Arial" panose="020B0604020202020204" pitchFamily="34" charset="0"/>
              </a:rPr>
              <a:t>Giải pháp cho vấn đề của Hội thánh phát triển là các lãnh đạo. (</a:t>
            </a:r>
            <a:r>
              <a:rPr lang="en-US" altLang="en-US" sz="3200" b="1">
                <a:solidFill>
                  <a:srgbClr val="FFFF00"/>
                </a:solidFill>
                <a:cs typeface="Arial" panose="020B0604020202020204" pitchFamily="34" charset="0"/>
              </a:rPr>
              <a:t>YC</a:t>
            </a:r>
            <a:r>
              <a:rPr lang="en-US" altLang="en-US" sz="3200" b="1">
                <a:solidFill>
                  <a:srgbClr val="FFFFFF"/>
                </a:solidFill>
                <a:cs typeface="Arial" panose="020B0604020202020204" pitchFamily="34" charset="0"/>
              </a:rPr>
              <a:t>)</a:t>
            </a:r>
          </a:p>
        </p:txBody>
      </p:sp>
      <p:sp>
        <p:nvSpPr>
          <p:cNvPr id="41993" name="Text Box 9">
            <a:extLst>
              <a:ext uri="{FF2B5EF4-FFF2-40B4-BE49-F238E27FC236}">
                <a16:creationId xmlns:a16="http://schemas.microsoft.com/office/drawing/2014/main" id="{CCCAEC94-7B80-D745-B7C5-86BC0D55020B}"/>
              </a:ext>
            </a:extLst>
          </p:cNvPr>
          <p:cNvSpPr txBox="1">
            <a:spLocks noChangeArrowheads="1"/>
          </p:cNvSpPr>
          <p:nvPr/>
        </p:nvSpPr>
        <p:spPr bwMode="auto">
          <a:xfrm>
            <a:off x="685800" y="5886450"/>
            <a:ext cx="8458200" cy="8794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buFont typeface="Arial" panose="020B0604020202020204" pitchFamily="34" charset="0"/>
              <a:buNone/>
            </a:pPr>
            <a:r>
              <a:rPr lang="en-US" altLang="en-US" sz="3200" b="1">
                <a:solidFill>
                  <a:schemeClr val="bg1"/>
                </a:solidFill>
                <a:cs typeface="Arial" panose="020B0604020202020204" pitchFamily="34" charset="0"/>
              </a:rPr>
              <a:t>III. </a:t>
            </a:r>
            <a:r>
              <a:rPr lang="en-US" altLang="en-US" sz="3200" b="1">
                <a:solidFill>
                  <a:srgbClr val="FFFFFF"/>
                </a:solidFill>
                <a:cs typeface="Arial" panose="020B0604020202020204" pitchFamily="34" charset="0"/>
              </a:rPr>
              <a:t>Giải pháp cho vấn đề của chúng ta… (</a:t>
            </a:r>
            <a:r>
              <a:rPr lang="en-US" altLang="en-US" sz="3200" b="1">
                <a:solidFill>
                  <a:srgbClr val="FFFF00"/>
                </a:solidFill>
                <a:cs typeface="Arial" panose="020B0604020202020204" pitchFamily="34" charset="0"/>
              </a:rPr>
              <a:t>AD)</a:t>
            </a:r>
            <a:endParaRPr lang="en-US" altLang="en-US" sz="3200" b="1">
              <a:solidFill>
                <a:schemeClr val="bg1"/>
              </a:solidFill>
              <a:cs typeface="Arial" panose="020B0604020202020204" pitchFamily="34" charset="0"/>
            </a:endParaRPr>
          </a:p>
        </p:txBody>
      </p:sp>
      <p:sp>
        <p:nvSpPr>
          <p:cNvPr id="41994" name="Text Box 10">
            <a:extLst>
              <a:ext uri="{FF2B5EF4-FFF2-40B4-BE49-F238E27FC236}">
                <a16:creationId xmlns:a16="http://schemas.microsoft.com/office/drawing/2014/main" id="{8E65C3A2-D0E1-D246-A4A0-78AB9685BCDE}"/>
              </a:ext>
            </a:extLst>
          </p:cNvPr>
          <p:cNvSpPr txBox="1">
            <a:spLocks noChangeArrowheads="1"/>
          </p:cNvSpPr>
          <p:nvPr/>
        </p:nvSpPr>
        <p:spPr bwMode="auto">
          <a:xfrm>
            <a:off x="6096000" y="6400800"/>
            <a:ext cx="2971800" cy="3413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defRPr/>
            </a:pPr>
            <a:r>
              <a:rPr lang="en-US" sz="1600" b="1" i="1">
                <a:solidFill>
                  <a:srgbClr val="FFFFFF"/>
                </a:solidFill>
                <a:cs typeface="Arial" charset="0"/>
              </a:rPr>
              <a:t>Don Sunukjian, DTS</a:t>
            </a:r>
            <a:endParaRPr lang="en-US" sz="1600" b="1" i="1">
              <a:cs typeface="Arial" charset="0"/>
            </a:endParaRPr>
          </a:p>
        </p:txBody>
      </p:sp>
      <p:sp>
        <p:nvSpPr>
          <p:cNvPr id="748555" name="Text Box 11">
            <a:extLst>
              <a:ext uri="{FF2B5EF4-FFF2-40B4-BE49-F238E27FC236}">
                <a16:creationId xmlns:a16="http://schemas.microsoft.com/office/drawing/2014/main" id="{BE088E8C-B96C-2449-8B48-8638F6BDFC0B}"/>
              </a:ext>
            </a:extLst>
          </p:cNvPr>
          <p:cNvSpPr txBox="1">
            <a:spLocks noChangeArrowheads="1"/>
          </p:cNvSpPr>
          <p:nvPr/>
        </p:nvSpPr>
        <p:spPr bwMode="auto">
          <a:xfrm>
            <a:off x="7696200" y="2287588"/>
            <a:ext cx="1447800" cy="50323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3200" b="1">
                <a:solidFill>
                  <a:schemeClr val="bg1"/>
                </a:solidFill>
                <a:cs typeface="Arial" charset="0"/>
              </a:rPr>
              <a:t>(=</a:t>
            </a:r>
            <a:r>
              <a:rPr lang="en-US" sz="3200" b="1">
                <a:solidFill>
                  <a:srgbClr val="FFFF00"/>
                </a:solidFill>
                <a:cs typeface="Arial" charset="0"/>
              </a:rPr>
              <a:t>YGK</a:t>
            </a:r>
            <a:endParaRPr lang="en-US" sz="3200" b="1">
              <a:solidFill>
                <a:schemeClr val="bg1"/>
              </a:solidFill>
              <a:cs typeface="Arial" charset="0"/>
            </a:endParaRPr>
          </a:p>
        </p:txBody>
      </p:sp>
      <p:sp>
        <p:nvSpPr>
          <p:cNvPr id="748556" name="Text Box 12">
            <a:extLst>
              <a:ext uri="{FF2B5EF4-FFF2-40B4-BE49-F238E27FC236}">
                <a16:creationId xmlns:a16="http://schemas.microsoft.com/office/drawing/2014/main" id="{CD2110AC-7144-514B-BE2A-20DE486A4556}"/>
              </a:ext>
            </a:extLst>
          </p:cNvPr>
          <p:cNvSpPr txBox="1">
            <a:spLocks noChangeArrowheads="1"/>
          </p:cNvSpPr>
          <p:nvPr/>
        </p:nvSpPr>
        <p:spPr bwMode="auto">
          <a:xfrm>
            <a:off x="0" y="2984500"/>
            <a:ext cx="1447800" cy="7667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0000"/>
              </a:lnSpc>
              <a:spcBef>
                <a:spcPct val="50000"/>
              </a:spcBef>
              <a:buFont typeface="Arial" panose="020B0604020202020204" pitchFamily="34" charset="0"/>
              <a:buNone/>
            </a:pPr>
            <a:r>
              <a:rPr lang="en-US" altLang="en-US" sz="1800" b="1" i="1">
                <a:solidFill>
                  <a:srgbClr val="FFFFFF"/>
                </a:solidFill>
                <a:cs typeface="Arial" panose="020B0604020202020204" pitchFamily="34" charset="0"/>
              </a:rPr>
              <a:t>YC phát triển theo lối quy nạp</a:t>
            </a:r>
          </a:p>
        </p:txBody>
      </p:sp>
      <p:sp>
        <p:nvSpPr>
          <p:cNvPr id="748557" name="Line 13">
            <a:extLst>
              <a:ext uri="{FF2B5EF4-FFF2-40B4-BE49-F238E27FC236}">
                <a16:creationId xmlns:a16="http://schemas.microsoft.com/office/drawing/2014/main" id="{97F7F165-8B64-B84B-B003-92CD08AD1624}"/>
              </a:ext>
            </a:extLst>
          </p:cNvPr>
          <p:cNvSpPr>
            <a:spLocks noChangeShapeType="1"/>
          </p:cNvSpPr>
          <p:nvPr/>
        </p:nvSpPr>
        <p:spPr bwMode="auto">
          <a:xfrm flipH="1">
            <a:off x="609600" y="2590800"/>
            <a:ext cx="381000" cy="381000"/>
          </a:xfrm>
          <a:prstGeom prst="line">
            <a:avLst/>
          </a:prstGeom>
          <a:noFill/>
          <a:ln w="76200">
            <a:solidFill>
              <a:srgbClr val="FFFFFF"/>
            </a:solidFill>
            <a:round/>
            <a:headEnd/>
            <a:tailEnd type="triangle" w="med" len="me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wrap="none" anchor="ctr"/>
          <a:lstStyle/>
          <a:p>
            <a:pPr>
              <a:defRPr/>
            </a:pPr>
            <a:endParaRPr lang="en-US">
              <a:latin typeface="Arial" charset="0"/>
              <a:ea typeface="ＭＳ Ｐゴシック" charset="0"/>
            </a:endParaRPr>
          </a:p>
        </p:txBody>
      </p:sp>
      <p:sp>
        <p:nvSpPr>
          <p:cNvPr id="748558" name="Line 14">
            <a:extLst>
              <a:ext uri="{FF2B5EF4-FFF2-40B4-BE49-F238E27FC236}">
                <a16:creationId xmlns:a16="http://schemas.microsoft.com/office/drawing/2014/main" id="{8FFE073B-3739-934B-BF3C-524C14D53233}"/>
              </a:ext>
            </a:extLst>
          </p:cNvPr>
          <p:cNvSpPr>
            <a:spLocks noChangeShapeType="1"/>
          </p:cNvSpPr>
          <p:nvPr/>
        </p:nvSpPr>
        <p:spPr bwMode="auto">
          <a:xfrm flipH="1">
            <a:off x="2057400" y="1905000"/>
            <a:ext cx="5105400" cy="1371600"/>
          </a:xfrm>
          <a:prstGeom prst="line">
            <a:avLst/>
          </a:prstGeom>
          <a:noFill/>
          <a:ln w="76200">
            <a:solidFill>
              <a:srgbClr val="FFFFFF"/>
            </a:solidFill>
            <a:round/>
            <a:headEnd/>
            <a:tailEnd type="triangle" w="med" len="me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wrap="none" anchor="ctr"/>
          <a:lstStyle/>
          <a:p>
            <a:pPr>
              <a:defRPr/>
            </a:pPr>
            <a:endParaRPr lang="en-US">
              <a:latin typeface="Arial" charset="0"/>
              <a:ea typeface="ＭＳ Ｐゴシック" charset="0"/>
            </a:endParaRPr>
          </a:p>
        </p:txBody>
      </p:sp>
      <p:sp>
        <p:nvSpPr>
          <p:cNvPr id="748559" name="Text Box 15">
            <a:extLst>
              <a:ext uri="{FF2B5EF4-FFF2-40B4-BE49-F238E27FC236}">
                <a16:creationId xmlns:a16="http://schemas.microsoft.com/office/drawing/2014/main" id="{00DCD2B6-4C16-F143-9BA8-12BF14CD6C45}"/>
              </a:ext>
            </a:extLst>
          </p:cNvPr>
          <p:cNvSpPr txBox="1">
            <a:spLocks noChangeArrowheads="1"/>
          </p:cNvSpPr>
          <p:nvPr/>
        </p:nvSpPr>
        <p:spPr bwMode="auto">
          <a:xfrm>
            <a:off x="7696200" y="4116388"/>
            <a:ext cx="1676400" cy="4857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spcBef>
                <a:spcPct val="50000"/>
              </a:spcBef>
              <a:buFont typeface="Arial" charset="0"/>
              <a:buNone/>
              <a:defRPr/>
            </a:pPr>
            <a:r>
              <a:rPr lang="en-US" sz="3200" b="1">
                <a:solidFill>
                  <a:schemeClr val="bg1"/>
                </a:solidFill>
                <a:cs typeface="Arial" charset="0"/>
              </a:rPr>
              <a:t>(=</a:t>
            </a:r>
            <a:r>
              <a:rPr lang="en-US" sz="3200" b="1">
                <a:solidFill>
                  <a:srgbClr val="FFFF00"/>
                </a:solidFill>
                <a:cs typeface="Arial" charset="0"/>
              </a:rPr>
              <a:t>YGK)</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48547"/>
                                        </p:tgtEl>
                                        <p:attrNameLst>
                                          <p:attrName>style.visibility</p:attrName>
                                        </p:attrNameLst>
                                      </p:cBhvr>
                                      <p:to>
                                        <p:strVal val="visible"/>
                                      </p:to>
                                    </p:set>
                                    <p:anim calcmode="lin" valueType="num">
                                      <p:cBhvr>
                                        <p:cTn id="7" dur="500" fill="hold"/>
                                        <p:tgtEl>
                                          <p:spTgt spid="748547"/>
                                        </p:tgtEl>
                                        <p:attrNameLst>
                                          <p:attrName>ppt_x</p:attrName>
                                        </p:attrNameLst>
                                      </p:cBhvr>
                                      <p:tavLst>
                                        <p:tav tm="0">
                                          <p:val>
                                            <p:strVal val="#ppt_x-#ppt_w/2"/>
                                          </p:val>
                                        </p:tav>
                                        <p:tav tm="100000">
                                          <p:val>
                                            <p:strVal val="#ppt_x"/>
                                          </p:val>
                                        </p:tav>
                                      </p:tavLst>
                                    </p:anim>
                                    <p:anim calcmode="lin" valueType="num">
                                      <p:cBhvr>
                                        <p:cTn id="8" dur="500" fill="hold"/>
                                        <p:tgtEl>
                                          <p:spTgt spid="748547"/>
                                        </p:tgtEl>
                                        <p:attrNameLst>
                                          <p:attrName>ppt_y</p:attrName>
                                        </p:attrNameLst>
                                      </p:cBhvr>
                                      <p:tavLst>
                                        <p:tav tm="0">
                                          <p:val>
                                            <p:strVal val="#ppt_y"/>
                                          </p:val>
                                        </p:tav>
                                        <p:tav tm="100000">
                                          <p:val>
                                            <p:strVal val="#ppt_y"/>
                                          </p:val>
                                        </p:tav>
                                      </p:tavLst>
                                    </p:anim>
                                    <p:anim calcmode="lin" valueType="num">
                                      <p:cBhvr>
                                        <p:cTn id="9" dur="500" fill="hold"/>
                                        <p:tgtEl>
                                          <p:spTgt spid="748547"/>
                                        </p:tgtEl>
                                        <p:attrNameLst>
                                          <p:attrName>ppt_w</p:attrName>
                                        </p:attrNameLst>
                                      </p:cBhvr>
                                      <p:tavLst>
                                        <p:tav tm="0">
                                          <p:val>
                                            <p:fltVal val="0"/>
                                          </p:val>
                                        </p:tav>
                                        <p:tav tm="100000">
                                          <p:val>
                                            <p:strVal val="#ppt_w"/>
                                          </p:val>
                                        </p:tav>
                                      </p:tavLst>
                                    </p:anim>
                                    <p:anim calcmode="lin" valueType="num">
                                      <p:cBhvr>
                                        <p:cTn id="10" dur="500" fill="hold"/>
                                        <p:tgtEl>
                                          <p:spTgt spid="748547"/>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748558"/>
                                        </p:tgtEl>
                                        <p:attrNameLst>
                                          <p:attrName>style.visibility</p:attrName>
                                        </p:attrNameLst>
                                      </p:cBhvr>
                                      <p:to>
                                        <p:strVal val="visible"/>
                                      </p:to>
                                    </p:set>
                                    <p:animEffect transition="in" filter="wipe(up)">
                                      <p:cBhvr>
                                        <p:cTn id="15" dur="500"/>
                                        <p:tgtEl>
                                          <p:spTgt spid="74855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8" fill="hold" grpId="0" nodeType="clickEffect">
                                  <p:stCondLst>
                                    <p:cond delay="0"/>
                                  </p:stCondLst>
                                  <p:childTnLst>
                                    <p:set>
                                      <p:cBhvr>
                                        <p:cTn id="19" dur="1" fill="hold">
                                          <p:stCondLst>
                                            <p:cond delay="0"/>
                                          </p:stCondLst>
                                        </p:cTn>
                                        <p:tgtEl>
                                          <p:spTgt spid="748551">
                                            <p:txEl>
                                              <p:pRg st="0" end="0"/>
                                            </p:txEl>
                                          </p:spTgt>
                                        </p:tgtEl>
                                        <p:attrNameLst>
                                          <p:attrName>style.visibility</p:attrName>
                                        </p:attrNameLst>
                                      </p:cBhvr>
                                      <p:to>
                                        <p:strVal val="visible"/>
                                      </p:to>
                                    </p:set>
                                    <p:anim calcmode="lin" valueType="num">
                                      <p:cBhvr>
                                        <p:cTn id="20" dur="500" fill="hold"/>
                                        <p:tgtEl>
                                          <p:spTgt spid="748551">
                                            <p:txEl>
                                              <p:pRg st="0" end="0"/>
                                            </p:txEl>
                                          </p:spTgt>
                                        </p:tgtEl>
                                        <p:attrNameLst>
                                          <p:attrName>ppt_x</p:attrName>
                                        </p:attrNameLst>
                                      </p:cBhvr>
                                      <p:tavLst>
                                        <p:tav tm="0">
                                          <p:val>
                                            <p:strVal val="#ppt_x-#ppt_w/2"/>
                                          </p:val>
                                        </p:tav>
                                        <p:tav tm="100000">
                                          <p:val>
                                            <p:strVal val="#ppt_x"/>
                                          </p:val>
                                        </p:tav>
                                      </p:tavLst>
                                    </p:anim>
                                    <p:anim calcmode="lin" valueType="num">
                                      <p:cBhvr>
                                        <p:cTn id="21" dur="500" fill="hold"/>
                                        <p:tgtEl>
                                          <p:spTgt spid="748551">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748551">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74855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748550"/>
                                        </p:tgtEl>
                                        <p:attrNameLst>
                                          <p:attrName>style.visibility</p:attrName>
                                        </p:attrNameLst>
                                      </p:cBhvr>
                                      <p:to>
                                        <p:strVal val="visible"/>
                                      </p:to>
                                    </p:set>
                                    <p:anim calcmode="lin" valueType="num">
                                      <p:cBhvr>
                                        <p:cTn id="28" dur="500" fill="hold"/>
                                        <p:tgtEl>
                                          <p:spTgt spid="748550"/>
                                        </p:tgtEl>
                                        <p:attrNameLst>
                                          <p:attrName>ppt_x</p:attrName>
                                        </p:attrNameLst>
                                      </p:cBhvr>
                                      <p:tavLst>
                                        <p:tav tm="0">
                                          <p:val>
                                            <p:strVal val="#ppt_x-#ppt_w/2"/>
                                          </p:val>
                                        </p:tav>
                                        <p:tav tm="100000">
                                          <p:val>
                                            <p:strVal val="#ppt_x"/>
                                          </p:val>
                                        </p:tav>
                                      </p:tavLst>
                                    </p:anim>
                                    <p:anim calcmode="lin" valueType="num">
                                      <p:cBhvr>
                                        <p:cTn id="29" dur="500" fill="hold"/>
                                        <p:tgtEl>
                                          <p:spTgt spid="748550"/>
                                        </p:tgtEl>
                                        <p:attrNameLst>
                                          <p:attrName>ppt_y</p:attrName>
                                        </p:attrNameLst>
                                      </p:cBhvr>
                                      <p:tavLst>
                                        <p:tav tm="0">
                                          <p:val>
                                            <p:strVal val="#ppt_y"/>
                                          </p:val>
                                        </p:tav>
                                        <p:tav tm="100000">
                                          <p:val>
                                            <p:strVal val="#ppt_y"/>
                                          </p:val>
                                        </p:tav>
                                      </p:tavLst>
                                    </p:anim>
                                    <p:anim calcmode="lin" valueType="num">
                                      <p:cBhvr>
                                        <p:cTn id="30" dur="500" fill="hold"/>
                                        <p:tgtEl>
                                          <p:spTgt spid="748550"/>
                                        </p:tgtEl>
                                        <p:attrNameLst>
                                          <p:attrName>ppt_w</p:attrName>
                                        </p:attrNameLst>
                                      </p:cBhvr>
                                      <p:tavLst>
                                        <p:tav tm="0">
                                          <p:val>
                                            <p:fltVal val="0"/>
                                          </p:val>
                                        </p:tav>
                                        <p:tav tm="100000">
                                          <p:val>
                                            <p:strVal val="#ppt_w"/>
                                          </p:val>
                                        </p:tav>
                                      </p:tavLst>
                                    </p:anim>
                                    <p:anim calcmode="lin" valueType="num">
                                      <p:cBhvr>
                                        <p:cTn id="31" dur="500" fill="hold"/>
                                        <p:tgtEl>
                                          <p:spTgt spid="748550"/>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748557"/>
                                        </p:tgtEl>
                                        <p:attrNameLst>
                                          <p:attrName>style.visibility</p:attrName>
                                        </p:attrNameLst>
                                      </p:cBhvr>
                                      <p:to>
                                        <p:strVal val="visible"/>
                                      </p:to>
                                    </p:set>
                                    <p:animEffect transition="in" filter="wipe(up)">
                                      <p:cBhvr>
                                        <p:cTn id="36" dur="500"/>
                                        <p:tgtEl>
                                          <p:spTgt spid="748557"/>
                                        </p:tgtEl>
                                      </p:cBhvr>
                                    </p:animEffect>
                                  </p:childTnLst>
                                </p:cTn>
                              </p:par>
                            </p:childTnLst>
                          </p:cTn>
                        </p:par>
                        <p:par>
                          <p:cTn id="37" fill="hold" nodeType="afterGroup">
                            <p:stCondLst>
                              <p:cond delay="500"/>
                            </p:stCondLst>
                            <p:childTnLst>
                              <p:par>
                                <p:cTn id="38" presetID="17" presetClass="entr" presetSubtype="8" fill="hold" grpId="0" nodeType="afterEffect">
                                  <p:stCondLst>
                                    <p:cond delay="0"/>
                                  </p:stCondLst>
                                  <p:childTnLst>
                                    <p:set>
                                      <p:cBhvr>
                                        <p:cTn id="39" dur="1" fill="hold">
                                          <p:stCondLst>
                                            <p:cond delay="0"/>
                                          </p:stCondLst>
                                        </p:cTn>
                                        <p:tgtEl>
                                          <p:spTgt spid="748556"/>
                                        </p:tgtEl>
                                        <p:attrNameLst>
                                          <p:attrName>style.visibility</p:attrName>
                                        </p:attrNameLst>
                                      </p:cBhvr>
                                      <p:to>
                                        <p:strVal val="visible"/>
                                      </p:to>
                                    </p:set>
                                    <p:anim calcmode="lin" valueType="num">
                                      <p:cBhvr>
                                        <p:cTn id="40" dur="500" fill="hold"/>
                                        <p:tgtEl>
                                          <p:spTgt spid="748556"/>
                                        </p:tgtEl>
                                        <p:attrNameLst>
                                          <p:attrName>ppt_x</p:attrName>
                                        </p:attrNameLst>
                                      </p:cBhvr>
                                      <p:tavLst>
                                        <p:tav tm="0">
                                          <p:val>
                                            <p:strVal val="#ppt_x-#ppt_w/2"/>
                                          </p:val>
                                        </p:tav>
                                        <p:tav tm="100000">
                                          <p:val>
                                            <p:strVal val="#ppt_x"/>
                                          </p:val>
                                        </p:tav>
                                      </p:tavLst>
                                    </p:anim>
                                    <p:anim calcmode="lin" valueType="num">
                                      <p:cBhvr>
                                        <p:cTn id="41" dur="500" fill="hold"/>
                                        <p:tgtEl>
                                          <p:spTgt spid="748556"/>
                                        </p:tgtEl>
                                        <p:attrNameLst>
                                          <p:attrName>ppt_y</p:attrName>
                                        </p:attrNameLst>
                                      </p:cBhvr>
                                      <p:tavLst>
                                        <p:tav tm="0">
                                          <p:val>
                                            <p:strVal val="#ppt_y"/>
                                          </p:val>
                                        </p:tav>
                                        <p:tav tm="100000">
                                          <p:val>
                                            <p:strVal val="#ppt_y"/>
                                          </p:val>
                                        </p:tav>
                                      </p:tavLst>
                                    </p:anim>
                                    <p:anim calcmode="lin" valueType="num">
                                      <p:cBhvr>
                                        <p:cTn id="42" dur="500" fill="hold"/>
                                        <p:tgtEl>
                                          <p:spTgt spid="748556"/>
                                        </p:tgtEl>
                                        <p:attrNameLst>
                                          <p:attrName>ppt_w</p:attrName>
                                        </p:attrNameLst>
                                      </p:cBhvr>
                                      <p:tavLst>
                                        <p:tav tm="0">
                                          <p:val>
                                            <p:fltVal val="0"/>
                                          </p:val>
                                        </p:tav>
                                        <p:tav tm="100000">
                                          <p:val>
                                            <p:strVal val="#ppt_w"/>
                                          </p:val>
                                        </p:tav>
                                      </p:tavLst>
                                    </p:anim>
                                    <p:anim calcmode="lin" valueType="num">
                                      <p:cBhvr>
                                        <p:cTn id="43" dur="500" fill="hold"/>
                                        <p:tgtEl>
                                          <p:spTgt spid="748556"/>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748555"/>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748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47" grpId="0" autoUpdateAnimBg="0"/>
      <p:bldP spid="748550" grpId="0" autoUpdateAnimBg="0"/>
      <p:bldP spid="748551" grpId="0" build="p" autoUpdateAnimBg="0"/>
      <p:bldP spid="748555" grpId="0"/>
      <p:bldP spid="748556" grpId="0" autoUpdateAnimBg="0"/>
      <p:bldP spid="7485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6">
            <a:extLst>
              <a:ext uri="{FF2B5EF4-FFF2-40B4-BE49-F238E27FC236}">
                <a16:creationId xmlns:a16="http://schemas.microsoft.com/office/drawing/2014/main" id="{E09A60B2-966D-B34B-A41D-12DFF776B2FF}"/>
              </a:ext>
            </a:extLst>
          </p:cNvPr>
          <p:cNvSpPr>
            <a:spLocks noChangeArrowheads="1"/>
          </p:cNvSpPr>
          <p:nvPr/>
        </p:nvSpPr>
        <p:spPr bwMode="auto">
          <a:xfrm>
            <a:off x="1676400" y="3573463"/>
            <a:ext cx="7315200" cy="3048000"/>
          </a:xfrm>
          <a:prstGeom prst="rect">
            <a:avLst/>
          </a:prstGeom>
          <a:gradFill rotWithShape="0">
            <a:gsLst>
              <a:gs pos="0">
                <a:srgbClr val="1F3E22"/>
              </a:gs>
              <a:gs pos="100000">
                <a:srgbClr val="0E1D10"/>
              </a:gs>
            </a:gsLst>
            <a:path path="shape">
              <a:fillToRect l="50000" t="50000" r="50000" b="50000"/>
            </a:path>
          </a:gradFill>
          <a:ln>
            <a:noFill/>
          </a:ln>
          <a:effectLst>
            <a:prstShdw prst="shdw13" dist="53882" dir="13500000">
              <a:srgbClr val="808080">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Wingdings" pitchFamily="2" charset="2"/>
              <a:buChar char="§"/>
            </a:pPr>
            <a:r>
              <a:rPr lang="en-US" altLang="en-US" sz="2800" b="1">
                <a:solidFill>
                  <a:srgbClr val="FFFF66"/>
                </a:solidFill>
                <a:latin typeface="Tahoma" panose="020B0604030504040204" pitchFamily="34" charset="0"/>
              </a:rPr>
              <a:t>Trong một ít trường hợp, khi bạn cần khai triển điểm chính theo quy nạp, hãy đặt nó trong ngoặc đơn trong phần bố cục của bạn:</a:t>
            </a:r>
          </a:p>
        </p:txBody>
      </p:sp>
      <p:sp>
        <p:nvSpPr>
          <p:cNvPr id="207874" name="Rectangle 2">
            <a:extLst>
              <a:ext uri="{FF2B5EF4-FFF2-40B4-BE49-F238E27FC236}">
                <a16:creationId xmlns:a16="http://schemas.microsoft.com/office/drawing/2014/main" id="{EE6615C3-FF67-E043-BE0A-BFE0836E5E6F}"/>
              </a:ext>
            </a:extLst>
          </p:cNvPr>
          <p:cNvSpPr>
            <a:spLocks noGrp="1" noChangeArrowheads="1"/>
          </p:cNvSpPr>
          <p:nvPr>
            <p:ph type="title"/>
          </p:nvPr>
        </p:nvSpPr>
        <p:spPr>
          <a:xfrm>
            <a:off x="1676400" y="228600"/>
            <a:ext cx="7391400" cy="1143000"/>
          </a:xfrm>
        </p:spPr>
        <p:txBody>
          <a:bodyPr/>
          <a:lstStyle/>
          <a:p>
            <a:pPr eaLnBrk="1" hangingPunct="1"/>
            <a:r>
              <a:rPr lang="en-US" altLang="en-US" b="1"/>
              <a:t>Trình bày Điểm chính </a:t>
            </a:r>
            <a:br>
              <a:rPr lang="en-US" altLang="en-US" b="1"/>
            </a:br>
            <a:r>
              <a:rPr lang="en-US" altLang="en-US" b="1"/>
              <a:t>theo diễn dịch</a:t>
            </a:r>
          </a:p>
        </p:txBody>
      </p:sp>
      <p:sp>
        <p:nvSpPr>
          <p:cNvPr id="638979" name="Rectangle 3">
            <a:extLst>
              <a:ext uri="{FF2B5EF4-FFF2-40B4-BE49-F238E27FC236}">
                <a16:creationId xmlns:a16="http://schemas.microsoft.com/office/drawing/2014/main" id="{81E9D717-E0D7-C040-A410-B0ADEF5049F1}"/>
              </a:ext>
            </a:extLst>
          </p:cNvPr>
          <p:cNvSpPr>
            <a:spLocks noGrp="1" noChangeArrowheads="1"/>
          </p:cNvSpPr>
          <p:nvPr>
            <p:ph type="body" idx="1"/>
          </p:nvPr>
        </p:nvSpPr>
        <p:spPr>
          <a:xfrm>
            <a:off x="1676400" y="2590800"/>
            <a:ext cx="7315200" cy="1066800"/>
          </a:xfrm>
          <a:solidFill>
            <a:srgbClr val="FF0000"/>
          </a:solidFill>
          <a:effectLst>
            <a:outerShdw blurRad="63500" dist="35921" dir="2700000" algn="ctr" rotWithShape="0">
              <a:srgbClr val="000000">
                <a:alpha val="74997"/>
              </a:srgbClr>
            </a:outerShdw>
          </a:effectLst>
        </p:spPr>
        <p:txBody>
          <a:bodyPr/>
          <a:lstStyle/>
          <a:p>
            <a:pPr eaLnBrk="1" hangingPunct="1"/>
            <a:r>
              <a:rPr lang="en-US" altLang="en-US" b="1"/>
              <a:t>Cho thính giả biết ý của câu/phân đoạn </a:t>
            </a:r>
            <a:r>
              <a:rPr lang="en-US" altLang="en-US" b="1" i="1" u="sng">
                <a:solidFill>
                  <a:srgbClr val="FFFFFF"/>
                </a:solidFill>
              </a:rPr>
              <a:t>trước khi </a:t>
            </a:r>
            <a:r>
              <a:rPr lang="en-US" altLang="en-US" b="1"/>
              <a:t>bạn đọc lên.</a:t>
            </a:r>
          </a:p>
        </p:txBody>
      </p:sp>
      <p:sp>
        <p:nvSpPr>
          <p:cNvPr id="43013" name="Rectangle 5">
            <a:extLst>
              <a:ext uri="{FF2B5EF4-FFF2-40B4-BE49-F238E27FC236}">
                <a16:creationId xmlns:a16="http://schemas.microsoft.com/office/drawing/2014/main" id="{24BA0F03-51CA-FD44-A101-75FEA45112ED}"/>
              </a:ext>
            </a:extLst>
          </p:cNvPr>
          <p:cNvSpPr>
            <a:spLocks noChangeArrowheads="1"/>
          </p:cNvSpPr>
          <p:nvPr/>
        </p:nvSpPr>
        <p:spPr bwMode="auto">
          <a:xfrm>
            <a:off x="1676400" y="1524000"/>
            <a:ext cx="7315200" cy="990600"/>
          </a:xfrm>
          <a:prstGeom prst="rect">
            <a:avLst/>
          </a:prstGeom>
          <a:solidFill>
            <a:schemeClr val="accent1"/>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Wingdings" pitchFamily="2" charset="2"/>
              <a:buChar char="§"/>
            </a:pPr>
            <a:r>
              <a:rPr lang="en-US" altLang="en-US" sz="2800" b="1">
                <a:solidFill>
                  <a:srgbClr val="FFFF66"/>
                </a:solidFill>
                <a:latin typeface="Tahoma" panose="020B0604030504040204" pitchFamily="34" charset="0"/>
              </a:rPr>
              <a:t>Khái quát câu kết luận điểm chính </a:t>
            </a:r>
            <a:r>
              <a:rPr lang="en-US" altLang="en-US" sz="2800" b="1" i="1" u="sng">
                <a:solidFill>
                  <a:srgbClr val="FFFFFF"/>
                </a:solidFill>
                <a:latin typeface="Tahoma" panose="020B0604030504040204" pitchFamily="34" charset="0"/>
              </a:rPr>
              <a:t>trước khi</a:t>
            </a:r>
            <a:r>
              <a:rPr lang="en-US" altLang="en-US" sz="2800" b="1">
                <a:solidFill>
                  <a:srgbClr val="FFFF66"/>
                </a:solidFill>
                <a:latin typeface="Tahoma" panose="020B0604030504040204" pitchFamily="34" charset="0"/>
              </a:rPr>
              <a:t> bạn bắt đầu giải thích.</a:t>
            </a:r>
          </a:p>
        </p:txBody>
      </p:sp>
      <p:sp>
        <p:nvSpPr>
          <p:cNvPr id="43014" name="Text Box 7">
            <a:extLst>
              <a:ext uri="{FF2B5EF4-FFF2-40B4-BE49-F238E27FC236}">
                <a16:creationId xmlns:a16="http://schemas.microsoft.com/office/drawing/2014/main" id="{A4F608BA-4A95-E24B-9514-5C21110EBEA3}"/>
              </a:ext>
            </a:extLst>
          </p:cNvPr>
          <p:cNvSpPr txBox="1">
            <a:spLocks noChangeArrowheads="1"/>
          </p:cNvSpPr>
          <p:nvPr/>
        </p:nvSpPr>
        <p:spPr bwMode="auto">
          <a:xfrm>
            <a:off x="8458200" y="76200"/>
            <a:ext cx="6096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solidFill>
                  <a:srgbClr val="FFFF66"/>
                </a:solidFill>
              </a:rPr>
              <a:t>68</a:t>
            </a:r>
          </a:p>
        </p:txBody>
      </p:sp>
      <p:sp>
        <p:nvSpPr>
          <p:cNvPr id="8" name="Rectangle 5">
            <a:extLst>
              <a:ext uri="{FF2B5EF4-FFF2-40B4-BE49-F238E27FC236}">
                <a16:creationId xmlns:a16="http://schemas.microsoft.com/office/drawing/2014/main" id="{2A3E1BDE-E2EB-8E49-9061-876B6F872F36}"/>
              </a:ext>
            </a:extLst>
          </p:cNvPr>
          <p:cNvSpPr>
            <a:spLocks noChangeArrowheads="1"/>
          </p:cNvSpPr>
          <p:nvPr/>
        </p:nvSpPr>
        <p:spPr bwMode="auto">
          <a:xfrm>
            <a:off x="3200400" y="5353050"/>
            <a:ext cx="5715000" cy="16764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Font typeface="Wingdings" charset="0"/>
              <a:buChar char="§"/>
              <a:defRPr/>
            </a:pPr>
            <a:r>
              <a:rPr lang="en-US" sz="2800" b="1" dirty="0">
                <a:latin typeface="Tahoma" charset="0"/>
                <a:ea typeface="ＭＳ Ｐゴシック" charset="0"/>
              </a:rPr>
              <a:t>Trang 48 top (MPI)</a:t>
            </a:r>
          </a:p>
          <a:p>
            <a:pPr marL="342900" indent="-342900" eaLnBrk="1" hangingPunct="1">
              <a:spcBef>
                <a:spcPct val="20000"/>
              </a:spcBef>
              <a:buFont typeface="Wingdings" charset="0"/>
              <a:buChar char="§"/>
              <a:defRPr/>
            </a:pPr>
            <a:r>
              <a:rPr lang="en-US" sz="2800" b="1" dirty="0">
                <a:latin typeface="Tahoma" charset="0"/>
                <a:ea typeface="ＭＳ Ｐゴシック" charset="0"/>
              </a:rPr>
              <a:t>Trang 49 top (MPI)</a:t>
            </a:r>
          </a:p>
          <a:p>
            <a:pPr marL="342900" indent="-342900" eaLnBrk="1" hangingPunct="1">
              <a:spcBef>
                <a:spcPct val="20000"/>
              </a:spcBef>
              <a:buFont typeface="Wingdings" charset="0"/>
              <a:buChar char="§"/>
              <a:defRPr/>
            </a:pPr>
            <a:r>
              <a:rPr lang="en-US" sz="2800" b="1" dirty="0">
                <a:latin typeface="Tahoma" charset="0"/>
                <a:ea typeface="ＭＳ Ｐゴシック" charset="0"/>
              </a:rPr>
              <a:t>Trang 59 top (MPII)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a:extLst>
              <a:ext uri="{FF2B5EF4-FFF2-40B4-BE49-F238E27FC236}">
                <a16:creationId xmlns:a16="http://schemas.microsoft.com/office/drawing/2014/main" id="{231E3075-5838-5240-82B3-8CEBE974167B}"/>
              </a:ext>
            </a:extLst>
          </p:cNvPr>
          <p:cNvSpPr>
            <a:spLocks noGrp="1"/>
          </p:cNvSpPr>
          <p:nvPr>
            <p:ph type="title"/>
          </p:nvPr>
        </p:nvSpPr>
        <p:spPr>
          <a:xfrm>
            <a:off x="3708400" y="1773238"/>
            <a:ext cx="2519363" cy="3024187"/>
          </a:xfrm>
        </p:spPr>
        <p:txBody>
          <a:bodyPr/>
          <a:lstStyle/>
          <a:p>
            <a:r>
              <a:rPr lang="en-US" altLang="en-US" sz="3600" b="1"/>
              <a:t>Cuộc cách mạng Logo của công ty Apple</a:t>
            </a:r>
          </a:p>
        </p:txBody>
      </p:sp>
      <p:grpSp>
        <p:nvGrpSpPr>
          <p:cNvPr id="2" name="Group 4">
            <a:extLst>
              <a:ext uri="{FF2B5EF4-FFF2-40B4-BE49-F238E27FC236}">
                <a16:creationId xmlns:a16="http://schemas.microsoft.com/office/drawing/2014/main" id="{2EDF0C80-965F-8440-A509-F2E49BF40C50}"/>
              </a:ext>
            </a:extLst>
          </p:cNvPr>
          <p:cNvGrpSpPr>
            <a:grpSpLocks/>
          </p:cNvGrpSpPr>
          <p:nvPr/>
        </p:nvGrpSpPr>
        <p:grpSpPr bwMode="auto">
          <a:xfrm>
            <a:off x="179388" y="0"/>
            <a:ext cx="4141787" cy="6713538"/>
            <a:chOff x="179512" y="0"/>
            <a:chExt cx="4141521" cy="6713984"/>
          </a:xfrm>
        </p:grpSpPr>
        <p:pic>
          <p:nvPicPr>
            <p:cNvPr id="154633" name="Picture 2">
              <a:extLst>
                <a:ext uri="{FF2B5EF4-FFF2-40B4-BE49-F238E27FC236}">
                  <a16:creationId xmlns:a16="http://schemas.microsoft.com/office/drawing/2014/main" id="{1BBF2E23-3DF7-F743-B145-7C9C1F5059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0"/>
              <a:ext cx="4141521" cy="60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4" name="Title 1">
              <a:extLst>
                <a:ext uri="{FF2B5EF4-FFF2-40B4-BE49-F238E27FC236}">
                  <a16:creationId xmlns:a16="http://schemas.microsoft.com/office/drawing/2014/main" id="{16E2AD42-A63E-FA4B-85B9-06815C09544C}"/>
                </a:ext>
              </a:extLst>
            </p:cNvPr>
            <p:cNvSpPr txBox="1">
              <a:spLocks/>
            </p:cNvSpPr>
            <p:nvPr/>
          </p:nvSpPr>
          <p:spPr bwMode="auto">
            <a:xfrm>
              <a:off x="1062140" y="6021288"/>
              <a:ext cx="2376264"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400" b="1">
                  <a:solidFill>
                    <a:srgbClr val="000000"/>
                  </a:solidFill>
                </a:rPr>
                <a:t>1976</a:t>
              </a:r>
            </a:p>
          </p:txBody>
        </p:sp>
      </p:grpSp>
      <p:grpSp>
        <p:nvGrpSpPr>
          <p:cNvPr id="3" name="Group 9">
            <a:extLst>
              <a:ext uri="{FF2B5EF4-FFF2-40B4-BE49-F238E27FC236}">
                <a16:creationId xmlns:a16="http://schemas.microsoft.com/office/drawing/2014/main" id="{DD7F6C43-BC4A-A648-BD19-C3E5682B646A}"/>
              </a:ext>
            </a:extLst>
          </p:cNvPr>
          <p:cNvGrpSpPr>
            <a:grpSpLocks/>
          </p:cNvGrpSpPr>
          <p:nvPr/>
        </p:nvGrpSpPr>
        <p:grpSpPr bwMode="auto">
          <a:xfrm>
            <a:off x="5867400" y="71438"/>
            <a:ext cx="3097213" cy="3789362"/>
            <a:chOff x="5868144" y="72008"/>
            <a:chExt cx="3096344" cy="3789040"/>
          </a:xfrm>
        </p:grpSpPr>
        <p:pic>
          <p:nvPicPr>
            <p:cNvPr id="154631" name="Picture 5">
              <a:extLst>
                <a:ext uri="{FF2B5EF4-FFF2-40B4-BE49-F238E27FC236}">
                  <a16:creationId xmlns:a16="http://schemas.microsoft.com/office/drawing/2014/main" id="{38BDE860-1408-CD4B-B275-BFFBA2A172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7168" y="72008"/>
              <a:ext cx="2678297" cy="294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2" name="Title 1">
              <a:extLst>
                <a:ext uri="{FF2B5EF4-FFF2-40B4-BE49-F238E27FC236}">
                  <a16:creationId xmlns:a16="http://schemas.microsoft.com/office/drawing/2014/main" id="{4682B4F7-FABF-6449-A912-2D1205287AD3}"/>
                </a:ext>
              </a:extLst>
            </p:cNvPr>
            <p:cNvSpPr txBox="1">
              <a:spLocks/>
            </p:cNvSpPr>
            <p:nvPr/>
          </p:nvSpPr>
          <p:spPr bwMode="auto">
            <a:xfrm>
              <a:off x="5868144" y="3168352"/>
              <a:ext cx="3096344"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400" b="1">
                  <a:solidFill>
                    <a:srgbClr val="000000"/>
                  </a:solidFill>
                </a:rPr>
                <a:t>1976-1998</a:t>
              </a:r>
            </a:p>
          </p:txBody>
        </p:sp>
      </p:grpSp>
      <p:grpSp>
        <p:nvGrpSpPr>
          <p:cNvPr id="4" name="Group 10">
            <a:extLst>
              <a:ext uri="{FF2B5EF4-FFF2-40B4-BE49-F238E27FC236}">
                <a16:creationId xmlns:a16="http://schemas.microsoft.com/office/drawing/2014/main" id="{28C82932-B021-9849-A8CB-C7F18DCF1EED}"/>
              </a:ext>
            </a:extLst>
          </p:cNvPr>
          <p:cNvGrpSpPr>
            <a:grpSpLocks/>
          </p:cNvGrpSpPr>
          <p:nvPr/>
        </p:nvGrpSpPr>
        <p:grpSpPr bwMode="auto">
          <a:xfrm>
            <a:off x="5148263" y="3844925"/>
            <a:ext cx="3995737" cy="2897188"/>
            <a:chOff x="5148064" y="3844962"/>
            <a:chExt cx="3995936" cy="2896406"/>
          </a:xfrm>
        </p:grpSpPr>
        <p:pic>
          <p:nvPicPr>
            <p:cNvPr id="154629" name="Picture 6">
              <a:extLst>
                <a:ext uri="{FF2B5EF4-FFF2-40B4-BE49-F238E27FC236}">
                  <a16:creationId xmlns:a16="http://schemas.microsoft.com/office/drawing/2014/main" id="{02EA385B-32DD-CC4E-8C1C-1798D1D0C46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44842" y="3844962"/>
              <a:ext cx="1899566" cy="227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0" name="Title 1">
              <a:extLst>
                <a:ext uri="{FF2B5EF4-FFF2-40B4-BE49-F238E27FC236}">
                  <a16:creationId xmlns:a16="http://schemas.microsoft.com/office/drawing/2014/main" id="{FA4812CA-CA7E-3B4F-9717-0DA86FE4AADC}"/>
                </a:ext>
              </a:extLst>
            </p:cNvPr>
            <p:cNvSpPr txBox="1">
              <a:spLocks/>
            </p:cNvSpPr>
            <p:nvPr/>
          </p:nvSpPr>
          <p:spPr bwMode="auto">
            <a:xfrm>
              <a:off x="5148064" y="6048672"/>
              <a:ext cx="3995936"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400" b="1">
                  <a:solidFill>
                    <a:srgbClr val="000000"/>
                  </a:solidFill>
                </a:rPr>
                <a:t>1998-nay</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2" descr="ISCBG032">
            <a:extLst>
              <a:ext uri="{FF2B5EF4-FFF2-40B4-BE49-F238E27FC236}">
                <a16:creationId xmlns:a16="http://schemas.microsoft.com/office/drawing/2014/main" id="{7D0087F7-C916-F54A-82AE-0D05778B5BA9}"/>
              </a:ext>
            </a:extLst>
          </p:cNvPr>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1027" name="Text Box 3">
            <a:extLst>
              <a:ext uri="{FF2B5EF4-FFF2-40B4-BE49-F238E27FC236}">
                <a16:creationId xmlns:a16="http://schemas.microsoft.com/office/drawing/2014/main" id="{EBAE93E6-B704-A34C-938B-3ABEEEA8DC83}"/>
              </a:ext>
            </a:extLst>
          </p:cNvPr>
          <p:cNvSpPr txBox="1">
            <a:spLocks noChangeArrowheads="1"/>
          </p:cNvSpPr>
          <p:nvPr/>
        </p:nvSpPr>
        <p:spPr bwMode="auto">
          <a:xfrm>
            <a:off x="2286000" y="1600200"/>
            <a:ext cx="6629400" cy="28622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20700" indent="-5207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Char char="•"/>
            </a:pPr>
            <a:r>
              <a:rPr lang="en-US" altLang="en-US" sz="4000" b="1">
                <a:solidFill>
                  <a:schemeClr val="bg1"/>
                </a:solidFill>
                <a:cs typeface="Arial" panose="020B0604020202020204" pitchFamily="34" charset="0"/>
              </a:rPr>
              <a:t>Công bố Ý Chính</a:t>
            </a:r>
            <a:br>
              <a:rPr lang="en-US" altLang="en-US" sz="4000" b="1">
                <a:solidFill>
                  <a:schemeClr val="bg1"/>
                </a:solidFill>
                <a:cs typeface="Arial" panose="020B0604020202020204" pitchFamily="34" charset="0"/>
              </a:rPr>
            </a:br>
            <a:r>
              <a:rPr lang="en-US" altLang="en-US" sz="4000" b="1">
                <a:solidFill>
                  <a:schemeClr val="bg1"/>
                </a:solidFill>
                <a:cs typeface="Arial" panose="020B0604020202020204" pitchFamily="34" charset="0"/>
              </a:rPr>
              <a:t>(YC)</a:t>
            </a:r>
          </a:p>
          <a:p>
            <a:pPr eaLnBrk="1" hangingPunct="1">
              <a:spcBef>
                <a:spcPct val="50000"/>
              </a:spcBef>
              <a:buFontTx/>
              <a:buChar char="•"/>
            </a:pPr>
            <a:r>
              <a:rPr lang="en-US" altLang="en-US" sz="4000" b="1">
                <a:solidFill>
                  <a:schemeClr val="bg1"/>
                </a:solidFill>
                <a:cs typeface="Arial" panose="020B0604020202020204" pitchFamily="34" charset="0"/>
              </a:rPr>
              <a:t>Lập lại các điểm chính</a:t>
            </a:r>
            <a:br>
              <a:rPr lang="en-US" altLang="en-US" sz="4000" b="1">
                <a:solidFill>
                  <a:schemeClr val="bg1"/>
                </a:solidFill>
                <a:cs typeface="Arial" panose="020B0604020202020204" pitchFamily="34" charset="0"/>
              </a:rPr>
            </a:br>
            <a:r>
              <a:rPr lang="en-US" altLang="en-US" sz="4000" b="1">
                <a:solidFill>
                  <a:schemeClr val="bg1"/>
                </a:solidFill>
                <a:cs typeface="Arial" panose="020B0604020202020204" pitchFamily="34" charset="0"/>
              </a:rPr>
              <a:t>(ĐC)</a:t>
            </a:r>
          </a:p>
        </p:txBody>
      </p:sp>
      <p:sp>
        <p:nvSpPr>
          <p:cNvPr id="209923" name="Text Box 4">
            <a:extLst>
              <a:ext uri="{FF2B5EF4-FFF2-40B4-BE49-F238E27FC236}">
                <a16:creationId xmlns:a16="http://schemas.microsoft.com/office/drawing/2014/main" id="{4F664FB7-BF43-3E45-B23A-0C9AA3463213}"/>
              </a:ext>
            </a:extLst>
          </p:cNvPr>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chemeClr val="bg1"/>
                </a:solidFill>
                <a:cs typeface="Arial" panose="020B0604020202020204" pitchFamily="34" charset="0"/>
              </a:rPr>
              <a:t>68</a:t>
            </a:r>
          </a:p>
        </p:txBody>
      </p:sp>
      <p:sp>
        <p:nvSpPr>
          <p:cNvPr id="209924" name="Rectangle 5">
            <a:extLst>
              <a:ext uri="{FF2B5EF4-FFF2-40B4-BE49-F238E27FC236}">
                <a16:creationId xmlns:a16="http://schemas.microsoft.com/office/drawing/2014/main" id="{46BA3B22-2BA8-9A4C-8237-D6D2CAB7EECE}"/>
              </a:ext>
            </a:extLst>
          </p:cNvPr>
          <p:cNvSpPr>
            <a:spLocks noGrp="1" noChangeArrowheads="1"/>
          </p:cNvSpPr>
          <p:nvPr>
            <p:ph type="title" idx="4294967295"/>
          </p:nvPr>
        </p:nvSpPr>
        <p:spPr>
          <a:xfrm>
            <a:off x="457200" y="609600"/>
            <a:ext cx="8229600" cy="808038"/>
          </a:xfrm>
          <a:solidFill>
            <a:schemeClr val="accent1"/>
          </a:solidFill>
        </p:spPr>
        <p:txBody>
          <a:bodyPr/>
          <a:lstStyle/>
          <a:p>
            <a:pPr eaLnBrk="1" hangingPunct="1"/>
            <a:r>
              <a:rPr lang="en-US" altLang="en-US" b="1">
                <a:solidFill>
                  <a:srgbClr val="FF0000"/>
                </a:solidFill>
                <a:ea typeface="ＭＳ Ｐゴシック" panose="020B0600070205080204" pitchFamily="34" charset="-128"/>
                <a:cs typeface="Arial" panose="020B0604020202020204" pitchFamily="34" charset="0"/>
              </a:rPr>
              <a:t>Rõ Ràng Trong Kết Luật</a:t>
            </a:r>
          </a:p>
        </p:txBody>
      </p:sp>
      <p:pic>
        <p:nvPicPr>
          <p:cNvPr id="209925" name="Picture 6" descr="images-4">
            <a:extLst>
              <a:ext uri="{FF2B5EF4-FFF2-40B4-BE49-F238E27FC236}">
                <a16:creationId xmlns:a16="http://schemas.microsoft.com/office/drawing/2014/main" id="{70A78D77-A693-034F-AE92-5F6014C3F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05000"/>
            <a:ext cx="17526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41027"/>
                                        </p:tgtEl>
                                        <p:attrNameLst>
                                          <p:attrName>style.visibility</p:attrName>
                                        </p:attrNameLst>
                                      </p:cBhvr>
                                      <p:to>
                                        <p:strVal val="visible"/>
                                      </p:to>
                                    </p:set>
                                    <p:anim calcmode="lin" valueType="num">
                                      <p:cBhvr>
                                        <p:cTn id="7" dur="500" fill="hold"/>
                                        <p:tgtEl>
                                          <p:spTgt spid="641027"/>
                                        </p:tgtEl>
                                        <p:attrNameLst>
                                          <p:attrName>ppt_w</p:attrName>
                                        </p:attrNameLst>
                                      </p:cBhvr>
                                      <p:tavLst>
                                        <p:tav tm="0">
                                          <p:val>
                                            <p:fltVal val="0"/>
                                          </p:val>
                                        </p:tav>
                                        <p:tav tm="100000">
                                          <p:val>
                                            <p:strVal val="#ppt_w"/>
                                          </p:val>
                                        </p:tav>
                                      </p:tavLst>
                                    </p:anim>
                                    <p:anim calcmode="lin" valueType="num">
                                      <p:cBhvr>
                                        <p:cTn id="8" dur="500" fill="hold"/>
                                        <p:tgtEl>
                                          <p:spTgt spid="641027"/>
                                        </p:tgtEl>
                                        <p:attrNameLst>
                                          <p:attrName>ppt_h</p:attrName>
                                        </p:attrNameLst>
                                      </p:cBhvr>
                                      <p:tavLst>
                                        <p:tav tm="0">
                                          <p:val>
                                            <p:fltVal val="0"/>
                                          </p:val>
                                        </p:tav>
                                        <p:tav tm="100000">
                                          <p:val>
                                            <p:strVal val="#ppt_h"/>
                                          </p:val>
                                        </p:tav>
                                      </p:tavLst>
                                    </p:anim>
                                    <p:anim calcmode="lin" valueType="num">
                                      <p:cBhvr>
                                        <p:cTn id="9" dur="500" fill="hold"/>
                                        <p:tgtEl>
                                          <p:spTgt spid="641027"/>
                                        </p:tgtEl>
                                        <p:attrNameLst>
                                          <p:attrName>style.rotation</p:attrName>
                                        </p:attrNameLst>
                                      </p:cBhvr>
                                      <p:tavLst>
                                        <p:tav tm="0">
                                          <p:val>
                                            <p:fltVal val="360"/>
                                          </p:val>
                                        </p:tav>
                                        <p:tav tm="100000">
                                          <p:val>
                                            <p:fltVal val="0"/>
                                          </p:val>
                                        </p:tav>
                                      </p:tavLst>
                                    </p:anim>
                                    <p:animEffect transition="in" filter="fade">
                                      <p:cBhvr>
                                        <p:cTn id="10" dur="500"/>
                                        <p:tgtEl>
                                          <p:spTgt spid="64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descr="Green marble">
            <a:extLst>
              <a:ext uri="{FF2B5EF4-FFF2-40B4-BE49-F238E27FC236}">
                <a16:creationId xmlns:a16="http://schemas.microsoft.com/office/drawing/2014/main" id="{BA4CC116-A806-C74F-A385-23DE8F51834C}"/>
              </a:ext>
            </a:extLst>
          </p:cNvP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cs typeface="Arial" panose="020B0604020202020204" pitchFamily="34" charset="0"/>
            </a:endParaRPr>
          </a:p>
        </p:txBody>
      </p:sp>
      <p:sp>
        <p:nvSpPr>
          <p:cNvPr id="479235" name="Text Box 3">
            <a:extLst>
              <a:ext uri="{FF2B5EF4-FFF2-40B4-BE49-F238E27FC236}">
                <a16:creationId xmlns:a16="http://schemas.microsoft.com/office/drawing/2014/main" id="{C8B59D77-78C3-524C-A1FA-BE0E744D2AA9}"/>
              </a:ext>
            </a:extLst>
          </p:cNvPr>
          <p:cNvSpPr txBox="1">
            <a:spLocks noChangeArrowheads="1"/>
          </p:cNvSpPr>
          <p:nvPr/>
        </p:nvSpPr>
        <p:spPr bwMode="auto">
          <a:xfrm>
            <a:off x="609600" y="3657600"/>
            <a:ext cx="7696200" cy="1938338"/>
          </a:xfrm>
          <a:prstGeom prst="rect">
            <a:avLst/>
          </a:prstGeom>
          <a:solidFill>
            <a:schemeClr val="tx2"/>
          </a:solidFill>
          <a:ln>
            <a:noFill/>
          </a:ln>
          <a:effectLst>
            <a:outerShdw blurRad="63500" dist="38099" dir="2700000" algn="ctr" rotWithShape="0">
              <a:schemeClr val="tx1">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4000" b="1" i="1">
                <a:solidFill>
                  <a:schemeClr val="bg1"/>
                </a:solidFill>
                <a:cs typeface="Arial" panose="020B0604020202020204" pitchFamily="34" charset="0"/>
              </a:rPr>
              <a:t>“</a:t>
            </a:r>
            <a:r>
              <a:rPr lang="en-US" altLang="ja-JP" sz="4000" b="1" i="1">
                <a:solidFill>
                  <a:schemeClr val="bg1"/>
                </a:solidFill>
                <a:cs typeface="Arial" panose="020B0604020202020204" pitchFamily="34" charset="0"/>
              </a:rPr>
              <a:t>Ngài là Alpha và Ômêga, </a:t>
            </a:r>
            <a:br>
              <a:rPr lang="en-US" altLang="ja-JP" sz="4000" b="1" i="1">
                <a:solidFill>
                  <a:schemeClr val="bg1"/>
                </a:solidFill>
                <a:cs typeface="Arial" panose="020B0604020202020204" pitchFamily="34" charset="0"/>
              </a:rPr>
            </a:br>
            <a:r>
              <a:rPr lang="en-US" altLang="ja-JP" sz="4000" b="1" i="1">
                <a:solidFill>
                  <a:schemeClr val="bg1"/>
                </a:solidFill>
                <a:cs typeface="Arial" panose="020B0604020202020204" pitchFamily="34" charset="0"/>
              </a:rPr>
              <a:t>là A và Z, </a:t>
            </a:r>
            <a:br>
              <a:rPr lang="en-US" altLang="ja-JP" sz="4000" b="1" i="1">
                <a:solidFill>
                  <a:schemeClr val="bg1"/>
                </a:solidFill>
                <a:cs typeface="Arial" panose="020B0604020202020204" pitchFamily="34" charset="0"/>
              </a:rPr>
            </a:br>
            <a:r>
              <a:rPr lang="en-US" altLang="ja-JP" sz="4000" b="1" i="1">
                <a:solidFill>
                  <a:schemeClr val="bg1"/>
                </a:solidFill>
                <a:cs typeface="Arial" panose="020B0604020202020204" pitchFamily="34" charset="0"/>
              </a:rPr>
              <a:t>đầu tiên và cuối cùng.</a:t>
            </a:r>
            <a:r>
              <a:rPr lang="ja-JP" altLang="en-US" sz="4000" b="1" i="1">
                <a:solidFill>
                  <a:schemeClr val="bg1"/>
                </a:solidFill>
                <a:cs typeface="Arial" panose="020B0604020202020204" pitchFamily="34" charset="0"/>
              </a:rPr>
              <a:t>”</a:t>
            </a:r>
            <a:endParaRPr lang="en-US" altLang="en-US" sz="4000" b="1" i="1">
              <a:solidFill>
                <a:schemeClr val="bg1"/>
              </a:solidFill>
              <a:cs typeface="Arial" panose="020B0604020202020204" pitchFamily="34" charset="0"/>
            </a:endParaRPr>
          </a:p>
        </p:txBody>
      </p:sp>
      <p:sp>
        <p:nvSpPr>
          <p:cNvPr id="479237" name="Rectangle 5">
            <a:extLst>
              <a:ext uri="{FF2B5EF4-FFF2-40B4-BE49-F238E27FC236}">
                <a16:creationId xmlns:a16="http://schemas.microsoft.com/office/drawing/2014/main" id="{50989F1D-167D-B447-BF8A-687F7F9B335C}"/>
              </a:ext>
            </a:extLst>
          </p:cNvPr>
          <p:cNvSpPr>
            <a:spLocks noGrp="1" noChangeArrowheads="1"/>
          </p:cNvSpPr>
          <p:nvPr>
            <p:ph type="title" idx="4294967295"/>
          </p:nvPr>
        </p:nvSpPr>
        <p:spPr>
          <a:xfrm>
            <a:off x="457200" y="274638"/>
            <a:ext cx="4876800" cy="701675"/>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anchor="t">
            <a:spAutoFit/>
          </a:bodyPr>
          <a:lstStyle/>
          <a:p>
            <a:pPr algn="l" eaLnBrk="1" hangingPunct="1">
              <a:spcBef>
                <a:spcPct val="50000"/>
              </a:spcBef>
            </a:pPr>
            <a:r>
              <a:rPr lang="en-US" altLang="en-US" sz="4000" b="1">
                <a:solidFill>
                  <a:schemeClr val="bg1"/>
                </a:solidFill>
                <a:effectLst>
                  <a:outerShdw blurRad="38100" dist="38100" dir="2700000" algn="tl">
                    <a:srgbClr val="000000"/>
                  </a:outerShdw>
                </a:effectLst>
                <a:ea typeface="ＭＳ Ｐゴシック" panose="020B0600070205080204" pitchFamily="34" charset="-128"/>
                <a:cs typeface="Arial" panose="020B0604020202020204" pitchFamily="34" charset="0"/>
              </a:rPr>
              <a:t>Dùng Cử Điệu</a:t>
            </a:r>
          </a:p>
        </p:txBody>
      </p:sp>
      <p:sp>
        <p:nvSpPr>
          <p:cNvPr id="45061" name="Text Box 6">
            <a:extLst>
              <a:ext uri="{FF2B5EF4-FFF2-40B4-BE49-F238E27FC236}">
                <a16:creationId xmlns:a16="http://schemas.microsoft.com/office/drawing/2014/main" id="{8FD7A192-5B99-2242-8A26-4326C44CB7CE}"/>
              </a:ext>
            </a:extLst>
          </p:cNvPr>
          <p:cNvSpPr txBox="1">
            <a:spLocks noChangeArrowheads="1"/>
          </p:cNvSpPr>
          <p:nvPr/>
        </p:nvSpPr>
        <p:spPr bwMode="auto">
          <a:xfrm>
            <a:off x="8382000" y="76200"/>
            <a:ext cx="6858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solidFill>
                  <a:schemeClr val="bg1"/>
                </a:solidFill>
                <a:cs typeface="Arial" charset="0"/>
              </a:rPr>
              <a:t>68</a:t>
            </a:r>
          </a:p>
        </p:txBody>
      </p:sp>
      <p:sp>
        <p:nvSpPr>
          <p:cNvPr id="479239" name="Text Box 7">
            <a:extLst>
              <a:ext uri="{FF2B5EF4-FFF2-40B4-BE49-F238E27FC236}">
                <a16:creationId xmlns:a16="http://schemas.microsoft.com/office/drawing/2014/main" id="{0FC8AE95-DC06-954B-880A-7EB656DFC865}"/>
              </a:ext>
            </a:extLst>
          </p:cNvPr>
          <p:cNvSpPr txBox="1">
            <a:spLocks noChangeArrowheads="1"/>
          </p:cNvSpPr>
          <p:nvPr/>
        </p:nvSpPr>
        <p:spPr bwMode="auto">
          <a:xfrm rot="10800000" flipH="1" flipV="1">
            <a:off x="531813" y="1811338"/>
            <a:ext cx="80010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spcBef>
                <a:spcPct val="50000"/>
              </a:spcBef>
              <a:defRPr/>
            </a:pPr>
            <a:r>
              <a:rPr lang="en-US" sz="4000" b="1" i="1">
                <a:solidFill>
                  <a:schemeClr val="bg1"/>
                </a:solidFill>
                <a:latin typeface="Arial"/>
                <a:ea typeface="ＭＳ Ｐゴシック" charset="-128"/>
                <a:cs typeface="Arial"/>
              </a:rPr>
              <a:t>!ytiralc rof sdrawkcab erutseG</a:t>
            </a:r>
          </a:p>
        </p:txBody>
      </p:sp>
      <p:pic>
        <p:nvPicPr>
          <p:cNvPr id="211974" name="Picture 10" descr="images-10">
            <a:extLst>
              <a:ext uri="{FF2B5EF4-FFF2-40B4-BE49-F238E27FC236}">
                <a16:creationId xmlns:a16="http://schemas.microsoft.com/office/drawing/2014/main" id="{F51D3EA9-5070-9B42-9D56-42E5838272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0" y="0"/>
            <a:ext cx="21971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9243" name="Text Box 11">
            <a:extLst>
              <a:ext uri="{FF2B5EF4-FFF2-40B4-BE49-F238E27FC236}">
                <a16:creationId xmlns:a16="http://schemas.microsoft.com/office/drawing/2014/main" id="{8D5A02CC-EBA1-A248-B846-64579B90AB4A}"/>
              </a:ext>
            </a:extLst>
          </p:cNvPr>
          <p:cNvSpPr txBox="1">
            <a:spLocks noChangeArrowheads="1"/>
          </p:cNvSpPr>
          <p:nvPr/>
        </p:nvSpPr>
        <p:spPr bwMode="auto">
          <a:xfrm>
            <a:off x="609600" y="2438400"/>
            <a:ext cx="80010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4000" b="1" i="1">
                <a:solidFill>
                  <a:schemeClr val="bg1"/>
                </a:solidFill>
                <a:cs typeface="Arial" panose="020B0604020202020204" pitchFamily="34" charset="0"/>
              </a:rPr>
              <a:t>Cử Điệu cũng làm cho rõ ràng!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6000"/>
                                  </p:stCondLst>
                                  <p:childTnLst>
                                    <p:set>
                                      <p:cBhvr>
                                        <p:cTn id="6" dur="1" fill="hold">
                                          <p:stCondLst>
                                            <p:cond delay="499"/>
                                          </p:stCondLst>
                                        </p:cTn>
                                        <p:tgtEl>
                                          <p:spTgt spid="479239">
                                            <p:txEl>
                                              <p:pRg st="0" end="0"/>
                                            </p:txEl>
                                          </p:spTgt>
                                        </p:tgtEl>
                                        <p:attrNameLst>
                                          <p:attrName>style.visibility</p:attrName>
                                        </p:attrNameLst>
                                      </p:cBhvr>
                                      <p:to>
                                        <p:strVal val="visible"/>
                                      </p:to>
                                    </p:set>
                                  </p:childTnLst>
                                </p:cTn>
                              </p:par>
                            </p:childTnLst>
                          </p:cTn>
                        </p:par>
                        <p:par>
                          <p:cTn id="7" fill="hold" nodeType="afterGroup">
                            <p:stCondLst>
                              <p:cond delay="6500"/>
                            </p:stCondLst>
                            <p:childTnLst>
                              <p:par>
                                <p:cTn id="8" presetID="1" presetClass="entr" presetSubtype="0" fill="hold" grpId="0" nodeType="afterEffect">
                                  <p:stCondLst>
                                    <p:cond delay="6000"/>
                                  </p:stCondLst>
                                  <p:childTnLst>
                                    <p:set>
                                      <p:cBhvr>
                                        <p:cTn id="9" dur="1" fill="hold">
                                          <p:stCondLst>
                                            <p:cond delay="499"/>
                                          </p:stCondLst>
                                        </p:cTn>
                                        <p:tgtEl>
                                          <p:spTgt spid="4792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9" grpId="0" build="p" autoUpdateAnimBg="0" advAuto="6000"/>
      <p:bldP spid="479243" grpId="0" build="p" autoUpdateAnimBg="0" advAuto="600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2" descr="glowhand">
            <a:extLst>
              <a:ext uri="{FF2B5EF4-FFF2-40B4-BE49-F238E27FC236}">
                <a16:creationId xmlns:a16="http://schemas.microsoft.com/office/drawing/2014/main" id="{8B722467-219D-1E4C-B03B-3188BE750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18" name="Rectangle 3">
            <a:extLst>
              <a:ext uri="{FF2B5EF4-FFF2-40B4-BE49-F238E27FC236}">
                <a16:creationId xmlns:a16="http://schemas.microsoft.com/office/drawing/2014/main" id="{499ED78C-DD88-2C4B-9E6F-8C62376B58DE}"/>
              </a:ext>
            </a:extLst>
          </p:cNvPr>
          <p:cNvSpPr>
            <a:spLocks noGrp="1" noChangeArrowheads="1"/>
          </p:cNvSpPr>
          <p:nvPr>
            <p:ph type="ctrTitle"/>
          </p:nvPr>
        </p:nvSpPr>
        <p:spPr>
          <a:xfrm>
            <a:off x="1143000" y="76200"/>
            <a:ext cx="6934200" cy="3581400"/>
          </a:xfrm>
        </p:spPr>
        <p:txBody>
          <a:bodyPr/>
          <a:lstStyle/>
          <a:p>
            <a:pPr eaLnBrk="1" hangingPunct="1"/>
            <a:r>
              <a:rPr lang="en-US" altLang="en-US" sz="4800" b="1">
                <a:latin typeface="acme secret agent" charset="0"/>
              </a:rPr>
              <a:t>Rõ Ràng Trong phần Thân</a:t>
            </a:r>
            <a:endParaRPr lang="en-US" altLang="en-US">
              <a:latin typeface="acme secret agent" charset="0"/>
            </a:endParaRPr>
          </a:p>
        </p:txBody>
      </p:sp>
      <p:sp>
        <p:nvSpPr>
          <p:cNvPr id="214019" name="Text Box 5">
            <a:extLst>
              <a:ext uri="{FF2B5EF4-FFF2-40B4-BE49-F238E27FC236}">
                <a16:creationId xmlns:a16="http://schemas.microsoft.com/office/drawing/2014/main" id="{40080280-157D-8E41-83A1-F732C78B0B65}"/>
              </a:ext>
            </a:extLst>
          </p:cNvPr>
          <p:cNvSpPr txBox="1">
            <a:spLocks noChangeArrowheads="1"/>
          </p:cNvSpPr>
          <p:nvPr/>
        </p:nvSpPr>
        <p:spPr bwMode="auto">
          <a:xfrm>
            <a:off x="8518525" y="39688"/>
            <a:ext cx="523875" cy="4572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FF"/>
                </a:solidFill>
              </a:rPr>
              <a:t>76</a:t>
            </a:r>
            <a:endParaRPr lang="en-US" altLang="en-US">
              <a:solidFill>
                <a:srgbClr val="FFFFFF"/>
              </a:solidFill>
            </a:endParaRPr>
          </a:p>
        </p:txBody>
      </p:sp>
      <p:sp>
        <p:nvSpPr>
          <p:cNvPr id="34822" name="Rectangle 6">
            <a:extLst>
              <a:ext uri="{FF2B5EF4-FFF2-40B4-BE49-F238E27FC236}">
                <a16:creationId xmlns:a16="http://schemas.microsoft.com/office/drawing/2014/main" id="{982D9860-961B-5A48-BECB-C8373DDC21FB}"/>
              </a:ext>
            </a:extLst>
          </p:cNvPr>
          <p:cNvSpPr>
            <a:spLocks noChangeArrowheads="1"/>
          </p:cNvSpPr>
          <p:nvPr/>
        </p:nvSpPr>
        <p:spPr bwMode="auto">
          <a:xfrm>
            <a:off x="1600200" y="2971800"/>
            <a:ext cx="6019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3200" b="1">
                <a:solidFill>
                  <a:srgbClr val="000000"/>
                </a:solidFill>
                <a:ea typeface="Osaka" panose="020B0600000000000000" pitchFamily="34" charset="-128"/>
              </a:rPr>
              <a:t>Trọn câu có nhiều điểm chính</a:t>
            </a:r>
          </a:p>
          <a:p>
            <a:pPr algn="ctr" eaLnBrk="1" hangingPunct="1">
              <a:spcBef>
                <a:spcPct val="20000"/>
              </a:spcBef>
            </a:pPr>
            <a:r>
              <a:rPr lang="en-US" altLang="en-US" sz="3200" b="1">
                <a:solidFill>
                  <a:srgbClr val="000000"/>
                </a:solidFill>
                <a:ea typeface="Osaka" panose="020B0600000000000000" pitchFamily="34" charset="-128"/>
              </a:rPr>
              <a:t>Chuyển mạch</a:t>
            </a:r>
          </a:p>
          <a:p>
            <a:pPr algn="ctr" eaLnBrk="1" hangingPunct="1">
              <a:spcBef>
                <a:spcPct val="20000"/>
              </a:spcBef>
            </a:pPr>
            <a:r>
              <a:rPr lang="en-US" altLang="en-US" sz="3200" b="1">
                <a:solidFill>
                  <a:srgbClr val="000000"/>
                </a:solidFill>
                <a:ea typeface="Osaka" panose="020B0600000000000000" pitchFamily="34" charset="-128"/>
              </a:rPr>
              <a:t>Minh Họa</a:t>
            </a:r>
          </a:p>
          <a:p>
            <a:pPr algn="ctr" eaLnBrk="1" hangingPunct="1">
              <a:spcBef>
                <a:spcPct val="20000"/>
              </a:spcBef>
            </a:pPr>
            <a:r>
              <a:rPr lang="en-US" altLang="en-US" sz="3200" b="1">
                <a:solidFill>
                  <a:srgbClr val="000000"/>
                </a:solidFill>
                <a:ea typeface="Osaka" panose="020B0600000000000000" pitchFamily="34" charset="-128"/>
              </a:rPr>
              <a:t>Dùng Cử Điệu</a:t>
            </a:r>
          </a:p>
          <a:p>
            <a:pPr algn="ctr" eaLnBrk="1" hangingPunct="1">
              <a:spcBef>
                <a:spcPct val="20000"/>
              </a:spcBef>
            </a:pPr>
            <a:r>
              <a:rPr lang="vi-VN" altLang="en-US" sz="3200" b="1">
                <a:solidFill>
                  <a:srgbClr val="000000"/>
                </a:solidFill>
                <a:ea typeface="Osaka" panose="020B0600000000000000" pitchFamily="34" charset="-128"/>
              </a:rPr>
              <a:t>xác định lại </a:t>
            </a:r>
            <a:r>
              <a:rPr lang="en-US" altLang="en-US" sz="3200" b="1">
                <a:solidFill>
                  <a:srgbClr val="000000"/>
                </a:solidFill>
                <a:ea typeface="Osaka" panose="020B0600000000000000" pitchFamily="34" charset="-128"/>
              </a:rPr>
              <a:t>đối tượng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Effect transition="in" filter="slide(fromBottom)">
                                      <p:cBhvr>
                                        <p:cTn id="7" dur="500"/>
                                        <p:tgtEl>
                                          <p:spTgt spid="348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4822">
                                            <p:txEl>
                                              <p:pRg st="2" end="2"/>
                                            </p:txEl>
                                          </p:spTgt>
                                        </p:tgtEl>
                                        <p:attrNameLst>
                                          <p:attrName>style.visibility</p:attrName>
                                        </p:attrNameLst>
                                      </p:cBhvr>
                                      <p:to>
                                        <p:strVal val="visible"/>
                                      </p:to>
                                    </p:set>
                                    <p:animEffect transition="in" filter="slide(fromBottom)">
                                      <p:cBhvr>
                                        <p:cTn id="12" dur="500"/>
                                        <p:tgtEl>
                                          <p:spTgt spid="3482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4822">
                                            <p:txEl>
                                              <p:pRg st="3" end="3"/>
                                            </p:txEl>
                                          </p:spTgt>
                                        </p:tgtEl>
                                        <p:attrNameLst>
                                          <p:attrName>style.visibility</p:attrName>
                                        </p:attrNameLst>
                                      </p:cBhvr>
                                      <p:to>
                                        <p:strVal val="visible"/>
                                      </p:to>
                                    </p:set>
                                    <p:animEffect transition="in" filter="slide(fromBottom)">
                                      <p:cBhvr>
                                        <p:cTn id="17" dur="500"/>
                                        <p:tgtEl>
                                          <p:spTgt spid="348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a:extLst>
              <a:ext uri="{FF2B5EF4-FFF2-40B4-BE49-F238E27FC236}">
                <a16:creationId xmlns:a16="http://schemas.microsoft.com/office/drawing/2014/main" id="{D61ABD1B-C8E7-9446-BF46-32B2A18AE544}"/>
              </a:ext>
            </a:extLst>
          </p:cNvPr>
          <p:cNvSpPr>
            <a:spLocks noGrp="1" noChangeArrowheads="1"/>
          </p:cNvSpPr>
          <p:nvPr>
            <p:ph type="title"/>
          </p:nvPr>
        </p:nvSpPr>
        <p:spPr>
          <a:xfrm>
            <a:off x="0" y="-609600"/>
            <a:ext cx="1905000" cy="792163"/>
          </a:xfrm>
          <a:noFill/>
        </p:spPr>
        <p:txBody>
          <a:bodyPr/>
          <a:lstStyle/>
          <a:p>
            <a:pPr eaLnBrk="1" hangingPunct="1"/>
            <a:r>
              <a:rPr lang="en-US" altLang="en-US" b="1">
                <a:solidFill>
                  <a:schemeClr val="tx1"/>
                </a:solidFill>
                <a:ea typeface="ＭＳ Ｐゴシック" panose="020B0600070205080204" pitchFamily="34" charset="-128"/>
              </a:rPr>
              <a:t>Black</a:t>
            </a:r>
            <a:endParaRPr lang="en-US" altLang="en-US">
              <a:solidFill>
                <a:schemeClr val="bg1"/>
              </a:solidFill>
              <a:ea typeface="ＭＳ Ｐゴシック" panose="020B0600070205080204"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a:t>Tân</a:t>
            </a:r>
            <a:r>
              <a:rPr lang="en-US" sz="2800" b="1" dirty="0"/>
              <a:t> </a:t>
            </a:r>
            <a:r>
              <a:rPr lang="en-US" sz="2800" b="1" dirty="0" err="1"/>
              <a:t>Ước</a:t>
            </a:r>
            <a:r>
              <a:rPr lang="en-US" sz="2800" b="1" dirty="0"/>
              <a:t> </a:t>
            </a:r>
            <a:r>
              <a:rPr lang="en-US" sz="2800" b="1" dirty="0" err="1"/>
              <a:t>Lược</a:t>
            </a:r>
            <a:r>
              <a:rPr lang="en-US" sz="2800" b="1" dirty="0"/>
              <a:t> </a:t>
            </a:r>
            <a:r>
              <a:rPr lang="en-US" sz="2800" b="1" dirty="0" err="1"/>
              <a:t>Khảo</a:t>
            </a:r>
            <a:r>
              <a:rPr lang="en-US" sz="2800" b="1" dirty="0"/>
              <a:t>—</a:t>
            </a:r>
            <a:r>
              <a:rPr lang="en-US" sz="2800" b="1" dirty="0" err="1">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5"/>
            <a:ext cx="9144000" cy="636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Tải</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Về</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Tài</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Liệu</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Nghiên</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Cứu</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Kinh</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Thánh</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6360464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2" descr="p15s_map">
            <a:extLst>
              <a:ext uri="{FF2B5EF4-FFF2-40B4-BE49-F238E27FC236}">
                <a16:creationId xmlns:a16="http://schemas.microsoft.com/office/drawing/2014/main" id="{B2FB6C3B-8B95-6C42-9F83-CD3065F83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301" t="6314" r="34941" b="45491"/>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4" name="Rectangle 3">
            <a:extLst>
              <a:ext uri="{FF2B5EF4-FFF2-40B4-BE49-F238E27FC236}">
                <a16:creationId xmlns:a16="http://schemas.microsoft.com/office/drawing/2014/main" id="{AB45F148-5A7F-B749-8E28-17A123259D60}"/>
              </a:ext>
            </a:extLst>
          </p:cNvPr>
          <p:cNvSpPr>
            <a:spLocks noGrp="1" noChangeArrowheads="1"/>
          </p:cNvSpPr>
          <p:nvPr>
            <p:ph type="title" idx="4294967295"/>
          </p:nvPr>
        </p:nvSpPr>
        <p:spPr>
          <a:xfrm>
            <a:off x="685800" y="5181600"/>
            <a:ext cx="8458200" cy="1676400"/>
          </a:xfrm>
          <a:solidFill>
            <a:srgbClr val="000000"/>
          </a:solidFill>
        </p:spPr>
        <p:txBody>
          <a:bodyPr/>
          <a:lstStyle/>
          <a:p>
            <a:pPr eaLnBrk="1" hangingPunct="1"/>
            <a:r>
              <a:rPr lang="en-US" altLang="en-US" b="1">
                <a:solidFill>
                  <a:schemeClr val="bg1"/>
                </a:solidFill>
                <a:latin typeface="Arial" panose="020B0604020202020204" pitchFamily="34" charset="0"/>
                <a:ea typeface="ＭＳ Ｐゴシック" panose="020B0600070205080204" pitchFamily="34" charset="-128"/>
                <a:cs typeface="Arial" panose="020B0604020202020204" pitchFamily="34" charset="0"/>
              </a:rPr>
              <a:t>Doolittle</a:t>
            </a:r>
            <a:r>
              <a:rPr lang="en-US" altLang="ja-JP" b="1">
                <a:solidFill>
                  <a:schemeClr val="bg1"/>
                </a:solidFill>
                <a:latin typeface="Arial" panose="020B0604020202020204" pitchFamily="34" charset="0"/>
                <a:ea typeface="ＭＳ Ｐゴシック" panose="020B0600070205080204" pitchFamily="34" charset="-128"/>
                <a:cs typeface="Arial" panose="020B0604020202020204" pitchFamily="34" charset="0"/>
              </a:rPr>
              <a:t>'s Point of No Return</a:t>
            </a:r>
            <a:br>
              <a:rPr lang="en-US" altLang="ja-JP" b="1">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ja-JP" b="1">
                <a:solidFill>
                  <a:schemeClr val="bg1"/>
                </a:solidFill>
                <a:latin typeface="Arial" panose="020B0604020202020204" pitchFamily="34" charset="0"/>
                <a:ea typeface="ＭＳ Ｐゴシック" panose="020B0600070205080204" pitchFamily="34" charset="-128"/>
                <a:cs typeface="Arial" panose="020B0604020202020204" pitchFamily="34" charset="0"/>
              </a:rPr>
              <a:t>1942</a:t>
            </a:r>
            <a:endParaRPr lang="en-US" altLang="en-US" b="1">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156675" name="Picture 4" descr="B29">
            <a:extLst>
              <a:ext uri="{FF2B5EF4-FFF2-40B4-BE49-F238E27FC236}">
                <a16:creationId xmlns:a16="http://schemas.microsoft.com/office/drawing/2014/main" id="{7831192F-743F-9442-AA7A-5F68E64182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4700" y="0"/>
            <a:ext cx="3289300" cy="2282825"/>
          </a:xfrm>
          <a:prstGeom prst="rect">
            <a:avLst/>
          </a:prstGeom>
          <a:noFill/>
          <a:ln w="762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6676" name="Text Box 5">
            <a:extLst>
              <a:ext uri="{FF2B5EF4-FFF2-40B4-BE49-F238E27FC236}">
                <a16:creationId xmlns:a16="http://schemas.microsoft.com/office/drawing/2014/main" id="{E37A481E-0A86-BE42-BBD9-D5986185D619}"/>
              </a:ext>
            </a:extLst>
          </p:cNvPr>
          <p:cNvSpPr txBox="1">
            <a:spLocks noChangeArrowheads="1"/>
          </p:cNvSpPr>
          <p:nvPr/>
        </p:nvSpPr>
        <p:spPr bwMode="auto">
          <a:xfrm>
            <a:off x="6553200" y="1563688"/>
            <a:ext cx="2081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B-29 Bomber</a:t>
            </a:r>
          </a:p>
        </p:txBody>
      </p:sp>
      <p:sp>
        <p:nvSpPr>
          <p:cNvPr id="25607" name="Freeform 7">
            <a:extLst>
              <a:ext uri="{FF2B5EF4-FFF2-40B4-BE49-F238E27FC236}">
                <a16:creationId xmlns:a16="http://schemas.microsoft.com/office/drawing/2014/main" id="{247C57CF-9222-514E-9D4F-FEACB228212C}"/>
              </a:ext>
            </a:extLst>
          </p:cNvPr>
          <p:cNvSpPr>
            <a:spLocks/>
          </p:cNvSpPr>
          <p:nvPr/>
        </p:nvSpPr>
        <p:spPr bwMode="auto">
          <a:xfrm>
            <a:off x="3048000" y="2895600"/>
            <a:ext cx="3751263" cy="773113"/>
          </a:xfrm>
          <a:custGeom>
            <a:avLst/>
            <a:gdLst>
              <a:gd name="T0" fmla="*/ 2147483647 w 2363"/>
              <a:gd name="T1" fmla="*/ 2147483647 h 487"/>
              <a:gd name="T2" fmla="*/ 2147483647 w 2363"/>
              <a:gd name="T3" fmla="*/ 2147483647 h 487"/>
              <a:gd name="T4" fmla="*/ 2147483647 w 2363"/>
              <a:gd name="T5" fmla="*/ 2147483647 h 487"/>
              <a:gd name="T6" fmla="*/ 2147483647 w 2363"/>
              <a:gd name="T7" fmla="*/ 2147483647 h 487"/>
              <a:gd name="T8" fmla="*/ 2147483647 w 2363"/>
              <a:gd name="T9" fmla="*/ 2147483647 h 487"/>
              <a:gd name="T10" fmla="*/ 2147483647 w 2363"/>
              <a:gd name="T11" fmla="*/ 2147483647 h 487"/>
              <a:gd name="T12" fmla="*/ 2147483647 w 2363"/>
              <a:gd name="T13" fmla="*/ 2147483647 h 487"/>
              <a:gd name="T14" fmla="*/ 2147483647 w 2363"/>
              <a:gd name="T15" fmla="*/ 2147483647 h 487"/>
              <a:gd name="T16" fmla="*/ 2147483647 w 2363"/>
              <a:gd name="T17" fmla="*/ 2147483647 h 487"/>
              <a:gd name="T18" fmla="*/ 2147483647 w 2363"/>
              <a:gd name="T19" fmla="*/ 2147483647 h 487"/>
              <a:gd name="T20" fmla="*/ 2147483647 w 2363"/>
              <a:gd name="T21" fmla="*/ 2147483647 h 487"/>
              <a:gd name="T22" fmla="*/ 2147483647 w 2363"/>
              <a:gd name="T23" fmla="*/ 2147483647 h 487"/>
              <a:gd name="T24" fmla="*/ 0 w 2363"/>
              <a:gd name="T25" fmla="*/ 0 h 4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3"/>
              <a:gd name="T40" fmla="*/ 0 h 487"/>
              <a:gd name="T41" fmla="*/ 2363 w 2363"/>
              <a:gd name="T42" fmla="*/ 487 h 4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3" h="487">
                <a:moveTo>
                  <a:pt x="2363" y="478"/>
                </a:moveTo>
                <a:cubicBezTo>
                  <a:pt x="2262" y="487"/>
                  <a:pt x="2178" y="477"/>
                  <a:pt x="2078" y="469"/>
                </a:cubicBezTo>
                <a:cubicBezTo>
                  <a:pt x="2015" y="453"/>
                  <a:pt x="1944" y="448"/>
                  <a:pt x="1885" y="423"/>
                </a:cubicBezTo>
                <a:cubicBezTo>
                  <a:pt x="1849" y="407"/>
                  <a:pt x="1820" y="381"/>
                  <a:pt x="1784" y="368"/>
                </a:cubicBezTo>
                <a:cubicBezTo>
                  <a:pt x="1729" y="347"/>
                  <a:pt x="1665" y="349"/>
                  <a:pt x="1609" y="341"/>
                </a:cubicBezTo>
                <a:cubicBezTo>
                  <a:pt x="1499" y="323"/>
                  <a:pt x="1397" y="288"/>
                  <a:pt x="1287" y="276"/>
                </a:cubicBezTo>
                <a:cubicBezTo>
                  <a:pt x="1243" y="265"/>
                  <a:pt x="1203" y="236"/>
                  <a:pt x="1159" y="230"/>
                </a:cubicBezTo>
                <a:cubicBezTo>
                  <a:pt x="1067" y="217"/>
                  <a:pt x="974" y="218"/>
                  <a:pt x="883" y="212"/>
                </a:cubicBezTo>
                <a:cubicBezTo>
                  <a:pt x="791" y="189"/>
                  <a:pt x="699" y="162"/>
                  <a:pt x="607" y="147"/>
                </a:cubicBezTo>
                <a:cubicBezTo>
                  <a:pt x="547" y="136"/>
                  <a:pt x="553" y="143"/>
                  <a:pt x="506" y="129"/>
                </a:cubicBezTo>
                <a:cubicBezTo>
                  <a:pt x="424" y="104"/>
                  <a:pt x="342" y="55"/>
                  <a:pt x="257" y="46"/>
                </a:cubicBezTo>
                <a:cubicBezTo>
                  <a:pt x="211" y="41"/>
                  <a:pt x="165" y="40"/>
                  <a:pt x="119" y="37"/>
                </a:cubicBezTo>
                <a:cubicBezTo>
                  <a:pt x="88" y="27"/>
                  <a:pt x="33" y="0"/>
                  <a:pt x="0" y="0"/>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9" name="Text Box 9">
            <a:extLst>
              <a:ext uri="{FF2B5EF4-FFF2-40B4-BE49-F238E27FC236}">
                <a16:creationId xmlns:a16="http://schemas.microsoft.com/office/drawing/2014/main" id="{332FE32B-D5EA-9443-8DB4-23F559A55885}"/>
              </a:ext>
            </a:extLst>
          </p:cNvPr>
          <p:cNvSpPr txBox="1">
            <a:spLocks noChangeArrowheads="1"/>
          </p:cNvSpPr>
          <p:nvPr/>
        </p:nvSpPr>
        <p:spPr bwMode="auto">
          <a:xfrm>
            <a:off x="1371600" y="1600200"/>
            <a:ext cx="289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Lộ trình thả bom theo dự kiến</a:t>
            </a:r>
          </a:p>
        </p:txBody>
      </p:sp>
      <p:sp>
        <p:nvSpPr>
          <p:cNvPr id="25610" name="Text Box 10">
            <a:extLst>
              <a:ext uri="{FF2B5EF4-FFF2-40B4-BE49-F238E27FC236}">
                <a16:creationId xmlns:a16="http://schemas.microsoft.com/office/drawing/2014/main" id="{8002DC31-1B7C-2345-BDE2-EDB62A396AED}"/>
              </a:ext>
            </a:extLst>
          </p:cNvPr>
          <p:cNvSpPr txBox="1">
            <a:spLocks noChangeArrowheads="1"/>
          </p:cNvSpPr>
          <p:nvPr/>
        </p:nvSpPr>
        <p:spPr bwMode="auto">
          <a:xfrm>
            <a:off x="3886200" y="2349500"/>
            <a:ext cx="2933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Lộ trình chuyển tải</a:t>
            </a:r>
            <a:br>
              <a:rPr lang="en-US" altLang="en-US" b="1"/>
            </a:br>
            <a:r>
              <a:rPr lang="en-US" altLang="en-US" b="1"/>
              <a:t>theo dự kiến</a:t>
            </a:r>
          </a:p>
        </p:txBody>
      </p:sp>
      <p:sp>
        <p:nvSpPr>
          <p:cNvPr id="25611" name="Freeform 11">
            <a:extLst>
              <a:ext uri="{FF2B5EF4-FFF2-40B4-BE49-F238E27FC236}">
                <a16:creationId xmlns:a16="http://schemas.microsoft.com/office/drawing/2014/main" id="{670F2949-51AC-BF42-87AC-472A39E62F4D}"/>
              </a:ext>
            </a:extLst>
          </p:cNvPr>
          <p:cNvSpPr>
            <a:spLocks/>
          </p:cNvSpPr>
          <p:nvPr/>
        </p:nvSpPr>
        <p:spPr bwMode="auto">
          <a:xfrm>
            <a:off x="3505200" y="3276600"/>
            <a:ext cx="3294063" cy="544513"/>
          </a:xfrm>
          <a:custGeom>
            <a:avLst/>
            <a:gdLst>
              <a:gd name="T0" fmla="*/ 2147483647 w 2363"/>
              <a:gd name="T1" fmla="*/ 2147483647 h 487"/>
              <a:gd name="T2" fmla="*/ 2147483647 w 2363"/>
              <a:gd name="T3" fmla="*/ 2147483647 h 487"/>
              <a:gd name="T4" fmla="*/ 2147483647 w 2363"/>
              <a:gd name="T5" fmla="*/ 2147483647 h 487"/>
              <a:gd name="T6" fmla="*/ 2147483647 w 2363"/>
              <a:gd name="T7" fmla="*/ 2147483647 h 487"/>
              <a:gd name="T8" fmla="*/ 2147483647 w 2363"/>
              <a:gd name="T9" fmla="*/ 2147483647 h 487"/>
              <a:gd name="T10" fmla="*/ 2147483647 w 2363"/>
              <a:gd name="T11" fmla="*/ 2147483647 h 487"/>
              <a:gd name="T12" fmla="*/ 2147483647 w 2363"/>
              <a:gd name="T13" fmla="*/ 2147483647 h 487"/>
              <a:gd name="T14" fmla="*/ 2147483647 w 2363"/>
              <a:gd name="T15" fmla="*/ 2147483647 h 487"/>
              <a:gd name="T16" fmla="*/ 2147483647 w 2363"/>
              <a:gd name="T17" fmla="*/ 2147483647 h 487"/>
              <a:gd name="T18" fmla="*/ 2147483647 w 2363"/>
              <a:gd name="T19" fmla="*/ 2147483647 h 487"/>
              <a:gd name="T20" fmla="*/ 2147483647 w 2363"/>
              <a:gd name="T21" fmla="*/ 2147483647 h 487"/>
              <a:gd name="T22" fmla="*/ 2147483647 w 2363"/>
              <a:gd name="T23" fmla="*/ 2147483647 h 487"/>
              <a:gd name="T24" fmla="*/ 0 w 2363"/>
              <a:gd name="T25" fmla="*/ 0 h 4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3"/>
              <a:gd name="T40" fmla="*/ 0 h 487"/>
              <a:gd name="T41" fmla="*/ 2363 w 2363"/>
              <a:gd name="T42" fmla="*/ 487 h 4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3" h="487">
                <a:moveTo>
                  <a:pt x="2363" y="478"/>
                </a:moveTo>
                <a:cubicBezTo>
                  <a:pt x="2262" y="487"/>
                  <a:pt x="2178" y="477"/>
                  <a:pt x="2078" y="469"/>
                </a:cubicBezTo>
                <a:cubicBezTo>
                  <a:pt x="2015" y="453"/>
                  <a:pt x="1944" y="448"/>
                  <a:pt x="1885" y="423"/>
                </a:cubicBezTo>
                <a:cubicBezTo>
                  <a:pt x="1849" y="407"/>
                  <a:pt x="1820" y="381"/>
                  <a:pt x="1784" y="368"/>
                </a:cubicBezTo>
                <a:cubicBezTo>
                  <a:pt x="1729" y="347"/>
                  <a:pt x="1665" y="349"/>
                  <a:pt x="1609" y="341"/>
                </a:cubicBezTo>
                <a:cubicBezTo>
                  <a:pt x="1499" y="323"/>
                  <a:pt x="1397" y="288"/>
                  <a:pt x="1287" y="276"/>
                </a:cubicBezTo>
                <a:cubicBezTo>
                  <a:pt x="1243" y="265"/>
                  <a:pt x="1203" y="236"/>
                  <a:pt x="1159" y="230"/>
                </a:cubicBezTo>
                <a:cubicBezTo>
                  <a:pt x="1067" y="217"/>
                  <a:pt x="974" y="218"/>
                  <a:pt x="883" y="212"/>
                </a:cubicBezTo>
                <a:cubicBezTo>
                  <a:pt x="791" y="189"/>
                  <a:pt x="699" y="162"/>
                  <a:pt x="607" y="147"/>
                </a:cubicBezTo>
                <a:cubicBezTo>
                  <a:pt x="547" y="136"/>
                  <a:pt x="553" y="143"/>
                  <a:pt x="506" y="129"/>
                </a:cubicBezTo>
                <a:cubicBezTo>
                  <a:pt x="424" y="104"/>
                  <a:pt x="342" y="55"/>
                  <a:pt x="257" y="46"/>
                </a:cubicBezTo>
                <a:cubicBezTo>
                  <a:pt x="211" y="41"/>
                  <a:pt x="165" y="40"/>
                  <a:pt x="119" y="37"/>
                </a:cubicBezTo>
                <a:cubicBezTo>
                  <a:pt x="88" y="27"/>
                  <a:pt x="33" y="0"/>
                  <a:pt x="0" y="0"/>
                </a:cubicBez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2" name="Freeform 12">
            <a:extLst>
              <a:ext uri="{FF2B5EF4-FFF2-40B4-BE49-F238E27FC236}">
                <a16:creationId xmlns:a16="http://schemas.microsoft.com/office/drawing/2014/main" id="{03782DFA-72BE-AC4D-B5A3-1D67F71F33C8}"/>
              </a:ext>
            </a:extLst>
          </p:cNvPr>
          <p:cNvSpPr>
            <a:spLocks/>
          </p:cNvSpPr>
          <p:nvPr/>
        </p:nvSpPr>
        <p:spPr bwMode="auto">
          <a:xfrm rot="560777">
            <a:off x="685800" y="1676400"/>
            <a:ext cx="2862263" cy="1365250"/>
          </a:xfrm>
          <a:custGeom>
            <a:avLst/>
            <a:gdLst>
              <a:gd name="T0" fmla="*/ 2147483647 w 1263"/>
              <a:gd name="T1" fmla="*/ 2147483647 h 405"/>
              <a:gd name="T2" fmla="*/ 2147483647 w 1263"/>
              <a:gd name="T3" fmla="*/ 2147483647 h 405"/>
              <a:gd name="T4" fmla="*/ 2147483647 w 1263"/>
              <a:gd name="T5" fmla="*/ 2147483647 h 405"/>
              <a:gd name="T6" fmla="*/ 2147483647 w 1263"/>
              <a:gd name="T7" fmla="*/ 2147483647 h 405"/>
              <a:gd name="T8" fmla="*/ 2147483647 w 1263"/>
              <a:gd name="T9" fmla="*/ 2147483647 h 405"/>
              <a:gd name="T10" fmla="*/ 2147483647 w 1263"/>
              <a:gd name="T11" fmla="*/ 2147483647 h 405"/>
              <a:gd name="T12" fmla="*/ 2147483647 w 1263"/>
              <a:gd name="T13" fmla="*/ 2147483647 h 405"/>
              <a:gd name="T14" fmla="*/ 2147483647 w 1263"/>
              <a:gd name="T15" fmla="*/ 0 h 405"/>
              <a:gd name="T16" fmla="*/ 0 60000 65536"/>
              <a:gd name="T17" fmla="*/ 0 60000 65536"/>
              <a:gd name="T18" fmla="*/ 0 60000 65536"/>
              <a:gd name="T19" fmla="*/ 0 60000 65536"/>
              <a:gd name="T20" fmla="*/ 0 60000 65536"/>
              <a:gd name="T21" fmla="*/ 0 60000 65536"/>
              <a:gd name="T22" fmla="*/ 0 60000 65536"/>
              <a:gd name="T23" fmla="*/ 0 60000 65536"/>
              <a:gd name="T24" fmla="*/ 0 w 1263"/>
              <a:gd name="T25" fmla="*/ 0 h 405"/>
              <a:gd name="T26" fmla="*/ 1263 w 1263"/>
              <a:gd name="T27" fmla="*/ 405 h 4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3" h="405">
                <a:moveTo>
                  <a:pt x="1263" y="405"/>
                </a:moveTo>
                <a:cubicBezTo>
                  <a:pt x="1161" y="392"/>
                  <a:pt x="1060" y="380"/>
                  <a:pt x="959" y="368"/>
                </a:cubicBezTo>
                <a:cubicBezTo>
                  <a:pt x="810" y="318"/>
                  <a:pt x="708" y="327"/>
                  <a:pt x="536" y="322"/>
                </a:cubicBezTo>
                <a:cubicBezTo>
                  <a:pt x="492" y="307"/>
                  <a:pt x="457" y="278"/>
                  <a:pt x="417" y="258"/>
                </a:cubicBezTo>
                <a:cubicBezTo>
                  <a:pt x="399" y="249"/>
                  <a:pt x="379" y="245"/>
                  <a:pt x="361" y="239"/>
                </a:cubicBezTo>
                <a:cubicBezTo>
                  <a:pt x="336" y="214"/>
                  <a:pt x="259" y="116"/>
                  <a:pt x="205" y="92"/>
                </a:cubicBezTo>
                <a:cubicBezTo>
                  <a:pt x="159" y="71"/>
                  <a:pt x="106" y="59"/>
                  <a:pt x="58" y="46"/>
                </a:cubicBezTo>
                <a:cubicBezTo>
                  <a:pt x="0" y="8"/>
                  <a:pt x="3" y="31"/>
                  <a:pt x="3" y="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3" name="Text Box 13">
            <a:extLst>
              <a:ext uri="{FF2B5EF4-FFF2-40B4-BE49-F238E27FC236}">
                <a16:creationId xmlns:a16="http://schemas.microsoft.com/office/drawing/2014/main" id="{370969A0-08FA-3849-BB5E-E7D9FE6DFC2C}"/>
              </a:ext>
            </a:extLst>
          </p:cNvPr>
          <p:cNvSpPr txBox="1">
            <a:spLocks noChangeArrowheads="1"/>
          </p:cNvSpPr>
          <p:nvPr/>
        </p:nvSpPr>
        <p:spPr bwMode="auto">
          <a:xfrm>
            <a:off x="152400" y="2743200"/>
            <a:ext cx="259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0000"/>
                </a:solidFill>
              </a:rPr>
              <a:t>Lộ trình thả bom thực tế</a:t>
            </a:r>
          </a:p>
        </p:txBody>
      </p:sp>
      <p:sp>
        <p:nvSpPr>
          <p:cNvPr id="25614" name="Text Box 14">
            <a:extLst>
              <a:ext uri="{FF2B5EF4-FFF2-40B4-BE49-F238E27FC236}">
                <a16:creationId xmlns:a16="http://schemas.microsoft.com/office/drawing/2014/main" id="{6F6E4263-70F9-4840-9585-26530FA46546}"/>
              </a:ext>
            </a:extLst>
          </p:cNvPr>
          <p:cNvSpPr txBox="1">
            <a:spLocks noChangeArrowheads="1"/>
          </p:cNvSpPr>
          <p:nvPr/>
        </p:nvSpPr>
        <p:spPr bwMode="auto">
          <a:xfrm>
            <a:off x="3505200" y="3810000"/>
            <a:ext cx="4062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0000"/>
                </a:solidFill>
              </a:rPr>
              <a:t>Lộ trình chuyển tải thực tế</a:t>
            </a:r>
          </a:p>
        </p:txBody>
      </p:sp>
      <p:sp>
        <p:nvSpPr>
          <p:cNvPr id="25615" name="Freeform 15">
            <a:extLst>
              <a:ext uri="{FF2B5EF4-FFF2-40B4-BE49-F238E27FC236}">
                <a16:creationId xmlns:a16="http://schemas.microsoft.com/office/drawing/2014/main" id="{3C15AB46-1907-F44E-92F8-3295E8375750}"/>
              </a:ext>
            </a:extLst>
          </p:cNvPr>
          <p:cNvSpPr>
            <a:spLocks/>
          </p:cNvSpPr>
          <p:nvPr/>
        </p:nvSpPr>
        <p:spPr bwMode="auto">
          <a:xfrm>
            <a:off x="1600200" y="2428875"/>
            <a:ext cx="1371600" cy="447675"/>
          </a:xfrm>
          <a:custGeom>
            <a:avLst/>
            <a:gdLst>
              <a:gd name="T0" fmla="*/ 2147483647 w 864"/>
              <a:gd name="T1" fmla="*/ 2147483647 h 282"/>
              <a:gd name="T2" fmla="*/ 2147483647 w 864"/>
              <a:gd name="T3" fmla="*/ 2147483647 h 282"/>
              <a:gd name="T4" fmla="*/ 2147483647 w 864"/>
              <a:gd name="T5" fmla="*/ 2147483647 h 282"/>
              <a:gd name="T6" fmla="*/ 2147483647 w 864"/>
              <a:gd name="T7" fmla="*/ 2147483647 h 282"/>
              <a:gd name="T8" fmla="*/ 2147483647 w 864"/>
              <a:gd name="T9" fmla="*/ 2147483647 h 282"/>
              <a:gd name="T10" fmla="*/ 2147483647 w 864"/>
              <a:gd name="T11" fmla="*/ 2147483647 h 282"/>
              <a:gd name="T12" fmla="*/ 2147483647 w 864"/>
              <a:gd name="T13" fmla="*/ 2147483647 h 282"/>
              <a:gd name="T14" fmla="*/ 0 60000 65536"/>
              <a:gd name="T15" fmla="*/ 0 60000 65536"/>
              <a:gd name="T16" fmla="*/ 0 60000 65536"/>
              <a:gd name="T17" fmla="*/ 0 60000 65536"/>
              <a:gd name="T18" fmla="*/ 0 60000 65536"/>
              <a:gd name="T19" fmla="*/ 0 60000 65536"/>
              <a:gd name="T20" fmla="*/ 0 60000 65536"/>
              <a:gd name="T21" fmla="*/ 0 w 864"/>
              <a:gd name="T22" fmla="*/ 0 h 282"/>
              <a:gd name="T23" fmla="*/ 864 w 864"/>
              <a:gd name="T24" fmla="*/ 282 h 2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4" h="282">
                <a:moveTo>
                  <a:pt x="864" y="282"/>
                </a:moveTo>
                <a:cubicBezTo>
                  <a:pt x="740" y="273"/>
                  <a:pt x="628" y="245"/>
                  <a:pt x="506" y="236"/>
                </a:cubicBezTo>
                <a:cubicBezTo>
                  <a:pt x="451" y="218"/>
                  <a:pt x="394" y="213"/>
                  <a:pt x="340" y="199"/>
                </a:cubicBezTo>
                <a:cubicBezTo>
                  <a:pt x="299" y="188"/>
                  <a:pt x="261" y="172"/>
                  <a:pt x="221" y="162"/>
                </a:cubicBezTo>
                <a:cubicBezTo>
                  <a:pt x="168" y="109"/>
                  <a:pt x="195" y="122"/>
                  <a:pt x="147" y="107"/>
                </a:cubicBezTo>
                <a:cubicBezTo>
                  <a:pt x="124" y="83"/>
                  <a:pt x="104" y="46"/>
                  <a:pt x="74" y="33"/>
                </a:cubicBezTo>
                <a:cubicBezTo>
                  <a:pt x="0" y="0"/>
                  <a:pt x="34" y="31"/>
                  <a:pt x="9" y="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7" name="Freeform 17">
            <a:extLst>
              <a:ext uri="{FF2B5EF4-FFF2-40B4-BE49-F238E27FC236}">
                <a16:creationId xmlns:a16="http://schemas.microsoft.com/office/drawing/2014/main" id="{B6E6D784-B846-F845-80CF-F44701E6CA64}"/>
              </a:ext>
            </a:extLst>
          </p:cNvPr>
          <p:cNvSpPr>
            <a:spLocks/>
          </p:cNvSpPr>
          <p:nvPr/>
        </p:nvSpPr>
        <p:spPr bwMode="auto">
          <a:xfrm rot="10533723">
            <a:off x="1600200" y="2362200"/>
            <a:ext cx="1371600" cy="447675"/>
          </a:xfrm>
          <a:custGeom>
            <a:avLst/>
            <a:gdLst>
              <a:gd name="T0" fmla="*/ 2147483647 w 864"/>
              <a:gd name="T1" fmla="*/ 2147483647 h 282"/>
              <a:gd name="T2" fmla="*/ 2147483647 w 864"/>
              <a:gd name="T3" fmla="*/ 2147483647 h 282"/>
              <a:gd name="T4" fmla="*/ 2147483647 w 864"/>
              <a:gd name="T5" fmla="*/ 2147483647 h 282"/>
              <a:gd name="T6" fmla="*/ 2147483647 w 864"/>
              <a:gd name="T7" fmla="*/ 2147483647 h 282"/>
              <a:gd name="T8" fmla="*/ 2147483647 w 864"/>
              <a:gd name="T9" fmla="*/ 2147483647 h 282"/>
              <a:gd name="T10" fmla="*/ 2147483647 w 864"/>
              <a:gd name="T11" fmla="*/ 2147483647 h 282"/>
              <a:gd name="T12" fmla="*/ 2147483647 w 864"/>
              <a:gd name="T13" fmla="*/ 2147483647 h 282"/>
              <a:gd name="T14" fmla="*/ 0 60000 65536"/>
              <a:gd name="T15" fmla="*/ 0 60000 65536"/>
              <a:gd name="T16" fmla="*/ 0 60000 65536"/>
              <a:gd name="T17" fmla="*/ 0 60000 65536"/>
              <a:gd name="T18" fmla="*/ 0 60000 65536"/>
              <a:gd name="T19" fmla="*/ 0 60000 65536"/>
              <a:gd name="T20" fmla="*/ 0 60000 65536"/>
              <a:gd name="T21" fmla="*/ 0 w 864"/>
              <a:gd name="T22" fmla="*/ 0 h 282"/>
              <a:gd name="T23" fmla="*/ 864 w 864"/>
              <a:gd name="T24" fmla="*/ 282 h 2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4" h="282">
                <a:moveTo>
                  <a:pt x="864" y="282"/>
                </a:moveTo>
                <a:cubicBezTo>
                  <a:pt x="740" y="273"/>
                  <a:pt x="628" y="245"/>
                  <a:pt x="506" y="236"/>
                </a:cubicBezTo>
                <a:cubicBezTo>
                  <a:pt x="451" y="218"/>
                  <a:pt x="394" y="213"/>
                  <a:pt x="340" y="199"/>
                </a:cubicBezTo>
                <a:cubicBezTo>
                  <a:pt x="299" y="188"/>
                  <a:pt x="261" y="172"/>
                  <a:pt x="221" y="162"/>
                </a:cubicBezTo>
                <a:cubicBezTo>
                  <a:pt x="168" y="109"/>
                  <a:pt x="195" y="122"/>
                  <a:pt x="147" y="107"/>
                </a:cubicBezTo>
                <a:cubicBezTo>
                  <a:pt x="124" y="83"/>
                  <a:pt x="104" y="46"/>
                  <a:pt x="74" y="33"/>
                </a:cubicBezTo>
                <a:cubicBezTo>
                  <a:pt x="0" y="0"/>
                  <a:pt x="34" y="31"/>
                  <a:pt x="9" y="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Effect transition="in" filter="wipe(up)">
                                      <p:cBhvr>
                                        <p:cTn id="7" dur="1000"/>
                                        <p:tgtEl>
                                          <p:spTgt spid="25610"/>
                                        </p:tgtEl>
                                      </p:cBhvr>
                                    </p:animEffect>
                                  </p:childTnLst>
                                </p:cTn>
                              </p:par>
                              <p:par>
                                <p:cTn id="8" presetID="22" presetClass="entr" presetSubtype="2" fill="hold" nodeType="withEffect">
                                  <p:stCondLst>
                                    <p:cond delay="0"/>
                                  </p:stCondLst>
                                  <p:childTnLst>
                                    <p:set>
                                      <p:cBhvr>
                                        <p:cTn id="9" dur="1" fill="hold">
                                          <p:stCondLst>
                                            <p:cond delay="0"/>
                                          </p:stCondLst>
                                        </p:cTn>
                                        <p:tgtEl>
                                          <p:spTgt spid="25607"/>
                                        </p:tgtEl>
                                        <p:attrNameLst>
                                          <p:attrName>style.visibility</p:attrName>
                                        </p:attrNameLst>
                                      </p:cBhvr>
                                      <p:to>
                                        <p:strVal val="visible"/>
                                      </p:to>
                                    </p:set>
                                    <p:animEffect transition="in" filter="wipe(right)">
                                      <p:cBhvr>
                                        <p:cTn id="10" dur="1000"/>
                                        <p:tgtEl>
                                          <p:spTgt spid="256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5609"/>
                                        </p:tgtEl>
                                        <p:attrNameLst>
                                          <p:attrName>style.visibility</p:attrName>
                                        </p:attrNameLst>
                                      </p:cBhvr>
                                      <p:to>
                                        <p:strVal val="visible"/>
                                      </p:to>
                                    </p:set>
                                    <p:animEffect transition="in" filter="wipe(up)">
                                      <p:cBhvr>
                                        <p:cTn id="15" dur="1000"/>
                                        <p:tgtEl>
                                          <p:spTgt spid="25609"/>
                                        </p:tgtEl>
                                      </p:cBhvr>
                                    </p:animEffect>
                                  </p:childTnLst>
                                </p:cTn>
                              </p:par>
                              <p:par>
                                <p:cTn id="16" presetID="22" presetClass="entr" presetSubtype="2" fill="hold" nodeType="withEffect">
                                  <p:stCondLst>
                                    <p:cond delay="0"/>
                                  </p:stCondLst>
                                  <p:childTnLst>
                                    <p:set>
                                      <p:cBhvr>
                                        <p:cTn id="17" dur="1" fill="hold">
                                          <p:stCondLst>
                                            <p:cond delay="0"/>
                                          </p:stCondLst>
                                        </p:cTn>
                                        <p:tgtEl>
                                          <p:spTgt spid="25617"/>
                                        </p:tgtEl>
                                        <p:attrNameLst>
                                          <p:attrName>style.visibility</p:attrName>
                                        </p:attrNameLst>
                                      </p:cBhvr>
                                      <p:to>
                                        <p:strVal val="visible"/>
                                      </p:to>
                                    </p:set>
                                    <p:animEffect transition="in" filter="wipe(right)">
                                      <p:cBhvr>
                                        <p:cTn id="18" dur="1000"/>
                                        <p:tgtEl>
                                          <p:spTgt spid="256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25615"/>
                                        </p:tgtEl>
                                        <p:attrNameLst>
                                          <p:attrName>style.visibility</p:attrName>
                                        </p:attrNameLst>
                                      </p:cBhvr>
                                      <p:to>
                                        <p:strVal val="visible"/>
                                      </p:to>
                                    </p:set>
                                    <p:animEffect transition="in" filter="wipe(left)">
                                      <p:cBhvr>
                                        <p:cTn id="23" dur="3000"/>
                                        <p:tgtEl>
                                          <p:spTgt spid="256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5614"/>
                                        </p:tgtEl>
                                        <p:attrNameLst>
                                          <p:attrName>style.visibility</p:attrName>
                                        </p:attrNameLst>
                                      </p:cBhvr>
                                      <p:to>
                                        <p:strVal val="visible"/>
                                      </p:to>
                                    </p:set>
                                    <p:animEffect transition="in" filter="wipe(up)">
                                      <p:cBhvr>
                                        <p:cTn id="28" dur="1000"/>
                                        <p:tgtEl>
                                          <p:spTgt spid="25614"/>
                                        </p:tgtEl>
                                      </p:cBhvr>
                                    </p:animEffect>
                                  </p:childTnLst>
                                </p:cTn>
                              </p:par>
                              <p:par>
                                <p:cTn id="29" presetID="22" presetClass="entr" presetSubtype="2" fill="hold" nodeType="withEffect">
                                  <p:stCondLst>
                                    <p:cond delay="0"/>
                                  </p:stCondLst>
                                  <p:childTnLst>
                                    <p:set>
                                      <p:cBhvr>
                                        <p:cTn id="30" dur="1" fill="hold">
                                          <p:stCondLst>
                                            <p:cond delay="0"/>
                                          </p:stCondLst>
                                        </p:cTn>
                                        <p:tgtEl>
                                          <p:spTgt spid="25611"/>
                                        </p:tgtEl>
                                        <p:attrNameLst>
                                          <p:attrName>style.visibility</p:attrName>
                                        </p:attrNameLst>
                                      </p:cBhvr>
                                      <p:to>
                                        <p:strVal val="visible"/>
                                      </p:to>
                                    </p:set>
                                    <p:animEffect transition="in" filter="wipe(right)">
                                      <p:cBhvr>
                                        <p:cTn id="31" dur="1000"/>
                                        <p:tgtEl>
                                          <p:spTgt spid="2561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5613"/>
                                        </p:tgtEl>
                                        <p:attrNameLst>
                                          <p:attrName>style.visibility</p:attrName>
                                        </p:attrNameLst>
                                      </p:cBhvr>
                                      <p:to>
                                        <p:strVal val="visible"/>
                                      </p:to>
                                    </p:set>
                                    <p:animEffect transition="in" filter="wipe(up)">
                                      <p:cBhvr>
                                        <p:cTn id="36" dur="1000"/>
                                        <p:tgtEl>
                                          <p:spTgt spid="25613"/>
                                        </p:tgtEl>
                                      </p:cBhvr>
                                    </p:animEffect>
                                  </p:childTnLst>
                                </p:cTn>
                              </p:par>
                              <p:par>
                                <p:cTn id="37" presetID="22" presetClass="entr" presetSubtype="2" fill="hold" nodeType="withEffect">
                                  <p:stCondLst>
                                    <p:cond delay="0"/>
                                  </p:stCondLst>
                                  <p:childTnLst>
                                    <p:set>
                                      <p:cBhvr>
                                        <p:cTn id="38" dur="1" fill="hold">
                                          <p:stCondLst>
                                            <p:cond delay="0"/>
                                          </p:stCondLst>
                                        </p:cTn>
                                        <p:tgtEl>
                                          <p:spTgt spid="25612"/>
                                        </p:tgtEl>
                                        <p:attrNameLst>
                                          <p:attrName>style.visibility</p:attrName>
                                        </p:attrNameLst>
                                      </p:cBhvr>
                                      <p:to>
                                        <p:strVal val="visible"/>
                                      </p:to>
                                    </p:set>
                                    <p:animEffect transition="in" filter="wipe(right)">
                                      <p:cBhvr>
                                        <p:cTn id="39" dur="10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p:bldP spid="25610" grpId="0"/>
      <p:bldP spid="25613" grpId="0"/>
      <p:bldP spid="256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a:extLst>
              <a:ext uri="{FF2B5EF4-FFF2-40B4-BE49-F238E27FC236}">
                <a16:creationId xmlns:a16="http://schemas.microsoft.com/office/drawing/2014/main" id="{51B3DB15-373F-9941-B58C-0C0407BA2B7F}"/>
              </a:ext>
            </a:extLst>
          </p:cNvPr>
          <p:cNvSpPr>
            <a:spLocks noGrp="1" noChangeArrowheads="1"/>
          </p:cNvSpPr>
          <p:nvPr>
            <p:ph type="title"/>
          </p:nvPr>
        </p:nvSpPr>
        <p:spPr>
          <a:xfrm>
            <a:off x="228600" y="228600"/>
            <a:ext cx="8229600" cy="838200"/>
          </a:xfrm>
          <a:solidFill>
            <a:srgbClr val="000000"/>
          </a:solidFill>
        </p:spPr>
        <p:txBody>
          <a:bodyPr/>
          <a:lstStyle/>
          <a:p>
            <a:pPr eaLnBrk="1" hangingPunct="1"/>
            <a:r>
              <a:rPr lang="ja-JP" altLang="en-US" sz="3200">
                <a:ea typeface="ＭＳ Ｐゴシック" panose="020B0600070205080204" pitchFamily="34" charset="-128"/>
              </a:rPr>
              <a:t>“</a:t>
            </a:r>
            <a:r>
              <a:rPr lang="en-US" altLang="ja-JP" sz="3200">
                <a:ea typeface="ＭＳ Ｐゴシック" panose="020B0600070205080204" pitchFamily="34" charset="-128"/>
              </a:rPr>
              <a:t>Không thể quay lại</a:t>
            </a:r>
            <a:r>
              <a:rPr lang="ja-JP" altLang="en-US" sz="3200">
                <a:ea typeface="ＭＳ Ｐゴシック" panose="020B0600070205080204" pitchFamily="34" charset="-128"/>
              </a:rPr>
              <a:t>”</a:t>
            </a:r>
            <a:r>
              <a:rPr lang="en-US" altLang="ja-JP" sz="3200">
                <a:ea typeface="ＭＳ Ｐゴシック" panose="020B0600070205080204" pitchFamily="34" charset="-128"/>
              </a:rPr>
              <a:t> (Sách &amp; Bài giảng)</a:t>
            </a:r>
            <a:endParaRPr lang="en-US" altLang="en-US">
              <a:ea typeface="ＭＳ Ｐゴシック" panose="020B0600070205080204" pitchFamily="34" charset="-128"/>
            </a:endParaRPr>
          </a:p>
        </p:txBody>
      </p:sp>
      <p:sp>
        <p:nvSpPr>
          <p:cNvPr id="158722" name="Text Box 1028">
            <a:extLst>
              <a:ext uri="{FF2B5EF4-FFF2-40B4-BE49-F238E27FC236}">
                <a16:creationId xmlns:a16="http://schemas.microsoft.com/office/drawing/2014/main" id="{CCEBDE33-BF7A-FE4C-804A-9238FCDDB21C}"/>
              </a:ext>
            </a:extLst>
          </p:cNvPr>
          <p:cNvSpPr txBox="1">
            <a:spLocks noChangeArrowheads="1"/>
          </p:cNvSpPr>
          <p:nvPr/>
        </p:nvSpPr>
        <p:spPr bwMode="auto">
          <a:xfrm>
            <a:off x="8515350" y="95250"/>
            <a:ext cx="55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latin typeface="Comic Sans MS" panose="030F0902030302020204" pitchFamily="66" charset="0"/>
              </a:rPr>
              <a:t>67</a:t>
            </a:r>
          </a:p>
        </p:txBody>
      </p:sp>
      <p:grpSp>
        <p:nvGrpSpPr>
          <p:cNvPr id="158723" name="Group 1085">
            <a:extLst>
              <a:ext uri="{FF2B5EF4-FFF2-40B4-BE49-F238E27FC236}">
                <a16:creationId xmlns:a16="http://schemas.microsoft.com/office/drawing/2014/main" id="{D1459581-3A13-F34E-A48F-E2A08EF7E303}"/>
              </a:ext>
            </a:extLst>
          </p:cNvPr>
          <p:cNvGrpSpPr>
            <a:grpSpLocks/>
          </p:cNvGrpSpPr>
          <p:nvPr/>
        </p:nvGrpSpPr>
        <p:grpSpPr bwMode="auto">
          <a:xfrm>
            <a:off x="685800" y="5272088"/>
            <a:ext cx="8229600" cy="685800"/>
            <a:chOff x="432" y="3321"/>
            <a:chExt cx="5184" cy="432"/>
          </a:xfrm>
        </p:grpSpPr>
        <p:sp>
          <p:nvSpPr>
            <p:cNvPr id="18460" name="Text Box 1027">
              <a:extLst>
                <a:ext uri="{FF2B5EF4-FFF2-40B4-BE49-F238E27FC236}">
                  <a16:creationId xmlns:a16="http://schemas.microsoft.com/office/drawing/2014/main" id="{F38C99C3-2D97-CE42-8BB1-4D312D124AF7}"/>
                </a:ext>
              </a:extLst>
            </p:cNvPr>
            <p:cNvSpPr txBox="1">
              <a:spLocks noChangeArrowheads="1"/>
            </p:cNvSpPr>
            <p:nvPr/>
          </p:nvSpPr>
          <p:spPr bwMode="auto">
            <a:xfrm>
              <a:off x="480" y="3465"/>
              <a:ext cx="240" cy="2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atin typeface="Comic Sans MS" charset="0"/>
                </a:rPr>
                <a:t>1</a:t>
              </a:r>
            </a:p>
          </p:txBody>
        </p:sp>
        <p:sp>
          <p:nvSpPr>
            <p:cNvPr id="158748" name="Line 1029">
              <a:extLst>
                <a:ext uri="{FF2B5EF4-FFF2-40B4-BE49-F238E27FC236}">
                  <a16:creationId xmlns:a16="http://schemas.microsoft.com/office/drawing/2014/main" id="{B33CBC6D-4130-C14E-A210-A10331ED5966}"/>
                </a:ext>
              </a:extLst>
            </p:cNvPr>
            <p:cNvSpPr>
              <a:spLocks noChangeShapeType="1"/>
            </p:cNvSpPr>
            <p:nvPr/>
          </p:nvSpPr>
          <p:spPr bwMode="auto">
            <a:xfrm>
              <a:off x="432" y="3465"/>
              <a:ext cx="5137" cy="32"/>
            </a:xfrm>
            <a:prstGeom prst="line">
              <a:avLst/>
            </a:prstGeom>
            <a:noFill/>
            <a:ln w="76200">
              <a:solidFill>
                <a:schemeClr val="tx1"/>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58749" name="Line 1034">
              <a:extLst>
                <a:ext uri="{FF2B5EF4-FFF2-40B4-BE49-F238E27FC236}">
                  <a16:creationId xmlns:a16="http://schemas.microsoft.com/office/drawing/2014/main" id="{4965F8CA-DB58-724A-B2D5-54C364362E12}"/>
                </a:ext>
              </a:extLst>
            </p:cNvPr>
            <p:cNvSpPr>
              <a:spLocks noChangeShapeType="1"/>
            </p:cNvSpPr>
            <p:nvPr/>
          </p:nvSpPr>
          <p:spPr bwMode="auto">
            <a:xfrm>
              <a:off x="1104" y="3321"/>
              <a:ext cx="0"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8750" name="Line 1035">
              <a:extLst>
                <a:ext uri="{FF2B5EF4-FFF2-40B4-BE49-F238E27FC236}">
                  <a16:creationId xmlns:a16="http://schemas.microsoft.com/office/drawing/2014/main" id="{CBB1B2C3-F6DB-4949-8059-1BC6D2AB0E16}"/>
                </a:ext>
              </a:extLst>
            </p:cNvPr>
            <p:cNvSpPr>
              <a:spLocks noChangeShapeType="1"/>
            </p:cNvSpPr>
            <p:nvPr/>
          </p:nvSpPr>
          <p:spPr bwMode="auto">
            <a:xfrm>
              <a:off x="5232" y="3321"/>
              <a:ext cx="0"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8751" name="Line 1036">
              <a:extLst>
                <a:ext uri="{FF2B5EF4-FFF2-40B4-BE49-F238E27FC236}">
                  <a16:creationId xmlns:a16="http://schemas.microsoft.com/office/drawing/2014/main" id="{9879C3E1-C33B-6341-8ABE-7FB9E5578637}"/>
                </a:ext>
              </a:extLst>
            </p:cNvPr>
            <p:cNvSpPr>
              <a:spLocks noChangeShapeType="1"/>
            </p:cNvSpPr>
            <p:nvPr/>
          </p:nvSpPr>
          <p:spPr bwMode="auto">
            <a:xfrm>
              <a:off x="3408" y="3321"/>
              <a:ext cx="0"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8752" name="Line 1037">
              <a:extLst>
                <a:ext uri="{FF2B5EF4-FFF2-40B4-BE49-F238E27FC236}">
                  <a16:creationId xmlns:a16="http://schemas.microsoft.com/office/drawing/2014/main" id="{BFF4E25D-3E78-5142-8F3C-7351066010BC}"/>
                </a:ext>
              </a:extLst>
            </p:cNvPr>
            <p:cNvSpPr>
              <a:spLocks noChangeShapeType="1"/>
            </p:cNvSpPr>
            <p:nvPr/>
          </p:nvSpPr>
          <p:spPr bwMode="auto">
            <a:xfrm>
              <a:off x="4848" y="3321"/>
              <a:ext cx="0"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8753" name="Line 1038">
              <a:extLst>
                <a:ext uri="{FF2B5EF4-FFF2-40B4-BE49-F238E27FC236}">
                  <a16:creationId xmlns:a16="http://schemas.microsoft.com/office/drawing/2014/main" id="{F1E99B72-ADA8-4744-85B3-AAD3BA459D90}"/>
                </a:ext>
              </a:extLst>
            </p:cNvPr>
            <p:cNvSpPr>
              <a:spLocks noChangeShapeType="1"/>
            </p:cNvSpPr>
            <p:nvPr/>
          </p:nvSpPr>
          <p:spPr bwMode="auto">
            <a:xfrm>
              <a:off x="4464" y="3321"/>
              <a:ext cx="0"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8754" name="Line 1039">
              <a:extLst>
                <a:ext uri="{FF2B5EF4-FFF2-40B4-BE49-F238E27FC236}">
                  <a16:creationId xmlns:a16="http://schemas.microsoft.com/office/drawing/2014/main" id="{F840A04D-4688-2647-BE3B-00937E9D6D14}"/>
                </a:ext>
              </a:extLst>
            </p:cNvPr>
            <p:cNvSpPr>
              <a:spLocks noChangeShapeType="1"/>
            </p:cNvSpPr>
            <p:nvPr/>
          </p:nvSpPr>
          <p:spPr bwMode="auto">
            <a:xfrm>
              <a:off x="768" y="3321"/>
              <a:ext cx="0"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8755" name="Line 1040">
              <a:extLst>
                <a:ext uri="{FF2B5EF4-FFF2-40B4-BE49-F238E27FC236}">
                  <a16:creationId xmlns:a16="http://schemas.microsoft.com/office/drawing/2014/main" id="{DF461979-D019-C443-B1CF-6D1BF5E0CE40}"/>
                </a:ext>
              </a:extLst>
            </p:cNvPr>
            <p:cNvSpPr>
              <a:spLocks noChangeShapeType="1"/>
            </p:cNvSpPr>
            <p:nvPr/>
          </p:nvSpPr>
          <p:spPr bwMode="auto">
            <a:xfrm>
              <a:off x="1440" y="3321"/>
              <a:ext cx="0"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69" name="Text Box 1041">
              <a:extLst>
                <a:ext uri="{FF2B5EF4-FFF2-40B4-BE49-F238E27FC236}">
                  <a16:creationId xmlns:a16="http://schemas.microsoft.com/office/drawing/2014/main" id="{D4D424DC-E92A-BE41-89A6-D88B3920E09B}"/>
                </a:ext>
              </a:extLst>
            </p:cNvPr>
            <p:cNvSpPr txBox="1">
              <a:spLocks noChangeArrowheads="1"/>
            </p:cNvSpPr>
            <p:nvPr/>
          </p:nvSpPr>
          <p:spPr bwMode="auto">
            <a:xfrm>
              <a:off x="816" y="3465"/>
              <a:ext cx="240" cy="2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atin typeface="Comic Sans MS" charset="0"/>
                </a:rPr>
                <a:t>2</a:t>
              </a:r>
            </a:p>
          </p:txBody>
        </p:sp>
        <p:sp>
          <p:nvSpPr>
            <p:cNvPr id="18470" name="Text Box 1042">
              <a:extLst>
                <a:ext uri="{FF2B5EF4-FFF2-40B4-BE49-F238E27FC236}">
                  <a16:creationId xmlns:a16="http://schemas.microsoft.com/office/drawing/2014/main" id="{B4DE0347-1D75-744E-88D5-274A914B6090}"/>
                </a:ext>
              </a:extLst>
            </p:cNvPr>
            <p:cNvSpPr txBox="1">
              <a:spLocks noChangeArrowheads="1"/>
            </p:cNvSpPr>
            <p:nvPr/>
          </p:nvSpPr>
          <p:spPr bwMode="auto">
            <a:xfrm>
              <a:off x="1152" y="3465"/>
              <a:ext cx="240" cy="2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atin typeface="Comic Sans MS" charset="0"/>
                </a:rPr>
                <a:t>3</a:t>
              </a:r>
            </a:p>
          </p:txBody>
        </p:sp>
        <p:sp>
          <p:nvSpPr>
            <p:cNvPr id="18471" name="Text Box 1043">
              <a:extLst>
                <a:ext uri="{FF2B5EF4-FFF2-40B4-BE49-F238E27FC236}">
                  <a16:creationId xmlns:a16="http://schemas.microsoft.com/office/drawing/2014/main" id="{03A4C5C5-9631-E148-8687-726209B6BEF3}"/>
                </a:ext>
              </a:extLst>
            </p:cNvPr>
            <p:cNvSpPr txBox="1">
              <a:spLocks noChangeArrowheads="1"/>
            </p:cNvSpPr>
            <p:nvPr/>
          </p:nvSpPr>
          <p:spPr bwMode="auto">
            <a:xfrm>
              <a:off x="1488" y="3465"/>
              <a:ext cx="240" cy="2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atin typeface="Comic Sans MS" charset="0"/>
                </a:rPr>
                <a:t>4</a:t>
              </a:r>
            </a:p>
          </p:txBody>
        </p:sp>
        <p:sp>
          <p:nvSpPr>
            <p:cNvPr id="18472" name="Text Box 1044">
              <a:extLst>
                <a:ext uri="{FF2B5EF4-FFF2-40B4-BE49-F238E27FC236}">
                  <a16:creationId xmlns:a16="http://schemas.microsoft.com/office/drawing/2014/main" id="{AB044F8C-F4DA-F648-9D87-47C62946011F}"/>
                </a:ext>
              </a:extLst>
            </p:cNvPr>
            <p:cNvSpPr txBox="1">
              <a:spLocks noChangeArrowheads="1"/>
            </p:cNvSpPr>
            <p:nvPr/>
          </p:nvSpPr>
          <p:spPr bwMode="auto">
            <a:xfrm>
              <a:off x="3360" y="3465"/>
              <a:ext cx="384" cy="2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atin typeface="Comic Sans MS" charset="0"/>
                </a:rPr>
                <a:t>16</a:t>
              </a:r>
            </a:p>
          </p:txBody>
        </p:sp>
        <p:sp>
          <p:nvSpPr>
            <p:cNvPr id="18473" name="Text Box 1045">
              <a:extLst>
                <a:ext uri="{FF2B5EF4-FFF2-40B4-BE49-F238E27FC236}">
                  <a16:creationId xmlns:a16="http://schemas.microsoft.com/office/drawing/2014/main" id="{964CF35F-B074-9342-B298-621D4D0C3D58}"/>
                </a:ext>
              </a:extLst>
            </p:cNvPr>
            <p:cNvSpPr txBox="1">
              <a:spLocks noChangeArrowheads="1"/>
            </p:cNvSpPr>
            <p:nvPr/>
          </p:nvSpPr>
          <p:spPr bwMode="auto">
            <a:xfrm>
              <a:off x="4109" y="3465"/>
              <a:ext cx="384" cy="2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atin typeface="Comic Sans MS" charset="0"/>
                </a:rPr>
                <a:t>18</a:t>
              </a:r>
            </a:p>
          </p:txBody>
        </p:sp>
        <p:sp>
          <p:nvSpPr>
            <p:cNvPr id="18474" name="Text Box 1046">
              <a:extLst>
                <a:ext uri="{FF2B5EF4-FFF2-40B4-BE49-F238E27FC236}">
                  <a16:creationId xmlns:a16="http://schemas.microsoft.com/office/drawing/2014/main" id="{351F8CB0-D838-9C4C-A5AD-27004BF130DB}"/>
                </a:ext>
              </a:extLst>
            </p:cNvPr>
            <p:cNvSpPr txBox="1">
              <a:spLocks noChangeArrowheads="1"/>
            </p:cNvSpPr>
            <p:nvPr/>
          </p:nvSpPr>
          <p:spPr bwMode="auto">
            <a:xfrm>
              <a:off x="4484" y="3465"/>
              <a:ext cx="384" cy="2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atin typeface="Comic Sans MS" charset="0"/>
                </a:rPr>
                <a:t>19</a:t>
              </a:r>
            </a:p>
          </p:txBody>
        </p:sp>
        <p:sp>
          <p:nvSpPr>
            <p:cNvPr id="18475" name="Text Box 1047">
              <a:extLst>
                <a:ext uri="{FF2B5EF4-FFF2-40B4-BE49-F238E27FC236}">
                  <a16:creationId xmlns:a16="http://schemas.microsoft.com/office/drawing/2014/main" id="{FD2B9829-60DA-7146-9E50-39113CDA3A5D}"/>
                </a:ext>
              </a:extLst>
            </p:cNvPr>
            <p:cNvSpPr txBox="1">
              <a:spLocks noChangeArrowheads="1"/>
            </p:cNvSpPr>
            <p:nvPr/>
          </p:nvSpPr>
          <p:spPr bwMode="auto">
            <a:xfrm>
              <a:off x="4858" y="3465"/>
              <a:ext cx="384" cy="2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atin typeface="Comic Sans MS" charset="0"/>
                </a:rPr>
                <a:t>20</a:t>
              </a:r>
            </a:p>
          </p:txBody>
        </p:sp>
        <p:sp>
          <p:nvSpPr>
            <p:cNvPr id="18476" name="Text Box 1048">
              <a:extLst>
                <a:ext uri="{FF2B5EF4-FFF2-40B4-BE49-F238E27FC236}">
                  <a16:creationId xmlns:a16="http://schemas.microsoft.com/office/drawing/2014/main" id="{FA12687F-15EB-7F44-B827-B632DA22D769}"/>
                </a:ext>
              </a:extLst>
            </p:cNvPr>
            <p:cNvSpPr txBox="1">
              <a:spLocks noChangeArrowheads="1"/>
            </p:cNvSpPr>
            <p:nvPr/>
          </p:nvSpPr>
          <p:spPr bwMode="auto">
            <a:xfrm>
              <a:off x="3735" y="3465"/>
              <a:ext cx="384" cy="2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atin typeface="Comic Sans MS" charset="0"/>
                </a:rPr>
                <a:t>17</a:t>
              </a:r>
            </a:p>
          </p:txBody>
        </p:sp>
        <p:sp>
          <p:nvSpPr>
            <p:cNvPr id="18477" name="Text Box 1049">
              <a:extLst>
                <a:ext uri="{FF2B5EF4-FFF2-40B4-BE49-F238E27FC236}">
                  <a16:creationId xmlns:a16="http://schemas.microsoft.com/office/drawing/2014/main" id="{FB2B6840-300B-DA4C-8C1E-F82F4BB60076}"/>
                </a:ext>
              </a:extLst>
            </p:cNvPr>
            <p:cNvSpPr txBox="1">
              <a:spLocks noChangeArrowheads="1"/>
            </p:cNvSpPr>
            <p:nvPr/>
          </p:nvSpPr>
          <p:spPr bwMode="auto">
            <a:xfrm>
              <a:off x="5232" y="3465"/>
              <a:ext cx="384" cy="2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atin typeface="Comic Sans MS" charset="0"/>
                </a:rPr>
                <a:t>21</a:t>
              </a:r>
            </a:p>
          </p:txBody>
        </p:sp>
        <p:sp>
          <p:nvSpPr>
            <p:cNvPr id="158765" name="Line 1050">
              <a:extLst>
                <a:ext uri="{FF2B5EF4-FFF2-40B4-BE49-F238E27FC236}">
                  <a16:creationId xmlns:a16="http://schemas.microsoft.com/office/drawing/2014/main" id="{8AAEE3C4-7458-1F4C-82C1-ECC3480AAC99}"/>
                </a:ext>
              </a:extLst>
            </p:cNvPr>
            <p:cNvSpPr>
              <a:spLocks noChangeShapeType="1"/>
            </p:cNvSpPr>
            <p:nvPr/>
          </p:nvSpPr>
          <p:spPr bwMode="auto">
            <a:xfrm>
              <a:off x="3744" y="3321"/>
              <a:ext cx="0"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8766" name="Line 1051">
              <a:extLst>
                <a:ext uri="{FF2B5EF4-FFF2-40B4-BE49-F238E27FC236}">
                  <a16:creationId xmlns:a16="http://schemas.microsoft.com/office/drawing/2014/main" id="{948A2F09-1B1B-E144-85E1-CD65D6313EC1}"/>
                </a:ext>
              </a:extLst>
            </p:cNvPr>
            <p:cNvSpPr>
              <a:spLocks noChangeShapeType="1"/>
            </p:cNvSpPr>
            <p:nvPr/>
          </p:nvSpPr>
          <p:spPr bwMode="auto">
            <a:xfrm>
              <a:off x="4080" y="3321"/>
              <a:ext cx="0" cy="14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23935" name="Text Box 1055">
            <a:extLst>
              <a:ext uri="{FF2B5EF4-FFF2-40B4-BE49-F238E27FC236}">
                <a16:creationId xmlns:a16="http://schemas.microsoft.com/office/drawing/2014/main" id="{4A659ED6-D9CF-8143-976C-B80CD73EF7B5}"/>
              </a:ext>
            </a:extLst>
          </p:cNvPr>
          <p:cNvSpPr txBox="1">
            <a:spLocks noChangeArrowheads="1"/>
          </p:cNvSpPr>
          <p:nvPr/>
        </p:nvSpPr>
        <p:spPr bwMode="auto">
          <a:xfrm>
            <a:off x="534988" y="1295400"/>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u="sng">
                <a:solidFill>
                  <a:srgbClr val="FFFF00"/>
                </a:solidFill>
              </a:rPr>
              <a:t>Đọc</a:t>
            </a:r>
          </a:p>
        </p:txBody>
      </p:sp>
      <p:sp>
        <p:nvSpPr>
          <p:cNvPr id="123937" name="Text Box 1057">
            <a:extLst>
              <a:ext uri="{FF2B5EF4-FFF2-40B4-BE49-F238E27FC236}">
                <a16:creationId xmlns:a16="http://schemas.microsoft.com/office/drawing/2014/main" id="{49171050-955B-394E-A0CC-552CC713C770}"/>
              </a:ext>
            </a:extLst>
          </p:cNvPr>
          <p:cNvSpPr txBox="1">
            <a:spLocks noChangeArrowheads="1"/>
          </p:cNvSpPr>
          <p:nvPr/>
        </p:nvSpPr>
        <p:spPr bwMode="auto">
          <a:xfrm>
            <a:off x="534988" y="3124200"/>
            <a:ext cx="1203325" cy="523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u="sng">
                <a:solidFill>
                  <a:schemeClr val="tx2"/>
                </a:solidFill>
              </a:rPr>
              <a:t>Giảng</a:t>
            </a:r>
          </a:p>
        </p:txBody>
      </p:sp>
      <p:sp>
        <p:nvSpPr>
          <p:cNvPr id="158726" name="Text Box 1058">
            <a:extLst>
              <a:ext uri="{FF2B5EF4-FFF2-40B4-BE49-F238E27FC236}">
                <a16:creationId xmlns:a16="http://schemas.microsoft.com/office/drawing/2014/main" id="{97B8D226-EC33-1846-93AA-4FA141A0FA50}"/>
              </a:ext>
            </a:extLst>
          </p:cNvPr>
          <p:cNvSpPr txBox="1">
            <a:spLocks noChangeArrowheads="1"/>
          </p:cNvSpPr>
          <p:nvPr/>
        </p:nvSpPr>
        <p:spPr bwMode="auto">
          <a:xfrm>
            <a:off x="533400" y="6034088"/>
            <a:ext cx="1163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rgbClr val="FFF61C"/>
                </a:solidFill>
              </a:rPr>
              <a:t>Trang</a:t>
            </a:r>
            <a:endParaRPr lang="en-US" altLang="en-US" sz="2800" b="1">
              <a:solidFill>
                <a:srgbClr val="FF8000"/>
              </a:solidFill>
            </a:endParaRPr>
          </a:p>
        </p:txBody>
      </p:sp>
      <p:sp>
        <p:nvSpPr>
          <p:cNvPr id="123939" name="Text Box 1059">
            <a:extLst>
              <a:ext uri="{FF2B5EF4-FFF2-40B4-BE49-F238E27FC236}">
                <a16:creationId xmlns:a16="http://schemas.microsoft.com/office/drawing/2014/main" id="{1FDFE011-643F-E644-9B4C-354A4B170C4F}"/>
              </a:ext>
            </a:extLst>
          </p:cNvPr>
          <p:cNvSpPr txBox="1">
            <a:spLocks noChangeArrowheads="1"/>
          </p:cNvSpPr>
          <p:nvPr/>
        </p:nvSpPr>
        <p:spPr bwMode="auto">
          <a:xfrm>
            <a:off x="1676400" y="6034088"/>
            <a:ext cx="2776538" cy="5238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a:solidFill>
                  <a:schemeClr val="tx2"/>
                </a:solidFill>
              </a:rPr>
              <a:t>(hay Thời gian)</a:t>
            </a:r>
          </a:p>
        </p:txBody>
      </p:sp>
      <p:sp>
        <p:nvSpPr>
          <p:cNvPr id="123940" name="Freeform 1060">
            <a:extLst>
              <a:ext uri="{FF2B5EF4-FFF2-40B4-BE49-F238E27FC236}">
                <a16:creationId xmlns:a16="http://schemas.microsoft.com/office/drawing/2014/main" id="{128719E1-D9F3-B147-8AE0-CF5747A6DA1E}"/>
              </a:ext>
            </a:extLst>
          </p:cNvPr>
          <p:cNvSpPr>
            <a:spLocks/>
          </p:cNvSpPr>
          <p:nvPr/>
        </p:nvSpPr>
        <p:spPr bwMode="auto">
          <a:xfrm>
            <a:off x="685800" y="2590800"/>
            <a:ext cx="377825" cy="381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42" name="Freeform 1062">
            <a:extLst>
              <a:ext uri="{FF2B5EF4-FFF2-40B4-BE49-F238E27FC236}">
                <a16:creationId xmlns:a16="http://schemas.microsoft.com/office/drawing/2014/main" id="{CAEB2C6C-3390-BC48-B37D-5569F5206039}"/>
              </a:ext>
            </a:extLst>
          </p:cNvPr>
          <p:cNvSpPr>
            <a:spLocks/>
          </p:cNvSpPr>
          <p:nvPr/>
        </p:nvSpPr>
        <p:spPr bwMode="auto">
          <a:xfrm>
            <a:off x="2514600" y="2590800"/>
            <a:ext cx="1295400" cy="762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43" name="Freeform 1063">
            <a:extLst>
              <a:ext uri="{FF2B5EF4-FFF2-40B4-BE49-F238E27FC236}">
                <a16:creationId xmlns:a16="http://schemas.microsoft.com/office/drawing/2014/main" id="{0DD7FD55-CD72-5144-AB8B-FD56DAFA74D9}"/>
              </a:ext>
            </a:extLst>
          </p:cNvPr>
          <p:cNvSpPr>
            <a:spLocks/>
          </p:cNvSpPr>
          <p:nvPr/>
        </p:nvSpPr>
        <p:spPr bwMode="auto">
          <a:xfrm>
            <a:off x="4114800" y="2590800"/>
            <a:ext cx="1447800" cy="762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44" name="Freeform 1064">
            <a:extLst>
              <a:ext uri="{FF2B5EF4-FFF2-40B4-BE49-F238E27FC236}">
                <a16:creationId xmlns:a16="http://schemas.microsoft.com/office/drawing/2014/main" id="{89CAA044-5E24-7149-B759-220692A45810}"/>
              </a:ext>
            </a:extLst>
          </p:cNvPr>
          <p:cNvSpPr>
            <a:spLocks/>
          </p:cNvSpPr>
          <p:nvPr/>
        </p:nvSpPr>
        <p:spPr bwMode="auto">
          <a:xfrm flipV="1">
            <a:off x="6248400" y="2514600"/>
            <a:ext cx="2514600" cy="762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45" name="Text Box 1065">
            <a:extLst>
              <a:ext uri="{FF2B5EF4-FFF2-40B4-BE49-F238E27FC236}">
                <a16:creationId xmlns:a16="http://schemas.microsoft.com/office/drawing/2014/main" id="{4AC0B684-4D86-554F-A037-4EA42E34A379}"/>
              </a:ext>
            </a:extLst>
          </p:cNvPr>
          <p:cNvSpPr txBox="1">
            <a:spLocks noChangeArrowheads="1"/>
          </p:cNvSpPr>
          <p:nvPr/>
        </p:nvSpPr>
        <p:spPr bwMode="auto">
          <a:xfrm>
            <a:off x="1046163" y="2057400"/>
            <a:ext cx="1227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rPr>
              <a:t>Chủ đề</a:t>
            </a:r>
          </a:p>
        </p:txBody>
      </p:sp>
      <p:sp>
        <p:nvSpPr>
          <p:cNvPr id="123946" name="Text Box 1066">
            <a:extLst>
              <a:ext uri="{FF2B5EF4-FFF2-40B4-BE49-F238E27FC236}">
                <a16:creationId xmlns:a16="http://schemas.microsoft.com/office/drawing/2014/main" id="{97DD742D-F1EA-8B46-BB07-38F6D3F114D8}"/>
              </a:ext>
            </a:extLst>
          </p:cNvPr>
          <p:cNvSpPr txBox="1">
            <a:spLocks noChangeArrowheads="1"/>
          </p:cNvSpPr>
          <p:nvPr/>
        </p:nvSpPr>
        <p:spPr bwMode="auto">
          <a:xfrm>
            <a:off x="2779713" y="2057400"/>
            <a:ext cx="782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rPr>
              <a:t>YC I</a:t>
            </a:r>
          </a:p>
        </p:txBody>
      </p:sp>
      <p:sp>
        <p:nvSpPr>
          <p:cNvPr id="123947" name="Text Box 1067">
            <a:extLst>
              <a:ext uri="{FF2B5EF4-FFF2-40B4-BE49-F238E27FC236}">
                <a16:creationId xmlns:a16="http://schemas.microsoft.com/office/drawing/2014/main" id="{80EE7DD3-3ECF-654B-A364-0A5656DBE4A5}"/>
              </a:ext>
            </a:extLst>
          </p:cNvPr>
          <p:cNvSpPr txBox="1">
            <a:spLocks noChangeArrowheads="1"/>
          </p:cNvSpPr>
          <p:nvPr/>
        </p:nvSpPr>
        <p:spPr bwMode="auto">
          <a:xfrm>
            <a:off x="5486400" y="2057400"/>
            <a:ext cx="866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rPr>
              <a:t>YC II</a:t>
            </a:r>
          </a:p>
        </p:txBody>
      </p:sp>
      <p:sp>
        <p:nvSpPr>
          <p:cNvPr id="123948" name="Text Box 1068">
            <a:extLst>
              <a:ext uri="{FF2B5EF4-FFF2-40B4-BE49-F238E27FC236}">
                <a16:creationId xmlns:a16="http://schemas.microsoft.com/office/drawing/2014/main" id="{3754DB9E-9F8F-7947-A68A-25D2894F88A1}"/>
              </a:ext>
            </a:extLst>
          </p:cNvPr>
          <p:cNvSpPr txBox="1">
            <a:spLocks noChangeArrowheads="1"/>
          </p:cNvSpPr>
          <p:nvPr/>
        </p:nvSpPr>
        <p:spPr bwMode="auto">
          <a:xfrm>
            <a:off x="8305800" y="2057400"/>
            <a:ext cx="612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00"/>
                </a:solidFill>
              </a:rPr>
              <a:t>YC</a:t>
            </a:r>
          </a:p>
        </p:txBody>
      </p:sp>
      <p:sp>
        <p:nvSpPr>
          <p:cNvPr id="123957" name="Freeform 1077">
            <a:extLst>
              <a:ext uri="{FF2B5EF4-FFF2-40B4-BE49-F238E27FC236}">
                <a16:creationId xmlns:a16="http://schemas.microsoft.com/office/drawing/2014/main" id="{BA8B77C4-8B99-AA4B-B7B7-2271C7646850}"/>
              </a:ext>
            </a:extLst>
          </p:cNvPr>
          <p:cNvSpPr>
            <a:spLocks/>
          </p:cNvSpPr>
          <p:nvPr/>
        </p:nvSpPr>
        <p:spPr bwMode="auto">
          <a:xfrm>
            <a:off x="609600" y="4343400"/>
            <a:ext cx="377825" cy="381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chemeClr val="tx1"/>
            </a:solidFill>
            <a:round/>
            <a:headEnd/>
            <a:tailEnd/>
          </a:ln>
          <a:effectLst>
            <a:outerShdw blurRad="63500"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58" name="Freeform 1078">
            <a:extLst>
              <a:ext uri="{FF2B5EF4-FFF2-40B4-BE49-F238E27FC236}">
                <a16:creationId xmlns:a16="http://schemas.microsoft.com/office/drawing/2014/main" id="{1F946A33-8D24-EB40-8D41-A7817E423692}"/>
              </a:ext>
            </a:extLst>
          </p:cNvPr>
          <p:cNvSpPr>
            <a:spLocks/>
          </p:cNvSpPr>
          <p:nvPr/>
        </p:nvSpPr>
        <p:spPr bwMode="auto">
          <a:xfrm>
            <a:off x="2438400" y="4343400"/>
            <a:ext cx="1295400" cy="762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chemeClr val="tx1"/>
            </a:solidFill>
            <a:round/>
            <a:headEnd/>
            <a:tailEnd/>
          </a:ln>
          <a:effectLst>
            <a:outerShdw blurRad="63500"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59" name="Freeform 1079">
            <a:extLst>
              <a:ext uri="{FF2B5EF4-FFF2-40B4-BE49-F238E27FC236}">
                <a16:creationId xmlns:a16="http://schemas.microsoft.com/office/drawing/2014/main" id="{F5781BE5-9172-284E-BD87-A5161F20272A}"/>
              </a:ext>
            </a:extLst>
          </p:cNvPr>
          <p:cNvSpPr>
            <a:spLocks/>
          </p:cNvSpPr>
          <p:nvPr/>
        </p:nvSpPr>
        <p:spPr bwMode="auto">
          <a:xfrm>
            <a:off x="4038600" y="4343400"/>
            <a:ext cx="1447800" cy="762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chemeClr val="tx1"/>
            </a:solidFill>
            <a:round/>
            <a:headEnd/>
            <a:tailEnd/>
          </a:ln>
          <a:effectLst>
            <a:outerShdw blurRad="63500"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60" name="Freeform 1080">
            <a:extLst>
              <a:ext uri="{FF2B5EF4-FFF2-40B4-BE49-F238E27FC236}">
                <a16:creationId xmlns:a16="http://schemas.microsoft.com/office/drawing/2014/main" id="{36527FB6-1523-114B-8878-9E8661C370EF}"/>
              </a:ext>
            </a:extLst>
          </p:cNvPr>
          <p:cNvSpPr>
            <a:spLocks/>
          </p:cNvSpPr>
          <p:nvPr/>
        </p:nvSpPr>
        <p:spPr bwMode="auto">
          <a:xfrm flipV="1">
            <a:off x="6172200" y="4267200"/>
            <a:ext cx="2514600" cy="762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chemeClr val="tx1"/>
            </a:solidFill>
            <a:round/>
            <a:headEnd/>
            <a:tailEnd/>
          </a:ln>
          <a:effectLst>
            <a:outerShdw blurRad="63500"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61" name="Text Box 1081">
            <a:extLst>
              <a:ext uri="{FF2B5EF4-FFF2-40B4-BE49-F238E27FC236}">
                <a16:creationId xmlns:a16="http://schemas.microsoft.com/office/drawing/2014/main" id="{28DFFCA9-A6AF-0245-923E-C005A8757695}"/>
              </a:ext>
            </a:extLst>
          </p:cNvPr>
          <p:cNvSpPr txBox="1">
            <a:spLocks noChangeArrowheads="1"/>
          </p:cNvSpPr>
          <p:nvPr/>
        </p:nvSpPr>
        <p:spPr bwMode="auto">
          <a:xfrm>
            <a:off x="969963" y="3810000"/>
            <a:ext cx="1227137"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tx2"/>
                </a:solidFill>
              </a:rPr>
              <a:t>Chủ đề</a:t>
            </a:r>
          </a:p>
        </p:txBody>
      </p:sp>
      <p:sp>
        <p:nvSpPr>
          <p:cNvPr id="123962" name="Text Box 1082">
            <a:extLst>
              <a:ext uri="{FF2B5EF4-FFF2-40B4-BE49-F238E27FC236}">
                <a16:creationId xmlns:a16="http://schemas.microsoft.com/office/drawing/2014/main" id="{FE015B29-0058-0341-9D58-6EB54D303F55}"/>
              </a:ext>
            </a:extLst>
          </p:cNvPr>
          <p:cNvSpPr txBox="1">
            <a:spLocks noChangeArrowheads="1"/>
          </p:cNvSpPr>
          <p:nvPr/>
        </p:nvSpPr>
        <p:spPr bwMode="auto">
          <a:xfrm>
            <a:off x="2703513" y="3810000"/>
            <a:ext cx="782637"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tx2"/>
                </a:solidFill>
              </a:rPr>
              <a:t>YC I</a:t>
            </a:r>
          </a:p>
        </p:txBody>
      </p:sp>
      <p:sp>
        <p:nvSpPr>
          <p:cNvPr id="123963" name="Text Box 1083">
            <a:extLst>
              <a:ext uri="{FF2B5EF4-FFF2-40B4-BE49-F238E27FC236}">
                <a16:creationId xmlns:a16="http://schemas.microsoft.com/office/drawing/2014/main" id="{7D1DF1B8-9D8E-9B47-A215-0E5C5BAC2DD2}"/>
              </a:ext>
            </a:extLst>
          </p:cNvPr>
          <p:cNvSpPr txBox="1">
            <a:spLocks noChangeArrowheads="1"/>
          </p:cNvSpPr>
          <p:nvPr/>
        </p:nvSpPr>
        <p:spPr bwMode="auto">
          <a:xfrm>
            <a:off x="5410200" y="3810000"/>
            <a:ext cx="866775"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tx2"/>
                </a:solidFill>
              </a:rPr>
              <a:t>YC II</a:t>
            </a:r>
          </a:p>
        </p:txBody>
      </p:sp>
      <p:sp>
        <p:nvSpPr>
          <p:cNvPr id="123964" name="Text Box 1084">
            <a:extLst>
              <a:ext uri="{FF2B5EF4-FFF2-40B4-BE49-F238E27FC236}">
                <a16:creationId xmlns:a16="http://schemas.microsoft.com/office/drawing/2014/main" id="{2DB40340-DDFD-004E-9F26-6C8E0C1D0F06}"/>
              </a:ext>
            </a:extLst>
          </p:cNvPr>
          <p:cNvSpPr txBox="1">
            <a:spLocks noChangeArrowheads="1"/>
          </p:cNvSpPr>
          <p:nvPr/>
        </p:nvSpPr>
        <p:spPr bwMode="auto">
          <a:xfrm>
            <a:off x="8229600" y="3810000"/>
            <a:ext cx="612775"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tx2"/>
                </a:solidFill>
              </a:rPr>
              <a:t>YC</a:t>
            </a:r>
          </a:p>
        </p:txBody>
      </p:sp>
      <p:sp>
        <p:nvSpPr>
          <p:cNvPr id="123966" name="Freeform 1086">
            <a:extLst>
              <a:ext uri="{FF2B5EF4-FFF2-40B4-BE49-F238E27FC236}">
                <a16:creationId xmlns:a16="http://schemas.microsoft.com/office/drawing/2014/main" id="{35BA8E95-48B4-5746-AD94-19D3CAFEEC98}"/>
              </a:ext>
            </a:extLst>
          </p:cNvPr>
          <p:cNvSpPr>
            <a:spLocks/>
          </p:cNvSpPr>
          <p:nvPr/>
        </p:nvSpPr>
        <p:spPr bwMode="auto">
          <a:xfrm>
            <a:off x="990600" y="2590800"/>
            <a:ext cx="1600200" cy="762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67" name="Freeform 1087">
            <a:extLst>
              <a:ext uri="{FF2B5EF4-FFF2-40B4-BE49-F238E27FC236}">
                <a16:creationId xmlns:a16="http://schemas.microsoft.com/office/drawing/2014/main" id="{7DF65355-802D-2B42-A994-8DCED1CC3B57}"/>
              </a:ext>
            </a:extLst>
          </p:cNvPr>
          <p:cNvSpPr>
            <a:spLocks/>
          </p:cNvSpPr>
          <p:nvPr/>
        </p:nvSpPr>
        <p:spPr bwMode="auto">
          <a:xfrm>
            <a:off x="3733800" y="2590800"/>
            <a:ext cx="377825" cy="381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68" name="Freeform 1088">
            <a:extLst>
              <a:ext uri="{FF2B5EF4-FFF2-40B4-BE49-F238E27FC236}">
                <a16:creationId xmlns:a16="http://schemas.microsoft.com/office/drawing/2014/main" id="{5B64C47A-4C8F-DC44-87E7-D30BC880690D}"/>
              </a:ext>
            </a:extLst>
          </p:cNvPr>
          <p:cNvSpPr>
            <a:spLocks/>
          </p:cNvSpPr>
          <p:nvPr/>
        </p:nvSpPr>
        <p:spPr bwMode="auto">
          <a:xfrm>
            <a:off x="5562600" y="2590800"/>
            <a:ext cx="685800" cy="152400"/>
          </a:xfrm>
          <a:custGeom>
            <a:avLst/>
            <a:gdLst>
              <a:gd name="T0" fmla="*/ 0 w 238"/>
              <a:gd name="T1" fmla="*/ 0 h 24"/>
              <a:gd name="T2" fmla="*/ 2147483647 w 238"/>
              <a:gd name="T3" fmla="*/ 0 h 24"/>
              <a:gd name="T4" fmla="*/ 0 60000 65536"/>
              <a:gd name="T5" fmla="*/ 0 60000 65536"/>
              <a:gd name="T6" fmla="*/ 0 w 238"/>
              <a:gd name="T7" fmla="*/ 0 h 24"/>
              <a:gd name="T8" fmla="*/ 238 w 238"/>
              <a:gd name="T9" fmla="*/ 24 h 24"/>
            </a:gdLst>
            <a:ahLst/>
            <a:cxnLst>
              <a:cxn ang="T4">
                <a:pos x="T0" y="T1"/>
              </a:cxn>
              <a:cxn ang="T5">
                <a:pos x="T2" y="T3"/>
              </a:cxn>
            </a:cxnLst>
            <a:rect l="T6" t="T7" r="T8" b="T9"/>
            <a:pathLst>
              <a:path w="238" h="24">
                <a:moveTo>
                  <a:pt x="0" y="0"/>
                </a:moveTo>
                <a:cubicBezTo>
                  <a:pt x="74" y="24"/>
                  <a:pt x="159" y="0"/>
                  <a:pt x="238" y="0"/>
                </a:cubicBezTo>
              </a:path>
            </a:pathLst>
          </a:custGeom>
          <a:noFill/>
          <a:ln w="76200">
            <a:solidFill>
              <a:srgbClr val="FFF61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935"/>
                                        </p:tgtEl>
                                        <p:attrNameLst>
                                          <p:attrName>style.visibility</p:attrName>
                                        </p:attrNameLst>
                                      </p:cBhvr>
                                      <p:to>
                                        <p:strVal val="visible"/>
                                      </p:to>
                                    </p:set>
                                    <p:animEffect transition="in" filter="wipe(left)">
                                      <p:cBhvr>
                                        <p:cTn id="7" dur="500"/>
                                        <p:tgtEl>
                                          <p:spTgt spid="1239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3940"/>
                                        </p:tgtEl>
                                        <p:attrNameLst>
                                          <p:attrName>style.visibility</p:attrName>
                                        </p:attrNameLst>
                                      </p:cBhvr>
                                      <p:to>
                                        <p:strVal val="visible"/>
                                      </p:to>
                                    </p:set>
                                    <p:animEffect transition="in" filter="wipe(left)">
                                      <p:cBhvr>
                                        <p:cTn id="12" dur="500"/>
                                        <p:tgtEl>
                                          <p:spTgt spid="123940"/>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123942"/>
                                        </p:tgtEl>
                                        <p:attrNameLst>
                                          <p:attrName>style.visibility</p:attrName>
                                        </p:attrNameLst>
                                      </p:cBhvr>
                                      <p:to>
                                        <p:strVal val="visible"/>
                                      </p:to>
                                    </p:set>
                                    <p:animEffect transition="in" filter="wipe(left)">
                                      <p:cBhvr>
                                        <p:cTn id="16" dur="500"/>
                                        <p:tgtEl>
                                          <p:spTgt spid="123942"/>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123943"/>
                                        </p:tgtEl>
                                        <p:attrNameLst>
                                          <p:attrName>style.visibility</p:attrName>
                                        </p:attrNameLst>
                                      </p:cBhvr>
                                      <p:to>
                                        <p:strVal val="visible"/>
                                      </p:to>
                                    </p:set>
                                    <p:animEffect transition="in" filter="wipe(left)">
                                      <p:cBhvr>
                                        <p:cTn id="20" dur="500"/>
                                        <p:tgtEl>
                                          <p:spTgt spid="123943"/>
                                        </p:tgtEl>
                                      </p:cBhvr>
                                    </p:animEffect>
                                  </p:childTnLst>
                                </p:cTn>
                              </p:par>
                            </p:childTnLst>
                          </p:cTn>
                        </p:par>
                        <p:par>
                          <p:cTn id="21" fill="hold" nodeType="afterGroup">
                            <p:stCondLst>
                              <p:cond delay="1500"/>
                            </p:stCondLst>
                            <p:childTnLst>
                              <p:par>
                                <p:cTn id="22" presetID="22" presetClass="entr" presetSubtype="8" fill="hold" nodeType="afterEffect">
                                  <p:stCondLst>
                                    <p:cond delay="0"/>
                                  </p:stCondLst>
                                  <p:childTnLst>
                                    <p:set>
                                      <p:cBhvr>
                                        <p:cTn id="23" dur="1" fill="hold">
                                          <p:stCondLst>
                                            <p:cond delay="0"/>
                                          </p:stCondLst>
                                        </p:cTn>
                                        <p:tgtEl>
                                          <p:spTgt spid="123944"/>
                                        </p:tgtEl>
                                        <p:attrNameLst>
                                          <p:attrName>style.visibility</p:attrName>
                                        </p:attrNameLst>
                                      </p:cBhvr>
                                      <p:to>
                                        <p:strVal val="visible"/>
                                      </p:to>
                                    </p:set>
                                    <p:animEffect transition="in" filter="wipe(left)">
                                      <p:cBhvr>
                                        <p:cTn id="24" dur="500"/>
                                        <p:tgtEl>
                                          <p:spTgt spid="12394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3945"/>
                                        </p:tgtEl>
                                        <p:attrNameLst>
                                          <p:attrName>style.visibility</p:attrName>
                                        </p:attrNameLst>
                                      </p:cBhvr>
                                      <p:to>
                                        <p:strVal val="visible"/>
                                      </p:to>
                                    </p:set>
                                    <p:animEffect transition="in" filter="wipe(left)">
                                      <p:cBhvr>
                                        <p:cTn id="29" dur="500"/>
                                        <p:tgtEl>
                                          <p:spTgt spid="12394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3946"/>
                                        </p:tgtEl>
                                        <p:attrNameLst>
                                          <p:attrName>style.visibility</p:attrName>
                                        </p:attrNameLst>
                                      </p:cBhvr>
                                      <p:to>
                                        <p:strVal val="visible"/>
                                      </p:to>
                                    </p:set>
                                    <p:animEffect transition="in" filter="wipe(left)">
                                      <p:cBhvr>
                                        <p:cTn id="34" dur="500"/>
                                        <p:tgtEl>
                                          <p:spTgt spid="12394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3947"/>
                                        </p:tgtEl>
                                        <p:attrNameLst>
                                          <p:attrName>style.visibility</p:attrName>
                                        </p:attrNameLst>
                                      </p:cBhvr>
                                      <p:to>
                                        <p:strVal val="visible"/>
                                      </p:to>
                                    </p:set>
                                    <p:animEffect transition="in" filter="wipe(left)">
                                      <p:cBhvr>
                                        <p:cTn id="39" dur="500"/>
                                        <p:tgtEl>
                                          <p:spTgt spid="12394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3948"/>
                                        </p:tgtEl>
                                        <p:attrNameLst>
                                          <p:attrName>style.visibility</p:attrName>
                                        </p:attrNameLst>
                                      </p:cBhvr>
                                      <p:to>
                                        <p:strVal val="visible"/>
                                      </p:to>
                                    </p:set>
                                    <p:animEffect transition="in" filter="wipe(left)">
                                      <p:cBhvr>
                                        <p:cTn id="44" dur="500"/>
                                        <p:tgtEl>
                                          <p:spTgt spid="12394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123966"/>
                                        </p:tgtEl>
                                        <p:attrNameLst>
                                          <p:attrName>style.visibility</p:attrName>
                                        </p:attrNameLst>
                                      </p:cBhvr>
                                      <p:to>
                                        <p:strVal val="visible"/>
                                      </p:to>
                                    </p:set>
                                    <p:animEffect transition="in" filter="wipe(left)">
                                      <p:cBhvr>
                                        <p:cTn id="49" dur="500"/>
                                        <p:tgtEl>
                                          <p:spTgt spid="12396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123967"/>
                                        </p:tgtEl>
                                        <p:attrNameLst>
                                          <p:attrName>style.visibility</p:attrName>
                                        </p:attrNameLst>
                                      </p:cBhvr>
                                      <p:to>
                                        <p:strVal val="visible"/>
                                      </p:to>
                                    </p:set>
                                    <p:animEffect transition="in" filter="wipe(left)">
                                      <p:cBhvr>
                                        <p:cTn id="54" dur="500"/>
                                        <p:tgtEl>
                                          <p:spTgt spid="12396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123968"/>
                                        </p:tgtEl>
                                        <p:attrNameLst>
                                          <p:attrName>style.visibility</p:attrName>
                                        </p:attrNameLst>
                                      </p:cBhvr>
                                      <p:to>
                                        <p:strVal val="visible"/>
                                      </p:to>
                                    </p:set>
                                    <p:animEffect transition="in" filter="wipe(left)">
                                      <p:cBhvr>
                                        <p:cTn id="59" dur="500"/>
                                        <p:tgtEl>
                                          <p:spTgt spid="12396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23937"/>
                                        </p:tgtEl>
                                        <p:attrNameLst>
                                          <p:attrName>style.visibility</p:attrName>
                                        </p:attrNameLst>
                                      </p:cBhvr>
                                      <p:to>
                                        <p:strVal val="visible"/>
                                      </p:to>
                                    </p:set>
                                    <p:animEffect transition="in" filter="wipe(left)">
                                      <p:cBhvr>
                                        <p:cTn id="64" dur="500"/>
                                        <p:tgtEl>
                                          <p:spTgt spid="12393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23939"/>
                                        </p:tgtEl>
                                        <p:attrNameLst>
                                          <p:attrName>style.visibility</p:attrName>
                                        </p:attrNameLst>
                                      </p:cBhvr>
                                      <p:to>
                                        <p:strVal val="visible"/>
                                      </p:to>
                                    </p:set>
                                    <p:animEffect transition="in" filter="wipe(left)">
                                      <p:cBhvr>
                                        <p:cTn id="69" dur="500"/>
                                        <p:tgtEl>
                                          <p:spTgt spid="12393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childTnLst>
                                    <p:set>
                                      <p:cBhvr>
                                        <p:cTn id="73" dur="1" fill="hold">
                                          <p:stCondLst>
                                            <p:cond delay="0"/>
                                          </p:stCondLst>
                                        </p:cTn>
                                        <p:tgtEl>
                                          <p:spTgt spid="123957"/>
                                        </p:tgtEl>
                                        <p:attrNameLst>
                                          <p:attrName>style.visibility</p:attrName>
                                        </p:attrNameLst>
                                      </p:cBhvr>
                                      <p:to>
                                        <p:strVal val="visible"/>
                                      </p:to>
                                    </p:set>
                                    <p:animEffect transition="in" filter="wipe(left)">
                                      <p:cBhvr>
                                        <p:cTn id="74" dur="500"/>
                                        <p:tgtEl>
                                          <p:spTgt spid="123957"/>
                                        </p:tgtEl>
                                      </p:cBhvr>
                                    </p:animEffect>
                                  </p:childTnLst>
                                </p:cTn>
                              </p:par>
                            </p:childTnLst>
                          </p:cTn>
                        </p:par>
                        <p:par>
                          <p:cTn id="75" fill="hold" nodeType="afterGroup">
                            <p:stCondLst>
                              <p:cond delay="500"/>
                            </p:stCondLst>
                            <p:childTnLst>
                              <p:par>
                                <p:cTn id="76" presetID="22" presetClass="entr" presetSubtype="8" fill="hold" nodeType="afterEffect">
                                  <p:stCondLst>
                                    <p:cond delay="0"/>
                                  </p:stCondLst>
                                  <p:childTnLst>
                                    <p:set>
                                      <p:cBhvr>
                                        <p:cTn id="77" dur="1" fill="hold">
                                          <p:stCondLst>
                                            <p:cond delay="0"/>
                                          </p:stCondLst>
                                        </p:cTn>
                                        <p:tgtEl>
                                          <p:spTgt spid="123958"/>
                                        </p:tgtEl>
                                        <p:attrNameLst>
                                          <p:attrName>style.visibility</p:attrName>
                                        </p:attrNameLst>
                                      </p:cBhvr>
                                      <p:to>
                                        <p:strVal val="visible"/>
                                      </p:to>
                                    </p:set>
                                    <p:animEffect transition="in" filter="wipe(left)">
                                      <p:cBhvr>
                                        <p:cTn id="78" dur="500"/>
                                        <p:tgtEl>
                                          <p:spTgt spid="123958"/>
                                        </p:tgtEl>
                                      </p:cBhvr>
                                    </p:animEffect>
                                  </p:childTnLst>
                                </p:cTn>
                              </p:par>
                            </p:childTnLst>
                          </p:cTn>
                        </p:par>
                        <p:par>
                          <p:cTn id="79" fill="hold" nodeType="afterGroup">
                            <p:stCondLst>
                              <p:cond delay="1000"/>
                            </p:stCondLst>
                            <p:childTnLst>
                              <p:par>
                                <p:cTn id="80" presetID="22" presetClass="entr" presetSubtype="8" fill="hold" nodeType="afterEffect">
                                  <p:stCondLst>
                                    <p:cond delay="0"/>
                                  </p:stCondLst>
                                  <p:childTnLst>
                                    <p:set>
                                      <p:cBhvr>
                                        <p:cTn id="81" dur="1" fill="hold">
                                          <p:stCondLst>
                                            <p:cond delay="0"/>
                                          </p:stCondLst>
                                        </p:cTn>
                                        <p:tgtEl>
                                          <p:spTgt spid="123959"/>
                                        </p:tgtEl>
                                        <p:attrNameLst>
                                          <p:attrName>style.visibility</p:attrName>
                                        </p:attrNameLst>
                                      </p:cBhvr>
                                      <p:to>
                                        <p:strVal val="visible"/>
                                      </p:to>
                                    </p:set>
                                    <p:animEffect transition="in" filter="wipe(left)">
                                      <p:cBhvr>
                                        <p:cTn id="82" dur="500"/>
                                        <p:tgtEl>
                                          <p:spTgt spid="123959"/>
                                        </p:tgtEl>
                                      </p:cBhvr>
                                    </p:animEffect>
                                  </p:childTnLst>
                                </p:cTn>
                              </p:par>
                            </p:childTnLst>
                          </p:cTn>
                        </p:par>
                        <p:par>
                          <p:cTn id="83" fill="hold" nodeType="afterGroup">
                            <p:stCondLst>
                              <p:cond delay="1500"/>
                            </p:stCondLst>
                            <p:childTnLst>
                              <p:par>
                                <p:cTn id="84" presetID="22" presetClass="entr" presetSubtype="8" fill="hold" nodeType="afterEffect">
                                  <p:stCondLst>
                                    <p:cond delay="0"/>
                                  </p:stCondLst>
                                  <p:childTnLst>
                                    <p:set>
                                      <p:cBhvr>
                                        <p:cTn id="85" dur="1" fill="hold">
                                          <p:stCondLst>
                                            <p:cond delay="0"/>
                                          </p:stCondLst>
                                        </p:cTn>
                                        <p:tgtEl>
                                          <p:spTgt spid="123960"/>
                                        </p:tgtEl>
                                        <p:attrNameLst>
                                          <p:attrName>style.visibility</p:attrName>
                                        </p:attrNameLst>
                                      </p:cBhvr>
                                      <p:to>
                                        <p:strVal val="visible"/>
                                      </p:to>
                                    </p:set>
                                    <p:animEffect transition="in" filter="wipe(left)">
                                      <p:cBhvr>
                                        <p:cTn id="86" dur="500"/>
                                        <p:tgtEl>
                                          <p:spTgt spid="12396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23961"/>
                                        </p:tgtEl>
                                        <p:attrNameLst>
                                          <p:attrName>style.visibility</p:attrName>
                                        </p:attrNameLst>
                                      </p:cBhvr>
                                      <p:to>
                                        <p:strVal val="visible"/>
                                      </p:to>
                                    </p:set>
                                    <p:animEffect transition="in" filter="wipe(left)">
                                      <p:cBhvr>
                                        <p:cTn id="91" dur="500"/>
                                        <p:tgtEl>
                                          <p:spTgt spid="12396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23962"/>
                                        </p:tgtEl>
                                        <p:attrNameLst>
                                          <p:attrName>style.visibility</p:attrName>
                                        </p:attrNameLst>
                                      </p:cBhvr>
                                      <p:to>
                                        <p:strVal val="visible"/>
                                      </p:to>
                                    </p:set>
                                    <p:animEffect transition="in" filter="wipe(left)">
                                      <p:cBhvr>
                                        <p:cTn id="96" dur="500"/>
                                        <p:tgtEl>
                                          <p:spTgt spid="12396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23963"/>
                                        </p:tgtEl>
                                        <p:attrNameLst>
                                          <p:attrName>style.visibility</p:attrName>
                                        </p:attrNameLst>
                                      </p:cBhvr>
                                      <p:to>
                                        <p:strVal val="visible"/>
                                      </p:to>
                                    </p:set>
                                    <p:animEffect transition="in" filter="wipe(left)">
                                      <p:cBhvr>
                                        <p:cTn id="101" dur="500"/>
                                        <p:tgtEl>
                                          <p:spTgt spid="123963"/>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23964"/>
                                        </p:tgtEl>
                                        <p:attrNameLst>
                                          <p:attrName>style.visibility</p:attrName>
                                        </p:attrNameLst>
                                      </p:cBhvr>
                                      <p:to>
                                        <p:strVal val="visible"/>
                                      </p:to>
                                    </p:set>
                                    <p:animEffect transition="in" filter="wipe(left)">
                                      <p:cBhvr>
                                        <p:cTn id="106" dur="500"/>
                                        <p:tgtEl>
                                          <p:spTgt spid="123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35" grpId="0" autoUpdateAnimBg="0"/>
      <p:bldP spid="123937" grpId="0" autoUpdateAnimBg="0"/>
      <p:bldP spid="123939" grpId="0" autoUpdateAnimBg="0"/>
      <p:bldP spid="123945" grpId="0" autoUpdateAnimBg="0"/>
      <p:bldP spid="123946" grpId="0" autoUpdateAnimBg="0"/>
      <p:bldP spid="123947" grpId="0" autoUpdateAnimBg="0"/>
      <p:bldP spid="123948" grpId="0" autoUpdateAnimBg="0"/>
      <p:bldP spid="123961" grpId="0" autoUpdateAnimBg="0"/>
      <p:bldP spid="123962" grpId="0" autoUpdateAnimBg="0"/>
      <p:bldP spid="123963" grpId="0" autoUpdateAnimBg="0"/>
      <p:bldP spid="12396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id="{A1F3E0CB-4AAD-644D-901B-3EACB4C68B28}"/>
              </a:ext>
            </a:extLst>
          </p:cNvPr>
          <p:cNvSpPr>
            <a:spLocks noGrp="1" noChangeArrowheads="1"/>
          </p:cNvSpPr>
          <p:nvPr>
            <p:ph type="title"/>
          </p:nvPr>
        </p:nvSpPr>
        <p:spPr>
          <a:xfrm>
            <a:off x="685800" y="457200"/>
            <a:ext cx="7772400" cy="914400"/>
          </a:xfrm>
          <a:solidFill>
            <a:srgbClr val="FF0000"/>
          </a:solidFill>
          <a:effectLst>
            <a:outerShdw blurRad="63500" dist="35921" dir="2700000" algn="ctr" rotWithShape="0">
              <a:srgbClr val="000000">
                <a:alpha val="74997"/>
              </a:srgbClr>
            </a:outerShdw>
          </a:effectLst>
        </p:spPr>
        <p:txBody>
          <a:bodyPr/>
          <a:lstStyle/>
          <a:p>
            <a:pPr eaLnBrk="1" hangingPunct="1"/>
            <a:r>
              <a:rPr kumimoji="0" lang="en-US" altLang="en-US"/>
              <a:t>Đọc Khác Nghe</a:t>
            </a:r>
          </a:p>
        </p:txBody>
      </p:sp>
      <p:sp>
        <p:nvSpPr>
          <p:cNvPr id="304131" name="Rectangle 3">
            <a:extLst>
              <a:ext uri="{FF2B5EF4-FFF2-40B4-BE49-F238E27FC236}">
                <a16:creationId xmlns:a16="http://schemas.microsoft.com/office/drawing/2014/main" id="{72133896-5804-2A43-8121-A64993C9A91E}"/>
              </a:ext>
            </a:extLst>
          </p:cNvPr>
          <p:cNvSpPr>
            <a:spLocks noGrp="1" noChangeArrowheads="1"/>
          </p:cNvSpPr>
          <p:nvPr>
            <p:ph type="body" idx="1"/>
          </p:nvPr>
        </p:nvSpPr>
        <p:spPr>
          <a:xfrm>
            <a:off x="152400" y="1524000"/>
            <a:ext cx="4495800" cy="609600"/>
          </a:xfrm>
        </p:spPr>
        <p:txBody>
          <a:bodyPr/>
          <a:lstStyle/>
          <a:p>
            <a:pPr marL="0" indent="0" eaLnBrk="1" hangingPunct="1">
              <a:buFontTx/>
              <a:buNone/>
              <a:tabLst>
                <a:tab pos="292100" algn="l"/>
                <a:tab pos="685800" algn="l"/>
                <a:tab pos="977900" algn="l"/>
              </a:tabLst>
            </a:pPr>
            <a:r>
              <a:rPr kumimoji="0" lang="en-US" altLang="en-US" sz="2800" b="1" u="sng"/>
              <a:t>Điều diễn giả nói:</a:t>
            </a:r>
          </a:p>
        </p:txBody>
      </p:sp>
      <p:sp>
        <p:nvSpPr>
          <p:cNvPr id="304132" name="Rectangle 4">
            <a:extLst>
              <a:ext uri="{FF2B5EF4-FFF2-40B4-BE49-F238E27FC236}">
                <a16:creationId xmlns:a16="http://schemas.microsoft.com/office/drawing/2014/main" id="{175D0F2B-1011-C044-9D6D-085139FC07D9}"/>
              </a:ext>
            </a:extLst>
          </p:cNvPr>
          <p:cNvSpPr>
            <a:spLocks noChangeArrowheads="1"/>
          </p:cNvSpPr>
          <p:nvPr/>
        </p:nvSpPr>
        <p:spPr bwMode="auto">
          <a:xfrm>
            <a:off x="304800" y="2209800"/>
            <a:ext cx="3810000" cy="426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buSzPct val="90000"/>
              <a:tabLst>
                <a:tab pos="292100" algn="l"/>
                <a:tab pos="685800" algn="l"/>
                <a:tab pos="977900" algn="l"/>
              </a:tabLst>
              <a:defRPr/>
            </a:pPr>
            <a:r>
              <a:rPr lang="en-US" sz="2800" b="1">
                <a:latin typeface="Helvetica" charset="0"/>
                <a:ea typeface="ＭＳ Ｐゴシック" charset="0"/>
              </a:rPr>
              <a:t>Chủ đề</a:t>
            </a:r>
            <a:br>
              <a:rPr lang="en-US" sz="2800" b="1">
                <a:latin typeface="Helvetica" charset="0"/>
                <a:ea typeface="ＭＳ Ｐゴシック" charset="0"/>
              </a:rPr>
            </a:br>
            <a:r>
              <a:rPr lang="en-US" sz="2800" b="1">
                <a:latin typeface="Helvetica" charset="0"/>
                <a:ea typeface="ＭＳ Ｐゴシック" charset="0"/>
              </a:rPr>
              <a:t>I.</a:t>
            </a:r>
            <a:br>
              <a:rPr lang="en-US" sz="2800" b="1">
                <a:latin typeface="Helvetica" charset="0"/>
                <a:ea typeface="ＭＳ Ｐゴシック" charset="0"/>
              </a:rPr>
            </a:br>
            <a:r>
              <a:rPr lang="en-US" sz="2800" b="1">
                <a:latin typeface="Helvetica" charset="0"/>
                <a:ea typeface="ＭＳ Ｐゴシック" charset="0"/>
              </a:rPr>
              <a:t>	A.</a:t>
            </a:r>
            <a:br>
              <a:rPr lang="en-US" sz="2800" b="1">
                <a:latin typeface="Helvetica" charset="0"/>
                <a:ea typeface="ＭＳ Ｐゴシック" charset="0"/>
              </a:rPr>
            </a:br>
            <a:r>
              <a:rPr lang="en-US" sz="2800" b="1">
                <a:latin typeface="Helvetica" charset="0"/>
                <a:ea typeface="ＭＳ Ｐゴシック" charset="0"/>
              </a:rPr>
              <a:t>	B.</a:t>
            </a:r>
            <a:br>
              <a:rPr lang="en-US" sz="2800" b="1">
                <a:latin typeface="Helvetica" charset="0"/>
                <a:ea typeface="ＭＳ Ｐゴシック" charset="0"/>
              </a:rPr>
            </a:br>
            <a:r>
              <a:rPr lang="en-US" sz="2800" b="1">
                <a:latin typeface="Helvetica" charset="0"/>
                <a:ea typeface="ＭＳ Ｐゴシック" charset="0"/>
              </a:rPr>
              <a:t>		1.</a:t>
            </a:r>
            <a:br>
              <a:rPr lang="en-US" sz="2800" b="1">
                <a:latin typeface="Helvetica" charset="0"/>
                <a:ea typeface="ＭＳ Ｐゴシック" charset="0"/>
              </a:rPr>
            </a:br>
            <a:r>
              <a:rPr lang="en-US" sz="2800" b="1">
                <a:latin typeface="Helvetica" charset="0"/>
                <a:ea typeface="ＭＳ Ｐゴシック" charset="0"/>
              </a:rPr>
              <a:t>		2.</a:t>
            </a:r>
            <a:br>
              <a:rPr lang="en-US" sz="2800" b="1">
                <a:latin typeface="Helvetica" charset="0"/>
                <a:ea typeface="ＭＳ Ｐゴシック" charset="0"/>
              </a:rPr>
            </a:br>
            <a:r>
              <a:rPr lang="en-US" sz="2800" b="1">
                <a:latin typeface="Helvetica" charset="0"/>
                <a:ea typeface="ＭＳ Ｐゴシック" charset="0"/>
              </a:rPr>
              <a:t>II.</a:t>
            </a:r>
            <a:br>
              <a:rPr lang="en-US" sz="2800" b="1">
                <a:latin typeface="Helvetica" charset="0"/>
                <a:ea typeface="ＭＳ Ｐゴシック" charset="0"/>
              </a:rPr>
            </a:br>
            <a:r>
              <a:rPr lang="en-US" sz="2800" b="1">
                <a:latin typeface="Helvetica" charset="0"/>
                <a:ea typeface="ＭＳ Ｐゴシック" charset="0"/>
              </a:rPr>
              <a:t>YC</a:t>
            </a:r>
          </a:p>
        </p:txBody>
      </p:sp>
      <p:sp>
        <p:nvSpPr>
          <p:cNvPr id="304133" name="Rectangle 5">
            <a:extLst>
              <a:ext uri="{FF2B5EF4-FFF2-40B4-BE49-F238E27FC236}">
                <a16:creationId xmlns:a16="http://schemas.microsoft.com/office/drawing/2014/main" id="{22AC7A21-2FB8-6A42-875B-7D20296D772B}"/>
              </a:ext>
            </a:extLst>
          </p:cNvPr>
          <p:cNvSpPr>
            <a:spLocks noChangeArrowheads="1"/>
          </p:cNvSpPr>
          <p:nvPr/>
        </p:nvSpPr>
        <p:spPr bwMode="auto">
          <a:xfrm>
            <a:off x="4724400" y="1524000"/>
            <a:ext cx="4191000" cy="6096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buSzPct val="90000"/>
              <a:tabLst>
                <a:tab pos="292100" algn="l"/>
                <a:tab pos="685800" algn="l"/>
                <a:tab pos="977900" algn="l"/>
              </a:tabLst>
              <a:defRPr/>
            </a:pPr>
            <a:r>
              <a:rPr lang="en-US" sz="2800" b="1" u="sng">
                <a:latin typeface="Helvetica" charset="0"/>
                <a:ea typeface="ＭＳ Ｐゴシック" charset="0"/>
              </a:rPr>
              <a:t>Điều người ta nghe:</a:t>
            </a:r>
          </a:p>
        </p:txBody>
      </p:sp>
      <p:sp>
        <p:nvSpPr>
          <p:cNvPr id="304134" name="Rectangle 6">
            <a:extLst>
              <a:ext uri="{FF2B5EF4-FFF2-40B4-BE49-F238E27FC236}">
                <a16:creationId xmlns:a16="http://schemas.microsoft.com/office/drawing/2014/main" id="{D98D7894-9C5B-7C4C-915B-15ABC523AEEB}"/>
              </a:ext>
            </a:extLst>
          </p:cNvPr>
          <p:cNvSpPr>
            <a:spLocks noChangeArrowheads="1"/>
          </p:cNvSpPr>
          <p:nvPr/>
        </p:nvSpPr>
        <p:spPr bwMode="auto">
          <a:xfrm>
            <a:off x="4724400" y="2209800"/>
            <a:ext cx="3810000" cy="6096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buSzPct val="90000"/>
              <a:tabLst>
                <a:tab pos="292100" algn="l"/>
                <a:tab pos="685800" algn="l"/>
                <a:tab pos="977900" algn="l"/>
              </a:tabLst>
              <a:defRPr/>
            </a:pPr>
            <a:r>
              <a:rPr lang="en-US" sz="2800" b="1">
                <a:latin typeface="Helvetica" charset="0"/>
                <a:ea typeface="ＭＳ Ｐゴシック" charset="0"/>
              </a:rPr>
              <a:t>Chủ đề I.A.B.1.2.II.YC</a:t>
            </a:r>
          </a:p>
        </p:txBody>
      </p:sp>
      <p:sp>
        <p:nvSpPr>
          <p:cNvPr id="304135" name="Rectangle 7">
            <a:extLst>
              <a:ext uri="{FF2B5EF4-FFF2-40B4-BE49-F238E27FC236}">
                <a16:creationId xmlns:a16="http://schemas.microsoft.com/office/drawing/2014/main" id="{9136B613-9F3B-4E4F-8D20-FE61A8F1B880}"/>
              </a:ext>
            </a:extLst>
          </p:cNvPr>
          <p:cNvSpPr>
            <a:spLocks noChangeArrowheads="1"/>
          </p:cNvSpPr>
          <p:nvPr/>
        </p:nvSpPr>
        <p:spPr bwMode="auto">
          <a:xfrm>
            <a:off x="4648200" y="3352800"/>
            <a:ext cx="4572000" cy="6096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tabLst>
                <a:tab pos="292100" algn="l"/>
                <a:tab pos="685800" algn="l"/>
                <a:tab pos="9779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292100" algn="l"/>
                <a:tab pos="685800" algn="l"/>
                <a:tab pos="9779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292100" algn="l"/>
                <a:tab pos="685800" algn="l"/>
                <a:tab pos="9779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292100" algn="l"/>
                <a:tab pos="685800" algn="l"/>
                <a:tab pos="9779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292100" algn="l"/>
                <a:tab pos="685800" algn="l"/>
                <a:tab pos="9779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292100" algn="l"/>
                <a:tab pos="685800" algn="l"/>
                <a:tab pos="9779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292100" algn="l"/>
                <a:tab pos="685800" algn="l"/>
                <a:tab pos="9779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292100" algn="l"/>
                <a:tab pos="685800" algn="l"/>
                <a:tab pos="9779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292100" algn="l"/>
                <a:tab pos="685800" algn="l"/>
                <a:tab pos="977900"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SzPct val="90000"/>
            </a:pPr>
            <a:r>
              <a:rPr lang="en-US" altLang="en-US" sz="2800" b="1" u="sng">
                <a:latin typeface="Helvetica" pitchFamily="2" charset="0"/>
              </a:rPr>
              <a:t>Giải quyết vấn đề này?</a:t>
            </a:r>
          </a:p>
        </p:txBody>
      </p:sp>
      <p:sp>
        <p:nvSpPr>
          <p:cNvPr id="304136" name="Rectangle 8">
            <a:extLst>
              <a:ext uri="{FF2B5EF4-FFF2-40B4-BE49-F238E27FC236}">
                <a16:creationId xmlns:a16="http://schemas.microsoft.com/office/drawing/2014/main" id="{75208B46-1AFC-F94C-84F2-D017BE2B3CD1}"/>
              </a:ext>
            </a:extLst>
          </p:cNvPr>
          <p:cNvSpPr>
            <a:spLocks noChangeArrowheads="1"/>
          </p:cNvSpPr>
          <p:nvPr/>
        </p:nvSpPr>
        <p:spPr bwMode="auto">
          <a:xfrm>
            <a:off x="4648200" y="4114800"/>
            <a:ext cx="457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4963" indent="-334963">
              <a:tabLst>
                <a:tab pos="292100" algn="l"/>
                <a:tab pos="685800" algn="l"/>
                <a:tab pos="97790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292100" algn="l"/>
                <a:tab pos="685800" algn="l"/>
                <a:tab pos="97790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292100" algn="l"/>
                <a:tab pos="685800" algn="l"/>
                <a:tab pos="9779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292100" algn="l"/>
                <a:tab pos="685800" algn="l"/>
                <a:tab pos="97790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292100" algn="l"/>
                <a:tab pos="685800" algn="l"/>
                <a:tab pos="97790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292100" algn="l"/>
                <a:tab pos="685800" algn="l"/>
                <a:tab pos="97790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292100" algn="l"/>
                <a:tab pos="685800" algn="l"/>
                <a:tab pos="97790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292100" algn="l"/>
                <a:tab pos="685800" algn="l"/>
                <a:tab pos="97790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292100" algn="l"/>
                <a:tab pos="685800" algn="l"/>
                <a:tab pos="977900"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SzPct val="90000"/>
              <a:buFontTx/>
              <a:buBlip>
                <a:blip r:embed="rId3"/>
              </a:buBlip>
            </a:pPr>
            <a:r>
              <a:rPr lang="en-US" altLang="en-US" sz="2800" b="1">
                <a:latin typeface="Helvetica" pitchFamily="2" charset="0"/>
              </a:rPr>
              <a:t>Lặp lại ý then chốt</a:t>
            </a:r>
          </a:p>
          <a:p>
            <a:pPr eaLnBrk="1" hangingPunct="1">
              <a:spcBef>
                <a:spcPct val="20000"/>
              </a:spcBef>
              <a:buSzPct val="90000"/>
              <a:buFontTx/>
              <a:buBlip>
                <a:blip r:embed="rId3"/>
              </a:buBlip>
            </a:pPr>
            <a:r>
              <a:rPr lang="en-US" altLang="en-US" sz="2800" b="1">
                <a:latin typeface="Helvetica" pitchFamily="2" charset="0"/>
              </a:rPr>
              <a:t>Diễn đạt lại ý then chốt</a:t>
            </a:r>
          </a:p>
        </p:txBody>
      </p:sp>
      <p:sp>
        <p:nvSpPr>
          <p:cNvPr id="304137" name="Oval 9">
            <a:extLst>
              <a:ext uri="{FF2B5EF4-FFF2-40B4-BE49-F238E27FC236}">
                <a16:creationId xmlns:a16="http://schemas.microsoft.com/office/drawing/2014/main" id="{5ABF59FA-F92B-AE46-9263-85F56742B10E}"/>
              </a:ext>
            </a:extLst>
          </p:cNvPr>
          <p:cNvSpPr>
            <a:spLocks noChangeArrowheads="1"/>
          </p:cNvSpPr>
          <p:nvPr/>
        </p:nvSpPr>
        <p:spPr bwMode="auto">
          <a:xfrm>
            <a:off x="4724400" y="2133600"/>
            <a:ext cx="1295400" cy="685800"/>
          </a:xfrm>
          <a:prstGeom prst="ellipse">
            <a:avLst/>
          </a:prstGeom>
          <a:noFill/>
          <a:ln w="9525">
            <a:solidFill>
              <a:schemeClr val="tx1"/>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b="1">
              <a:latin typeface="Arial" charset="0"/>
              <a:ea typeface="ＭＳ Ｐゴシック" charset="0"/>
            </a:endParaRPr>
          </a:p>
        </p:txBody>
      </p:sp>
      <p:sp>
        <p:nvSpPr>
          <p:cNvPr id="304138" name="Oval 10">
            <a:extLst>
              <a:ext uri="{FF2B5EF4-FFF2-40B4-BE49-F238E27FC236}">
                <a16:creationId xmlns:a16="http://schemas.microsoft.com/office/drawing/2014/main" id="{522D9D0F-E884-FE44-A3D8-CCCEC5BD97B7}"/>
              </a:ext>
            </a:extLst>
          </p:cNvPr>
          <p:cNvSpPr>
            <a:spLocks noChangeArrowheads="1"/>
          </p:cNvSpPr>
          <p:nvPr/>
        </p:nvSpPr>
        <p:spPr bwMode="auto">
          <a:xfrm>
            <a:off x="5867400" y="2209800"/>
            <a:ext cx="381000" cy="685800"/>
          </a:xfrm>
          <a:prstGeom prst="ellipse">
            <a:avLst/>
          </a:prstGeom>
          <a:noFill/>
          <a:ln w="9525">
            <a:solidFill>
              <a:schemeClr val="tx1"/>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b="1">
              <a:latin typeface="Arial" charset="0"/>
              <a:ea typeface="ＭＳ Ｐゴシック" charset="0"/>
            </a:endParaRPr>
          </a:p>
        </p:txBody>
      </p:sp>
      <p:sp>
        <p:nvSpPr>
          <p:cNvPr id="304139" name="Oval 11">
            <a:extLst>
              <a:ext uri="{FF2B5EF4-FFF2-40B4-BE49-F238E27FC236}">
                <a16:creationId xmlns:a16="http://schemas.microsoft.com/office/drawing/2014/main" id="{8FC4855C-7782-A347-A2CF-7A780C1359F0}"/>
              </a:ext>
            </a:extLst>
          </p:cNvPr>
          <p:cNvSpPr>
            <a:spLocks noChangeArrowheads="1"/>
          </p:cNvSpPr>
          <p:nvPr/>
        </p:nvSpPr>
        <p:spPr bwMode="auto">
          <a:xfrm>
            <a:off x="7543800" y="2133600"/>
            <a:ext cx="381000" cy="685800"/>
          </a:xfrm>
          <a:prstGeom prst="ellipse">
            <a:avLst/>
          </a:prstGeom>
          <a:noFill/>
          <a:ln w="9525">
            <a:solidFill>
              <a:schemeClr val="tx1"/>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b="1">
              <a:latin typeface="Arial" charset="0"/>
              <a:ea typeface="ＭＳ Ｐゴシック" charset="0"/>
            </a:endParaRPr>
          </a:p>
        </p:txBody>
      </p:sp>
      <p:sp>
        <p:nvSpPr>
          <p:cNvPr id="304140" name="Oval 12">
            <a:extLst>
              <a:ext uri="{FF2B5EF4-FFF2-40B4-BE49-F238E27FC236}">
                <a16:creationId xmlns:a16="http://schemas.microsoft.com/office/drawing/2014/main" id="{5C01403D-CFB4-B04F-8ED3-01297226AB77}"/>
              </a:ext>
            </a:extLst>
          </p:cNvPr>
          <p:cNvSpPr>
            <a:spLocks noChangeArrowheads="1"/>
          </p:cNvSpPr>
          <p:nvPr/>
        </p:nvSpPr>
        <p:spPr bwMode="auto">
          <a:xfrm>
            <a:off x="7924800" y="2133600"/>
            <a:ext cx="381000" cy="685800"/>
          </a:xfrm>
          <a:prstGeom prst="ellipse">
            <a:avLst/>
          </a:prstGeom>
          <a:noFill/>
          <a:ln w="9525">
            <a:solidFill>
              <a:schemeClr val="tx1"/>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b="1">
              <a:latin typeface="Arial" charset="0"/>
              <a:ea typeface="ＭＳ Ｐゴシック" charset="0"/>
            </a:endParaRPr>
          </a:p>
        </p:txBody>
      </p:sp>
      <p:sp>
        <p:nvSpPr>
          <p:cNvPr id="19469" name="Text Box 13">
            <a:extLst>
              <a:ext uri="{FF2B5EF4-FFF2-40B4-BE49-F238E27FC236}">
                <a16:creationId xmlns:a16="http://schemas.microsoft.com/office/drawing/2014/main" id="{C9A1616D-5D5D-BC4C-BDF1-66F8D203DCD1}"/>
              </a:ext>
            </a:extLst>
          </p:cNvPr>
          <p:cNvSpPr txBox="1">
            <a:spLocks noChangeArrowheads="1"/>
          </p:cNvSpPr>
          <p:nvPr/>
        </p:nvSpPr>
        <p:spPr bwMode="auto">
          <a:xfrm>
            <a:off x="8510588" y="95250"/>
            <a:ext cx="558800" cy="4635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a:latin typeface="Comic Sans MS" charset="0"/>
              </a:rPr>
              <a:t>28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4131">
                                            <p:txEl>
                                              <p:pRg st="0" end="0"/>
                                            </p:txEl>
                                          </p:spTgt>
                                        </p:tgtEl>
                                        <p:attrNameLst>
                                          <p:attrName>style.visibility</p:attrName>
                                        </p:attrNameLst>
                                      </p:cBhvr>
                                      <p:to>
                                        <p:strVal val="visible"/>
                                      </p:to>
                                    </p:set>
                                    <p:animEffect transition="in" filter="dissolve">
                                      <p:cBhvr>
                                        <p:cTn id="7" dur="500"/>
                                        <p:tgtEl>
                                          <p:spTgt spid="304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4132"/>
                                        </p:tgtEl>
                                        <p:attrNameLst>
                                          <p:attrName>style.visibility</p:attrName>
                                        </p:attrNameLst>
                                      </p:cBhvr>
                                      <p:to>
                                        <p:strVal val="visible"/>
                                      </p:to>
                                    </p:set>
                                    <p:animEffect transition="in" filter="dissolve">
                                      <p:cBhvr>
                                        <p:cTn id="12" dur="500"/>
                                        <p:tgtEl>
                                          <p:spTgt spid="3041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4133"/>
                                        </p:tgtEl>
                                        <p:attrNameLst>
                                          <p:attrName>style.visibility</p:attrName>
                                        </p:attrNameLst>
                                      </p:cBhvr>
                                      <p:to>
                                        <p:strVal val="visible"/>
                                      </p:to>
                                    </p:set>
                                    <p:animEffect transition="in" filter="dissolve">
                                      <p:cBhvr>
                                        <p:cTn id="17" dur="500"/>
                                        <p:tgtEl>
                                          <p:spTgt spid="3041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4134"/>
                                        </p:tgtEl>
                                        <p:attrNameLst>
                                          <p:attrName>style.visibility</p:attrName>
                                        </p:attrNameLst>
                                      </p:cBhvr>
                                      <p:to>
                                        <p:strVal val="visible"/>
                                      </p:to>
                                    </p:set>
                                    <p:animEffect transition="in" filter="dissolve">
                                      <p:cBhvr>
                                        <p:cTn id="22" dur="500"/>
                                        <p:tgtEl>
                                          <p:spTgt spid="3041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4135"/>
                                        </p:tgtEl>
                                        <p:attrNameLst>
                                          <p:attrName>style.visibility</p:attrName>
                                        </p:attrNameLst>
                                      </p:cBhvr>
                                      <p:to>
                                        <p:strVal val="visible"/>
                                      </p:to>
                                    </p:set>
                                    <p:animEffect transition="in" filter="dissolve">
                                      <p:cBhvr>
                                        <p:cTn id="27" dur="500"/>
                                        <p:tgtEl>
                                          <p:spTgt spid="3041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4136">
                                            <p:txEl>
                                              <p:pRg st="0" end="0"/>
                                            </p:txEl>
                                          </p:spTgt>
                                        </p:tgtEl>
                                        <p:attrNameLst>
                                          <p:attrName>style.visibility</p:attrName>
                                        </p:attrNameLst>
                                      </p:cBhvr>
                                      <p:to>
                                        <p:strVal val="visible"/>
                                      </p:to>
                                    </p:set>
                                    <p:animEffect transition="in" filter="dissolve">
                                      <p:cBhvr>
                                        <p:cTn id="32" dur="500"/>
                                        <p:tgtEl>
                                          <p:spTgt spid="304136">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04136">
                                            <p:txEl>
                                              <p:pRg st="1" end="1"/>
                                            </p:txEl>
                                          </p:spTgt>
                                        </p:tgtEl>
                                        <p:attrNameLst>
                                          <p:attrName>style.visibility</p:attrName>
                                        </p:attrNameLst>
                                      </p:cBhvr>
                                      <p:to>
                                        <p:strVal val="visible"/>
                                      </p:to>
                                    </p:set>
                                    <p:animEffect transition="in" filter="dissolve">
                                      <p:cBhvr>
                                        <p:cTn id="37" dur="500"/>
                                        <p:tgtEl>
                                          <p:spTgt spid="304136">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04137"/>
                                        </p:tgtEl>
                                        <p:attrNameLst>
                                          <p:attrName>style.visibility</p:attrName>
                                        </p:attrNameLst>
                                      </p:cBhvr>
                                      <p:to>
                                        <p:strVal val="visible"/>
                                      </p:to>
                                    </p:set>
                                    <p:animEffect transition="in" filter="dissolve">
                                      <p:cBhvr>
                                        <p:cTn id="42" dur="500"/>
                                        <p:tgtEl>
                                          <p:spTgt spid="304137"/>
                                        </p:tgtEl>
                                      </p:cBhvr>
                                    </p:animEffect>
                                  </p:childTnLst>
                                </p:cTn>
                              </p:par>
                            </p:childTnLst>
                          </p:cTn>
                        </p:par>
                        <p:par>
                          <p:cTn id="43" fill="hold" nodeType="afterGroup">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304138"/>
                                        </p:tgtEl>
                                        <p:attrNameLst>
                                          <p:attrName>style.visibility</p:attrName>
                                        </p:attrNameLst>
                                      </p:cBhvr>
                                      <p:to>
                                        <p:strVal val="visible"/>
                                      </p:to>
                                    </p:set>
                                    <p:animEffect transition="in" filter="dissolve">
                                      <p:cBhvr>
                                        <p:cTn id="46" dur="500"/>
                                        <p:tgtEl>
                                          <p:spTgt spid="304138"/>
                                        </p:tgtEl>
                                      </p:cBhvr>
                                    </p:animEffect>
                                  </p:childTnLst>
                                </p:cTn>
                              </p:par>
                            </p:childTnLst>
                          </p:cTn>
                        </p:par>
                        <p:par>
                          <p:cTn id="47" fill="hold" nodeType="afterGroup">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304139"/>
                                        </p:tgtEl>
                                        <p:attrNameLst>
                                          <p:attrName>style.visibility</p:attrName>
                                        </p:attrNameLst>
                                      </p:cBhvr>
                                      <p:to>
                                        <p:strVal val="visible"/>
                                      </p:to>
                                    </p:set>
                                    <p:animEffect transition="in" filter="dissolve">
                                      <p:cBhvr>
                                        <p:cTn id="50" dur="500"/>
                                        <p:tgtEl>
                                          <p:spTgt spid="304139"/>
                                        </p:tgtEl>
                                      </p:cBhvr>
                                    </p:animEffect>
                                  </p:childTnLst>
                                </p:cTn>
                              </p:par>
                            </p:childTnLst>
                          </p:cTn>
                        </p:par>
                        <p:par>
                          <p:cTn id="51" fill="hold" nodeType="afterGroup">
                            <p:stCondLst>
                              <p:cond delay="1500"/>
                            </p:stCondLst>
                            <p:childTnLst>
                              <p:par>
                                <p:cTn id="52" presetID="9" presetClass="entr" presetSubtype="0" fill="hold" grpId="0" nodeType="afterEffect">
                                  <p:stCondLst>
                                    <p:cond delay="0"/>
                                  </p:stCondLst>
                                  <p:childTnLst>
                                    <p:set>
                                      <p:cBhvr>
                                        <p:cTn id="53" dur="1" fill="hold">
                                          <p:stCondLst>
                                            <p:cond delay="0"/>
                                          </p:stCondLst>
                                        </p:cTn>
                                        <p:tgtEl>
                                          <p:spTgt spid="304140"/>
                                        </p:tgtEl>
                                        <p:attrNameLst>
                                          <p:attrName>style.visibility</p:attrName>
                                        </p:attrNameLst>
                                      </p:cBhvr>
                                      <p:to>
                                        <p:strVal val="visible"/>
                                      </p:to>
                                    </p:set>
                                    <p:animEffect transition="in" filter="dissolve">
                                      <p:cBhvr>
                                        <p:cTn id="54" dur="500"/>
                                        <p:tgtEl>
                                          <p:spTgt spid="304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build="p"/>
      <p:bldP spid="304132" grpId="0"/>
      <p:bldP spid="304133" grpId="0"/>
      <p:bldP spid="304134" grpId="0"/>
      <p:bldP spid="304135" grpId="0"/>
      <p:bldP spid="304136" grpId="0" build="p"/>
      <p:bldP spid="304137" grpId="0" animBg="1"/>
      <p:bldP spid="304138" grpId="0" animBg="1"/>
      <p:bldP spid="304139" grpId="0" animBg="1"/>
      <p:bldP spid="3041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6" descr="Rick&amp;FrontRow">
            <a:extLst>
              <a:ext uri="{FF2B5EF4-FFF2-40B4-BE49-F238E27FC236}">
                <a16:creationId xmlns:a16="http://schemas.microsoft.com/office/drawing/2014/main" id="{9E361377-CC2C-EE49-B907-0450F4954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775"/>
            <a:ext cx="9144000"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9" name="AutoShape 9">
            <a:extLst>
              <a:ext uri="{FF2B5EF4-FFF2-40B4-BE49-F238E27FC236}">
                <a16:creationId xmlns:a16="http://schemas.microsoft.com/office/drawing/2014/main" id="{628423AC-675D-0A41-8427-728044A288D1}"/>
              </a:ext>
            </a:extLst>
          </p:cNvPr>
          <p:cNvSpPr>
            <a:spLocks noChangeArrowheads="1"/>
          </p:cNvSpPr>
          <p:nvPr/>
        </p:nvSpPr>
        <p:spPr bwMode="auto">
          <a:xfrm>
            <a:off x="914400" y="3200400"/>
            <a:ext cx="3124200" cy="2133600"/>
          </a:xfrm>
          <a:prstGeom prst="cloudCallout">
            <a:avLst>
              <a:gd name="adj1" fmla="val -65783"/>
              <a:gd name="adj2" fmla="val -55170"/>
            </a:avLst>
          </a:prstGeom>
          <a:gradFill rotWithShape="0">
            <a:gsLst>
              <a:gs pos="0">
                <a:schemeClr val="bg2">
                  <a:alpha val="75999"/>
                </a:schemeClr>
              </a:gs>
              <a:gs pos="100000">
                <a:schemeClr val="bg2">
                  <a:gamma/>
                  <a:shade val="23922"/>
                  <a:invGamma/>
                  <a:alpha val="75999"/>
                </a:schemeClr>
              </a:gs>
            </a:gsLst>
            <a:lin ang="18900000" scaled="1"/>
          </a:gradFill>
          <a:ln w="9525">
            <a:noFill/>
            <a:round/>
            <a:headEnd/>
            <a:tailEnd/>
          </a:ln>
          <a:effectLst/>
        </p:spPr>
        <p:txBody>
          <a:bodyPr wrap="none" anchor="ctr"/>
          <a:lstStyle/>
          <a:p>
            <a:pPr algn="ctr">
              <a:defRPr/>
            </a:pPr>
            <a:endParaRPr lang="en-US">
              <a:latin typeface="Arial" charset="0"/>
              <a:ea typeface="ＭＳ Ｐゴシック" charset="-128"/>
            </a:endParaRPr>
          </a:p>
        </p:txBody>
      </p:sp>
      <p:sp>
        <p:nvSpPr>
          <p:cNvPr id="61442" name="Rectangle 2">
            <a:extLst>
              <a:ext uri="{FF2B5EF4-FFF2-40B4-BE49-F238E27FC236}">
                <a16:creationId xmlns:a16="http://schemas.microsoft.com/office/drawing/2014/main" id="{20C7C634-3E2F-5C48-B6D1-997DDA2D865D}"/>
              </a:ext>
            </a:extLst>
          </p:cNvPr>
          <p:cNvSpPr>
            <a:spLocks noGrp="1" noChangeArrowheads="1"/>
          </p:cNvSpPr>
          <p:nvPr>
            <p:ph type="ctrTitle"/>
          </p:nvPr>
        </p:nvSpPr>
        <p:spPr>
          <a:xfrm>
            <a:off x="990600" y="3429000"/>
            <a:ext cx="3124200" cy="1524000"/>
          </a:xfrm>
          <a:effectLst>
            <a:outerShdw blurRad="63500" dist="35921" dir="2700000" algn="ctr" rotWithShape="0">
              <a:srgbClr val="000000">
                <a:alpha val="74997"/>
              </a:srgbClr>
            </a:outerShdw>
          </a:effectLst>
        </p:spPr>
        <p:txBody>
          <a:bodyPr/>
          <a:lstStyle/>
          <a:p>
            <a:pPr eaLnBrk="1" hangingPunct="1"/>
            <a:r>
              <a:rPr lang="ja-JP" altLang="en-US" sz="3600" b="1">
                <a:solidFill>
                  <a:schemeClr val="bg1"/>
                </a:solidFill>
              </a:rPr>
              <a:t>“</a:t>
            </a:r>
            <a:r>
              <a:rPr lang="en-US" altLang="ja-JP" sz="3600" b="1">
                <a:solidFill>
                  <a:schemeClr val="bg1"/>
                </a:solidFill>
              </a:rPr>
              <a:t>Giữa nơi tòa giảng…</a:t>
            </a:r>
            <a:r>
              <a:rPr lang="ja-JP" altLang="en-US" sz="3600" b="1">
                <a:solidFill>
                  <a:schemeClr val="bg1"/>
                </a:solidFill>
              </a:rPr>
              <a:t>”</a:t>
            </a:r>
            <a:endParaRPr lang="en-US" altLang="en-US" sz="3600" b="1">
              <a:solidFill>
                <a:schemeClr val="bg1"/>
              </a:solidFill>
            </a:endParaRPr>
          </a:p>
        </p:txBody>
      </p:sp>
      <p:grpSp>
        <p:nvGrpSpPr>
          <p:cNvPr id="2" name="Group 14">
            <a:extLst>
              <a:ext uri="{FF2B5EF4-FFF2-40B4-BE49-F238E27FC236}">
                <a16:creationId xmlns:a16="http://schemas.microsoft.com/office/drawing/2014/main" id="{A6B28470-07F1-364A-8523-ED29594B0E84}"/>
              </a:ext>
            </a:extLst>
          </p:cNvPr>
          <p:cNvGrpSpPr>
            <a:grpSpLocks/>
          </p:cNvGrpSpPr>
          <p:nvPr/>
        </p:nvGrpSpPr>
        <p:grpSpPr bwMode="auto">
          <a:xfrm>
            <a:off x="1981200" y="990600"/>
            <a:ext cx="6553200" cy="1981200"/>
            <a:chOff x="480" y="624"/>
            <a:chExt cx="4896" cy="1440"/>
          </a:xfrm>
        </p:grpSpPr>
        <p:sp>
          <p:nvSpPr>
            <p:cNvPr id="61450" name="AutoShape 10">
              <a:extLst>
                <a:ext uri="{FF2B5EF4-FFF2-40B4-BE49-F238E27FC236}">
                  <a16:creationId xmlns:a16="http://schemas.microsoft.com/office/drawing/2014/main" id="{9738AA00-F64B-DC44-97F3-DA728254F1F3}"/>
                </a:ext>
              </a:extLst>
            </p:cNvPr>
            <p:cNvSpPr>
              <a:spLocks noChangeArrowheads="1"/>
            </p:cNvSpPr>
            <p:nvPr/>
          </p:nvSpPr>
          <p:spPr bwMode="auto">
            <a:xfrm>
              <a:off x="480" y="624"/>
              <a:ext cx="4896" cy="1440"/>
            </a:xfrm>
            <a:prstGeom prst="cloudCallout">
              <a:avLst>
                <a:gd name="adj1" fmla="val 42812"/>
                <a:gd name="adj2" fmla="val 79284"/>
              </a:avLst>
            </a:prstGeom>
            <a:gradFill rotWithShape="0">
              <a:gsLst>
                <a:gs pos="0">
                  <a:schemeClr val="tx2">
                    <a:alpha val="75000"/>
                  </a:schemeClr>
                </a:gs>
                <a:gs pos="100000">
                  <a:schemeClr val="tx2">
                    <a:gamma/>
                    <a:shade val="23922"/>
                    <a:invGamma/>
                    <a:alpha val="75999"/>
                  </a:schemeClr>
                </a:gs>
              </a:gsLst>
              <a:lin ang="18900000" scaled="1"/>
            </a:gradFill>
            <a:ln w="9525">
              <a:noFill/>
              <a:round/>
              <a:headEnd/>
              <a:tailEnd/>
            </a:ln>
            <a:effectLst/>
          </p:spPr>
          <p:txBody>
            <a:bodyPr wrap="none" anchor="ctr"/>
            <a:lstStyle/>
            <a:p>
              <a:pPr algn="ctr">
                <a:defRPr/>
              </a:pPr>
              <a:endParaRPr lang="en-US">
                <a:latin typeface="Arial" charset="0"/>
                <a:ea typeface="ＭＳ Ｐゴシック" charset="-128"/>
              </a:endParaRPr>
            </a:p>
          </p:txBody>
        </p:sp>
        <p:sp>
          <p:nvSpPr>
            <p:cNvPr id="162824" name="Rectangle 7">
              <a:extLst>
                <a:ext uri="{FF2B5EF4-FFF2-40B4-BE49-F238E27FC236}">
                  <a16:creationId xmlns:a16="http://schemas.microsoft.com/office/drawing/2014/main" id="{3C2EEC14-7BE8-5E41-AEC8-1252651E3026}"/>
                </a:ext>
              </a:extLst>
            </p:cNvPr>
            <p:cNvSpPr>
              <a:spLocks noChangeArrowheads="1"/>
            </p:cNvSpPr>
            <p:nvPr/>
          </p:nvSpPr>
          <p:spPr bwMode="auto">
            <a:xfrm>
              <a:off x="480" y="912"/>
              <a:ext cx="4303"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ja-JP" altLang="en-US" sz="3600" b="1">
                  <a:solidFill>
                    <a:schemeClr val="bg1"/>
                  </a:solidFill>
                </a:rPr>
                <a:t>“</a:t>
              </a:r>
              <a:r>
                <a:rPr lang="en-US" altLang="ja-JP" sz="3600" b="1">
                  <a:solidFill>
                    <a:schemeClr val="bg1"/>
                  </a:solidFill>
                </a:rPr>
                <a:t>…là một MÀN SƯƠNG trong các hàng ghế</a:t>
              </a:r>
              <a:r>
                <a:rPr lang="ja-JP" altLang="en-US" sz="3600" b="1">
                  <a:solidFill>
                    <a:schemeClr val="bg1"/>
                  </a:solidFill>
                </a:rPr>
                <a:t>”</a:t>
              </a:r>
              <a:endParaRPr lang="en-US" altLang="en-US" sz="3600" b="1">
                <a:solidFill>
                  <a:schemeClr val="bg1"/>
                </a:solidFill>
              </a:endParaRPr>
            </a:p>
          </p:txBody>
        </p:sp>
      </p:grpSp>
      <p:sp>
        <p:nvSpPr>
          <p:cNvPr id="162821" name="Rectangle 11">
            <a:extLst>
              <a:ext uri="{FF2B5EF4-FFF2-40B4-BE49-F238E27FC236}">
                <a16:creationId xmlns:a16="http://schemas.microsoft.com/office/drawing/2014/main" id="{A3C99F96-A379-A848-A305-F9AA041D8197}"/>
              </a:ext>
            </a:extLst>
          </p:cNvPr>
          <p:cNvSpPr>
            <a:spLocks noChangeArrowheads="1"/>
          </p:cNvSpPr>
          <p:nvPr/>
        </p:nvSpPr>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b="1"/>
              <a:t>Haddon Robinson khéo léo nói…</a:t>
            </a:r>
          </a:p>
        </p:txBody>
      </p:sp>
      <p:sp>
        <p:nvSpPr>
          <p:cNvPr id="162822" name="Rectangle 12">
            <a:extLst>
              <a:ext uri="{FF2B5EF4-FFF2-40B4-BE49-F238E27FC236}">
                <a16:creationId xmlns:a16="http://schemas.microsoft.com/office/drawing/2014/main" id="{0BEF8442-F712-9944-9EDD-F8E4DCE5AEA0}"/>
              </a:ext>
            </a:extLst>
          </p:cNvPr>
          <p:cNvSpPr>
            <a:spLocks noChangeArrowheads="1"/>
          </p:cNvSpPr>
          <p:nvPr/>
        </p:nvSpPr>
        <p:spPr bwMode="auto">
          <a:xfrm>
            <a:off x="4114800" y="6324600"/>
            <a:ext cx="502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b="1">
                <a:solidFill>
                  <a:schemeClr val="bg1"/>
                </a:solidFill>
              </a:rPr>
              <a:t>from </a:t>
            </a:r>
            <a:r>
              <a:rPr lang="en-US" altLang="en-US" b="1" i="1">
                <a:solidFill>
                  <a:schemeClr val="bg1"/>
                </a:solidFill>
              </a:rPr>
              <a:t>Biblical Preaching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9"/>
                                        </p:tgtEl>
                                        <p:attrNameLst>
                                          <p:attrName>style.visibility</p:attrName>
                                        </p:attrNameLst>
                                      </p:cBhvr>
                                      <p:to>
                                        <p:strVal val="visible"/>
                                      </p:to>
                                    </p:set>
                                    <p:animEffect transition="in" filter="dissolve">
                                      <p:cBhvr>
                                        <p:cTn id="7" dur="500"/>
                                        <p:tgtEl>
                                          <p:spTgt spid="6144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442"/>
                                        </p:tgtEl>
                                        <p:attrNameLst>
                                          <p:attrName>style.visibility</p:attrName>
                                        </p:attrNameLst>
                                      </p:cBhvr>
                                      <p:to>
                                        <p:strVal val="visible"/>
                                      </p:to>
                                    </p:set>
                                    <p:animEffect transition="in" filter="dissolve">
                                      <p:cBhvr>
                                        <p:cTn id="10" dur="500"/>
                                        <p:tgtEl>
                                          <p:spTgt spid="614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9" grpId="0" animBg="1"/>
      <p:bldP spid="614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5" name="Picture 1026" descr="DeliveryClarifiesView">
            <a:extLst>
              <a:ext uri="{FF2B5EF4-FFF2-40B4-BE49-F238E27FC236}">
                <a16:creationId xmlns:a16="http://schemas.microsoft.com/office/drawing/2014/main" id="{47A8DDAA-42E9-684D-B5DD-9432F92BA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448" t="3255" r="19463" b="64194"/>
          <a:stretch>
            <a:fillRect/>
          </a:stretch>
        </p:blipFill>
        <p:spPr bwMode="auto">
          <a:xfrm>
            <a:off x="457200" y="0"/>
            <a:ext cx="7966075"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27" name="Rectangle 1027">
            <a:extLst>
              <a:ext uri="{FF2B5EF4-FFF2-40B4-BE49-F238E27FC236}">
                <a16:creationId xmlns:a16="http://schemas.microsoft.com/office/drawing/2014/main" id="{B6EFA2CD-1B0D-514C-8EB0-420C8BF630F9}"/>
              </a:ext>
            </a:extLst>
          </p:cNvPr>
          <p:cNvSpPr>
            <a:spLocks noGrp="1" noChangeArrowheads="1"/>
          </p:cNvSpPr>
          <p:nvPr>
            <p:ph type="ctrTitle"/>
          </p:nvPr>
        </p:nvSpPr>
        <p:spPr>
          <a:xfrm>
            <a:off x="2590800" y="5105400"/>
            <a:ext cx="6553200" cy="1752600"/>
          </a:xfrm>
          <a:solidFill>
            <a:schemeClr val="accent2"/>
          </a:solidFill>
        </p:spPr>
        <p:txBody>
          <a:bodyPr/>
          <a:lstStyle/>
          <a:p>
            <a:pPr eaLnBrk="1" hangingPunct="1"/>
            <a:r>
              <a:rPr lang="en-US" altLang="en-US" b="1">
                <a:solidFill>
                  <a:schemeClr val="bg1"/>
                </a:solidFill>
              </a:rPr>
              <a:t>Hãy rõ ràng về quan điểm của bạn!</a:t>
            </a:r>
            <a:endParaRPr lang="en-US" altLang="en-US" b="1"/>
          </a:p>
        </p:txBody>
      </p:sp>
      <p:sp>
        <p:nvSpPr>
          <p:cNvPr id="164867" name="Rounded Rectangular Callout 5">
            <a:extLst>
              <a:ext uri="{FF2B5EF4-FFF2-40B4-BE49-F238E27FC236}">
                <a16:creationId xmlns:a16="http://schemas.microsoft.com/office/drawing/2014/main" id="{08D4B163-F303-C140-AFBF-CFC9C0D3D417}"/>
              </a:ext>
            </a:extLst>
          </p:cNvPr>
          <p:cNvSpPr>
            <a:spLocks noChangeArrowheads="1"/>
          </p:cNvSpPr>
          <p:nvPr/>
        </p:nvSpPr>
        <p:spPr bwMode="auto">
          <a:xfrm>
            <a:off x="4038600" y="0"/>
            <a:ext cx="5105400" cy="1447800"/>
          </a:xfrm>
          <a:prstGeom prst="wedgeRoundRectCallout">
            <a:avLst>
              <a:gd name="adj1" fmla="val -13417"/>
              <a:gd name="adj2" fmla="val 87917"/>
              <a:gd name="adj3" fmla="val 16667"/>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4868" name="Rectangle 1027">
            <a:extLst>
              <a:ext uri="{FF2B5EF4-FFF2-40B4-BE49-F238E27FC236}">
                <a16:creationId xmlns:a16="http://schemas.microsoft.com/office/drawing/2014/main" id="{B707B144-08F3-DC41-A2E9-86E644B5E280}"/>
              </a:ext>
            </a:extLst>
          </p:cNvPr>
          <p:cNvSpPr txBox="1">
            <a:spLocks noChangeArrowheads="1"/>
          </p:cNvSpPr>
          <p:nvPr/>
        </p:nvSpPr>
        <p:spPr bwMode="auto">
          <a:xfrm>
            <a:off x="4038600" y="76200"/>
            <a:ext cx="510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b="1"/>
              <a:t>Tất nhiên, có thể có nhiều sự giải nghĩa khác.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827"/>
                                        </p:tgtEl>
                                        <p:attrNameLst>
                                          <p:attrName>style.visibility</p:attrName>
                                        </p:attrNameLst>
                                      </p:cBhvr>
                                      <p:to>
                                        <p:strVal val="visible"/>
                                      </p:to>
                                    </p:set>
                                    <p:animEffect transition="in" filter="dissolve">
                                      <p:cBhvr>
                                        <p:cTn id="7" dur="500"/>
                                        <p:tgtEl>
                                          <p:spTgt spid="717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Picture 2" descr="MF - Plate 2">
            <a:extLst>
              <a:ext uri="{FF2B5EF4-FFF2-40B4-BE49-F238E27FC236}">
                <a16:creationId xmlns:a16="http://schemas.microsoft.com/office/drawing/2014/main" id="{BF1460ED-BD62-7B47-A385-804A2E569DD1}"/>
              </a:ext>
            </a:extLst>
          </p:cNvPr>
          <p:cNvPicPr>
            <a:picLocks noChangeAspect="1" noChangeArrowheads="1"/>
          </p:cNvPicPr>
          <p:nvPr/>
        </p:nvPicPr>
        <p:blipFill>
          <a:blip r:embed="rId3">
            <a:lum bright="-66000"/>
            <a:extLst>
              <a:ext uri="{28A0092B-C50C-407E-A947-70E740481C1C}">
                <a14:useLocalDpi xmlns:a14="http://schemas.microsoft.com/office/drawing/2010/main" val="0"/>
              </a:ext>
            </a:extLst>
          </a:blip>
          <a:srcRect l="14488" t="20821" r="26654" b="5071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3">
            <a:extLst>
              <a:ext uri="{FF2B5EF4-FFF2-40B4-BE49-F238E27FC236}">
                <a16:creationId xmlns:a16="http://schemas.microsoft.com/office/drawing/2014/main" id="{ECBA5E16-18E5-BA44-B47F-568735F5CC51}"/>
              </a:ext>
            </a:extLst>
          </p:cNvPr>
          <p:cNvSpPr txBox="1">
            <a:spLocks noChangeArrowheads="1"/>
          </p:cNvSpPr>
          <p:nvPr/>
        </p:nvSpPr>
        <p:spPr bwMode="auto">
          <a:xfrm>
            <a:off x="76200" y="1219200"/>
            <a:ext cx="9391650" cy="56324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600" b="1" u="sng">
                <a:solidFill>
                  <a:schemeClr val="bg1"/>
                </a:solidFill>
                <a:cs typeface="Arial" panose="020B0604020202020204" pitchFamily="34" charset="0"/>
              </a:rPr>
              <a:t>CĐ</a:t>
            </a:r>
            <a:r>
              <a:rPr lang="en-US" altLang="en-US" sz="3600" b="1">
                <a:solidFill>
                  <a:schemeClr val="bg1"/>
                </a:solidFill>
                <a:cs typeface="Arial" panose="020B0604020202020204" pitchFamily="34" charset="0"/>
              </a:rPr>
              <a:t>: Hôm nay, chúng ta sẽ xem </a:t>
            </a:r>
            <a:r>
              <a:rPr lang="en-US" altLang="en-US" sz="3600" b="1">
                <a:solidFill>
                  <a:srgbClr val="FFF61C"/>
                </a:solidFill>
                <a:cs typeface="Arial" panose="020B0604020202020204" pitchFamily="34" charset="0"/>
              </a:rPr>
              <a:t>cách đúng đắn để nói </a:t>
            </a:r>
            <a:r>
              <a:rPr lang="en-US" altLang="en-US" sz="3600" b="1">
                <a:solidFill>
                  <a:schemeClr val="bg1"/>
                </a:solidFill>
                <a:cs typeface="Arial" panose="020B0604020202020204" pitchFamily="34" charset="0"/>
              </a:rPr>
              <a:t>với người chưa tin Chúa.</a:t>
            </a:r>
          </a:p>
          <a:p>
            <a:pPr eaLnBrk="1" hangingPunct="1">
              <a:spcBef>
                <a:spcPct val="50000"/>
              </a:spcBef>
              <a:buFont typeface="Arial" panose="020B0604020202020204" pitchFamily="34" charset="0"/>
              <a:buNone/>
            </a:pPr>
            <a:r>
              <a:rPr lang="en-US" altLang="en-US" sz="3600" b="1">
                <a:solidFill>
                  <a:schemeClr val="bg1"/>
                </a:solidFill>
                <a:cs typeface="Arial" panose="020B0604020202020204" pitchFamily="34" charset="0"/>
              </a:rPr>
              <a:t>  I.  Nói </a:t>
            </a:r>
            <a:r>
              <a:rPr lang="en-US" altLang="en-US" sz="3600" b="1">
                <a:solidFill>
                  <a:srgbClr val="FFF61C"/>
                </a:solidFill>
                <a:cs typeface="Arial" panose="020B0604020202020204" pitchFamily="34" charset="0"/>
              </a:rPr>
              <a:t>cách hòa nhã</a:t>
            </a:r>
            <a:r>
              <a:rPr lang="en-US" altLang="en-US" sz="3600" b="1">
                <a:solidFill>
                  <a:schemeClr val="bg1"/>
                </a:solidFill>
                <a:cs typeface="Arial" panose="020B0604020202020204" pitchFamily="34" charset="0"/>
              </a:rPr>
              <a:t> (6a).</a:t>
            </a:r>
          </a:p>
          <a:p>
            <a:pPr eaLnBrk="1" hangingPunct="1">
              <a:spcBef>
                <a:spcPct val="50000"/>
              </a:spcBef>
              <a:buFont typeface="Arial" panose="020B0604020202020204" pitchFamily="34" charset="0"/>
              <a:buNone/>
            </a:pPr>
            <a:r>
              <a:rPr lang="en-US" altLang="en-US" sz="3600" b="1">
                <a:solidFill>
                  <a:schemeClr val="bg1"/>
                </a:solidFill>
                <a:cs typeface="Arial" panose="020B0604020202020204" pitchFamily="34" charset="0"/>
              </a:rPr>
              <a:t> II. Nói với </a:t>
            </a:r>
            <a:r>
              <a:rPr lang="en-US" altLang="en-US" sz="3600" b="1">
                <a:solidFill>
                  <a:srgbClr val="FFF61C"/>
                </a:solidFill>
                <a:cs typeface="Arial" panose="020B0604020202020204" pitchFamily="34" charset="0"/>
              </a:rPr>
              <a:t>sự trong sáng</a:t>
            </a:r>
            <a:r>
              <a:rPr lang="en-US" altLang="en-US" sz="3600" b="1">
                <a:solidFill>
                  <a:schemeClr val="bg1"/>
                </a:solidFill>
                <a:cs typeface="Arial" panose="020B0604020202020204" pitchFamily="34" charset="0"/>
              </a:rPr>
              <a:t> (6b).</a:t>
            </a:r>
          </a:p>
          <a:p>
            <a:pPr eaLnBrk="1" hangingPunct="1">
              <a:spcBef>
                <a:spcPct val="50000"/>
              </a:spcBef>
              <a:buFont typeface="Arial" panose="020B0604020202020204" pitchFamily="34" charset="0"/>
              <a:buNone/>
            </a:pPr>
            <a:r>
              <a:rPr lang="en-US" altLang="en-US" sz="3600" b="1">
                <a:solidFill>
                  <a:schemeClr val="bg1"/>
                </a:solidFill>
                <a:cs typeface="Arial" panose="020B0604020202020204" pitchFamily="34" charset="0"/>
              </a:rPr>
              <a:t>III. Nói </a:t>
            </a:r>
            <a:r>
              <a:rPr lang="en-US" altLang="en-US" sz="3600" b="1">
                <a:solidFill>
                  <a:srgbClr val="FFF61C"/>
                </a:solidFill>
                <a:cs typeface="Arial" panose="020B0604020202020204" pitchFamily="34" charset="0"/>
              </a:rPr>
              <a:t>hợp lý</a:t>
            </a:r>
            <a:r>
              <a:rPr lang="en-US" altLang="en-US" sz="3600" b="1">
                <a:solidFill>
                  <a:schemeClr val="bg1"/>
                </a:solidFill>
                <a:cs typeface="Arial" panose="020B0604020202020204" pitchFamily="34" charset="0"/>
              </a:rPr>
              <a:t> với từng người (6c).</a:t>
            </a:r>
          </a:p>
          <a:p>
            <a:pPr eaLnBrk="1" hangingPunct="1">
              <a:spcBef>
                <a:spcPct val="50000"/>
              </a:spcBef>
              <a:buFont typeface="Arial" panose="020B0604020202020204" pitchFamily="34" charset="0"/>
              <a:buNone/>
            </a:pPr>
            <a:r>
              <a:rPr lang="en-US" altLang="en-US" sz="3600" b="1" u="sng">
                <a:solidFill>
                  <a:schemeClr val="bg1"/>
                </a:solidFill>
                <a:cs typeface="Arial" panose="020B0604020202020204" pitchFamily="34" charset="0"/>
              </a:rPr>
              <a:t>MI</a:t>
            </a:r>
            <a:r>
              <a:rPr lang="en-US" altLang="en-US" sz="3600" b="1">
                <a:solidFill>
                  <a:schemeClr val="bg1"/>
                </a:solidFill>
                <a:cs typeface="Arial" panose="020B0604020202020204" pitchFamily="34" charset="0"/>
              </a:rPr>
              <a:t>: Nói cách </a:t>
            </a:r>
            <a:r>
              <a:rPr lang="en-US" altLang="en-US" sz="3600" b="1">
                <a:solidFill>
                  <a:srgbClr val="FFF61C"/>
                </a:solidFill>
                <a:cs typeface="Arial" panose="020B0604020202020204" pitchFamily="34" charset="0"/>
              </a:rPr>
              <a:t>hòa nhã, trong sáng và dùng lời phù hợp </a:t>
            </a:r>
            <a:r>
              <a:rPr lang="en-US" altLang="en-US" sz="3600" b="1">
                <a:solidFill>
                  <a:schemeClr val="bg1"/>
                </a:solidFill>
                <a:cs typeface="Arial" panose="020B0604020202020204" pitchFamily="34" charset="0"/>
              </a:rPr>
              <a:t>với từng người chưa tin Chúa</a:t>
            </a:r>
          </a:p>
        </p:txBody>
      </p:sp>
      <p:sp>
        <p:nvSpPr>
          <p:cNvPr id="166915" name="Text Box 4">
            <a:extLst>
              <a:ext uri="{FF2B5EF4-FFF2-40B4-BE49-F238E27FC236}">
                <a16:creationId xmlns:a16="http://schemas.microsoft.com/office/drawing/2014/main" id="{0BFC4418-CF36-B848-8D69-DB6948DDC2AC}"/>
              </a:ext>
            </a:extLst>
          </p:cNvPr>
          <p:cNvSpPr txBox="1">
            <a:spLocks noChangeArrowheads="1"/>
          </p:cNvSpPr>
          <p:nvPr/>
        </p:nvSpPr>
        <p:spPr bwMode="auto">
          <a:xfrm>
            <a:off x="8534400" y="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chemeClr val="bg1"/>
                </a:solidFill>
                <a:cs typeface="Arial" panose="020B0604020202020204" pitchFamily="34" charset="0"/>
              </a:rPr>
              <a:t>67</a:t>
            </a:r>
          </a:p>
        </p:txBody>
      </p:sp>
      <p:sp>
        <p:nvSpPr>
          <p:cNvPr id="166916" name="Rectangle 5">
            <a:extLst>
              <a:ext uri="{FF2B5EF4-FFF2-40B4-BE49-F238E27FC236}">
                <a16:creationId xmlns:a16="http://schemas.microsoft.com/office/drawing/2014/main" id="{C82A6AC7-DB5C-704F-8A74-584DD3886522}"/>
              </a:ext>
            </a:extLst>
          </p:cNvPr>
          <p:cNvSpPr>
            <a:spLocks noGrp="1" noChangeArrowheads="1"/>
          </p:cNvSpPr>
          <p:nvPr>
            <p:ph type="title" idx="4294967295"/>
          </p:nvPr>
        </p:nvSpPr>
        <p:spPr>
          <a:xfrm>
            <a:off x="0" y="228600"/>
            <a:ext cx="8610600" cy="914400"/>
          </a:xfrm>
          <a:solidFill>
            <a:schemeClr val="accent1"/>
          </a:solidFill>
        </p:spPr>
        <p:txBody>
          <a:bodyPr/>
          <a:lstStyle/>
          <a:p>
            <a:pPr eaLnBrk="1" hangingPunct="1"/>
            <a:r>
              <a:rPr lang="en-US" altLang="en-US" sz="3600" b="1">
                <a:solidFill>
                  <a:srgbClr val="FF0000"/>
                </a:solidFill>
                <a:ea typeface="ＭＳ Ｐゴシック" panose="020B0600070205080204" pitchFamily="34" charset="-128"/>
                <a:cs typeface="Arial" panose="020B0604020202020204" pitchFamily="34" charset="0"/>
              </a:rPr>
              <a:t>Rõ Ràng Từ Đầu Đến Cuối: </a:t>
            </a:r>
            <a:br>
              <a:rPr lang="en-US" altLang="en-US" sz="3600" b="1">
                <a:solidFill>
                  <a:srgbClr val="FF0000"/>
                </a:solidFill>
                <a:ea typeface="ＭＳ Ｐゴシック" panose="020B0600070205080204" pitchFamily="34" charset="-128"/>
                <a:cs typeface="Arial" panose="020B0604020202020204" pitchFamily="34" charset="0"/>
              </a:rPr>
            </a:br>
            <a:r>
              <a:rPr lang="en-US" altLang="en-US" sz="3600" b="1">
                <a:solidFill>
                  <a:srgbClr val="FF0000"/>
                </a:solidFill>
                <a:ea typeface="ＭＳ Ｐゴシック" panose="020B0600070205080204" pitchFamily="34" charset="-128"/>
                <a:cs typeface="Arial" panose="020B0604020202020204" pitchFamily="34" charset="0"/>
              </a:rPr>
              <a:t>Xem Độ Liền Mạch của bạn</a:t>
            </a:r>
            <a:endParaRPr lang="en-US" altLang="en-US" sz="3600">
              <a:ea typeface="ＭＳ Ｐゴシック" panose="020B0600070205080204" pitchFamily="34" charset="-128"/>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p:cTn id="7" dur="500" fill="hold"/>
                                        <p:tgtEl>
                                          <p:spTgt spid="808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089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p:cTn id="13" dur="500" fill="hold"/>
                                        <p:tgtEl>
                                          <p:spTgt spid="8089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089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p:cTn id="19" dur="500" fill="hold"/>
                                        <p:tgtEl>
                                          <p:spTgt spid="8089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089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80899">
                                            <p:txEl>
                                              <p:pRg st="3" end="3"/>
                                            </p:txEl>
                                          </p:spTgt>
                                        </p:tgtEl>
                                        <p:attrNameLst>
                                          <p:attrName>style.visibility</p:attrName>
                                        </p:attrNameLst>
                                      </p:cBhvr>
                                      <p:to>
                                        <p:strVal val="visible"/>
                                      </p:to>
                                    </p:set>
                                    <p:anim calcmode="lin" valueType="num">
                                      <p:cBhvr>
                                        <p:cTn id="25" dur="500" fill="hold"/>
                                        <p:tgtEl>
                                          <p:spTgt spid="8089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8089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80899">
                                            <p:txEl>
                                              <p:pRg st="4" end="4"/>
                                            </p:txEl>
                                          </p:spTgt>
                                        </p:tgtEl>
                                        <p:attrNameLst>
                                          <p:attrName>style.visibility</p:attrName>
                                        </p:attrNameLst>
                                      </p:cBhvr>
                                      <p:to>
                                        <p:strVal val="visible"/>
                                      </p:to>
                                    </p:set>
                                    <p:anim calcmode="lin" valueType="num">
                                      <p:cBhvr>
                                        <p:cTn id="31" dur="500" fill="hold"/>
                                        <p:tgtEl>
                                          <p:spTgt spid="8089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8089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theme/theme1.xml><?xml version="1.0" encoding="utf-8"?>
<a:theme xmlns:a="http://schemas.openxmlformats.org/drawingml/2006/main" name="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Book Antiqua"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Book Antiqua"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de">
  <a:themeElements>
    <a:clrScheme name="Slide 1">
      <a:dk1>
        <a:srgbClr val="336699"/>
      </a:dk1>
      <a:lt1>
        <a:srgbClr val="FFFF66"/>
      </a:lt1>
      <a:dk2>
        <a:srgbClr val="000000"/>
      </a:dk2>
      <a:lt2>
        <a:srgbClr val="FFFF66"/>
      </a:lt2>
      <a:accent1>
        <a:srgbClr val="003399"/>
      </a:accent1>
      <a:accent2>
        <a:srgbClr val="468A4B"/>
      </a:accent2>
      <a:accent3>
        <a:srgbClr val="AAAAAA"/>
      </a:accent3>
      <a:accent4>
        <a:srgbClr val="DADA56"/>
      </a:accent4>
      <a:accent5>
        <a:srgbClr val="AAADCA"/>
      </a:accent5>
      <a:accent6>
        <a:srgbClr val="3F7D43"/>
      </a:accent6>
      <a:hlink>
        <a:srgbClr val="66CCFF"/>
      </a:hlink>
      <a:folHlink>
        <a:srgbClr val="F0E500"/>
      </a:folHlink>
    </a:clrScheme>
    <a:fontScheme name="Slide">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lide 1">
        <a:dk1>
          <a:srgbClr val="336699"/>
        </a:dk1>
        <a:lt1>
          <a:srgbClr val="FFFF66"/>
        </a:lt1>
        <a:dk2>
          <a:srgbClr val="000000"/>
        </a:dk2>
        <a:lt2>
          <a:srgbClr val="FFFF66"/>
        </a:lt2>
        <a:accent1>
          <a:srgbClr val="003399"/>
        </a:accent1>
        <a:accent2>
          <a:srgbClr val="468A4B"/>
        </a:accent2>
        <a:accent3>
          <a:srgbClr val="AAAAAA"/>
        </a:accent3>
        <a:accent4>
          <a:srgbClr val="DADA56"/>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2713</TotalTime>
  <Words>1649</Words>
  <Application>Microsoft Macintosh PowerPoint</Application>
  <PresentationFormat>On-screen Show (4:3)</PresentationFormat>
  <Paragraphs>282</Paragraphs>
  <Slides>34</Slides>
  <Notes>34</Notes>
  <HiddenSlides>0</HiddenSlides>
  <MMClips>0</MMClips>
  <ScaleCrop>false</ScaleCrop>
  <HeadingPairs>
    <vt:vector size="6" baseType="variant">
      <vt:variant>
        <vt:lpstr>Fonts Used</vt:lpstr>
      </vt:variant>
      <vt:variant>
        <vt:i4>12</vt:i4>
      </vt:variant>
      <vt:variant>
        <vt:lpstr>Theme</vt:lpstr>
      </vt:variant>
      <vt:variant>
        <vt:i4>14</vt:i4>
      </vt:variant>
      <vt:variant>
        <vt:lpstr>Slide Titles</vt:lpstr>
      </vt:variant>
      <vt:variant>
        <vt:i4>34</vt:i4>
      </vt:variant>
    </vt:vector>
  </HeadingPairs>
  <TitlesOfParts>
    <vt:vector size="60" baseType="lpstr">
      <vt:lpstr>Arial</vt:lpstr>
      <vt:lpstr>ＭＳ Ｐゴシック</vt:lpstr>
      <vt:lpstr>Monotype Sorts</vt:lpstr>
      <vt:lpstr>Tahoma</vt:lpstr>
      <vt:lpstr>Wingdings</vt:lpstr>
      <vt:lpstr>Helvetica</vt:lpstr>
      <vt:lpstr>Times New Roman</vt:lpstr>
      <vt:lpstr>Osaka</vt:lpstr>
      <vt:lpstr>Comic Sans MS</vt:lpstr>
      <vt:lpstr>SimSun</vt:lpstr>
      <vt:lpstr>Times</vt:lpstr>
      <vt:lpstr>acme secret agent</vt:lpstr>
      <vt:lpstr>blstripc.ppt - Blue Stripes</vt:lpstr>
      <vt:lpstr>Slide</vt:lpstr>
      <vt:lpstr>Schmooze</vt:lpstr>
      <vt:lpstr>Textured</vt:lpstr>
      <vt:lpstr>Default Design</vt:lpstr>
      <vt:lpstr>Blank Presentation</vt:lpstr>
      <vt:lpstr>Slit</vt:lpstr>
      <vt:lpstr>1_Default Design</vt:lpstr>
      <vt:lpstr>1_Blank Presentation</vt:lpstr>
      <vt:lpstr>2_Blank Presentation</vt:lpstr>
      <vt:lpstr>3_Blank Presentation</vt:lpstr>
      <vt:lpstr>4_Blank Presentation</vt:lpstr>
      <vt:lpstr>5_Blank Presentation</vt:lpstr>
      <vt:lpstr>8_Default Design</vt:lpstr>
      <vt:lpstr>Để Giảng Cách Rõ Ràng</vt:lpstr>
      <vt:lpstr>Hãy  rõ ràng!</vt:lpstr>
      <vt:lpstr>Cuộc cách mạng Logo của công ty Apple</vt:lpstr>
      <vt:lpstr>Doolittle's Point of No Return 1942</vt:lpstr>
      <vt:lpstr>“Không thể quay lại” (Sách &amp; Bài giảng)</vt:lpstr>
      <vt:lpstr>Đọc Khác Nghe</vt:lpstr>
      <vt:lpstr>“Giữa nơi tòa giảng…”</vt:lpstr>
      <vt:lpstr>Hãy rõ ràng về quan điểm của bạn!</vt:lpstr>
      <vt:lpstr>Rõ Ràng Từ Đầu Đến Cuối:  Xem Độ Liền Mạch của bạn</vt:lpstr>
      <vt:lpstr>Rõ Ràng Trong Phần Giới thiệu</vt:lpstr>
      <vt:lpstr>Chỉ chia sẻ những bối cảnh có liên quan</vt:lpstr>
      <vt:lpstr>Rõ ràng trong phần Thân</vt:lpstr>
      <vt:lpstr>Bài tập diễn đạt lại</vt:lpstr>
      <vt:lpstr>Bài tập diễn đạt lại</vt:lpstr>
      <vt:lpstr>Bài tập diễn đạt lại</vt:lpstr>
      <vt:lpstr>Bài tập diễn đạt lại</vt:lpstr>
      <vt:lpstr>Bài tập diễn đạt lại</vt:lpstr>
      <vt:lpstr>Title Over Black</vt:lpstr>
      <vt:lpstr>Chuyển Mạch Ý Tưởng</vt:lpstr>
      <vt:lpstr>PowerPoint Presentation</vt:lpstr>
      <vt:lpstr>PowerPoint Presentation</vt:lpstr>
      <vt:lpstr>PowerPoint Presentation</vt:lpstr>
      <vt:lpstr>PowerPoint Presentation</vt:lpstr>
      <vt:lpstr>Rõ Ràng trong phần Thân</vt:lpstr>
      <vt:lpstr>Lập Lại Các từ Chìa Khóa</vt:lpstr>
      <vt:lpstr>Rõ Ràng Trong phần Thân</vt:lpstr>
      <vt:lpstr>Trình bày Điểm chính  theo diễn dịch</vt:lpstr>
      <vt:lpstr>Quy Nạp Đơn Giản(Công 6:1-6</vt:lpstr>
      <vt:lpstr>Trình bày Điểm chính  theo diễn dịch</vt:lpstr>
      <vt:lpstr>Rõ Ràng Trong Kết Luật</vt:lpstr>
      <vt:lpstr>Dùng Cử Điệu</vt:lpstr>
      <vt:lpstr>Rõ Ràng Trong phần Thân</vt:lpstr>
      <vt:lpstr>Black</vt:lpstr>
      <vt:lpstr>Tân Ước Lược Khảo—BibleStudyDownloads.org</vt:lpstr>
    </vt:vector>
  </TitlesOfParts>
  <Company>SBC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What and Why of Exposition</dc:title>
  <dc:creator>Rick Griffith</dc:creator>
  <cp:lastModifiedBy>Rick Griffith</cp:lastModifiedBy>
  <cp:revision>136</cp:revision>
  <dcterms:created xsi:type="dcterms:W3CDTF">2005-08-07T02:38:24Z</dcterms:created>
  <dcterms:modified xsi:type="dcterms:W3CDTF">2018-12-18T03:57:03Z</dcterms:modified>
</cp:coreProperties>
</file>