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8" r:id="rId2"/>
    <p:sldMasterId id="2147483682" r:id="rId3"/>
    <p:sldMasterId id="2147483672" r:id="rId4"/>
    <p:sldMasterId id="2147483649" r:id="rId5"/>
    <p:sldMasterId id="2147483772" r:id="rId6"/>
    <p:sldMasterId id="2147484180" r:id="rId7"/>
  </p:sldMasterIdLst>
  <p:notesMasterIdLst>
    <p:notesMasterId r:id="rId36"/>
  </p:notesMasterIdLst>
  <p:sldIdLst>
    <p:sldId id="269" r:id="rId8"/>
    <p:sldId id="324" r:id="rId9"/>
    <p:sldId id="325" r:id="rId10"/>
    <p:sldId id="327" r:id="rId11"/>
    <p:sldId id="323" r:id="rId12"/>
    <p:sldId id="343" r:id="rId13"/>
    <p:sldId id="330" r:id="rId14"/>
    <p:sldId id="345" r:id="rId15"/>
    <p:sldId id="333" r:id="rId16"/>
    <p:sldId id="339" r:id="rId17"/>
    <p:sldId id="329" r:id="rId18"/>
    <p:sldId id="334" r:id="rId19"/>
    <p:sldId id="335" r:id="rId20"/>
    <p:sldId id="264" r:id="rId21"/>
    <p:sldId id="307" r:id="rId22"/>
    <p:sldId id="337" r:id="rId23"/>
    <p:sldId id="338" r:id="rId24"/>
    <p:sldId id="328" r:id="rId25"/>
    <p:sldId id="256" r:id="rId26"/>
    <p:sldId id="305" r:id="rId27"/>
    <p:sldId id="285" r:id="rId28"/>
    <p:sldId id="340" r:id="rId29"/>
    <p:sldId id="342" r:id="rId30"/>
    <p:sldId id="290" r:id="rId31"/>
    <p:sldId id="260" r:id="rId32"/>
    <p:sldId id="341" r:id="rId33"/>
    <p:sldId id="336" r:id="rId34"/>
    <p:sldId id="29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61"/>
  </p:normalViewPr>
  <p:slideViewPr>
    <p:cSldViewPr>
      <p:cViewPr varScale="1">
        <p:scale>
          <a:sx n="132" d="100"/>
          <a:sy n="132" d="100"/>
        </p:scale>
        <p:origin x="14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102113F-FBAA-7342-A4A0-07D7EAEFFE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2FAEF6-B092-4A4E-B029-ED2457B5D6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B6143B1D-4264-4D42-B660-EA8F34C6BB1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734A900-053E-C349-86E7-D75C7092EC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49C6374-F235-C444-BB24-10D359ECA1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8EB19E0-C58E-C044-86C7-2E7ED549E1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B515F7-5E25-0949-B458-72FA255506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9D07FA72-66DB-5D48-A83E-4B1A76EAE9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89B4BC-D45B-3642-8274-A130CC69B6D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5298" name="Rectangle 1026">
            <a:extLst>
              <a:ext uri="{FF2B5EF4-FFF2-40B4-BE49-F238E27FC236}">
                <a16:creationId xmlns:a16="http://schemas.microsoft.com/office/drawing/2014/main" id="{AB7313A3-7DD2-1B41-B815-7B336801C4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1027">
            <a:extLst>
              <a:ext uri="{FF2B5EF4-FFF2-40B4-BE49-F238E27FC236}">
                <a16:creationId xmlns:a16="http://schemas.microsoft.com/office/drawing/2014/main" id="{320D04C2-9E3C-5842-B8ED-EED4CC208F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 Thailand elephants paint pictures.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DB7B15D5-27AC-374A-8F20-7D80CEAA1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A3EF41-E5F4-5A44-8339-EF9AD21CD1E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03D70C14-3F08-EF42-BE93-5AF4294638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13146D7-7AAB-A441-BD70-FC5DB61C4D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4F5E624A-697B-3D48-8F85-0A7EEE4BA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A1B40-FF21-6641-AE67-9D74B51FB458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3E13D08E-5F83-5C47-81CF-A8EC49F5FB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0580913-6A34-E646-A3F0-9CE605B8E2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8852CBC4-59A8-9143-BD4E-73538BB01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C5FB7A-2F1B-6844-BBA6-678B8F7781A7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4ED45998-4BD2-F946-AF10-8E6A99D870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8CE12F9-B382-DD4B-B588-CBCEE7ADE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96E16CF5-D828-8A4D-B539-9814B95960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792B01-AF40-E34A-86EB-4A5DA2A5665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AE151FE1-BF8F-224D-B26E-D71C332A35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3729D5A-EB56-C846-BA53-723B40714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Buy this book for insights into how many Chinese characters illustrate truths.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5F45B20A-356D-1249-97FA-2D37407B2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C104D2-1F4D-A043-9903-1EE3C07B43A2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AC24ADA-D37F-4444-9726-4860EF376EE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147DDC4-BD14-1643-A77A-9ACF5725AA4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F9DD0986-0DA6-8D4D-A5B5-9C336EBD0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D5AE3A-8622-7340-B56B-8A5BD4807D26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83970" name="Rectangle 1026">
            <a:extLst>
              <a:ext uri="{FF2B5EF4-FFF2-40B4-BE49-F238E27FC236}">
                <a16:creationId xmlns:a16="http://schemas.microsoft.com/office/drawing/2014/main" id="{70D55807-5747-6740-B6C2-39B34DFC45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1027">
            <a:extLst>
              <a:ext uri="{FF2B5EF4-FFF2-40B4-BE49-F238E27FC236}">
                <a16:creationId xmlns:a16="http://schemas.microsoft.com/office/drawing/2014/main" id="{29A8C36C-596F-4B48-852E-93629470AD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CAC38086-3235-244B-9318-CA70AE6FCA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A0F60F-A623-0F4F-BA66-31401A12EAC9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86018" name="Rectangle 1026">
            <a:extLst>
              <a:ext uri="{FF2B5EF4-FFF2-40B4-BE49-F238E27FC236}">
                <a16:creationId xmlns:a16="http://schemas.microsoft.com/office/drawing/2014/main" id="{502C0FBD-7E7F-484A-80F0-94F0E783D5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1027">
            <a:extLst>
              <a:ext uri="{FF2B5EF4-FFF2-40B4-BE49-F238E27FC236}">
                <a16:creationId xmlns:a16="http://schemas.microsoft.com/office/drawing/2014/main" id="{DD418864-7869-2C43-9B39-0C304D5199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C20FCF1A-ACBF-5843-8D0E-0AE44E2BC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5FB665-D0F7-834F-976E-505901B7573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88066" name="Rectangle 1026">
            <a:extLst>
              <a:ext uri="{FF2B5EF4-FFF2-40B4-BE49-F238E27FC236}">
                <a16:creationId xmlns:a16="http://schemas.microsoft.com/office/drawing/2014/main" id="{495FF299-C585-634C-816E-D50C7E91D9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1027">
            <a:extLst>
              <a:ext uri="{FF2B5EF4-FFF2-40B4-BE49-F238E27FC236}">
                <a16:creationId xmlns:a16="http://schemas.microsoft.com/office/drawing/2014/main" id="{8C486764-C54D-AB44-98F7-2AC4188D1A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D0EE56D2-9267-D444-A50A-6FD89F966A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793DB0-F42E-694B-9869-CB8DCD40ADC0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90114" name="Rectangle 1026">
            <a:extLst>
              <a:ext uri="{FF2B5EF4-FFF2-40B4-BE49-F238E27FC236}">
                <a16:creationId xmlns:a16="http://schemas.microsoft.com/office/drawing/2014/main" id="{B1545E3A-9FF0-2B4F-AC28-4DB469DDB9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1027">
            <a:extLst>
              <a:ext uri="{FF2B5EF4-FFF2-40B4-BE49-F238E27FC236}">
                <a16:creationId xmlns:a16="http://schemas.microsoft.com/office/drawing/2014/main" id="{520E1B34-0B4E-1347-BFB5-EF63E8D340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706F4B5E-54EA-B648-ADFC-3B2C39EF92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296782-122A-B840-8AB0-9A3B8F800559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A7A528F1-35E7-4443-B0AC-0C2250247A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ADF92BBD-C922-944D-8E16-E61AC7DD8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BDC53B9C-CB92-704D-A38A-2AAFF579B5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30D4007-06C6-C84C-AAF8-F0B67ECDFE2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DD33721-B5BD-B146-B0D4-9074D6F5C4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B3ABC2A-98A0-7945-AFEC-9BE16FDD4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0F5975FA-5AEF-944D-8AE3-0F6E222812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353EA0-3E5B-954B-B911-0E272521BA08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94210" name="Rectangle 1026">
            <a:extLst>
              <a:ext uri="{FF2B5EF4-FFF2-40B4-BE49-F238E27FC236}">
                <a16:creationId xmlns:a16="http://schemas.microsoft.com/office/drawing/2014/main" id="{337E886B-DF25-684B-AE19-6B9AB90022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1027">
            <a:extLst>
              <a:ext uri="{FF2B5EF4-FFF2-40B4-BE49-F238E27FC236}">
                <a16:creationId xmlns:a16="http://schemas.microsoft.com/office/drawing/2014/main" id="{201974AC-6565-CE49-8017-9E8D2E88F6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8E349A34-ECDB-8F46-A929-E4A865B39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74619D-6971-144B-994B-DA7B08502567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E60F61A0-64F8-D84D-9CF4-707EE08341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5375B3D-5E00-9C4B-9473-665DC6708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MoreIllustrations.com has 25,000 ILLS.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D7348C6F-022F-5742-A6F5-1DAA56FFE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9E161A-16F1-6F47-869E-E675BC9768C3}" type="slidenum">
              <a:rPr lang="en-US" altLang="en-US" sz="1200">
                <a:solidFill>
                  <a:srgbClr val="000000"/>
                </a:solidFill>
              </a:rPr>
              <a:pPr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37D8164E-8CFA-DB49-AF45-4C2848412B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C23171E-6260-AF4B-93D8-158C6C92FA4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09BAD7BA-2054-0940-87A2-56993CCCEB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D3A7EC-39DE-9A40-831B-09D5C00BE42A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B6C95092-21D3-9B42-B13D-DBE8CC8A0E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0A0609D-7041-9D40-B8CC-A3BB9C1AF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2BF3A1A9-EA5B-424A-B211-7B23EA7C74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35A9BA-004F-C04D-9811-2262C0A5A322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596E437B-83F7-9F47-BF84-9454752BEE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ADD12DF-01D1-0C4B-A5F8-450A4BACB7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8ADE3B0E-1A61-1D4A-9A5B-779837C135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BFF8A8-931C-1E48-BC57-4A3AE39E679D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39824D45-9989-7D49-998B-D2D0FE950F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D544CCA0-C412-2542-B1BC-52AA7B587B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NT Survey </a:t>
            </a:r>
            <a:r>
              <a:rPr lang="en-US" baseline="0">
                <a:latin typeface="Arial" charset="0"/>
                <a:ea typeface="ＭＳ Ｐゴシック" charset="0"/>
                <a:cs typeface="ＭＳ Ｐゴシック" charset="0"/>
              </a:rPr>
              <a:t>VN</a:t>
            </a:r>
            <a:endParaRPr lang="en-US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9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7AA13721-B38B-4F4C-8702-490E29E55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6EE41A-27CD-8B44-956D-FB5F04EC7BDD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59394" name="Rectangle 1026">
            <a:extLst>
              <a:ext uri="{FF2B5EF4-FFF2-40B4-BE49-F238E27FC236}">
                <a16:creationId xmlns:a16="http://schemas.microsoft.com/office/drawing/2014/main" id="{FD8D528F-F4CD-E64A-85E4-B3B23A81CE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1027">
            <a:extLst>
              <a:ext uri="{FF2B5EF4-FFF2-40B4-BE49-F238E27FC236}">
                <a16:creationId xmlns:a16="http://schemas.microsoft.com/office/drawing/2014/main" id="{A187F748-6275-E04E-8E62-C0858E59E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80CC70D1-F309-CE43-BF5B-F43F8BE1C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F1BB7B-4187-D04B-806C-6CC0F27E95B8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1442" name="Rectangle 1026">
            <a:extLst>
              <a:ext uri="{FF2B5EF4-FFF2-40B4-BE49-F238E27FC236}">
                <a16:creationId xmlns:a16="http://schemas.microsoft.com/office/drawing/2014/main" id="{06801BF3-9D2B-CB41-907F-55AF380A1D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1027">
            <a:extLst>
              <a:ext uri="{FF2B5EF4-FFF2-40B4-BE49-F238E27FC236}">
                <a16:creationId xmlns:a16="http://schemas.microsoft.com/office/drawing/2014/main" id="{93BB6B5F-E28F-6B44-8276-DFA0951FE5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61198E22-EAA7-6640-AC37-C0A8943F7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BED50C-7C4D-9144-AB71-2FB377C221A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BCDEFEA4-4457-E44F-A0ED-A07CA43B9A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698C020-BB26-4E40-BFAD-EA52A553CD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25F724E6-DFD3-D44A-9729-8877FF1B15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3FC308-0C47-164D-84CA-64FCF5B927C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5538" name="Rectangle 1026">
            <a:extLst>
              <a:ext uri="{FF2B5EF4-FFF2-40B4-BE49-F238E27FC236}">
                <a16:creationId xmlns:a16="http://schemas.microsoft.com/office/drawing/2014/main" id="{FB2CAAB7-926F-074C-A445-FA689D7C9D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1027">
            <a:extLst>
              <a:ext uri="{FF2B5EF4-FFF2-40B4-BE49-F238E27FC236}">
                <a16:creationId xmlns:a16="http://schemas.microsoft.com/office/drawing/2014/main" id="{AA533A3F-6195-024C-B5CD-E28E87AC7E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36D16EBF-2CD7-2142-ACBA-38A1DD1286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DCE2A5-041C-4647-92A6-19F05374AC9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4669466-D3D3-4048-AA9B-B70DD8E2A6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69B7975-0A01-4E4B-AF3D-BF7C4B756A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EBD70409-92D7-834D-AD8F-FF1830AF36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5CAB7B-F125-8A48-BD91-9F3D2E8CC347}" type="slidenum">
              <a:rPr lang="en-US" altLang="en-US" sz="120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9634" name="Rectangle 1026">
            <a:extLst>
              <a:ext uri="{FF2B5EF4-FFF2-40B4-BE49-F238E27FC236}">
                <a16:creationId xmlns:a16="http://schemas.microsoft.com/office/drawing/2014/main" id="{D5124CF2-ECF6-3944-863C-1E73DB8ED5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1027">
            <a:extLst>
              <a:ext uri="{FF2B5EF4-FFF2-40B4-BE49-F238E27FC236}">
                <a16:creationId xmlns:a16="http://schemas.microsoft.com/office/drawing/2014/main" id="{EBAEAD5C-B7C6-3649-9FB9-2211530628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B4A222FF-FD1A-5846-8069-E5C617407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504FC1-5F47-2247-B212-AED713EA8A4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1682" name="Rectangle 1026">
            <a:extLst>
              <a:ext uri="{FF2B5EF4-FFF2-40B4-BE49-F238E27FC236}">
                <a16:creationId xmlns:a16="http://schemas.microsoft.com/office/drawing/2014/main" id="{83A4E5A9-15CA-1940-8B0D-DFFD7E00CA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1027">
            <a:extLst>
              <a:ext uri="{FF2B5EF4-FFF2-40B4-BE49-F238E27FC236}">
                <a16:creationId xmlns:a16="http://schemas.microsoft.com/office/drawing/2014/main" id="{3DA1BF11-02C9-9B45-9958-F56CA317BF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B58765-A101-B046-9425-085C3F500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E2DC68-FBBE-B64D-BC62-86A4CCD1C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6867ED-9BE5-EA47-B888-36C656B40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33142-EF3F-0A48-8429-3DE0845F0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03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8A65DB-081C-0342-938F-80268D544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2B8D85-5F08-A94A-B33C-7B577E3AA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4B524C-E42F-3940-A0D2-20EDBC036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D2D5C-02E3-814B-9BB0-9D812FAB1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6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F9EBD5-B8B5-0241-BAFB-3D22FD6F9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DE4DC-01EE-4C49-B05C-02A21CC1E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104209-D84B-D94D-9252-2AC504AF8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7D878-D9B1-EE4B-98F1-DED914841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40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085109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581773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529165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498704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685639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2246864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312292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4688251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792DB7-D105-B840-8452-3D0D4DA87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FACB54-B97D-E246-9747-5AC2D062D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5159D-43F1-824A-AE5F-FF430E00D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817ED-614E-E640-A625-69E7BAAFA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643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382322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70633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917350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9A24FA-387B-8D49-BBC3-DFB9857B9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05353A-7610-6845-95FF-9CC6EC430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3B140-538C-5D45-BD1C-272B90DC3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34BDDCB-3F30-744E-B2AB-557061351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23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DDAF32-000C-A64B-8413-E3D36B6E7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EE8BE-0238-D044-BA1C-DEAA5F434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8F3433-BF98-284F-8A3E-E23AA117F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44A3F-8879-6149-95C3-131689884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497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F9E0B9-31B5-1A49-AD95-F9EAFBF46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BB9645-86F5-E049-A249-654A646D6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04880D-F238-7042-B5BC-7FB1EEBA4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8BF78-DD21-BC41-8276-D488168F8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23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4ED38-8B0F-6843-9703-B36013DEE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2B5D4-7DA9-4443-B774-3BDAFE1EC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1FB7B5-D9C8-8046-89A8-6089CB6C5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870EC-437F-6841-A9F2-87CA53363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338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9FECA5-DD1D-BC4F-8E39-BE3EA29B6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B6C600-EE49-CE4A-9580-86B2ADA04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21AF20-E0DA-B545-983F-9A49FC6F21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B08AA-347B-1140-9804-8E6923EC0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558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E37286-82C6-F44A-8DFE-4D88779CA0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466516-45D9-B64C-B7E6-E39536D8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C1531E-6D0D-9B4F-A713-0F6C365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0C7E6-BBBB-964E-8B52-E63562A6A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13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2512B7-F18F-8341-937B-077E4D942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A253B7-1BFF-A744-B91B-65CC9E3EB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53574D9-FE6F-DA41-BF28-C0F851186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8388F-AFD8-BA44-A42C-B7A51C5B7A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04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9AB22-3651-B848-8405-E63C7BA93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55BF69-1C13-574D-94B9-4A51879EE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965D3-29F6-F945-89BE-B2FA52FF6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88FF7-5244-994C-B669-56F032ED2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734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FAFB7C-9476-D843-AB56-19F880087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463280-45D7-FB41-B66D-11F2831B4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E5558F-F4BE-3D42-A28A-D6A7A47A2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F4F6B-B2B5-9046-8F5E-7F0AB85B16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927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D733EA-A877-E548-A382-A582E9C8A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E7F417-FDE4-4240-8921-BED3C4395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B8DB0-CB7A-D94F-B80F-AA988CB95E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725C5-F122-C943-8052-73B5C8458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654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C5D7A0-DDC1-C243-B30A-1D09E6171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D747D-CCDF-FD49-AF7B-3F9B1C456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89690D-C833-3747-99EE-F3081050C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B1370-C57C-3C48-8355-4161E8428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001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96519D-2F40-EB48-A655-293C87F95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3E68F2-33B8-0C43-B748-6DD4A8C5B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55452B-BEAB-6D4C-B030-DF564DD4E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75D48-AC78-4347-98D5-04E80D064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20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89BE7-818B-EF47-9F1F-175BC4A93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C38B8-D54A-9440-8F53-AC6B51050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2C49FD-A7CB-6746-B09D-6190C72E7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CCBBD-3566-E04F-8FA3-C84B08C05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387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1C3EF2-96F9-E048-9C83-C528D10A9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1EB60B-97A4-0C49-BD27-D7956D80E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525BFD-1A3E-2E49-B3DC-0B23F8BAA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D8ABB-40B9-0145-A3E8-B94CF0A60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136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1F2FEB-5062-794F-B240-6E611D219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1958CC-D7DE-A641-994B-CC85CD40BD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92DB2D-7A43-F741-8F99-D23469AE7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F8FA6-C1B8-C644-A966-A7D31495B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518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E4E6D-6861-2F47-A94E-32BCD68B6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568CD-E515-8244-9FA0-1B09EE565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C26F2-DD74-2F4A-9693-F8C9962F9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E1961-E13C-CF4C-A9BE-65E630773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486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834008-3206-8C45-96E3-DCDA32F17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F14C32-3A08-4241-8E2B-B33CB885F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563D2D-A706-F741-AD0E-2B0BED195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961FA-C16A-6240-8070-5DED298FA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003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EA2462-E0BA-1740-9FFA-DB6A2F60D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62D84D-D2AF-FF43-B05F-55D2C60E2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B28185-923E-694A-9411-D49E91189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69EB7-6E81-214F-9813-5B55D2534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95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08F9C7-9847-3C46-BCBB-96A183E0C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25137-9B65-C746-BD6C-BEBC8B5C8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27B45-B279-6244-9D37-32C3DB9E8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D223F-D2C1-5546-B6AC-909C5615A7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5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120CDA-8A66-1944-99F0-4DBC92FBC5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91C49A-C55E-D645-8F2F-1E959BAF8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F62C6B-C6CE-0C4A-B4CB-3DC779660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1C4DB-3491-554F-B906-168488EEB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130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B309F-CD14-284D-8D25-DAB81AC1A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48C1B-5414-1F43-A104-BF33E24AA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B261B4-A2F9-0C40-A7A6-C595A482C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9EBFA-8CF9-0641-9C2F-5FBFA920F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744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56A4D-C740-9542-B9A9-92EC44477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1A3D4-F593-CA45-85EB-2C13BF0F0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9531D4-5547-A145-A43F-EA29B5B64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9B760-F5D7-1D45-88D7-5AC6FD5DB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31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1B7507-B9C6-A647-813A-8CE147BF2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B7026B-DB38-4C45-8118-A1B0664FA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338AA9-C0D3-DC45-B9B5-BB0DA5788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F07AE-325F-ED4C-9B51-845FDC2DB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696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DA0975-53BB-5B44-8A09-EB3965B1F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1F0667-75E2-D340-9938-DB67E7AD3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1C29DA-A7F4-FC45-A50D-C8BD23F0B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86C3B-2C69-CF45-A100-4C335925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447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A5AE17-94FA-E749-8317-CA0220F85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35A130-07E4-0645-9EF3-404546FF3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80247D-2972-7A42-9B88-92D5C2395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CE001-81EF-C94F-836F-E7FF4891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159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47D37C-64F9-D347-9EAC-6676C035C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9EC235-2AB9-1848-A6F9-9D2C5BF75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7CA18F-5A98-F242-98B1-26597DF70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47EE2-4212-8A45-B7F9-EC36C4F1F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273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28723-1DD6-7843-B466-C6C989D36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7B74DB-4D17-1B4C-AB96-B75A94E16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10B83B-3520-9246-A3FA-2F5C7F66F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4F979-7B10-6C4E-A7D9-AC210203E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419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197AE-B5F4-F842-9A14-0FC5B1342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DBEC03-B6F1-864E-A50A-FFDA89AFE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BCBA57-72C1-C347-A1A9-8525DD2D8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D502E-5D38-9A45-84FF-AF9C5EFAC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727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826884-74F2-164B-85BC-D9017C76B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AFFE41-429C-2443-9723-7A1821E41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DBAB89-8F13-474E-815F-431D305CE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1A6E5-B0B3-9840-B24B-C2189857F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30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9C852C-7BEE-754E-B0A8-639472631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D4BF85-69E5-8941-9B4F-19A5D81EF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6EEA7D-A33D-164B-A382-E02C7AE45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4F192-B812-D946-AC94-B933BE69A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953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B9DECD-69F1-E44C-9EB3-0D194507B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0A23EA-E66D-874E-8056-B7725B64D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08C1F1-43C7-F542-B188-75422595B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198F9-64E7-5943-86CB-E92C61CAE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122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51AAA5-FE2A-6E40-8178-81C494D62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4C142C-50BF-A448-87A2-3E2975044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02CC89-C87A-684D-8C68-4157397EF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C252D-80B9-D944-AB46-9D5C3C092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967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371A9-B0B3-F247-90D1-DE1FD990B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F1593-683E-A74B-BF5F-109E18DAE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DC12A-C993-C54F-9483-1C0651B3A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F99FE-0CF4-E04C-8194-3EB3E43A4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578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D5708-1C01-4941-8DE7-7F645FE53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1EE01E-CA69-FA4D-BBD2-B0739E9B4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1FFAD-0BE7-6D44-98CA-DF61D5F85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10FD5-6D1D-914C-87DE-7693BA820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538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510166-7F3F-BD41-848C-D3075415C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65B61B-5D48-594D-8CEC-7EBA120AD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A7FCCF-469E-8943-869D-5EA4D8717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AFE92-7A66-6E43-9A7E-5178802A71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709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C60BBE-3E6C-0E4D-9611-7C7120B955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4CD6E8-16DA-ED47-9757-E66144873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97B26A-873A-FA4B-A218-3652E763F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F3B22-74AB-9844-AB53-D21FA25A6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46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766859-E824-B641-AC9A-CD1311908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C18806-3EB3-CB4F-A5F9-07E96E19C8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DE32BB-6CCF-9B42-BFBA-89EAC4BD3E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6CDFE-FC82-B249-96C5-4DC19F05D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087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5465"/>
      </p:ext>
    </p:extLst>
  </p:cSld>
  <p:clrMapOvr>
    <a:masterClrMapping/>
  </p:clrMapOvr>
  <p:transition spd="med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09780"/>
      </p:ext>
    </p:extLst>
  </p:cSld>
  <p:clrMapOvr>
    <a:masterClrMapping/>
  </p:clrMapOvr>
  <p:transition spd="med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13858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5966B3-5DCC-5A44-90F7-2EF0F3499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6A06C8-8C50-C040-A0E4-D0CFFEE79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CE0C46-D970-BA48-8671-873AB54A8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FC3A0-8194-A846-87A1-4812E4131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183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57005"/>
      </p:ext>
    </p:extLst>
  </p:cSld>
  <p:clrMapOvr>
    <a:masterClrMapping/>
  </p:clrMapOvr>
  <p:transition spd="med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1523"/>
      </p:ext>
    </p:extLst>
  </p:cSld>
  <p:clrMapOvr>
    <a:masterClrMapping/>
  </p:clrMapOvr>
  <p:transition spd="med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80815"/>
      </p:ext>
    </p:extLst>
  </p:cSld>
  <p:clrMapOvr>
    <a:masterClrMapping/>
  </p:clrMapOvr>
  <p:transition spd="med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80262"/>
      </p:ext>
    </p:extLst>
  </p:cSld>
  <p:clrMapOvr>
    <a:masterClrMapping/>
  </p:clrMapOvr>
  <p:transition spd="med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948"/>
      </p:ext>
    </p:extLst>
  </p:cSld>
  <p:clrMapOvr>
    <a:masterClrMapping/>
  </p:clrMapOvr>
  <p:transition spd="med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89979"/>
      </p:ext>
    </p:extLst>
  </p:cSld>
  <p:clrMapOvr>
    <a:masterClrMapping/>
  </p:clrMapOvr>
  <p:transition spd="med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2107"/>
      </p:ext>
    </p:extLst>
  </p:cSld>
  <p:clrMapOvr>
    <a:masterClrMapping/>
  </p:clrMapOvr>
  <p:transition spd="med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0893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C60D65-9FDE-9744-8824-40876EB37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055D8B-F278-8A4F-B284-ADE4C6D59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DCEFDD-230A-B44B-8301-53A031B13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CFD64-4A18-A145-90FE-05A3FE99F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2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10C6A5-ED31-2149-8A23-684304896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01C51-897E-854A-AC5A-F7B325D72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7C99E-ACCF-E74D-992D-34455A3FB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2C61A-F163-654C-B7F3-49B323389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7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AFDAB-E052-2C4C-8EE1-4BAB4BF41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E33D89-8DEC-9D4D-986E-17EAE5C16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D6F4C-6F49-E64C-A414-B0B05DD3A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04C94-9B69-5843-967D-A97920D8D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92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390E9B-B58E-1648-BD51-E9B21D8E9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BAFEC7-E943-0448-997A-59F2525FB0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F2FA1A-CF57-704C-9BA6-8BCE137656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3F160B-9DF2-DF45-906A-639ED3E41E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7E323D-A986-5C4A-8517-F9ADE636DA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62E42F-856C-7F46-9171-E9B494E3FC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8AD1A762-E55B-4E4F-95E8-57E6463D8D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3317" name="Rectangle 3">
              <a:extLst>
                <a:ext uri="{FF2B5EF4-FFF2-40B4-BE49-F238E27FC236}">
                  <a16:creationId xmlns:a16="http://schemas.microsoft.com/office/drawing/2014/main" id="{1F8407CA-BCD5-134F-90E5-13A8C82A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318" name="Group 4">
              <a:extLst>
                <a:ext uri="{FF2B5EF4-FFF2-40B4-BE49-F238E27FC236}">
                  <a16:creationId xmlns:a16="http://schemas.microsoft.com/office/drawing/2014/main" id="{8379A6DC-DC6B-474D-ACD6-2A40A095B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276933" name="Rectangle 5">
                <a:extLst>
                  <a:ext uri="{FF2B5EF4-FFF2-40B4-BE49-F238E27FC236}">
                    <a16:creationId xmlns:a16="http://schemas.microsoft.com/office/drawing/2014/main" id="{12FEE39A-2744-E047-B3A4-D47B58C98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7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24" name="Freeform 6">
                <a:extLst>
                  <a:ext uri="{FF2B5EF4-FFF2-40B4-BE49-F238E27FC236}">
                    <a16:creationId xmlns:a16="http://schemas.microsoft.com/office/drawing/2014/main" id="{EC370AB0-3403-8445-A8C1-C94E5D2D5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7">
                <a:extLst>
                  <a:ext uri="{FF2B5EF4-FFF2-40B4-BE49-F238E27FC236}">
                    <a16:creationId xmlns:a16="http://schemas.microsoft.com/office/drawing/2014/main" id="{C8AC3AED-58FD-9247-A467-F6D859BA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8">
                <a:extLst>
                  <a:ext uri="{FF2B5EF4-FFF2-40B4-BE49-F238E27FC236}">
                    <a16:creationId xmlns:a16="http://schemas.microsoft.com/office/drawing/2014/main" id="{950EDCB1-984E-8441-8CF2-8F3EB7596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">
                <a:extLst>
                  <a:ext uri="{FF2B5EF4-FFF2-40B4-BE49-F238E27FC236}">
                    <a16:creationId xmlns:a16="http://schemas.microsoft.com/office/drawing/2014/main" id="{F4FF82B5-2EDE-6745-A52F-E7D34494F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">
                <a:extLst>
                  <a:ext uri="{FF2B5EF4-FFF2-40B4-BE49-F238E27FC236}">
                    <a16:creationId xmlns:a16="http://schemas.microsoft.com/office/drawing/2014/main" id="{0ED27027-9E5E-684A-B812-E28949D4F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1">
                <a:extLst>
                  <a:ext uri="{FF2B5EF4-FFF2-40B4-BE49-F238E27FC236}">
                    <a16:creationId xmlns:a16="http://schemas.microsoft.com/office/drawing/2014/main" id="{B6382C8C-914B-4047-A87D-ABD8C1568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2">
                <a:extLst>
                  <a:ext uri="{FF2B5EF4-FFF2-40B4-BE49-F238E27FC236}">
                    <a16:creationId xmlns:a16="http://schemas.microsoft.com/office/drawing/2014/main" id="{438EA375-741E-9147-A3DA-24CF37765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3">
                <a:extLst>
                  <a:ext uri="{FF2B5EF4-FFF2-40B4-BE49-F238E27FC236}">
                    <a16:creationId xmlns:a16="http://schemas.microsoft.com/office/drawing/2014/main" id="{09A5E1D3-F29F-1649-991A-507BF76DD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4">
                <a:extLst>
                  <a:ext uri="{FF2B5EF4-FFF2-40B4-BE49-F238E27FC236}">
                    <a16:creationId xmlns:a16="http://schemas.microsoft.com/office/drawing/2014/main" id="{A82F1EB0-D54D-0F46-A667-B162A2533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5">
                <a:extLst>
                  <a:ext uri="{FF2B5EF4-FFF2-40B4-BE49-F238E27FC236}">
                    <a16:creationId xmlns:a16="http://schemas.microsoft.com/office/drawing/2014/main" id="{6B1A1C26-9F56-0C40-A564-07C8D554B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6">
                <a:extLst>
                  <a:ext uri="{FF2B5EF4-FFF2-40B4-BE49-F238E27FC236}">
                    <a16:creationId xmlns:a16="http://schemas.microsoft.com/office/drawing/2014/main" id="{BED5923C-8D72-D54B-9B7F-29E5E18F1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7">
                <a:extLst>
                  <a:ext uri="{FF2B5EF4-FFF2-40B4-BE49-F238E27FC236}">
                    <a16:creationId xmlns:a16="http://schemas.microsoft.com/office/drawing/2014/main" id="{ABA62794-48D6-AC4B-8621-BF5017BF7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8">
                <a:extLst>
                  <a:ext uri="{FF2B5EF4-FFF2-40B4-BE49-F238E27FC236}">
                    <a16:creationId xmlns:a16="http://schemas.microsoft.com/office/drawing/2014/main" id="{A293DE8C-71D4-7145-AB1A-999E38AE4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9">
                <a:extLst>
                  <a:ext uri="{FF2B5EF4-FFF2-40B4-BE49-F238E27FC236}">
                    <a16:creationId xmlns:a16="http://schemas.microsoft.com/office/drawing/2014/main" id="{842E40C3-62D7-F341-9B17-2C39979BE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20">
                <a:extLst>
                  <a:ext uri="{FF2B5EF4-FFF2-40B4-BE49-F238E27FC236}">
                    <a16:creationId xmlns:a16="http://schemas.microsoft.com/office/drawing/2014/main" id="{76D6A122-A113-7443-B898-75897BC09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21">
                <a:extLst>
                  <a:ext uri="{FF2B5EF4-FFF2-40B4-BE49-F238E27FC236}">
                    <a16:creationId xmlns:a16="http://schemas.microsoft.com/office/drawing/2014/main" id="{0653955F-70CC-744F-A814-A1A5702BA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22">
                <a:extLst>
                  <a:ext uri="{FF2B5EF4-FFF2-40B4-BE49-F238E27FC236}">
                    <a16:creationId xmlns:a16="http://schemas.microsoft.com/office/drawing/2014/main" id="{C2D14DF0-5793-FF4F-B78E-75A82B7A2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23">
                <a:extLst>
                  <a:ext uri="{FF2B5EF4-FFF2-40B4-BE49-F238E27FC236}">
                    <a16:creationId xmlns:a16="http://schemas.microsoft.com/office/drawing/2014/main" id="{46CABD19-87B3-EA42-B9AF-58C8D9C11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24">
                <a:extLst>
                  <a:ext uri="{FF2B5EF4-FFF2-40B4-BE49-F238E27FC236}">
                    <a16:creationId xmlns:a16="http://schemas.microsoft.com/office/drawing/2014/main" id="{771BBFBB-0CEA-684E-A021-DF7D2FF1F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25">
                <a:extLst>
                  <a:ext uri="{FF2B5EF4-FFF2-40B4-BE49-F238E27FC236}">
                    <a16:creationId xmlns:a16="http://schemas.microsoft.com/office/drawing/2014/main" id="{EB98A99D-1FFE-C246-94EB-695A91441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26">
                <a:extLst>
                  <a:ext uri="{FF2B5EF4-FFF2-40B4-BE49-F238E27FC236}">
                    <a16:creationId xmlns:a16="http://schemas.microsoft.com/office/drawing/2014/main" id="{60B1390C-A0A5-A446-82C5-25171E9A7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27">
                <a:extLst>
                  <a:ext uri="{FF2B5EF4-FFF2-40B4-BE49-F238E27FC236}">
                    <a16:creationId xmlns:a16="http://schemas.microsoft.com/office/drawing/2014/main" id="{3890E0EA-3BC9-A648-B106-7692B4FAF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9" name="Group 28">
              <a:extLst>
                <a:ext uri="{FF2B5EF4-FFF2-40B4-BE49-F238E27FC236}">
                  <a16:creationId xmlns:a16="http://schemas.microsoft.com/office/drawing/2014/main" id="{86C9CB8D-F5F7-3042-AEF8-9D59CD924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3320" name="Rectangle 29">
                <a:extLst>
                  <a:ext uri="{FF2B5EF4-FFF2-40B4-BE49-F238E27FC236}">
                    <a16:creationId xmlns:a16="http://schemas.microsoft.com/office/drawing/2014/main" id="{51EFBD26-F377-2448-BEF3-4A8DF9F16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1" name="Rectangle 30">
                <a:extLst>
                  <a:ext uri="{FF2B5EF4-FFF2-40B4-BE49-F238E27FC236}">
                    <a16:creationId xmlns:a16="http://schemas.microsoft.com/office/drawing/2014/main" id="{ECCE2221-3B3F-8C4A-B06D-1643DA4DA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2" name="Rectangle 31">
                <a:extLst>
                  <a:ext uri="{FF2B5EF4-FFF2-40B4-BE49-F238E27FC236}">
                    <a16:creationId xmlns:a16="http://schemas.microsoft.com/office/drawing/2014/main" id="{3CD97F60-773F-A644-A96A-CCBDE1034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276960" name="Text Box 32">
            <a:extLst>
              <a:ext uri="{FF2B5EF4-FFF2-40B4-BE49-F238E27FC236}">
                <a16:creationId xmlns:a16="http://schemas.microsoft.com/office/drawing/2014/main" id="{0DD604F5-8D59-6241-BCC6-AEDBB6341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1276961" name="Rectangle 33">
            <a:extLst>
              <a:ext uri="{FF2B5EF4-FFF2-40B4-BE49-F238E27FC236}">
                <a16:creationId xmlns:a16="http://schemas.microsoft.com/office/drawing/2014/main" id="{5B9454DB-4D2D-B14D-A186-FF64AF08F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902030302020204" pitchFamily="66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A869522-27D5-564B-9D10-DD054FBDA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F20876E-C659-5148-8217-8C526B417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583626D4-0CCF-C144-B964-2398650751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2"/>
              <a:buNone/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C15B5C6C-68A2-EC49-8F12-230A4B26B3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7B4EA5C9-1063-B548-8A0F-1F237DC3C0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A091F678-CC1E-824A-9984-BE7143CAC3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8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-52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5423F3B-2A49-8D41-9AAD-984FEA0E3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533400"/>
            <a:ext cx="8839200" cy="9906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722D8C3-674B-2A40-B851-442356E7D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88392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072630F0-1F81-1847-B4B5-B821F04B9D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0AF27EBA-C925-6049-BAC5-79E459D278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9ACCED71-8CE8-A34A-B50D-17C19C3554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7A784F-BA58-C34B-B993-907B0065A1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9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835C4FB-FF85-4541-98DF-55A52A0D0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2E858D8-B0AA-294E-A1C9-D7B5331CB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D07006B-2492-3043-BC0A-1D28727E10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DBF131A-8678-1145-97FC-4D8A729C21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A924265-0830-954B-9412-38E6B8C10E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6B6F7A2-59E7-3F41-B242-EF8C71078E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3B8616C-015D-3844-AAE9-D8DB8F707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027EBFD-8DAC-FC42-9190-20EF5FBE7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B65371F-3A7A-C74F-B858-72344B6D0F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E968B45-25A5-094A-87FF-63022230E0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ED0BBBF-409E-9640-9C36-B67E85233D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0491210F-EC6E-D74C-BAB4-27D2EAC809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4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wingclips.com" TargetMode="Externa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G_3883">
            <a:extLst>
              <a:ext uri="{FF2B5EF4-FFF2-40B4-BE49-F238E27FC236}">
                <a16:creationId xmlns:a16="http://schemas.microsoft.com/office/drawing/2014/main" id="{F5697C02-33D1-A945-B42A-ABC681AC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IMG_3880">
            <a:extLst>
              <a:ext uri="{FF2B5EF4-FFF2-40B4-BE49-F238E27FC236}">
                <a16:creationId xmlns:a16="http://schemas.microsoft.com/office/drawing/2014/main" id="{B8653D55-E531-7B48-B108-2E20DDE5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9" t="16008" r="12292" b="314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IMG_3889">
            <a:extLst>
              <a:ext uri="{FF2B5EF4-FFF2-40B4-BE49-F238E27FC236}">
                <a16:creationId xmlns:a16="http://schemas.microsoft.com/office/drawing/2014/main" id="{79C0718A-29A7-FC45-A26E-87B000AE5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7" t="7834" r="26100" b="6093"/>
          <a:stretch>
            <a:fillRect/>
          </a:stretch>
        </p:blipFill>
        <p:spPr bwMode="auto">
          <a:xfrm>
            <a:off x="3956050" y="76200"/>
            <a:ext cx="5187950" cy="6781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5D952FD0-82C7-4A4E-A1DC-5729C1AA5D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3581400" cy="1752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chemeClr val="bg1"/>
                </a:solidFill>
                <a:ea typeface="ＭＳ Ｐゴシック" panose="020B0600070205080204" pitchFamily="34" charset="-128"/>
              </a:rPr>
              <a:t>Nếu các chú voi có thể vẽ, bạn cũng có thể!</a:t>
            </a:r>
            <a:endParaRPr lang="en-US" altLang="en-US" sz="3600" b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38FEA3E4-C662-774C-8D8C-30A42F55EF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953000" cy="1066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  <a:ea typeface="ＭＳ Ｐゴシック" panose="020B0600070205080204" pitchFamily="34" charset="-128"/>
              </a:rPr>
              <a:t>Minh Họa</a:t>
            </a:r>
            <a:endParaRPr lang="en-US" altLang="en-US" sz="54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6DE57477-C446-B146-BB0A-9ED4A7B60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177359"/>
            <a:ext cx="9272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Tiến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sĩ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Rick Griffith,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Trường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Kinh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Thánh</a:t>
            </a: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Singapore</a:t>
            </a: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>
            <a:extLst>
              <a:ext uri="{FF2B5EF4-FFF2-40B4-BE49-F238E27FC236}">
                <a16:creationId xmlns:a16="http://schemas.microsoft.com/office/drawing/2014/main" id="{26263995-14DA-E942-ADE2-86B079C1A338}"/>
              </a:ext>
            </a:extLst>
          </p:cNvPr>
          <p:cNvSpPr>
            <a:spLocks noChangeArrowheads="1"/>
          </p:cNvSpPr>
          <p:nvPr/>
        </p:nvSpPr>
        <p:spPr bwMode="auto">
          <a:xfrm rot="1920000">
            <a:off x="4968875" y="1222375"/>
            <a:ext cx="4471988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Times" pitchFamily="2" charset="0"/>
              </a:rPr>
              <a:t>AI LÀM ĐIỀU GÌ?</a:t>
            </a:r>
          </a:p>
        </p:txBody>
      </p:sp>
      <p:graphicFrame>
        <p:nvGraphicFramePr>
          <p:cNvPr id="72706" name="Object 2">
            <a:extLst>
              <a:ext uri="{FF2B5EF4-FFF2-40B4-BE49-F238E27FC236}">
                <a16:creationId xmlns:a16="http://schemas.microsoft.com/office/drawing/2014/main" id="{F65294BE-21BC-0A4F-B415-01A79F98CBF9}"/>
              </a:ext>
            </a:extLst>
          </p:cNvPr>
          <p:cNvGraphicFramePr>
            <a:graphicFrameLocks/>
          </p:cNvGraphicFramePr>
          <p:nvPr/>
        </p:nvGraphicFramePr>
        <p:xfrm>
          <a:off x="1816100" y="152400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Microsoft ClipArt Gallery" r:id="rId4" imgW="2844800" imgH="1981200" progId="MS_ClipArt_Gallery">
                  <p:embed/>
                </p:oleObj>
              </mc:Choice>
              <mc:Fallback>
                <p:oleObj name="Microsoft ClipArt Gallery" r:id="rId4" imgW="2844800" imgH="19812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52400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7956" name="Rectangle 4">
            <a:extLst>
              <a:ext uri="{FF2B5EF4-FFF2-40B4-BE49-F238E27FC236}">
                <a16:creationId xmlns:a16="http://schemas.microsoft.com/office/drawing/2014/main" id="{421934F6-23FA-CD4E-87CD-BB19A61DC3DB}"/>
              </a:ext>
            </a:extLst>
          </p:cNvPr>
          <p:cNvSpPr>
            <a:spLocks noChangeArrowheads="1"/>
          </p:cNvSpPr>
          <p:nvPr/>
        </p:nvSpPr>
        <p:spPr bwMode="auto">
          <a:xfrm rot="900000">
            <a:off x="896938" y="2568575"/>
            <a:ext cx="160655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Times" pitchFamily="2" charset="0"/>
              </a:rPr>
              <a:t>SÁCH</a:t>
            </a:r>
          </a:p>
        </p:txBody>
      </p:sp>
      <p:sp>
        <p:nvSpPr>
          <p:cNvPr id="1277957" name="Rectangle 5">
            <a:extLst>
              <a:ext uri="{FF2B5EF4-FFF2-40B4-BE49-F238E27FC236}">
                <a16:creationId xmlns:a16="http://schemas.microsoft.com/office/drawing/2014/main" id="{96955B28-BCC8-204A-8A05-E0BF95223FB6}"/>
              </a:ext>
            </a:extLst>
          </p:cNvPr>
          <p:cNvSpPr>
            <a:spLocks noChangeArrowheads="1"/>
          </p:cNvSpPr>
          <p:nvPr/>
        </p:nvSpPr>
        <p:spPr bwMode="auto">
          <a:xfrm rot="360000">
            <a:off x="201613" y="3733800"/>
            <a:ext cx="322897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CON </a:t>
            </a:r>
            <a:r>
              <a:rPr lang="en-US" sz="4000" b="1" dirty="0" err="1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NGƯỜI</a:t>
            </a:r>
            <a:endParaRPr lang="en-US" sz="4000" b="1" dirty="0">
              <a:solidFill>
                <a:schemeClr val="accent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77958" name="Rectangle 6">
            <a:extLst>
              <a:ext uri="{FF2B5EF4-FFF2-40B4-BE49-F238E27FC236}">
                <a16:creationId xmlns:a16="http://schemas.microsoft.com/office/drawing/2014/main" id="{F7071D05-2F7D-714A-A39B-86EF98A72373}"/>
              </a:ext>
            </a:extLst>
          </p:cNvPr>
          <p:cNvSpPr>
            <a:spLocks noChangeArrowheads="1"/>
          </p:cNvSpPr>
          <p:nvPr/>
        </p:nvSpPr>
        <p:spPr bwMode="auto">
          <a:xfrm rot="20700000">
            <a:off x="6886575" y="4338638"/>
            <a:ext cx="1693863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Times" pitchFamily="2" charset="0"/>
              </a:rPr>
              <a:t>NGÀY</a:t>
            </a:r>
          </a:p>
        </p:txBody>
      </p:sp>
      <p:sp>
        <p:nvSpPr>
          <p:cNvPr id="1277959" name="Rectangle 7">
            <a:extLst>
              <a:ext uri="{FF2B5EF4-FFF2-40B4-BE49-F238E27FC236}">
                <a16:creationId xmlns:a16="http://schemas.microsoft.com/office/drawing/2014/main" id="{E0FBA65B-E733-344E-8834-B1B579E1B045}"/>
              </a:ext>
            </a:extLst>
          </p:cNvPr>
          <p:cNvSpPr>
            <a:spLocks noChangeArrowheads="1"/>
          </p:cNvSpPr>
          <p:nvPr/>
        </p:nvSpPr>
        <p:spPr bwMode="auto">
          <a:xfrm rot="20340000">
            <a:off x="804863" y="1360488"/>
            <a:ext cx="424497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Times" pitchFamily="2" charset="0"/>
              </a:rPr>
              <a:t>AI NÓI ĐIỀU GÌ?</a:t>
            </a:r>
          </a:p>
        </p:txBody>
      </p:sp>
      <p:sp>
        <p:nvSpPr>
          <p:cNvPr id="1277960" name="Rectangle 8">
            <a:extLst>
              <a:ext uri="{FF2B5EF4-FFF2-40B4-BE49-F238E27FC236}">
                <a16:creationId xmlns:a16="http://schemas.microsoft.com/office/drawing/2014/main" id="{92D50B84-0D02-234C-ABB6-15102EE3E4AC}"/>
              </a:ext>
            </a:extLst>
          </p:cNvPr>
          <p:cNvSpPr>
            <a:spLocks noChangeArrowheads="1"/>
          </p:cNvSpPr>
          <p:nvPr/>
        </p:nvSpPr>
        <p:spPr bwMode="auto">
          <a:xfrm rot="1080000">
            <a:off x="6273800" y="2879725"/>
            <a:ext cx="253365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TẠI</a:t>
            </a: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SAO?</a:t>
            </a:r>
          </a:p>
        </p:txBody>
      </p:sp>
      <p:sp>
        <p:nvSpPr>
          <p:cNvPr id="1277961" name="Rectangle 9">
            <a:extLst>
              <a:ext uri="{FF2B5EF4-FFF2-40B4-BE49-F238E27FC236}">
                <a16:creationId xmlns:a16="http://schemas.microsoft.com/office/drawing/2014/main" id="{33E163B2-EDE1-0F4A-B826-D1C075FA3EB6}"/>
              </a:ext>
            </a:extLst>
          </p:cNvPr>
          <p:cNvSpPr>
            <a:spLocks noChangeArrowheads="1"/>
          </p:cNvSpPr>
          <p:nvPr/>
        </p:nvSpPr>
        <p:spPr bwMode="auto">
          <a:xfrm rot="360000">
            <a:off x="-111125" y="5338763"/>
            <a:ext cx="94234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ĐIỀU</a:t>
            </a: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LIÊN</a:t>
            </a: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QUAN</a:t>
            </a: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ĐẾN</a:t>
            </a: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AI/</a:t>
            </a:r>
            <a:r>
              <a:rPr lang="en-US" sz="4000" b="1" dirty="0" err="1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ĐIỀU</a:t>
            </a: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GÌ</a:t>
            </a:r>
            <a:r>
              <a:rPr lang="en-US" sz="4000" b="1" dirty="0">
                <a:solidFill>
                  <a:schemeClr val="accent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?</a:t>
            </a:r>
          </a:p>
        </p:txBody>
      </p:sp>
      <p:sp>
        <p:nvSpPr>
          <p:cNvPr id="72713" name="Text Box 11">
            <a:extLst>
              <a:ext uri="{FF2B5EF4-FFF2-40B4-BE49-F238E27FC236}">
                <a16:creationId xmlns:a16="http://schemas.microsoft.com/office/drawing/2014/main" id="{AD797482-8F27-354C-BCD3-B8E20FBEC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2000">
              <a:solidFill>
                <a:srgbClr val="FFA27C"/>
              </a:solidFill>
              <a:latin typeface="Comic Sans MS" panose="030F0902030302020204" pitchFamily="66" charset="0"/>
            </a:endParaRPr>
          </a:p>
        </p:txBody>
      </p:sp>
      <p:sp>
        <p:nvSpPr>
          <p:cNvPr id="72714" name="Text Box 12">
            <a:extLst>
              <a:ext uri="{FF2B5EF4-FFF2-40B4-BE49-F238E27FC236}">
                <a16:creationId xmlns:a16="http://schemas.microsoft.com/office/drawing/2014/main" id="{0511FC62-0459-7A4C-BE5E-BAF5FAE4A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640715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2715" name="Text Box 13">
            <a:extLst>
              <a:ext uri="{FF2B5EF4-FFF2-40B4-BE49-F238E27FC236}">
                <a16:creationId xmlns:a16="http://schemas.microsoft.com/office/drawing/2014/main" id="{FF4BE121-3D39-9440-ACF7-EAF3A9403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77967" name="Rectangle 15">
            <a:extLst>
              <a:ext uri="{FF2B5EF4-FFF2-40B4-BE49-F238E27FC236}">
                <a16:creationId xmlns:a16="http://schemas.microsoft.com/office/drawing/2014/main" id="{FB608F6B-FF39-904A-8D6A-EC95A7FCEE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76200"/>
            <a:ext cx="7543800" cy="609600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Cách làm mục lục các minh họa</a:t>
            </a:r>
          </a:p>
        </p:txBody>
      </p:sp>
      <p:sp>
        <p:nvSpPr>
          <p:cNvPr id="72717" name="Text Box 14">
            <a:extLst>
              <a:ext uri="{FF2B5EF4-FFF2-40B4-BE49-F238E27FC236}">
                <a16:creationId xmlns:a16="http://schemas.microsoft.com/office/drawing/2014/main" id="{58B7D9AD-2109-DF4A-A673-EBF9F4E7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725" y="6534150"/>
            <a:ext cx="325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1277962" name="WordArt 10">
            <a:extLst>
              <a:ext uri="{FF2B5EF4-FFF2-40B4-BE49-F238E27FC236}">
                <a16:creationId xmlns:a16="http://schemas.microsoft.com/office/drawing/2014/main" id="{13CE5EAF-A529-674A-83B8-FC97428677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0100" y="654050"/>
            <a:ext cx="7600950" cy="563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Xin Giúp!</a:t>
            </a:r>
          </a:p>
        </p:txBody>
      </p:sp>
      <p:sp>
        <p:nvSpPr>
          <p:cNvPr id="72719" name="Text Box 16">
            <a:extLst>
              <a:ext uri="{FF2B5EF4-FFF2-40B4-BE49-F238E27FC236}">
                <a16:creationId xmlns:a16="http://schemas.microsoft.com/office/drawing/2014/main" id="{A2F62159-635A-E148-AEB5-96983949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/>
              <a:t>65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7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ILL3Specific">
            <a:extLst>
              <a:ext uri="{FF2B5EF4-FFF2-40B4-BE49-F238E27FC236}">
                <a16:creationId xmlns:a16="http://schemas.microsoft.com/office/drawing/2014/main" id="{64E38FE7-0340-4242-8BDD-35CEE6302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8" t="68666" r="3973" b="3273"/>
          <a:stretch>
            <a:fillRect/>
          </a:stretch>
        </p:blipFill>
        <p:spPr bwMode="auto">
          <a:xfrm>
            <a:off x="4008438" y="0"/>
            <a:ext cx="52165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6451" name="Rectangle 3">
            <a:extLst>
              <a:ext uri="{FF2B5EF4-FFF2-40B4-BE49-F238E27FC236}">
                <a16:creationId xmlns:a16="http://schemas.microsoft.com/office/drawing/2014/main" id="{DE032824-30FF-A24C-BA57-650582724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4419600" cy="51054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Xin phép trước khi dùng bất cứ cá nhân nào trong minh họa của bạn. 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4400902E-612A-8341-A3A2-481129252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715000"/>
            <a:ext cx="8748712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36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36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Thả tôi ra nếu không tôi sẽ dùng anh trong bài giảng của tôi!</a:t>
            </a:r>
            <a:r>
              <a:rPr lang="ja-JP" altLang="en-US" sz="36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”</a:t>
            </a:r>
            <a:endParaRPr lang="en-US" altLang="en-US" sz="360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6A377CC6-66DE-6243-9D2F-6828C3188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  <a:ea typeface="ＭＳ Ｐゴシック" panose="020B0600070205080204" pitchFamily="34" charset="-128"/>
              </a:rPr>
              <a:t>Fun with Chinese Characters</a:t>
            </a:r>
            <a:endParaRPr lang="en-US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7CA8E82F-8D07-C94A-81D4-30F160796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6803" name="Picture 4" descr="ILLChineseCharacters">
            <a:extLst>
              <a:ext uri="{FF2B5EF4-FFF2-40B4-BE49-F238E27FC236}">
                <a16:creationId xmlns:a16="http://schemas.microsoft.com/office/drawing/2014/main" id="{02DB5AD9-EC65-134B-B3D3-F5E69C181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241" r="24593" b="67451"/>
          <a:stretch>
            <a:fillRect/>
          </a:stretch>
        </p:blipFill>
        <p:spPr bwMode="auto">
          <a:xfrm>
            <a:off x="76200" y="1192213"/>
            <a:ext cx="89916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5" descr="ILLChineseCharST">
            <a:extLst>
              <a:ext uri="{FF2B5EF4-FFF2-40B4-BE49-F238E27FC236}">
                <a16:creationId xmlns:a16="http://schemas.microsoft.com/office/drawing/2014/main" id="{4EE132E7-00F4-D644-A0D8-14EBF7AB4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r="7664" b="43593"/>
          <a:stretch>
            <a:fillRect/>
          </a:stretch>
        </p:blipFill>
        <p:spPr bwMode="auto">
          <a:xfrm>
            <a:off x="16002000" y="-4572000"/>
            <a:ext cx="64770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CF2CD4F8-3CE7-4446-95BB-17811DAA6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Fun with Chinese Characters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8850" name="Picture 5" descr="ILLChineseCharST">
            <a:extLst>
              <a:ext uri="{FF2B5EF4-FFF2-40B4-BE49-F238E27FC236}">
                <a16:creationId xmlns:a16="http://schemas.microsoft.com/office/drawing/2014/main" id="{748E2E72-1E09-8C4D-8707-F027773C8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r="7664" b="43593"/>
          <a:stretch>
            <a:fillRect/>
          </a:stretch>
        </p:blipFill>
        <p:spPr bwMode="auto">
          <a:xfrm rot="-664241">
            <a:off x="1371600" y="609600"/>
            <a:ext cx="64770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 descr="ILLSources">
            <a:extLst>
              <a:ext uri="{FF2B5EF4-FFF2-40B4-BE49-F238E27FC236}">
                <a16:creationId xmlns:a16="http://schemas.microsoft.com/office/drawing/2014/main" id="{BD0960DC-4F59-E142-9C00-C1FF2A7C7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8426" b="53848"/>
          <a:stretch>
            <a:fillRect/>
          </a:stretch>
        </p:blipFill>
        <p:spPr bwMode="auto">
          <a:xfrm>
            <a:off x="0" y="1628775"/>
            <a:ext cx="9144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>
            <a:extLst>
              <a:ext uri="{FF2B5EF4-FFF2-40B4-BE49-F238E27FC236}">
                <a16:creationId xmlns:a16="http://schemas.microsoft.com/office/drawing/2014/main" id="{0D27F602-E707-DD43-B0FA-D48227A55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ea typeface="ＭＳ Ｐゴシック" panose="020B0600070205080204" pitchFamily="34" charset="-128"/>
              </a:rPr>
              <a:t>Người Giảng Lấy Minh Họa Ở Đâu?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B56E8A44-7A9E-E449-99BF-0F20B853F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484313"/>
            <a:ext cx="1828800" cy="5562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ECD0016E-E037-6C41-8ADF-963C812F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484313"/>
            <a:ext cx="1981200" cy="5562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3012BAB6-7A32-FA47-A406-78E162E4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484313"/>
            <a:ext cx="1752600" cy="5562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D481A673-CD0D-584D-AB85-936CA977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488" y="1484313"/>
            <a:ext cx="2133600" cy="5562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F59CF57B-4F83-6C43-A0E4-DFF4F203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484313"/>
            <a:ext cx="1752600" cy="5562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98C5F-76F0-314C-9578-39C16D761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17526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Bạn học của tôi từng nói…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A1238-4259-C74A-BD31-A1832BBFE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5488"/>
            <a:ext cx="17526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Thần học viện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648B2-C3D9-0E43-B4A9-D2DD9B24B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975" y="2133600"/>
            <a:ext cx="190182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Giáo sư của tôi từng nói…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485481-D8FA-2A48-B67A-2BB5613CD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5805488"/>
            <a:ext cx="17526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Hội thánh đầu tiên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9B917-8347-5548-BF1B-9073A9A10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003425"/>
            <a:ext cx="17526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Cháu nội của tôi nói điều đáng yêu này…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2410A-EFC1-7242-AA32-30FFD573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5" y="5732463"/>
            <a:ext cx="17526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Về hưu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4BD671-5442-B543-927C-AABFBED5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1752600"/>
            <a:ext cx="1573212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Một vị trong Hội thánh đầu tiên của tôi từng nói…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1740EC-CEA7-F647-BA9E-87353817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5732463"/>
            <a:ext cx="15430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Hội thánh 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181DEE-E3DA-A54F-8D1E-39CEE6D2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1758950"/>
            <a:ext cx="1495425" cy="267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Một chấp sự trong Hội thánh trước của tôi từng nói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83FAB-2464-B940-82DD-3BA4FA89F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5732463"/>
            <a:ext cx="17526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Hội thánh thứ 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7" grpId="0" animBg="1"/>
      <p:bldP spid="19466" grpId="0" animBg="1"/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>
            <a:extLst>
              <a:ext uri="{FF2B5EF4-FFF2-40B4-BE49-F238E27FC236}">
                <a16:creationId xmlns:a16="http://schemas.microsoft.com/office/drawing/2014/main" id="{EAFD2C02-38BE-5D4D-A812-ABBC28C460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altLang="en-US" sz="6000" b="1"/>
              <a:t>Look Around 1 of 3</a:t>
            </a:r>
            <a:endParaRPr lang="en-US" altLang="en-US" sz="6000" b="1">
              <a:solidFill>
                <a:srgbClr val="CC0000"/>
              </a:solidFill>
            </a:endParaRPr>
          </a:p>
        </p:txBody>
      </p:sp>
      <p:pic>
        <p:nvPicPr>
          <p:cNvPr id="460810" name="Picture 1034" descr="IllustrationSources">
            <a:extLst>
              <a:ext uri="{FF2B5EF4-FFF2-40B4-BE49-F238E27FC236}">
                <a16:creationId xmlns:a16="http://schemas.microsoft.com/office/drawing/2014/main" id="{8FEAD79C-C949-C543-8645-93E578AC5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 t="8170" r="14792" b="73817"/>
          <a:stretch>
            <a:fillRect/>
          </a:stretch>
        </p:blipFill>
        <p:spPr bwMode="auto">
          <a:xfrm>
            <a:off x="152400" y="1905000"/>
            <a:ext cx="8839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835" name="Picture 1027" descr="IllustrationSources">
            <a:extLst>
              <a:ext uri="{FF2B5EF4-FFF2-40B4-BE49-F238E27FC236}">
                <a16:creationId xmlns:a16="http://schemas.microsoft.com/office/drawing/2014/main" id="{8FCB6771-1938-CE4E-8BF0-DC663D8F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1" t="26564" r="39963" b="56573"/>
          <a:stretch>
            <a:fillRect/>
          </a:stretch>
        </p:blipFill>
        <p:spPr bwMode="auto">
          <a:xfrm>
            <a:off x="152400" y="2049463"/>
            <a:ext cx="46482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1026">
            <a:extLst>
              <a:ext uri="{FF2B5EF4-FFF2-40B4-BE49-F238E27FC236}">
                <a16:creationId xmlns:a16="http://schemas.microsoft.com/office/drawing/2014/main" id="{55C5EF38-A569-9A4D-863C-BB9941257D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altLang="en-US" sz="6000" b="1"/>
              <a:t>Look Around 2 of 3</a:t>
            </a:r>
            <a:endParaRPr lang="en-US" altLang="en-US" sz="6000" b="1">
              <a:solidFill>
                <a:srgbClr val="CC0000"/>
              </a:solidFill>
            </a:endParaRPr>
          </a:p>
        </p:txBody>
      </p:sp>
      <p:pic>
        <p:nvPicPr>
          <p:cNvPr id="1272838" name="Picture 1030" descr="IllustrationSources">
            <a:extLst>
              <a:ext uri="{FF2B5EF4-FFF2-40B4-BE49-F238E27FC236}">
                <a16:creationId xmlns:a16="http://schemas.microsoft.com/office/drawing/2014/main" id="{C616716B-0E0D-3E4C-82E2-F44F5908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1" t="26564" r="16655" b="56573"/>
          <a:stretch>
            <a:fillRect/>
          </a:stretch>
        </p:blipFill>
        <p:spPr bwMode="auto">
          <a:xfrm>
            <a:off x="4953000" y="2051050"/>
            <a:ext cx="405288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>
            <a:extLst>
              <a:ext uri="{FF2B5EF4-FFF2-40B4-BE49-F238E27FC236}">
                <a16:creationId xmlns:a16="http://schemas.microsoft.com/office/drawing/2014/main" id="{A2A85C30-1680-6E42-B291-0AECDE32E9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bg1"/>
                </a:solidFill>
              </a:rPr>
              <a:t>Nhìn quanh! </a:t>
            </a:r>
            <a:r>
              <a:rPr lang="en-US" altLang="en-US" sz="6000" b="1"/>
              <a:t>3 of 3</a:t>
            </a:r>
            <a:endParaRPr lang="en-US" altLang="en-US" sz="6000" b="1">
              <a:solidFill>
                <a:srgbClr val="CC0000"/>
              </a:solidFill>
            </a:endParaRPr>
          </a:p>
        </p:txBody>
      </p:sp>
      <p:pic>
        <p:nvPicPr>
          <p:cNvPr id="1274883" name="Picture 3" descr="IllustrationSources">
            <a:extLst>
              <a:ext uri="{FF2B5EF4-FFF2-40B4-BE49-F238E27FC236}">
                <a16:creationId xmlns:a16="http://schemas.microsoft.com/office/drawing/2014/main" id="{A8D3B089-1E04-B840-A4DD-2ECD1B5C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2" t="43427" r="44299" b="35405"/>
          <a:stretch>
            <a:fillRect/>
          </a:stretch>
        </p:blipFill>
        <p:spPr bwMode="auto">
          <a:xfrm>
            <a:off x="914400" y="1752600"/>
            <a:ext cx="3276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4886" name="Picture 6" descr="IllustrationSources">
            <a:extLst>
              <a:ext uri="{FF2B5EF4-FFF2-40B4-BE49-F238E27FC236}">
                <a16:creationId xmlns:a16="http://schemas.microsoft.com/office/drawing/2014/main" id="{18334777-892C-E84F-8E06-B7786DC07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2" t="43427" r="14792" b="35422"/>
          <a:stretch>
            <a:fillRect/>
          </a:stretch>
        </p:blipFill>
        <p:spPr bwMode="auto">
          <a:xfrm>
            <a:off x="4419600" y="1752600"/>
            <a:ext cx="43529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ILL3Specific">
            <a:extLst>
              <a:ext uri="{FF2B5EF4-FFF2-40B4-BE49-F238E27FC236}">
                <a16:creationId xmlns:a16="http://schemas.microsoft.com/office/drawing/2014/main" id="{71D8E4FE-EC02-3641-8C67-E94E979A4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0" t="38095" r="16661" b="31548"/>
          <a:stretch>
            <a:fillRect/>
          </a:stretch>
        </p:blipFill>
        <p:spPr bwMode="auto">
          <a:xfrm>
            <a:off x="990600" y="1401763"/>
            <a:ext cx="685800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4403" name="Rectangle 3">
            <a:extLst>
              <a:ext uri="{FF2B5EF4-FFF2-40B4-BE49-F238E27FC236}">
                <a16:creationId xmlns:a16="http://schemas.microsoft.com/office/drawing/2014/main" id="{56D003CA-20C7-0B4E-B732-551234779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Chọn ví dụ cách cẩn thận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6F2A6AD1-6A18-AB42-B877-AD1E9DBFA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76200" y="5229225"/>
            <a:ext cx="9296400" cy="1371600"/>
          </a:xfrm>
          <a:solidFill>
            <a:schemeClr val="bg1"/>
          </a:solidFill>
        </p:spPr>
        <p:txBody>
          <a:bodyPr/>
          <a:lstStyle/>
          <a:p>
            <a:pPr marL="174625" indent="-174625" eaLnBrk="1" hangingPunct="1">
              <a:lnSpc>
                <a:spcPct val="90000"/>
              </a:lnSpc>
              <a:buFontTx/>
              <a:buNone/>
            </a:pPr>
            <a:r>
              <a:rPr lang="ja-JP" altLang="en-US" sz="3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3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Tất cả những người trong Bg của tôi là hư cấu… </a:t>
            </a:r>
            <a:br>
              <a:rPr lang="en-US" altLang="ja-JP" sz="3000" b="1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ja-JP" sz="3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Tất cả những người trong Bg của tôi là hư cấu… </a:t>
            </a:r>
            <a:br>
              <a:rPr lang="en-US" altLang="ja-JP" sz="3000" b="1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en-US" altLang="ja-JP" sz="3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Tất cả những người trong Bg của tôi là hư cấu… tất cả…</a:t>
            </a:r>
            <a:r>
              <a:rPr lang="ja-JP" altLang="en-US" sz="3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”</a:t>
            </a:r>
            <a:endParaRPr lang="en-US" altLang="en-US" sz="3000" b="1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 descr="ILLWifesCooking">
            <a:extLst>
              <a:ext uri="{FF2B5EF4-FFF2-40B4-BE49-F238E27FC236}">
                <a16:creationId xmlns:a16="http://schemas.microsoft.com/office/drawing/2014/main" id="{79EAE91C-8FA5-2448-962D-3FF379BE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497" r="16969" b="58212"/>
          <a:stretch>
            <a:fillRect/>
          </a:stretch>
        </p:blipFill>
        <p:spPr bwMode="auto">
          <a:xfrm>
            <a:off x="685800" y="39688"/>
            <a:ext cx="8077200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B661A0F3-AFAC-0F49-9CD6-F0E77D5095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0"/>
            <a:ext cx="6934200" cy="762000"/>
          </a:xfrm>
        </p:spPr>
        <p:txBody>
          <a:bodyPr/>
          <a:lstStyle/>
          <a:p>
            <a:pPr algn="r" eaLnBrk="1" hangingPunct="1"/>
            <a:r>
              <a:rPr lang="en-US" altLang="en-US" sz="4000" b="1"/>
              <a:t>Bảo Vệ Hôn Nhân của Bạn!</a:t>
            </a:r>
            <a:endParaRPr lang="en-US" altLang="en-US" b="1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2C0E454E-945D-3D4F-9057-B57FB62623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867400"/>
            <a:ext cx="91440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ja-JP" altLang="en-US" b="1" i="1"/>
              <a:t>“</a:t>
            </a:r>
            <a:r>
              <a:rPr lang="en-US" altLang="ja-JP" b="1" i="1"/>
              <a:t>Hãy lập lại, </a:t>
            </a:r>
            <a:r>
              <a:rPr lang="ja-JP" altLang="en-US" b="1" i="1"/>
              <a:t>“</a:t>
            </a:r>
            <a:r>
              <a:rPr lang="en-US" altLang="ja-JP" b="1" i="1"/>
              <a:t>tôi sẽ không đem chuyện nấu ăn của vợ làm trò hề trong bài giảng của tôi!</a:t>
            </a:r>
            <a:r>
              <a:rPr lang="ja-JP" altLang="en-US" b="1" i="1"/>
              <a:t>”</a:t>
            </a:r>
            <a:endParaRPr lang="en-US" alt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1041">
            <a:extLst>
              <a:ext uri="{FF2B5EF4-FFF2-40B4-BE49-F238E27FC236}">
                <a16:creationId xmlns:a16="http://schemas.microsoft.com/office/drawing/2014/main" id="{A1B9A094-8C5B-DB46-84A1-4E6A9690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7300" name="Rectangle 4">
            <a:extLst>
              <a:ext uri="{FF2B5EF4-FFF2-40B4-BE49-F238E27FC236}">
                <a16:creationId xmlns:a16="http://schemas.microsoft.com/office/drawing/2014/main" id="{99BEABA9-08DA-AD49-8D79-483FC33CCE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bg1"/>
                </a:solidFill>
                <a:ea typeface="ＭＳ Ｐゴシック" panose="020B0600070205080204" pitchFamily="34" charset="-128"/>
              </a:rPr>
              <a:t>Tầm Quan Trọng của Những Minh Họa Tốt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530AF3FF-6E44-8948-9F6E-8F169ECCB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8305800" cy="1200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 i="1">
                <a:solidFill>
                  <a:schemeClr val="bg1"/>
                </a:solidFill>
              </a:rPr>
              <a:t>Tại sao việc minh họa tốt khi giảng lại quan trọng?</a:t>
            </a:r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42609ED1-24F0-8241-B4C7-BCC13C3D4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</a:rPr>
              <a:t>64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39D7A567-D370-A24E-A1D2-6AFD3EAA0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410200" cy="914400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hlink"/>
                </a:solidFill>
                <a:ea typeface="ＭＳ Ｐゴシック" panose="020B0600070205080204" pitchFamily="34" charset="-128"/>
              </a:rPr>
              <a:t>Other Books</a:t>
            </a:r>
            <a:endParaRPr lang="en-US" altLang="en-US">
              <a:solidFill>
                <a:schemeClr val="hlink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71365" name="Picture 5" descr="ILL7000Tan">
            <a:extLst>
              <a:ext uri="{FF2B5EF4-FFF2-40B4-BE49-F238E27FC236}">
                <a16:creationId xmlns:a16="http://schemas.microsoft.com/office/drawing/2014/main" id="{3F97C523-755E-E34E-B73F-4C8379AF0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20769" b="27914"/>
          <a:stretch>
            <a:fillRect/>
          </a:stretch>
        </p:blipFill>
        <p:spPr bwMode="auto">
          <a:xfrm>
            <a:off x="0" y="0"/>
            <a:ext cx="3133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7" name="Picture 7" descr="ILLPowerful">
            <a:extLst>
              <a:ext uri="{FF2B5EF4-FFF2-40B4-BE49-F238E27FC236}">
                <a16:creationId xmlns:a16="http://schemas.microsoft.com/office/drawing/2014/main" id="{1FB6972D-D464-E24C-A243-EA88A8BC8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r="28833" b="32190"/>
          <a:stretch>
            <a:fillRect/>
          </a:stretch>
        </p:blipFill>
        <p:spPr bwMode="auto">
          <a:xfrm>
            <a:off x="2286000" y="1219200"/>
            <a:ext cx="3792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8" name="Picture 8" descr="ILLHostetler">
            <a:extLst>
              <a:ext uri="{FF2B5EF4-FFF2-40B4-BE49-F238E27FC236}">
                <a16:creationId xmlns:a16="http://schemas.microsoft.com/office/drawing/2014/main" id="{D1039ED8-5C9B-1E48-AD11-29CB511E1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r="20769" b="32190"/>
          <a:stretch>
            <a:fillRect/>
          </a:stretch>
        </p:blipFill>
        <p:spPr bwMode="auto">
          <a:xfrm>
            <a:off x="5791200" y="762000"/>
            <a:ext cx="3482975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9">
            <a:extLst>
              <a:ext uri="{FF2B5EF4-FFF2-40B4-BE49-F238E27FC236}">
                <a16:creationId xmlns:a16="http://schemas.microsoft.com/office/drawing/2014/main" id="{989D4D7B-72EB-5940-AF53-37180CDED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BAE211F-C7BB-624C-813D-8D4AB18587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9906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Websites về minh họa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F9AEB1D-9B9F-D74B-BB04-F8871AFD45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676400"/>
            <a:ext cx="8077200" cy="4191000"/>
          </a:xfrm>
          <a:solidFill>
            <a:srgbClr val="0A0A0A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508000" indent="-508000" algn="l">
              <a:buFont typeface="Wingdings" pitchFamily="2" charset="2"/>
              <a:buChar char="l"/>
            </a:pPr>
            <a:r>
              <a:rPr lang="en-US" altLang="en-US" sz="4400">
                <a:ea typeface="ＭＳ Ｐゴシック" panose="020B0600070205080204" pitchFamily="34" charset="-128"/>
              </a:rPr>
              <a:t>IllustrationExchange.com</a:t>
            </a:r>
          </a:p>
          <a:p>
            <a:pPr marL="508000" indent="-508000" algn="l">
              <a:buFont typeface="Wingdings" pitchFamily="2" charset="2"/>
              <a:buChar char="l"/>
            </a:pPr>
            <a:r>
              <a:rPr lang="en-US" altLang="en-US" sz="4400">
                <a:ea typeface="ＭＳ Ｐゴシック" panose="020B0600070205080204" pitchFamily="34" charset="-128"/>
              </a:rPr>
              <a:t>PreachingToday.com</a:t>
            </a:r>
          </a:p>
          <a:p>
            <a:pPr marL="508000" indent="-508000" algn="l">
              <a:buFont typeface="Wingdings" pitchFamily="2" charset="2"/>
              <a:buChar char="l"/>
            </a:pPr>
            <a:r>
              <a:rPr lang="en-US" alt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SermonCentral.com</a:t>
            </a:r>
          </a:p>
          <a:p>
            <a:pPr marL="508000" indent="-508000" algn="l">
              <a:buFont typeface="Wingdings" pitchFamily="2" charset="2"/>
              <a:buChar char="l"/>
            </a:pPr>
            <a:r>
              <a:rPr lang="en-US" altLang="en-US" sz="4400">
                <a:ea typeface="ＭＳ Ｐゴシック" panose="020B0600070205080204" pitchFamily="34" charset="-128"/>
              </a:rPr>
              <a:t>SermonIdeas.com</a:t>
            </a:r>
          </a:p>
          <a:p>
            <a:pPr marL="508000" indent="-508000" algn="l">
              <a:buFont typeface="Wingdings" pitchFamily="2" charset="2"/>
              <a:buChar char="l"/>
            </a:pPr>
            <a:r>
              <a:rPr lang="en-US" altLang="en-US" sz="4400">
                <a:ea typeface="ＭＳ Ｐゴシック" panose="020B0600070205080204" pitchFamily="34" charset="-128"/>
              </a:rPr>
              <a:t>MoreIllustrations.com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92DF-1B36-044C-A842-76BFB0A3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+mj-ea"/>
              </a:rPr>
              <a:t>Free Video Clips at </a:t>
            </a:r>
            <a:r>
              <a:rPr lang="en-US" sz="4000" dirty="0" err="1">
                <a:ea typeface="+mj-ea"/>
              </a:rPr>
              <a:t>WingClips.com</a:t>
            </a:r>
            <a:endParaRPr lang="en-US" sz="4000" dirty="0"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94BB3-AE5D-864B-9582-83D3E4680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WingClips.com</a:t>
            </a:r>
          </a:p>
        </p:txBody>
      </p:sp>
      <p:pic>
        <p:nvPicPr>
          <p:cNvPr id="97283" name="Picture 3" descr="WingClips Homepage.jpg">
            <a:hlinkClick r:id="rId2"/>
            <a:extLst>
              <a:ext uri="{FF2B5EF4-FFF2-40B4-BE49-F238E27FC236}">
                <a16:creationId xmlns:a16="http://schemas.microsoft.com/office/drawing/2014/main" id="{B411205D-B7C1-744E-97CE-20730E51C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 descr="MF - Plate 2">
            <a:extLst>
              <a:ext uri="{FF2B5EF4-FFF2-40B4-BE49-F238E27FC236}">
                <a16:creationId xmlns:a16="http://schemas.microsoft.com/office/drawing/2014/main" id="{642F21E4-280F-DE46-8F07-A174888F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20821" r="26654" b="50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0EE50CDB-E625-794A-B3F2-538712661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7848600" cy="1323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FF"/>
                </a:solidFill>
                <a:cs typeface="Arial" panose="020B0604020202020204" pitchFamily="34" charset="0"/>
              </a:rPr>
              <a:t>Đặt TỰA và tựa bổ sung cho mỗi minh họa</a:t>
            </a:r>
          </a:p>
        </p:txBody>
      </p:sp>
      <p:sp>
        <p:nvSpPr>
          <p:cNvPr id="98307" name="Text Box 5">
            <a:extLst>
              <a:ext uri="{FF2B5EF4-FFF2-40B4-BE49-F238E27FC236}">
                <a16:creationId xmlns:a16="http://schemas.microsoft.com/office/drawing/2014/main" id="{1CF31F7D-2F34-0647-99D8-E6079AD10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98308" name="Rectangle 6">
            <a:extLst>
              <a:ext uri="{FF2B5EF4-FFF2-40B4-BE49-F238E27FC236}">
                <a16:creationId xmlns:a16="http://schemas.microsoft.com/office/drawing/2014/main" id="{49273DD2-0D5F-744E-B700-7DCAD2DE76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B. Lập Mục Lục Minh Họa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50D20B8-02C0-C349-BCC5-3876D928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848600" cy="8302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i="1">
                <a:solidFill>
                  <a:srgbClr val="FFFFFF"/>
                </a:solidFill>
                <a:cs typeface="Arial" panose="020B0604020202020204" pitchFamily="34" charset="0"/>
              </a:rPr>
              <a:t>Hãy thử làm...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16E40B0A-C9AC-B84D-B1C2-39551C201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0A0A0A"/>
          </a:solidFill>
        </p:spPr>
        <p:txBody>
          <a:bodyPr/>
          <a:lstStyle/>
          <a:p>
            <a:pPr eaLnBrk="1" hangingPunct="1"/>
            <a:r>
              <a:rPr lang="en-US" altLang="en-US"/>
              <a:t>TỰA ĐỀ và PHỤ ĐỀ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D7ED51C-31D4-FF48-A100-2C2375752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141913"/>
          </a:xfrm>
          <a:solidFill>
            <a:srgbClr val="0A0A0A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FFFFFF"/>
                </a:solidFill>
              </a:rPr>
              <a:t>VÍ DỤ những người xấu trong thế gian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FFFFFF"/>
                </a:solidFill>
              </a:rPr>
              <a:t>TRIẾT LÝ dẫn đến lối sống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CƯỠNG HIẾP vết hằn của tuổi thiếu niên về tình dục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QUYỀN vi phạm về quyền thừa nhận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FFFFFF"/>
                </a:solidFill>
              </a:rPr>
              <a:t>GIÁC QUAN tầm quan trọng của A/V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FFFFFF"/>
                </a:solidFill>
              </a:rPr>
              <a:t>HỌC HỎI dạy một cách rõ ràng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NIỀM TIN khảo sát về người Mỹ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DẠY như Điều rất cần trong Ht</a:t>
            </a:r>
          </a:p>
        </p:txBody>
      </p:sp>
      <p:sp>
        <p:nvSpPr>
          <p:cNvPr id="100355" name="Text Box 5">
            <a:extLst>
              <a:ext uri="{FF2B5EF4-FFF2-40B4-BE49-F238E27FC236}">
                <a16:creationId xmlns:a16="http://schemas.microsoft.com/office/drawing/2014/main" id="{C671924C-5550-7346-A386-1D7018CC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MF - Plate 2">
            <a:extLst>
              <a:ext uri="{FF2B5EF4-FFF2-40B4-BE49-F238E27FC236}">
                <a16:creationId xmlns:a16="http://schemas.microsoft.com/office/drawing/2014/main" id="{24DC2FA6-C0DC-5040-8F59-ADAC20C3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20821" r="26654" b="50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31827734-584E-EE46-AF8E-D613FDAC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78486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Đặt TỰA ĐỀ và phụ đề</a:t>
            </a:r>
          </a:p>
        </p:txBody>
      </p:sp>
      <p:sp>
        <p:nvSpPr>
          <p:cNvPr id="102403" name="Text Box 5">
            <a:extLst>
              <a:ext uri="{FF2B5EF4-FFF2-40B4-BE49-F238E27FC236}">
                <a16:creationId xmlns:a16="http://schemas.microsoft.com/office/drawing/2014/main" id="{BA16F1F4-85FC-8947-A42B-CD6A24A22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102404" name="Rectangle 6">
            <a:extLst>
              <a:ext uri="{FF2B5EF4-FFF2-40B4-BE49-F238E27FC236}">
                <a16:creationId xmlns:a16="http://schemas.microsoft.com/office/drawing/2014/main" id="{2B0BC366-42D0-AB47-B25A-37AAB9E747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731838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B. Mục Lục hóa Minh Họa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DFDC4838-E198-244A-8450-E4F2EF5EF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67000"/>
            <a:ext cx="8686800" cy="7318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C. Sắp xếp các Minh họa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BD51E2B-DC24-8B40-BC7E-809AAD719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95800"/>
            <a:ext cx="7848600" cy="22463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3 x 5 Card &amp; A4-size Files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Lưu file Word riêng biệt trên máy tính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7284CC52-BA18-234E-8AF2-D84C248A1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581400"/>
            <a:ext cx="78486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Các lựa chọn: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Illstrations Screenshot.jpg">
            <a:extLst>
              <a:ext uri="{FF2B5EF4-FFF2-40B4-BE49-F238E27FC236}">
                <a16:creationId xmlns:a16="http://schemas.microsoft.com/office/drawing/2014/main" id="{54386CD1-CDA8-C044-AEF9-7011D8908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91440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Title 1">
            <a:extLst>
              <a:ext uri="{FF2B5EF4-FFF2-40B4-BE49-F238E27FC236}">
                <a16:creationId xmlns:a16="http://schemas.microsoft.com/office/drawing/2014/main" id="{4C11ED32-3781-C545-B2F3-45DAE90109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ea typeface="ＭＳ Ｐゴシック" panose="020B0600070205080204" pitchFamily="34" charset="-128"/>
              </a:rPr>
              <a:t>My Computer Folder of Illustrations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2A9EDAE1-EFD9-DF4A-97BC-51E4C52E3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ea typeface="ＭＳ Ｐゴシック" panose="020B0600070205080204" pitchFamily="34" charset="-128"/>
              </a:rPr>
              <a:t>Black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b="1" dirty="0" err="1"/>
              <a:t>Tân</a:t>
            </a:r>
            <a:r>
              <a:rPr lang="en-US" sz="2800" b="1" dirty="0"/>
              <a:t> </a:t>
            </a:r>
            <a:r>
              <a:rPr lang="en-US" sz="2800" b="1" dirty="0" err="1"/>
              <a:t>Ước</a:t>
            </a:r>
            <a:r>
              <a:rPr lang="en-US" sz="2800" b="1" dirty="0"/>
              <a:t> </a:t>
            </a:r>
            <a:r>
              <a:rPr lang="en-US" sz="2800" b="1" dirty="0" err="1"/>
              <a:t>Lược</a:t>
            </a:r>
            <a:r>
              <a:rPr lang="en-US" sz="2800" b="1" dirty="0"/>
              <a:t> </a:t>
            </a:r>
            <a:r>
              <a:rPr lang="en-US" sz="2800" b="1" dirty="0" err="1"/>
              <a:t>Khảo</a:t>
            </a:r>
            <a:r>
              <a:rPr lang="en-US" sz="2800" b="1" dirty="0"/>
              <a:t>—</a:t>
            </a:r>
            <a:r>
              <a:rPr lang="en-US" sz="28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1738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Sunrise &amp; Sunset 1607">
            <a:extLst>
              <a:ext uri="{FF2B5EF4-FFF2-40B4-BE49-F238E27FC236}">
                <a16:creationId xmlns:a16="http://schemas.microsoft.com/office/drawing/2014/main" id="{6D8C1A6E-B48B-DD4E-BDF9-D5C28B31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23" name="Rectangle 3">
            <a:extLst>
              <a:ext uri="{FF2B5EF4-FFF2-40B4-BE49-F238E27FC236}">
                <a16:creationId xmlns:a16="http://schemas.microsoft.com/office/drawing/2014/main" id="{B565FFAA-2A23-C84A-BCEE-B2D016C879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058275" cy="1143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ea typeface="ＭＳ Ｐゴシック" panose="020B0600070205080204" pitchFamily="34" charset="-128"/>
              </a:rPr>
              <a:t>Cách có được những minh họa tốt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E76000AE-F2A6-1044-B514-CA0A509E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1208326" name="Oval 6">
            <a:extLst>
              <a:ext uri="{FF2B5EF4-FFF2-40B4-BE49-F238E27FC236}">
                <a16:creationId xmlns:a16="http://schemas.microsoft.com/office/drawing/2014/main" id="{BC01885C-0E11-BD48-866F-CECF1671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09800"/>
            <a:ext cx="3810000" cy="3657600"/>
          </a:xfrm>
          <a:prstGeom prst="ellips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08327" name="Text Box 7">
            <a:extLst>
              <a:ext uri="{FF2B5EF4-FFF2-40B4-BE49-F238E27FC236}">
                <a16:creationId xmlns:a16="http://schemas.microsoft.com/office/drawing/2014/main" id="{01B4DE20-2010-2145-A0F0-06C7A822A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874963"/>
            <a:ext cx="2986087" cy="1570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chemeClr val="folHlink"/>
                </a:solidFill>
              </a:rPr>
              <a:t>Thế giới của thính giả</a:t>
            </a:r>
            <a:br>
              <a:rPr lang="en-US" altLang="en-US" sz="3200" b="1">
                <a:solidFill>
                  <a:schemeClr val="folHlink"/>
                </a:solidFill>
              </a:rPr>
            </a:br>
            <a:r>
              <a:rPr lang="en-US" altLang="en-US" sz="3200" b="1">
                <a:solidFill>
                  <a:schemeClr val="folHlink"/>
                </a:solidFill>
              </a:rPr>
              <a:t>(Họ)</a:t>
            </a:r>
          </a:p>
        </p:txBody>
      </p:sp>
      <p:sp>
        <p:nvSpPr>
          <p:cNvPr id="1208328" name="Oval 8">
            <a:extLst>
              <a:ext uri="{FF2B5EF4-FFF2-40B4-BE49-F238E27FC236}">
                <a16:creationId xmlns:a16="http://schemas.microsoft.com/office/drawing/2014/main" id="{B8EF95F4-4D27-CB44-B2C1-E2C2C1FDC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2209800"/>
            <a:ext cx="3810000" cy="3657600"/>
          </a:xfrm>
          <a:prstGeom prst="ellipse">
            <a:avLst/>
          </a:prstGeom>
          <a:noFill/>
          <a:ln w="57150">
            <a:solidFill>
              <a:srgbClr val="C9C4FF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08329" name="Text Box 9">
            <a:extLst>
              <a:ext uri="{FF2B5EF4-FFF2-40B4-BE49-F238E27FC236}">
                <a16:creationId xmlns:a16="http://schemas.microsoft.com/office/drawing/2014/main" id="{20324796-26A0-2D42-93A5-D802A9CE8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74963"/>
            <a:ext cx="3124200" cy="15700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rgbClr val="C9C4FF"/>
                </a:solidFill>
              </a:rPr>
              <a:t>Thế giới của người giảng</a:t>
            </a:r>
            <a:br>
              <a:rPr lang="en-US" sz="3200" b="1">
                <a:solidFill>
                  <a:srgbClr val="C9C4FF"/>
                </a:solidFill>
              </a:rPr>
            </a:br>
            <a:r>
              <a:rPr lang="en-US" sz="3200" b="1">
                <a:solidFill>
                  <a:srgbClr val="C9C4FF"/>
                </a:solidFill>
              </a:rPr>
              <a:t>(Bạn)</a:t>
            </a:r>
          </a:p>
        </p:txBody>
      </p:sp>
      <p:sp>
        <p:nvSpPr>
          <p:cNvPr id="1208330" name="Text Box 10">
            <a:extLst>
              <a:ext uri="{FF2B5EF4-FFF2-40B4-BE49-F238E27FC236}">
                <a16:creationId xmlns:a16="http://schemas.microsoft.com/office/drawing/2014/main" id="{B32E1B3F-99BE-E544-911C-1F8583D1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172200"/>
            <a:ext cx="6234112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 i="1">
                <a:solidFill>
                  <a:schemeClr val="bg1"/>
                </a:solidFill>
              </a:rPr>
              <a:t>Minh họa tốt nhất là phần nào?</a:t>
            </a:r>
          </a:p>
        </p:txBody>
      </p:sp>
      <p:sp>
        <p:nvSpPr>
          <p:cNvPr id="1208331" name="Text Box 11">
            <a:extLst>
              <a:ext uri="{FF2B5EF4-FFF2-40B4-BE49-F238E27FC236}">
                <a16:creationId xmlns:a16="http://schemas.microsoft.com/office/drawing/2014/main" id="{74D0B5BF-AE1E-AE40-B98F-85C1519B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660775"/>
            <a:ext cx="4381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08332" name="Text Box 12">
            <a:extLst>
              <a:ext uri="{FF2B5EF4-FFF2-40B4-BE49-F238E27FC236}">
                <a16:creationId xmlns:a16="http://schemas.microsoft.com/office/drawing/2014/main" id="{9693305B-C09E-A94A-ABCF-1F2D8837D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64050"/>
            <a:ext cx="4381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08333" name="Text Box 13">
            <a:extLst>
              <a:ext uri="{FF2B5EF4-FFF2-40B4-BE49-F238E27FC236}">
                <a16:creationId xmlns:a16="http://schemas.microsoft.com/office/drawing/2014/main" id="{33110DA3-2446-104C-B9C7-1A9A25092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64050"/>
            <a:ext cx="4381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08334" name="Text Box 14">
            <a:extLst>
              <a:ext uri="{FF2B5EF4-FFF2-40B4-BE49-F238E27FC236}">
                <a16:creationId xmlns:a16="http://schemas.microsoft.com/office/drawing/2014/main" id="{25DAAEDF-7B40-E448-8618-F63268BA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562600"/>
            <a:ext cx="43815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08325" name="Text Box 5">
            <a:extLst>
              <a:ext uri="{FF2B5EF4-FFF2-40B4-BE49-F238E27FC236}">
                <a16:creationId xmlns:a16="http://schemas.microsoft.com/office/drawing/2014/main" id="{7E094590-1BCF-2F4E-945A-260893E41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9154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A.	Đưa ra những minh họa từ thế giới của thính giả của bạn—không phải của bạn!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0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6" grpId="0" animBg="1"/>
      <p:bldP spid="1208327" grpId="0"/>
      <p:bldP spid="1208328" grpId="0" animBg="1"/>
      <p:bldP spid="1208329" grpId="0"/>
      <p:bldP spid="1208330" grpId="0"/>
      <p:bldP spid="1208331" grpId="0"/>
      <p:bldP spid="1208332" grpId="0"/>
      <p:bldP spid="1208333" grpId="0"/>
      <p:bldP spid="1208334" grpId="0"/>
      <p:bldP spid="12083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Sunrise &amp; Sunset 1607">
            <a:extLst>
              <a:ext uri="{FF2B5EF4-FFF2-40B4-BE49-F238E27FC236}">
                <a16:creationId xmlns:a16="http://schemas.microsoft.com/office/drawing/2014/main" id="{2906D814-8F3E-3949-AA28-C2C676B2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>
            <a:extLst>
              <a:ext uri="{FF2B5EF4-FFF2-40B4-BE49-F238E27FC236}">
                <a16:creationId xmlns:a16="http://schemas.microsoft.com/office/drawing/2014/main" id="{4E178F7A-69A7-BB49-9820-AEC192093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94C33FEF-36C2-BF4C-95A8-52BD22FF7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89154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A. Đưa ra những minh họa từ thế giới của thính giả của bạn—không phải của bạn!</a:t>
            </a:r>
          </a:p>
        </p:txBody>
      </p:sp>
      <p:sp>
        <p:nvSpPr>
          <p:cNvPr id="12293" name="Text Box 10">
            <a:extLst>
              <a:ext uri="{FF2B5EF4-FFF2-40B4-BE49-F238E27FC236}">
                <a16:creationId xmlns:a16="http://schemas.microsoft.com/office/drawing/2014/main" id="{4866F7FF-7028-C74A-9388-501CC84F6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51088"/>
            <a:ext cx="8915400" cy="10779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B.  Hoàn tất bố cục sớm hàng tuần—bạn sẽ có thời gian tìm được minh họa tốt</a:t>
            </a:r>
          </a:p>
        </p:txBody>
      </p:sp>
      <p:sp>
        <p:nvSpPr>
          <p:cNvPr id="1252367" name="Text Box 15">
            <a:extLst>
              <a:ext uri="{FF2B5EF4-FFF2-40B4-BE49-F238E27FC236}">
                <a16:creationId xmlns:a16="http://schemas.microsoft.com/office/drawing/2014/main" id="{0C2E0528-076C-D64C-BBC0-3C133A3D6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27450"/>
            <a:ext cx="89154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chemeClr val="bg1"/>
                </a:solidFill>
              </a:rPr>
              <a:t>C.  Sử dụng nhiều loại minh họa.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444FC8-670D-B545-AD7C-FE6384549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058275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bg1"/>
                </a:solidFill>
              </a:rPr>
              <a:t>Cách có được những minh họa tốt</a:t>
            </a:r>
            <a:endParaRPr lang="en-US" alt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ILL3Specific">
            <a:extLst>
              <a:ext uri="{FF2B5EF4-FFF2-40B4-BE49-F238E27FC236}">
                <a16:creationId xmlns:a16="http://schemas.microsoft.com/office/drawing/2014/main" id="{AFF0C847-9F88-474B-97AA-5CFC0D1C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4445" b="66025"/>
          <a:stretch>
            <a:fillRect/>
          </a:stretch>
        </p:blipFill>
        <p:spPr bwMode="auto">
          <a:xfrm>
            <a:off x="0" y="1685925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5250" name="Rectangle 2">
            <a:extLst>
              <a:ext uri="{FF2B5EF4-FFF2-40B4-BE49-F238E27FC236}">
                <a16:creationId xmlns:a16="http://schemas.microsoft.com/office/drawing/2014/main" id="{445611DF-887B-C742-92B9-E57B7ED64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Đừng Tấn Công Bằng Sự Cụ Thể</a:t>
            </a:r>
            <a:endParaRPr lang="en-US" altLang="en-US" sz="40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2468" name="Rectangle 5">
            <a:extLst>
              <a:ext uri="{FF2B5EF4-FFF2-40B4-BE49-F238E27FC236}">
                <a16:creationId xmlns:a16="http://schemas.microsoft.com/office/drawing/2014/main" id="{CD423751-331F-EC46-ABB8-820716028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715000"/>
            <a:ext cx="7529512" cy="10668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ja-JP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b="1">
                <a:solidFill>
                  <a:schemeClr val="accent2"/>
                </a:solidFill>
                <a:ea typeface="ＭＳ Ｐゴシック" panose="020B0600070205080204" pitchFamily="34" charset="-128"/>
              </a:rPr>
              <a:t>Tôi ước gì ông ấy bớt cụ thể một chút trong phần minh họa của ổng</a:t>
            </a:r>
            <a:r>
              <a:rPr lang="ja-JP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”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Sunrise &amp; Sunset 1607">
            <a:extLst>
              <a:ext uri="{FF2B5EF4-FFF2-40B4-BE49-F238E27FC236}">
                <a16:creationId xmlns:a16="http://schemas.microsoft.com/office/drawing/2014/main" id="{53651C1A-E2E3-0140-A3B1-A4FBB5B3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>
            <a:extLst>
              <a:ext uri="{FF2B5EF4-FFF2-40B4-BE49-F238E27FC236}">
                <a16:creationId xmlns:a16="http://schemas.microsoft.com/office/drawing/2014/main" id="{F01A06D9-F2D5-3C48-8854-21244489C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F30EB3B-667B-C644-B3F1-3D0EFECA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79248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3413" indent="-6334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D.  Đừng kể chuyện—hãy làm chúng sống lại!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D5A9919-2A64-C144-AB5A-99871DA23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058275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bg1"/>
                </a:solidFill>
              </a:rPr>
              <a:t>Cách có được những minh họa tốt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B3D41857-2398-FC4E-AA9B-11DA1CD26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89154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A. Đưa ra những minh họa từ thế giới của thính giả của bạn—không phải của bạn!</a:t>
            </a:r>
          </a:p>
        </p:txBody>
      </p:sp>
      <p:sp>
        <p:nvSpPr>
          <p:cNvPr id="14343" name="Text Box 10">
            <a:extLst>
              <a:ext uri="{FF2B5EF4-FFF2-40B4-BE49-F238E27FC236}">
                <a16:creationId xmlns:a16="http://schemas.microsoft.com/office/drawing/2014/main" id="{84597803-C884-FC46-8C0B-52944D017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51088"/>
            <a:ext cx="8915400" cy="10779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B.  Hoàn tất bố cục sớm hàng tuần—bạn sẽ có thời gian tìm được minh họa tốt</a:t>
            </a:r>
          </a:p>
        </p:txBody>
      </p:sp>
      <p:sp>
        <p:nvSpPr>
          <p:cNvPr id="14344" name="Text Box 15">
            <a:extLst>
              <a:ext uri="{FF2B5EF4-FFF2-40B4-BE49-F238E27FC236}">
                <a16:creationId xmlns:a16="http://schemas.microsoft.com/office/drawing/2014/main" id="{0518301C-7D0D-424D-BA0D-904BA03C3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27450"/>
            <a:ext cx="89154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chemeClr val="bg1"/>
                </a:solidFill>
              </a:rPr>
              <a:t>C.  Sử dụng nhiều loại minh họa.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Rectangle 3">
            <a:extLst>
              <a:ext uri="{FF2B5EF4-FFF2-40B4-BE49-F238E27FC236}">
                <a16:creationId xmlns:a16="http://schemas.microsoft.com/office/drawing/2014/main" id="{5630E311-1EA5-7D43-8B74-AE90D2023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F7642041-ED1E-8544-8E77-12F2336806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6213" y="0"/>
            <a:ext cx="8837612" cy="11430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Kể Chuyện &amp; Hài Hước</a:t>
            </a:r>
            <a:endParaRPr lang="en-US" altLang="en-US" sz="6000" b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6564" name="Picture 5" descr="ILLStories">
            <a:extLst>
              <a:ext uri="{FF2B5EF4-FFF2-40B4-BE49-F238E27FC236}">
                <a16:creationId xmlns:a16="http://schemas.microsoft.com/office/drawing/2014/main" id="{480925C8-4C1C-FA4F-B4D5-8A736C7D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r="15729" b="24350"/>
          <a:stretch>
            <a:fillRect/>
          </a:stretch>
        </p:blipFill>
        <p:spPr bwMode="auto">
          <a:xfrm rot="315383">
            <a:off x="762000" y="1219200"/>
            <a:ext cx="3665538" cy="5638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6" descr="ILL1001ills">
            <a:extLst>
              <a:ext uri="{FF2B5EF4-FFF2-40B4-BE49-F238E27FC236}">
                <a16:creationId xmlns:a16="http://schemas.microsoft.com/office/drawing/2014/main" id="{200D1F0C-4CAB-F949-BCC7-28D76A390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r="20769" b="32190"/>
          <a:stretch>
            <a:fillRect/>
          </a:stretch>
        </p:blipFill>
        <p:spPr bwMode="auto">
          <a:xfrm rot="314764">
            <a:off x="5148263" y="1219200"/>
            <a:ext cx="3614737" cy="5638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Sunrise &amp; Sunset 1607">
            <a:extLst>
              <a:ext uri="{FF2B5EF4-FFF2-40B4-BE49-F238E27FC236}">
                <a16:creationId xmlns:a16="http://schemas.microsoft.com/office/drawing/2014/main" id="{0FF78FBA-F368-684D-8075-1AD72F5D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:a16="http://schemas.microsoft.com/office/drawing/2014/main" id="{87AABD58-EAB9-834E-81BE-57CD45273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16388" name="Text Box 8">
            <a:extLst>
              <a:ext uri="{FF2B5EF4-FFF2-40B4-BE49-F238E27FC236}">
                <a16:creationId xmlns:a16="http://schemas.microsoft.com/office/drawing/2014/main" id="{1B72BCF8-7DA8-9143-BA6A-CD7C9EE8B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65625"/>
            <a:ext cx="7924800" cy="1076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3413" indent="-6334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FFFFFF"/>
                </a:solidFill>
              </a:rPr>
              <a:t>D.  Đừng kể chuyện—hãy làm chúng sống lại!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8B6AFB7-8416-3E40-8701-8AAC0408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058275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FFFF"/>
                </a:solidFill>
              </a:rPr>
              <a:t>Cách có được những minh họa tốt</a:t>
            </a: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E1C792D1-4D0B-5B4A-B09A-8821F3C5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89154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FFFFFF"/>
                </a:solidFill>
              </a:rPr>
              <a:t>A. Đưa ra những minh họa từ thế giới của thính giả của bạn—không phải của bạn!</a:t>
            </a:r>
          </a:p>
        </p:txBody>
      </p:sp>
      <p:sp>
        <p:nvSpPr>
          <p:cNvPr id="16391" name="Text Box 10">
            <a:extLst>
              <a:ext uri="{FF2B5EF4-FFF2-40B4-BE49-F238E27FC236}">
                <a16:creationId xmlns:a16="http://schemas.microsoft.com/office/drawing/2014/main" id="{5124AFA7-A442-5543-A5EB-A4A6BB1E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51088"/>
            <a:ext cx="8915400" cy="10779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FFFFFF"/>
                </a:solidFill>
              </a:rPr>
              <a:t>B.  Hoàn tất bố cục sớm hàng tuần—bạn sẽ có thời gian tìm được minh họa tốt</a:t>
            </a:r>
          </a:p>
        </p:txBody>
      </p:sp>
      <p:sp>
        <p:nvSpPr>
          <p:cNvPr id="16392" name="Text Box 15">
            <a:extLst>
              <a:ext uri="{FF2B5EF4-FFF2-40B4-BE49-F238E27FC236}">
                <a16:creationId xmlns:a16="http://schemas.microsoft.com/office/drawing/2014/main" id="{4D34F2A6-C219-4D43-B440-1E8712048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73463"/>
            <a:ext cx="89154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FFFFFF"/>
                </a:solidFill>
              </a:rPr>
              <a:t>C.  Sử dụng nhiều loại minh họa.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C750D857-0C46-9544-B983-86814880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89588"/>
            <a:ext cx="8915400" cy="1076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E.  Mỗi 3 phút giảng, minh họa một lần (18 minh họa trong 15 ph!)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E5E39DC3-DBC2-0241-AA0B-A5B9AEE43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676400"/>
          </a:xfrm>
          <a:noFill/>
        </p:spPr>
        <p:txBody>
          <a:bodyPr/>
          <a:lstStyle/>
          <a:p>
            <a:pPr algn="l" eaLnBrk="1" hangingPunct="1"/>
            <a:r>
              <a:rPr lang="en-US" altLang="en-US" sz="12900" b="1">
                <a:solidFill>
                  <a:srgbClr val="FF0000"/>
                </a:solidFill>
                <a:ea typeface="ＭＳ Ｐゴシック" panose="020B0600070205080204" pitchFamily="34" charset="-128"/>
              </a:rPr>
              <a:t>Nguy Hiểm</a:t>
            </a:r>
            <a:endParaRPr lang="en-US" altLang="en-US" sz="129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64643" name="Text Box 3">
            <a:extLst>
              <a:ext uri="{FF2B5EF4-FFF2-40B4-BE49-F238E27FC236}">
                <a16:creationId xmlns:a16="http://schemas.microsoft.com/office/drawing/2014/main" id="{BAA933A4-0A37-B042-96DA-443CE5737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5410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FFB97C"/>
                </a:solidFill>
              </a:rPr>
              <a:t>Chuyện thêm mắm muối</a:t>
            </a:r>
          </a:p>
          <a:p>
            <a:r>
              <a:rPr lang="en-US" altLang="en-US" sz="3200" b="1">
                <a:solidFill>
                  <a:srgbClr val="FFB97C"/>
                </a:solidFill>
              </a:rPr>
              <a:t>Chuyện thừa</a:t>
            </a:r>
          </a:p>
          <a:p>
            <a:r>
              <a:rPr lang="en-US" altLang="en-US" sz="3200" b="1">
                <a:solidFill>
                  <a:srgbClr val="FFB97C"/>
                </a:solidFill>
              </a:rPr>
              <a:t>Chuyện tự nâng cái tôi</a:t>
            </a:r>
          </a:p>
          <a:p>
            <a:r>
              <a:rPr lang="en-US" altLang="en-US" sz="3200" b="1">
                <a:solidFill>
                  <a:srgbClr val="FFB97C"/>
                </a:solidFill>
              </a:rPr>
              <a:t>Chuyện hư cấu</a:t>
            </a:r>
          </a:p>
          <a:p>
            <a:r>
              <a:rPr lang="en-US" altLang="en-US" sz="3200" b="1">
                <a:solidFill>
                  <a:srgbClr val="FFB97C"/>
                </a:solidFill>
              </a:rPr>
              <a:t>Chuyện lôi kéo</a:t>
            </a:r>
          </a:p>
        </p:txBody>
      </p:sp>
      <p:sp>
        <p:nvSpPr>
          <p:cNvPr id="1264644" name="Text Box 4">
            <a:extLst>
              <a:ext uri="{FF2B5EF4-FFF2-40B4-BE49-F238E27FC236}">
                <a16:creationId xmlns:a16="http://schemas.microsoft.com/office/drawing/2014/main" id="{8C26DFB5-D6C5-3D41-B609-672A01E34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81200"/>
            <a:ext cx="36099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b="1" u="sng">
                <a:solidFill>
                  <a:schemeClr val="accent1"/>
                </a:solidFill>
              </a:rPr>
              <a:t>Kiểm tra:</a:t>
            </a:r>
          </a:p>
          <a:p>
            <a:r>
              <a:rPr lang="en-US" altLang="en-US" sz="3600" b="1">
                <a:solidFill>
                  <a:schemeClr val="accent1"/>
                </a:solidFill>
              </a:rPr>
              <a:t>Độ dài</a:t>
            </a:r>
          </a:p>
          <a:p>
            <a:r>
              <a:rPr lang="en-US" altLang="en-US" sz="3600" b="1">
                <a:solidFill>
                  <a:schemeClr val="accent1"/>
                </a:solidFill>
              </a:rPr>
              <a:t>Phù hợp</a:t>
            </a:r>
          </a:p>
          <a:p>
            <a:r>
              <a:rPr lang="en-US" altLang="en-US" sz="3600" b="1">
                <a:solidFill>
                  <a:schemeClr val="accent1"/>
                </a:solidFill>
              </a:rPr>
              <a:t>Khiêm nhường</a:t>
            </a:r>
          </a:p>
          <a:p>
            <a:r>
              <a:rPr lang="en-US" altLang="en-US" sz="3600" b="1">
                <a:solidFill>
                  <a:schemeClr val="accent1"/>
                </a:solidFill>
              </a:rPr>
              <a:t>Tính chân thật</a:t>
            </a:r>
          </a:p>
          <a:p>
            <a:r>
              <a:rPr lang="en-US" altLang="en-US" sz="3600" b="1">
                <a:solidFill>
                  <a:schemeClr val="accent1"/>
                </a:solidFill>
              </a:rPr>
              <a:t>Động cơ</a:t>
            </a:r>
          </a:p>
        </p:txBody>
      </p:sp>
      <p:sp>
        <p:nvSpPr>
          <p:cNvPr id="70660" name="Text Box 5">
            <a:extLst>
              <a:ext uri="{FF2B5EF4-FFF2-40B4-BE49-F238E27FC236}">
                <a16:creationId xmlns:a16="http://schemas.microsoft.com/office/drawing/2014/main" id="{FC81C7D3-DE44-1649-8456-67ACA0441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1"/>
                </a:solidFill>
              </a:rPr>
              <a:t>Adapted from LeRoy Patterson Stuart in SBC </a:t>
            </a:r>
            <a:r>
              <a:rPr lang="en-US" altLang="en-US" i="1">
                <a:solidFill>
                  <a:schemeClr val="accent1"/>
                </a:solidFill>
              </a:rPr>
              <a:t>100-Fold</a:t>
            </a:r>
            <a:r>
              <a:rPr lang="en-US" altLang="en-US">
                <a:solidFill>
                  <a:schemeClr val="accent1"/>
                </a:solidFill>
              </a:rPr>
              <a:t> (Feb 92)</a:t>
            </a:r>
          </a:p>
        </p:txBody>
      </p:sp>
      <p:pic>
        <p:nvPicPr>
          <p:cNvPr id="70661" name="Picture 6" descr="oth-tick">
            <a:extLst>
              <a:ext uri="{FF2B5EF4-FFF2-40B4-BE49-F238E27FC236}">
                <a16:creationId xmlns:a16="http://schemas.microsoft.com/office/drawing/2014/main" id="{DA4F0724-F50B-6342-BF3B-CB1F57DE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6850"/>
            <a:ext cx="16002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Line 7">
            <a:extLst>
              <a:ext uri="{FF2B5EF4-FFF2-40B4-BE49-F238E27FC236}">
                <a16:creationId xmlns:a16="http://schemas.microsoft.com/office/drawing/2014/main" id="{42EA73B6-656F-AC42-8093-7D6A44149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-609600" y="6324600"/>
            <a:ext cx="1066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Text Box 8">
            <a:extLst>
              <a:ext uri="{FF2B5EF4-FFF2-40B4-BE49-F238E27FC236}">
                <a16:creationId xmlns:a16="http://schemas.microsoft.com/office/drawing/2014/main" id="{8EBC73D4-1509-A243-9C30-63FE0942B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86C8073-768D-2742-9E6A-51A31852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79248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F.  Tránh những nguy hiểm này khi minh họa…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6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6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6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64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64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64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64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64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64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43" grpId="0" build="p"/>
      <p:bldP spid="1264644" grpId="0" build="p"/>
      <p:bldP spid="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oyalty">
  <a:themeElements>
    <a:clrScheme name="Royalty 2">
      <a:dk1>
        <a:srgbClr val="3E3E5C"/>
      </a:dk1>
      <a:lt1>
        <a:srgbClr val="FFFF00"/>
      </a:lt1>
      <a:dk2>
        <a:srgbClr val="9358A0"/>
      </a:dk2>
      <a:lt2>
        <a:srgbClr val="FFFF00"/>
      </a:lt2>
      <a:accent1>
        <a:srgbClr val="60597B"/>
      </a:accent1>
      <a:accent2>
        <a:srgbClr val="6666FF"/>
      </a:accent2>
      <a:accent3>
        <a:srgbClr val="C8B4CD"/>
      </a:accent3>
      <a:accent4>
        <a:srgbClr val="DADA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Royalty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oyalty 1">
        <a:dk1>
          <a:srgbClr val="336699"/>
        </a:dk1>
        <a:lt1>
          <a:srgbClr val="FFFF00"/>
        </a:lt1>
        <a:dk2>
          <a:srgbClr val="9358A0"/>
        </a:dk2>
        <a:lt2>
          <a:srgbClr val="FFFF00"/>
        </a:lt2>
        <a:accent1>
          <a:srgbClr val="003399"/>
        </a:accent1>
        <a:accent2>
          <a:srgbClr val="468A4B"/>
        </a:accent2>
        <a:accent3>
          <a:srgbClr val="C8B4CD"/>
        </a:accent3>
        <a:accent4>
          <a:srgbClr val="DADA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yalty 2">
        <a:dk1>
          <a:srgbClr val="3E3E5C"/>
        </a:dk1>
        <a:lt1>
          <a:srgbClr val="FFFF00"/>
        </a:lt1>
        <a:dk2>
          <a:srgbClr val="9358A0"/>
        </a:dk2>
        <a:lt2>
          <a:srgbClr val="FFFF00"/>
        </a:lt2>
        <a:accent1>
          <a:srgbClr val="60597B"/>
        </a:accent1>
        <a:accent2>
          <a:srgbClr val="6666FF"/>
        </a:accent2>
        <a:accent3>
          <a:srgbClr val="C8B4CD"/>
        </a:accent3>
        <a:accent4>
          <a:srgbClr val="DADA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4260</TotalTime>
  <Words>844</Words>
  <Application>Microsoft Macintosh PowerPoint</Application>
  <PresentationFormat>On-screen Show (4:3)</PresentationFormat>
  <Paragraphs>153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ＭＳ Ｐゴシック</vt:lpstr>
      <vt:lpstr>Times</vt:lpstr>
      <vt:lpstr>Monotype Sorts</vt:lpstr>
      <vt:lpstr>Tahoma</vt:lpstr>
      <vt:lpstr>Wingdings</vt:lpstr>
      <vt:lpstr>Comic Sans MS</vt:lpstr>
      <vt:lpstr>Blank Presentation</vt:lpstr>
      <vt:lpstr>untitled 1</vt:lpstr>
      <vt:lpstr>Royalty</vt:lpstr>
      <vt:lpstr>Northern Lights</vt:lpstr>
      <vt:lpstr>Default Design</vt:lpstr>
      <vt:lpstr>1_Default Design</vt:lpstr>
      <vt:lpstr>8_Default Design</vt:lpstr>
      <vt:lpstr>Microsoft ClipArt Gallery</vt:lpstr>
      <vt:lpstr>Minh Họa</vt:lpstr>
      <vt:lpstr>Tầm Quan Trọng của Những Minh Họa Tốt</vt:lpstr>
      <vt:lpstr>Cách có được những minh họa tốt</vt:lpstr>
      <vt:lpstr>PowerPoint Presentation</vt:lpstr>
      <vt:lpstr>Đừng Tấn Công Bằng Sự Cụ Thể</vt:lpstr>
      <vt:lpstr>PowerPoint Presentation</vt:lpstr>
      <vt:lpstr>Kể Chuyện &amp; Hài Hước</vt:lpstr>
      <vt:lpstr>PowerPoint Presentation</vt:lpstr>
      <vt:lpstr>Nguy Hiểm</vt:lpstr>
      <vt:lpstr>Cách làm mục lục các minh họa</vt:lpstr>
      <vt:lpstr>Xin phép trước khi dùng bất cứ cá nhân nào trong minh họa của bạn. </vt:lpstr>
      <vt:lpstr>Fun with Chinese Characters</vt:lpstr>
      <vt:lpstr>Fun with Chinese Characters</vt:lpstr>
      <vt:lpstr>Người Giảng Lấy Minh Họa Ở Đâu?</vt:lpstr>
      <vt:lpstr>Look Around 1 of 3</vt:lpstr>
      <vt:lpstr>Look Around 2 of 3</vt:lpstr>
      <vt:lpstr>Nhìn quanh! 3 of 3</vt:lpstr>
      <vt:lpstr>Chọn ví dụ cách cẩn thận</vt:lpstr>
      <vt:lpstr>Bảo Vệ Hôn Nhân của Bạn!</vt:lpstr>
      <vt:lpstr>Other Books</vt:lpstr>
      <vt:lpstr>Websites về minh họa</vt:lpstr>
      <vt:lpstr>Free Video Clips at WingClips.com</vt:lpstr>
      <vt:lpstr>B. Lập Mục Lục Minh Họa</vt:lpstr>
      <vt:lpstr>TỰA ĐỀ và PHỤ ĐỀ</vt:lpstr>
      <vt:lpstr>B. Mục Lục hóa Minh Họa</vt:lpstr>
      <vt:lpstr>My Computer Folder of Illustrations</vt:lpstr>
      <vt:lpstr>Black</vt:lpstr>
      <vt:lpstr>Tân Ước Lược Khảo—BibleStudyDownloads.org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104</cp:revision>
  <dcterms:created xsi:type="dcterms:W3CDTF">2004-09-11T01:03:24Z</dcterms:created>
  <dcterms:modified xsi:type="dcterms:W3CDTF">2018-12-18T03:57:19Z</dcterms:modified>
</cp:coreProperties>
</file>