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728" r:id="rId3"/>
    <p:sldMasterId id="2147483740" r:id="rId4"/>
    <p:sldMasterId id="2147483908" r:id="rId5"/>
    <p:sldMasterId id="2147484147" r:id="rId6"/>
    <p:sldMasterId id="2147484159" r:id="rId7"/>
    <p:sldMasterId id="2147484171" r:id="rId8"/>
    <p:sldMasterId id="2147484361" r:id="rId9"/>
    <p:sldMasterId id="2147484753" r:id="rId10"/>
  </p:sldMasterIdLst>
  <p:notesMasterIdLst>
    <p:notesMasterId r:id="rId42"/>
  </p:notesMasterIdLst>
  <p:sldIdLst>
    <p:sldId id="308" r:id="rId11"/>
    <p:sldId id="336" r:id="rId12"/>
    <p:sldId id="337" r:id="rId13"/>
    <p:sldId id="338" r:id="rId14"/>
    <p:sldId id="315" r:id="rId15"/>
    <p:sldId id="314" r:id="rId16"/>
    <p:sldId id="316" r:id="rId17"/>
    <p:sldId id="325" r:id="rId18"/>
    <p:sldId id="329" r:id="rId19"/>
    <p:sldId id="319" r:id="rId20"/>
    <p:sldId id="318" r:id="rId21"/>
    <p:sldId id="326" r:id="rId22"/>
    <p:sldId id="321" r:id="rId23"/>
    <p:sldId id="323" r:id="rId24"/>
    <p:sldId id="328" r:id="rId25"/>
    <p:sldId id="320" r:id="rId26"/>
    <p:sldId id="309" r:id="rId27"/>
    <p:sldId id="324" r:id="rId28"/>
    <p:sldId id="339" r:id="rId29"/>
    <p:sldId id="317" r:id="rId30"/>
    <p:sldId id="331" r:id="rId31"/>
    <p:sldId id="340" r:id="rId32"/>
    <p:sldId id="333" r:id="rId33"/>
    <p:sldId id="332" r:id="rId34"/>
    <p:sldId id="342" r:id="rId35"/>
    <p:sldId id="330" r:id="rId36"/>
    <p:sldId id="334" r:id="rId37"/>
    <p:sldId id="258" r:id="rId38"/>
    <p:sldId id="341" r:id="rId39"/>
    <p:sldId id="335" r:id="rId40"/>
    <p:sldId id="296"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E371F00-B863-A145-98F6-334A18738050}"/>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a:extLst>
              <a:ext uri="{FF2B5EF4-FFF2-40B4-BE49-F238E27FC236}">
                <a16:creationId xmlns:a16="http://schemas.microsoft.com/office/drawing/2014/main" id="{3BB2C7EB-54A6-A145-BF57-62D54853D6DA}"/>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02404" name="Rectangle 4">
            <a:extLst>
              <a:ext uri="{FF2B5EF4-FFF2-40B4-BE49-F238E27FC236}">
                <a16:creationId xmlns:a16="http://schemas.microsoft.com/office/drawing/2014/main" id="{72011B6B-AA44-D145-86BF-5F96B5CDD60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A59FD0-FBA6-894A-89B5-09CB5A05B5B4}"/>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850EEBA8-302A-A14B-A7A3-D2B38141A7A3}"/>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a:extLst>
              <a:ext uri="{FF2B5EF4-FFF2-40B4-BE49-F238E27FC236}">
                <a16:creationId xmlns:a16="http://schemas.microsoft.com/office/drawing/2014/main" id="{A4355595-E91F-CE40-BB4D-678CD9145A9E}"/>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ED6EED56-2FD5-2643-ADC2-813C4A6012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6B2A665-7386-3049-BE3A-3EB2F202C9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93C8E0-BBF8-9A4D-914E-6215688AB3FD}" type="slidenum">
              <a:rPr lang="en-US" altLang="en-US" sz="1200"/>
              <a:pPr/>
              <a:t>1</a:t>
            </a:fld>
            <a:endParaRPr lang="en-US" altLang="en-US" sz="1200"/>
          </a:p>
        </p:txBody>
      </p:sp>
      <p:sp>
        <p:nvSpPr>
          <p:cNvPr id="104450" name="Rectangle 2">
            <a:extLst>
              <a:ext uri="{FF2B5EF4-FFF2-40B4-BE49-F238E27FC236}">
                <a16:creationId xmlns:a16="http://schemas.microsoft.com/office/drawing/2014/main" id="{F3318F22-3342-A141-A70D-4A8D201B7E26}"/>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CFFDCC11-7847-8949-9358-41FF3755E0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A1AC426B-F420-2748-829C-B7363BA2DC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A259CF-E46F-F647-B7E0-E1E623B6D253}" type="slidenum">
              <a:rPr lang="en-US" altLang="en-US" sz="1200"/>
              <a:pPr/>
              <a:t>10</a:t>
            </a:fld>
            <a:endParaRPr lang="en-US" altLang="en-US" sz="1200"/>
          </a:p>
        </p:txBody>
      </p:sp>
      <p:sp>
        <p:nvSpPr>
          <p:cNvPr id="122882" name="Rectangle 2">
            <a:extLst>
              <a:ext uri="{FF2B5EF4-FFF2-40B4-BE49-F238E27FC236}">
                <a16:creationId xmlns:a16="http://schemas.microsoft.com/office/drawing/2014/main" id="{CD9C470E-7B22-3147-9977-E0DE7C4D1E78}"/>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9FFDF40A-1186-D247-AF8E-65CBD06427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1ABDFA4-113C-3046-BB14-751D7503D4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DDDA16-AFE0-8A49-983A-61F372D61495}" type="slidenum">
              <a:rPr lang="en-US" altLang="en-US" sz="1200"/>
              <a:pPr/>
              <a:t>11</a:t>
            </a:fld>
            <a:endParaRPr lang="en-US" altLang="en-US" sz="1200"/>
          </a:p>
        </p:txBody>
      </p:sp>
      <p:sp>
        <p:nvSpPr>
          <p:cNvPr id="124930" name="Rectangle 2">
            <a:extLst>
              <a:ext uri="{FF2B5EF4-FFF2-40B4-BE49-F238E27FC236}">
                <a16:creationId xmlns:a16="http://schemas.microsoft.com/office/drawing/2014/main" id="{6863C4D7-5D96-7240-82FE-09F53B8F9FB9}"/>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D5B04EF5-E0D2-3B4B-9CCC-8C9D046456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F609D62B-C65B-F148-8194-CF89EE53E3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6BA26B-CF2C-B64C-AA0C-C3D9C5DC3D24}" type="slidenum">
              <a:rPr lang="en-US" altLang="en-US" sz="1200"/>
              <a:pPr/>
              <a:t>12</a:t>
            </a:fld>
            <a:endParaRPr lang="en-US" altLang="en-US" sz="1200"/>
          </a:p>
        </p:txBody>
      </p:sp>
      <p:sp>
        <p:nvSpPr>
          <p:cNvPr id="126978" name="Rectangle 2">
            <a:extLst>
              <a:ext uri="{FF2B5EF4-FFF2-40B4-BE49-F238E27FC236}">
                <a16:creationId xmlns:a16="http://schemas.microsoft.com/office/drawing/2014/main" id="{E2D8E266-4AC4-E941-8B29-6A525069926C}"/>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F3432CEF-BB48-AB4B-9B53-ED1DB36AC8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36A44C45-23A0-354D-AB3B-35733F6F8C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EE6FC0-A030-CA40-85CD-3AA9F78ABE87}" type="slidenum">
              <a:rPr lang="en-US" altLang="en-US" sz="1200"/>
              <a:pPr/>
              <a:t>13</a:t>
            </a:fld>
            <a:endParaRPr lang="en-US" altLang="en-US" sz="1200"/>
          </a:p>
        </p:txBody>
      </p:sp>
      <p:sp>
        <p:nvSpPr>
          <p:cNvPr id="129026" name="Rectangle 2">
            <a:extLst>
              <a:ext uri="{FF2B5EF4-FFF2-40B4-BE49-F238E27FC236}">
                <a16:creationId xmlns:a16="http://schemas.microsoft.com/office/drawing/2014/main" id="{89949763-094F-8C46-98C3-1BD1C0975AC5}"/>
              </a:ext>
            </a:extLst>
          </p:cNvPr>
          <p:cNvSpPr>
            <a:spLocks noGrp="1" noRot="1" noChangeAspect="1" noChangeArrowheads="1" noTextEdit="1"/>
          </p:cNvSpPr>
          <p:nvPr>
            <p:ph type="sldImg"/>
          </p:nvPr>
        </p:nvSpPr>
        <p:spPr>
          <a:solidFill>
            <a:srgbClr val="FFFFFF"/>
          </a:solidFill>
          <a:ln/>
        </p:spPr>
      </p:sp>
      <p:sp>
        <p:nvSpPr>
          <p:cNvPr id="129027" name="Rectangle 3">
            <a:extLst>
              <a:ext uri="{FF2B5EF4-FFF2-40B4-BE49-F238E27FC236}">
                <a16:creationId xmlns:a16="http://schemas.microsoft.com/office/drawing/2014/main" id="{6978CCCA-3E4C-A64D-8C35-DF759FDB607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26D370D3-81BF-084F-AEC7-6DF88433AA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EFD1C7-F8F5-0943-891A-277700584916}" type="slidenum">
              <a:rPr lang="en-US" altLang="en-US" sz="1200"/>
              <a:pPr/>
              <a:t>14</a:t>
            </a:fld>
            <a:endParaRPr lang="en-US" altLang="en-US" sz="1200"/>
          </a:p>
        </p:txBody>
      </p:sp>
      <p:sp>
        <p:nvSpPr>
          <p:cNvPr id="131074" name="Rectangle 2">
            <a:extLst>
              <a:ext uri="{FF2B5EF4-FFF2-40B4-BE49-F238E27FC236}">
                <a16:creationId xmlns:a16="http://schemas.microsoft.com/office/drawing/2014/main" id="{9992DDCC-3E41-AE44-AC44-03B8A1D980F4}"/>
              </a:ext>
            </a:extLst>
          </p:cNvPr>
          <p:cNvSpPr>
            <a:spLocks noGrp="1" noRot="1" noChangeAspect="1" noChangeArrowheads="1" noTextEdit="1"/>
          </p:cNvSpPr>
          <p:nvPr>
            <p:ph type="sldImg"/>
          </p:nvPr>
        </p:nvSpPr>
        <p:spPr>
          <a:solidFill>
            <a:srgbClr val="FFFFFF"/>
          </a:solidFill>
          <a:ln/>
        </p:spPr>
      </p:sp>
      <p:sp>
        <p:nvSpPr>
          <p:cNvPr id="131075" name="Rectangle 3">
            <a:extLst>
              <a:ext uri="{FF2B5EF4-FFF2-40B4-BE49-F238E27FC236}">
                <a16:creationId xmlns:a16="http://schemas.microsoft.com/office/drawing/2014/main" id="{E05F38BD-5EF9-274B-8554-97E39167B45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FD934F72-4CDC-AE46-B792-56E16C5EE2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B152B4-BD0F-5241-AF2C-63E15EAC1FE9}" type="slidenum">
              <a:rPr lang="en-US" altLang="en-US" sz="1200"/>
              <a:pPr/>
              <a:t>15</a:t>
            </a:fld>
            <a:endParaRPr lang="en-US" altLang="en-US" sz="1200"/>
          </a:p>
        </p:txBody>
      </p:sp>
      <p:sp>
        <p:nvSpPr>
          <p:cNvPr id="133122" name="Rectangle 2">
            <a:extLst>
              <a:ext uri="{FF2B5EF4-FFF2-40B4-BE49-F238E27FC236}">
                <a16:creationId xmlns:a16="http://schemas.microsoft.com/office/drawing/2014/main" id="{844CF407-169C-D440-A177-D4021AD27C09}"/>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3DBDC6DD-E360-784C-B298-73C2EE3565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4BC87447-6FD3-2747-BAE6-EA39A2FDEC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F588F1-1CA8-4149-A22E-F176669502F1}" type="slidenum">
              <a:rPr lang="en-US" altLang="en-US" sz="1200"/>
              <a:pPr/>
              <a:t>16</a:t>
            </a:fld>
            <a:endParaRPr lang="en-US" altLang="en-US" sz="1200"/>
          </a:p>
        </p:txBody>
      </p:sp>
      <p:sp>
        <p:nvSpPr>
          <p:cNvPr id="135170" name="Rectangle 2">
            <a:extLst>
              <a:ext uri="{FF2B5EF4-FFF2-40B4-BE49-F238E27FC236}">
                <a16:creationId xmlns:a16="http://schemas.microsoft.com/office/drawing/2014/main" id="{06EBFC55-97AE-BE4A-8E22-AA8845B32AC5}"/>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7AF19C52-1D28-1B48-A2A5-2423083134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9BF0F0F7-2EAE-9343-9D5A-95F0755F46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887006-A678-8746-8FFC-D7F917E36C01}" type="slidenum">
              <a:rPr lang="en-US" altLang="en-US" sz="1200"/>
              <a:pPr/>
              <a:t>17</a:t>
            </a:fld>
            <a:endParaRPr lang="en-US" altLang="en-US" sz="1200"/>
          </a:p>
        </p:txBody>
      </p:sp>
      <p:sp>
        <p:nvSpPr>
          <p:cNvPr id="137218" name="Rectangle 2">
            <a:extLst>
              <a:ext uri="{FF2B5EF4-FFF2-40B4-BE49-F238E27FC236}">
                <a16:creationId xmlns:a16="http://schemas.microsoft.com/office/drawing/2014/main" id="{1DD12FF5-D6E4-114B-B277-2613545A513A}"/>
              </a:ext>
            </a:extLst>
          </p:cNvPr>
          <p:cNvSpPr>
            <a:spLocks noGrp="1" noRot="1" noChangeAspect="1" noChangeArrowheads="1" noTextEdit="1"/>
          </p:cNvSpPr>
          <p:nvPr>
            <p:ph type="sldImg"/>
          </p:nvPr>
        </p:nvSpPr>
        <p:spPr>
          <a:solidFill>
            <a:srgbClr val="FFFFFF"/>
          </a:solidFill>
          <a:ln/>
        </p:spPr>
      </p:sp>
      <p:sp>
        <p:nvSpPr>
          <p:cNvPr id="137219" name="Rectangle 3">
            <a:extLst>
              <a:ext uri="{FF2B5EF4-FFF2-40B4-BE49-F238E27FC236}">
                <a16:creationId xmlns:a16="http://schemas.microsoft.com/office/drawing/2014/main" id="{277AB4E0-8A78-9441-BAB1-B46A8C989AE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2E1AEEF5-0773-0D4D-883B-5B7FB786DF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2238F7-0604-2F49-B947-E72B9B0AFD84}" type="slidenum">
              <a:rPr lang="en-US" altLang="en-US" sz="1200"/>
              <a:pPr/>
              <a:t>18</a:t>
            </a:fld>
            <a:endParaRPr lang="en-US" altLang="en-US" sz="1200"/>
          </a:p>
        </p:txBody>
      </p:sp>
      <p:sp>
        <p:nvSpPr>
          <p:cNvPr id="139266" name="Rectangle 2">
            <a:extLst>
              <a:ext uri="{FF2B5EF4-FFF2-40B4-BE49-F238E27FC236}">
                <a16:creationId xmlns:a16="http://schemas.microsoft.com/office/drawing/2014/main" id="{1E05B510-FE2C-EA4D-99E3-116D0793C9BA}"/>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23D8ED09-6BA2-BC44-A3EA-761710831C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D2D693D5-54B1-AD46-B033-43E6F6AF22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3A33A4-757F-754A-8C4C-87847395CDE6}" type="slidenum">
              <a:rPr lang="en-US" altLang="en-US" sz="1200"/>
              <a:pPr/>
              <a:t>19</a:t>
            </a:fld>
            <a:endParaRPr lang="en-US" altLang="en-US" sz="1200"/>
          </a:p>
        </p:txBody>
      </p:sp>
      <p:sp>
        <p:nvSpPr>
          <p:cNvPr id="141314" name="Rectangle 2">
            <a:extLst>
              <a:ext uri="{FF2B5EF4-FFF2-40B4-BE49-F238E27FC236}">
                <a16:creationId xmlns:a16="http://schemas.microsoft.com/office/drawing/2014/main" id="{7A35F22A-696A-1B44-80A2-3D908E858A2F}"/>
              </a:ext>
            </a:extLst>
          </p:cNvPr>
          <p:cNvSpPr>
            <a:spLocks noChangeArrowheads="1" noTextEdit="1"/>
          </p:cNvSpPr>
          <p:nvPr>
            <p:ph type="sldImg"/>
          </p:nvPr>
        </p:nvSpPr>
        <p:spPr>
          <a:solidFill>
            <a:srgbClr val="FFFFFF"/>
          </a:solidFill>
          <a:ln/>
        </p:spPr>
      </p:sp>
      <p:sp>
        <p:nvSpPr>
          <p:cNvPr id="141315" name="Rectangle 3">
            <a:extLst>
              <a:ext uri="{FF2B5EF4-FFF2-40B4-BE49-F238E27FC236}">
                <a16:creationId xmlns:a16="http://schemas.microsoft.com/office/drawing/2014/main" id="{20F12752-C7C2-8345-ABFD-32FFC8796BF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AC298104-9812-1346-B436-9E2FFA54AB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95FA8A-4EBD-5D42-8090-94C89C0946A5}" type="slidenum">
              <a:rPr lang="en-US" altLang="en-US" sz="1200">
                <a:solidFill>
                  <a:srgbClr val="000000"/>
                </a:solidFill>
              </a:rPr>
              <a:pPr/>
              <a:t>2</a:t>
            </a:fld>
            <a:endParaRPr lang="en-US" altLang="en-US" sz="1200">
              <a:solidFill>
                <a:srgbClr val="000000"/>
              </a:solidFill>
            </a:endParaRPr>
          </a:p>
        </p:txBody>
      </p:sp>
      <p:sp>
        <p:nvSpPr>
          <p:cNvPr id="106498" name="Rectangle 2">
            <a:extLst>
              <a:ext uri="{FF2B5EF4-FFF2-40B4-BE49-F238E27FC236}">
                <a16:creationId xmlns:a16="http://schemas.microsoft.com/office/drawing/2014/main" id="{06CF169F-1C67-5E46-9455-3A69B00785BD}"/>
              </a:ext>
            </a:extLst>
          </p:cNvPr>
          <p:cNvSpPr>
            <a:spLocks noGrp="1" noRot="1" noChangeAspect="1" noChangeArrowheads="1" noTextEdit="1"/>
          </p:cNvSpPr>
          <p:nvPr>
            <p:ph type="sldImg"/>
          </p:nvPr>
        </p:nvSpPr>
        <p:spPr>
          <a:xfrm>
            <a:off x="1150938" y="692150"/>
            <a:ext cx="4556125" cy="3416300"/>
          </a:xfrm>
          <a:solidFill>
            <a:srgbClr val="FFFFFF"/>
          </a:solidFill>
          <a:ln/>
        </p:spPr>
      </p:sp>
      <p:sp>
        <p:nvSpPr>
          <p:cNvPr id="106499" name="Rectangle 3">
            <a:extLst>
              <a:ext uri="{FF2B5EF4-FFF2-40B4-BE49-F238E27FC236}">
                <a16:creationId xmlns:a16="http://schemas.microsoft.com/office/drawing/2014/main" id="{7E2C6747-5680-3747-855A-27F41C6B9AF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68D5C2C1-16A7-424F-991C-D5A7C975BB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98EF2F-0317-FB44-B345-F9FA79903BEB}" type="slidenum">
              <a:rPr lang="en-US" altLang="en-US" sz="1200"/>
              <a:pPr/>
              <a:t>20</a:t>
            </a:fld>
            <a:endParaRPr lang="en-US" altLang="en-US" sz="1200"/>
          </a:p>
        </p:txBody>
      </p:sp>
      <p:sp>
        <p:nvSpPr>
          <p:cNvPr id="143362" name="Rectangle 2">
            <a:extLst>
              <a:ext uri="{FF2B5EF4-FFF2-40B4-BE49-F238E27FC236}">
                <a16:creationId xmlns:a16="http://schemas.microsoft.com/office/drawing/2014/main" id="{B53CBF1C-6B4F-DD4C-ADD2-EC7E0AE01B48}"/>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EAB03B5-027E-0749-9BE3-3758824409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5C5A9C9C-C221-0C4E-9CF5-A00FFDBBA3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032AEF-65E1-324E-A046-E05F60FF4889}" type="slidenum">
              <a:rPr lang="en-US" altLang="en-US" sz="1200">
                <a:solidFill>
                  <a:srgbClr val="000000"/>
                </a:solidFill>
              </a:rPr>
              <a:pPr/>
              <a:t>21</a:t>
            </a:fld>
            <a:endParaRPr lang="en-US" altLang="en-US" sz="1200">
              <a:solidFill>
                <a:srgbClr val="000000"/>
              </a:solidFill>
            </a:endParaRPr>
          </a:p>
        </p:txBody>
      </p:sp>
      <p:sp>
        <p:nvSpPr>
          <p:cNvPr id="145410" name="Rectangle 2">
            <a:extLst>
              <a:ext uri="{FF2B5EF4-FFF2-40B4-BE49-F238E27FC236}">
                <a16:creationId xmlns:a16="http://schemas.microsoft.com/office/drawing/2014/main" id="{F0821F9E-A3D1-8447-B704-EAAA2361ECBA}"/>
              </a:ext>
            </a:extLst>
          </p:cNvPr>
          <p:cNvSpPr>
            <a:spLocks noGrp="1" noRot="1" noChangeAspect="1" noChangeArrowheads="1" noTextEdit="1"/>
          </p:cNvSpPr>
          <p:nvPr>
            <p:ph type="sldImg"/>
          </p:nvPr>
        </p:nvSpPr>
        <p:spPr>
          <a:solidFill>
            <a:srgbClr val="FFFFFF"/>
          </a:solidFill>
          <a:ln/>
        </p:spPr>
      </p:sp>
      <p:sp>
        <p:nvSpPr>
          <p:cNvPr id="145411" name="Rectangle 3">
            <a:extLst>
              <a:ext uri="{FF2B5EF4-FFF2-40B4-BE49-F238E27FC236}">
                <a16:creationId xmlns:a16="http://schemas.microsoft.com/office/drawing/2014/main" id="{F9515262-67DB-4B4D-B324-75033CEC921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8502A588-0788-1E4D-84F4-DFB36FCFD9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EE7C9D-CFFC-B641-961C-1F578BCD466D}" type="slidenum">
              <a:rPr lang="en-US" altLang="en-US" sz="1200"/>
              <a:pPr/>
              <a:t>22</a:t>
            </a:fld>
            <a:endParaRPr lang="en-US" altLang="en-US" sz="1200"/>
          </a:p>
        </p:txBody>
      </p:sp>
      <p:sp>
        <p:nvSpPr>
          <p:cNvPr id="147458" name="Rectangle 2">
            <a:extLst>
              <a:ext uri="{FF2B5EF4-FFF2-40B4-BE49-F238E27FC236}">
                <a16:creationId xmlns:a16="http://schemas.microsoft.com/office/drawing/2014/main" id="{078E2A26-20F8-4543-AA9E-2AC66085A6B9}"/>
              </a:ext>
            </a:extLst>
          </p:cNvPr>
          <p:cNvSpPr>
            <a:spLocks noChangeArrowheads="1" noTextEdit="1"/>
          </p:cNvSpPr>
          <p:nvPr>
            <p:ph type="sldImg"/>
          </p:nvPr>
        </p:nvSpPr>
        <p:spPr>
          <a:solidFill>
            <a:srgbClr val="FFFFFF"/>
          </a:solidFill>
          <a:ln/>
        </p:spPr>
      </p:sp>
      <p:sp>
        <p:nvSpPr>
          <p:cNvPr id="147459" name="Rectangle 3">
            <a:extLst>
              <a:ext uri="{FF2B5EF4-FFF2-40B4-BE49-F238E27FC236}">
                <a16:creationId xmlns:a16="http://schemas.microsoft.com/office/drawing/2014/main" id="{AE6EE547-00F1-F441-9DE9-36BF254A082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E867B325-F97E-4E48-8A47-691AF8A13B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3B5872-97C6-4B40-8AF1-6C1071D6A412}" type="slidenum">
              <a:rPr lang="en-US" altLang="en-US" sz="1200">
                <a:solidFill>
                  <a:srgbClr val="000000"/>
                </a:solidFill>
              </a:rPr>
              <a:pPr/>
              <a:t>23</a:t>
            </a:fld>
            <a:endParaRPr lang="en-US" altLang="en-US" sz="1200">
              <a:solidFill>
                <a:srgbClr val="000000"/>
              </a:solidFill>
            </a:endParaRPr>
          </a:p>
        </p:txBody>
      </p:sp>
      <p:sp>
        <p:nvSpPr>
          <p:cNvPr id="149506" name="Rectangle 2">
            <a:extLst>
              <a:ext uri="{FF2B5EF4-FFF2-40B4-BE49-F238E27FC236}">
                <a16:creationId xmlns:a16="http://schemas.microsoft.com/office/drawing/2014/main" id="{9865842F-698C-A84D-BBE4-303FD46F611C}"/>
              </a:ext>
            </a:extLst>
          </p:cNvPr>
          <p:cNvSpPr>
            <a:spLocks noGrp="1" noRot="1" noChangeAspect="1" noChangeArrowheads="1" noTextEdit="1"/>
          </p:cNvSpPr>
          <p:nvPr>
            <p:ph type="sldImg"/>
          </p:nvPr>
        </p:nvSpPr>
        <p:spPr>
          <a:solidFill>
            <a:srgbClr val="FFFFFF"/>
          </a:solidFill>
          <a:ln/>
        </p:spPr>
      </p:sp>
      <p:sp>
        <p:nvSpPr>
          <p:cNvPr id="149507" name="Rectangle 3">
            <a:extLst>
              <a:ext uri="{FF2B5EF4-FFF2-40B4-BE49-F238E27FC236}">
                <a16:creationId xmlns:a16="http://schemas.microsoft.com/office/drawing/2014/main" id="{62236CDA-F86A-874E-AF9B-ED3A68362E9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E9BE28E3-5598-7946-A66C-711EBCC2721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27A9C9-831B-4740-9EB7-E732D2871DD8}" type="slidenum">
              <a:rPr lang="en-US" altLang="en-US" sz="1200">
                <a:solidFill>
                  <a:srgbClr val="000000"/>
                </a:solidFill>
              </a:rPr>
              <a:pPr/>
              <a:t>24</a:t>
            </a:fld>
            <a:endParaRPr lang="en-US" altLang="en-US" sz="1200">
              <a:solidFill>
                <a:srgbClr val="000000"/>
              </a:solidFill>
            </a:endParaRPr>
          </a:p>
        </p:txBody>
      </p:sp>
      <p:sp>
        <p:nvSpPr>
          <p:cNvPr id="151554" name="Rectangle 2">
            <a:extLst>
              <a:ext uri="{FF2B5EF4-FFF2-40B4-BE49-F238E27FC236}">
                <a16:creationId xmlns:a16="http://schemas.microsoft.com/office/drawing/2014/main" id="{9EEB1205-9DF6-F64C-B17C-F9095E5D93C2}"/>
              </a:ext>
            </a:extLst>
          </p:cNvPr>
          <p:cNvSpPr>
            <a:spLocks noGrp="1" noRot="1" noChangeAspect="1" noChangeArrowheads="1" noTextEdit="1"/>
          </p:cNvSpPr>
          <p:nvPr>
            <p:ph type="sldImg"/>
          </p:nvPr>
        </p:nvSpPr>
        <p:spPr>
          <a:solidFill>
            <a:srgbClr val="FFFFFF"/>
          </a:solidFill>
          <a:ln/>
        </p:spPr>
      </p:sp>
      <p:sp>
        <p:nvSpPr>
          <p:cNvPr id="151555" name="Rectangle 3">
            <a:extLst>
              <a:ext uri="{FF2B5EF4-FFF2-40B4-BE49-F238E27FC236}">
                <a16:creationId xmlns:a16="http://schemas.microsoft.com/office/drawing/2014/main" id="{49292EF7-6A91-E548-A7DF-EC9FAAC4FBB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F4500061-D198-C34F-A6D7-38BD752A0F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498A1E-CDE9-B345-B063-D89D19C37B72}" type="slidenum">
              <a:rPr lang="en-US" altLang="en-US" sz="1200">
                <a:solidFill>
                  <a:srgbClr val="000000"/>
                </a:solidFill>
              </a:rPr>
              <a:pPr/>
              <a:t>25</a:t>
            </a:fld>
            <a:endParaRPr lang="en-US" altLang="en-US" sz="1200">
              <a:solidFill>
                <a:srgbClr val="000000"/>
              </a:solidFill>
            </a:endParaRPr>
          </a:p>
        </p:txBody>
      </p:sp>
      <p:sp>
        <p:nvSpPr>
          <p:cNvPr id="153602" name="Rectangle 2">
            <a:extLst>
              <a:ext uri="{FF2B5EF4-FFF2-40B4-BE49-F238E27FC236}">
                <a16:creationId xmlns:a16="http://schemas.microsoft.com/office/drawing/2014/main" id="{ACD8060B-534A-6642-8517-751C6D81D58D}"/>
              </a:ext>
            </a:extLst>
          </p:cNvPr>
          <p:cNvSpPr>
            <a:spLocks noGrp="1" noRot="1" noChangeAspect="1" noChangeArrowheads="1" noTextEdit="1"/>
          </p:cNvSpPr>
          <p:nvPr>
            <p:ph type="sldImg"/>
          </p:nvPr>
        </p:nvSpPr>
        <p:spPr>
          <a:solidFill>
            <a:srgbClr val="FFFFFF"/>
          </a:solidFill>
          <a:ln/>
        </p:spPr>
      </p:sp>
      <p:sp>
        <p:nvSpPr>
          <p:cNvPr id="153603" name="Rectangle 3">
            <a:extLst>
              <a:ext uri="{FF2B5EF4-FFF2-40B4-BE49-F238E27FC236}">
                <a16:creationId xmlns:a16="http://schemas.microsoft.com/office/drawing/2014/main" id="{7EA39ED6-879C-7D43-8EAE-EFC6CFDDC6C3}"/>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Don't repeat unnecessary words or phrases in your MPs.  The first example repeats "in your trials at work" even though "at work" wasn't part of the subject.  This makes the points too long.  It is better to bring this concept of "at work" into the subject of the sermon to shorten the MPs.  Then repeat the subject in your transitions within the message and also at end the message with your MI simply answering the question posed by the subject.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3AF009BD-9F6B-4A47-BD3B-76B0A56F53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B6FC7A-3D9B-6D48-9AEC-BF5E6BAD401D}" type="slidenum">
              <a:rPr lang="en-US" altLang="en-US" sz="1200"/>
              <a:pPr/>
              <a:t>26</a:t>
            </a:fld>
            <a:endParaRPr lang="en-US" altLang="en-US" sz="1200"/>
          </a:p>
        </p:txBody>
      </p:sp>
      <p:sp>
        <p:nvSpPr>
          <p:cNvPr id="155650" name="Rectangle 2">
            <a:extLst>
              <a:ext uri="{FF2B5EF4-FFF2-40B4-BE49-F238E27FC236}">
                <a16:creationId xmlns:a16="http://schemas.microsoft.com/office/drawing/2014/main" id="{50032CAA-C9CB-9242-9C84-589C26E89FF7}"/>
              </a:ext>
            </a:extLst>
          </p:cNvPr>
          <p:cNvSpPr>
            <a:spLocks noGrp="1" noRot="1" noChangeAspect="1" noChangeArrowheads="1" noTextEdit="1"/>
          </p:cNvSpPr>
          <p:nvPr>
            <p:ph type="sldImg"/>
          </p:nvPr>
        </p:nvSpPr>
        <p:spPr>
          <a:solidFill>
            <a:srgbClr val="FFFFFF"/>
          </a:solidFill>
          <a:ln/>
        </p:spPr>
      </p:sp>
      <p:sp>
        <p:nvSpPr>
          <p:cNvPr id="155651" name="Rectangle 3">
            <a:extLst>
              <a:ext uri="{FF2B5EF4-FFF2-40B4-BE49-F238E27FC236}">
                <a16:creationId xmlns:a16="http://schemas.microsoft.com/office/drawing/2014/main" id="{27798DD6-F6F0-8A40-9C9C-6AF69E61A8F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1B5C532B-3783-074F-A801-A8617517F2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C2FE0F-9775-8145-B58D-433F7DD9E115}" type="slidenum">
              <a:rPr lang="en-US" altLang="en-US" sz="1200"/>
              <a:pPr/>
              <a:t>27</a:t>
            </a:fld>
            <a:endParaRPr lang="en-US" altLang="en-US" sz="1200"/>
          </a:p>
        </p:txBody>
      </p:sp>
      <p:sp>
        <p:nvSpPr>
          <p:cNvPr id="157698" name="Rectangle 2">
            <a:extLst>
              <a:ext uri="{FF2B5EF4-FFF2-40B4-BE49-F238E27FC236}">
                <a16:creationId xmlns:a16="http://schemas.microsoft.com/office/drawing/2014/main" id="{2C53D68E-4AF4-F049-B864-E5EF9F523712}"/>
              </a:ext>
            </a:extLst>
          </p:cNvPr>
          <p:cNvSpPr>
            <a:spLocks noGrp="1" noRot="1" noChangeAspect="1" noChangeArrowheads="1" noTextEdit="1"/>
          </p:cNvSpPr>
          <p:nvPr>
            <p:ph type="sldImg"/>
          </p:nvPr>
        </p:nvSpPr>
        <p:spPr>
          <a:solidFill>
            <a:srgbClr val="FFFFFF"/>
          </a:solidFill>
          <a:ln/>
        </p:spPr>
      </p:sp>
      <p:sp>
        <p:nvSpPr>
          <p:cNvPr id="157699" name="Rectangle 3">
            <a:extLst>
              <a:ext uri="{FF2B5EF4-FFF2-40B4-BE49-F238E27FC236}">
                <a16:creationId xmlns:a16="http://schemas.microsoft.com/office/drawing/2014/main" id="{94D8F49C-87E2-7C42-9ACC-252A5FF66DB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CD6D4E55-42ED-A248-873F-EC2633A312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87AF88-9D15-ED4C-AFD1-5EF0DB761557}" type="slidenum">
              <a:rPr lang="en-US" altLang="en-US" sz="1200"/>
              <a:pPr/>
              <a:t>28</a:t>
            </a:fld>
            <a:endParaRPr lang="en-US" altLang="en-US" sz="1200"/>
          </a:p>
        </p:txBody>
      </p:sp>
      <p:sp>
        <p:nvSpPr>
          <p:cNvPr id="159746" name="Rectangle 2">
            <a:extLst>
              <a:ext uri="{FF2B5EF4-FFF2-40B4-BE49-F238E27FC236}">
                <a16:creationId xmlns:a16="http://schemas.microsoft.com/office/drawing/2014/main" id="{7CCCC979-7F4D-B245-85D9-D1583BF8E6C4}"/>
              </a:ext>
            </a:extLst>
          </p:cNvPr>
          <p:cNvSpPr>
            <a:spLocks noGrp="1" noRot="1" noChangeAspect="1" noChangeArrowheads="1" noTextEdit="1"/>
          </p:cNvSpPr>
          <p:nvPr>
            <p:ph type="sldImg"/>
          </p:nvPr>
        </p:nvSpPr>
        <p:spPr>
          <a:solidFill>
            <a:srgbClr val="FFFFFF"/>
          </a:solidFill>
          <a:ln/>
        </p:spPr>
      </p:sp>
      <p:sp>
        <p:nvSpPr>
          <p:cNvPr id="159747" name="Rectangle 3">
            <a:extLst>
              <a:ext uri="{FF2B5EF4-FFF2-40B4-BE49-F238E27FC236}">
                <a16:creationId xmlns:a16="http://schemas.microsoft.com/office/drawing/2014/main" id="{3552B712-14D7-0645-B0F8-686CCA358E3E}"/>
              </a:ext>
            </a:extLst>
          </p:cNvPr>
          <p:cNvSpPr>
            <a:spLocks noChangeArrowheads="1"/>
          </p:cNvSpPr>
          <p:nvPr>
            <p:ph type="body" idx="1"/>
          </p:nvPr>
        </p:nvSpPr>
        <p:spPr>
          <a:xfrm>
            <a:off x="914400" y="4343400"/>
            <a:ext cx="5029200" cy="274638"/>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1BF67CE8-F778-4240-9B7C-9E9D49BC2C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43F1A9-9E9C-9944-B48C-0EE0476C8CA0}" type="slidenum">
              <a:rPr lang="en-US" altLang="en-US" sz="1200">
                <a:solidFill>
                  <a:srgbClr val="000000"/>
                </a:solidFill>
              </a:rPr>
              <a:pPr/>
              <a:t>29</a:t>
            </a:fld>
            <a:endParaRPr lang="en-US" altLang="en-US" sz="1200">
              <a:solidFill>
                <a:srgbClr val="000000"/>
              </a:solidFill>
            </a:endParaRPr>
          </a:p>
        </p:txBody>
      </p:sp>
      <p:sp>
        <p:nvSpPr>
          <p:cNvPr id="161794" name="Rectangle 2">
            <a:extLst>
              <a:ext uri="{FF2B5EF4-FFF2-40B4-BE49-F238E27FC236}">
                <a16:creationId xmlns:a16="http://schemas.microsoft.com/office/drawing/2014/main" id="{6B539E55-C85B-3341-95EE-767882842FE0}"/>
              </a:ext>
            </a:extLst>
          </p:cNvPr>
          <p:cNvSpPr>
            <a:spLocks noGrp="1" noRot="1" noChangeAspect="1" noChangeArrowheads="1" noTextEdit="1"/>
          </p:cNvSpPr>
          <p:nvPr>
            <p:ph type="sldImg"/>
          </p:nvPr>
        </p:nvSpPr>
        <p:spPr>
          <a:solidFill>
            <a:srgbClr val="FFFFFF"/>
          </a:solidFill>
          <a:ln/>
        </p:spPr>
      </p:sp>
      <p:sp>
        <p:nvSpPr>
          <p:cNvPr id="161795" name="Rectangle 3">
            <a:extLst>
              <a:ext uri="{FF2B5EF4-FFF2-40B4-BE49-F238E27FC236}">
                <a16:creationId xmlns:a16="http://schemas.microsoft.com/office/drawing/2014/main" id="{DD18F9AB-FB68-DA45-A03B-6E7D89EE374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After Passage Outline MPII… Question: How should we start the sermon—with the why or the how question? Answer: How is better, even if it is not the subject of the whole passage.</a:t>
            </a:r>
          </a:p>
          <a:p>
            <a:pPr eaLnBrk="1" hangingPunct="1"/>
            <a:r>
              <a:rPr lang="en-US" altLang="en-US">
                <a:latin typeface="Arial" panose="020B0604020202020204" pitchFamily="34" charset="0"/>
                <a:ea typeface="ＭＳ Ｐゴシック" panose="020B0600070205080204" pitchFamily="34" charset="-128"/>
              </a:rPr>
              <a:t>After Sermon Outline MPI… Question: How should we transition into MPII? Answer: Use the interrogative of EO MPII (“reason”), resulting in a “why” transition that gives the subject of HO MPII.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C248DDD3-7E88-F84F-8121-0FFA61A5E2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11C5FF-B55B-AC43-BB67-9B7FDBD6CC5D}" type="slidenum">
              <a:rPr lang="en-US" altLang="en-US" sz="1200">
                <a:solidFill>
                  <a:srgbClr val="000000"/>
                </a:solidFill>
              </a:rPr>
              <a:pPr/>
              <a:t>3</a:t>
            </a:fld>
            <a:endParaRPr lang="en-US" altLang="en-US" sz="1200">
              <a:solidFill>
                <a:srgbClr val="000000"/>
              </a:solidFill>
            </a:endParaRPr>
          </a:p>
        </p:txBody>
      </p:sp>
      <p:sp>
        <p:nvSpPr>
          <p:cNvPr id="108546" name="Rectangle 1026">
            <a:extLst>
              <a:ext uri="{FF2B5EF4-FFF2-40B4-BE49-F238E27FC236}">
                <a16:creationId xmlns:a16="http://schemas.microsoft.com/office/drawing/2014/main" id="{3B4DBA32-AC4E-994B-A861-64A1A331203D}"/>
              </a:ext>
            </a:extLst>
          </p:cNvPr>
          <p:cNvSpPr>
            <a:spLocks noChangeArrowheads="1" noTextEdit="1"/>
          </p:cNvSpPr>
          <p:nvPr>
            <p:ph type="sldImg"/>
          </p:nvPr>
        </p:nvSpPr>
        <p:spPr>
          <a:solidFill>
            <a:srgbClr val="FFFFFF"/>
          </a:solidFill>
          <a:ln/>
        </p:spPr>
      </p:sp>
      <p:sp>
        <p:nvSpPr>
          <p:cNvPr id="108547" name="Rectangle 1027">
            <a:extLst>
              <a:ext uri="{FF2B5EF4-FFF2-40B4-BE49-F238E27FC236}">
                <a16:creationId xmlns:a16="http://schemas.microsoft.com/office/drawing/2014/main" id="{7E2DBB4D-9B76-4547-86F7-A0DA5C937FE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ECC11CB9-EAE2-DB4D-8CAB-2EF437B36F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45C9A1-93C3-694E-BFF5-82198445C343}" type="slidenum">
              <a:rPr lang="en-US" altLang="en-US" sz="1200">
                <a:solidFill>
                  <a:srgbClr val="000000"/>
                </a:solidFill>
              </a:rPr>
              <a:pPr/>
              <a:t>30</a:t>
            </a:fld>
            <a:endParaRPr lang="en-US" altLang="en-US" sz="1200">
              <a:solidFill>
                <a:srgbClr val="000000"/>
              </a:solidFill>
            </a:endParaRPr>
          </a:p>
        </p:txBody>
      </p:sp>
      <p:sp>
        <p:nvSpPr>
          <p:cNvPr id="163842" name="Rectangle 2">
            <a:extLst>
              <a:ext uri="{FF2B5EF4-FFF2-40B4-BE49-F238E27FC236}">
                <a16:creationId xmlns:a16="http://schemas.microsoft.com/office/drawing/2014/main" id="{F923D6A9-F117-D442-AFFB-07A97FD828B4}"/>
              </a:ext>
            </a:extLst>
          </p:cNvPr>
          <p:cNvSpPr>
            <a:spLocks noGrp="1" noRot="1" noChangeAspect="1" noChangeArrowheads="1" noTextEdit="1"/>
          </p:cNvSpPr>
          <p:nvPr>
            <p:ph type="sldImg"/>
          </p:nvPr>
        </p:nvSpPr>
        <p:spPr>
          <a:solidFill>
            <a:srgbClr val="FFFFFF"/>
          </a:solidFill>
          <a:ln/>
        </p:spPr>
      </p:sp>
      <p:sp>
        <p:nvSpPr>
          <p:cNvPr id="163843" name="Rectangle 3">
            <a:extLst>
              <a:ext uri="{FF2B5EF4-FFF2-40B4-BE49-F238E27FC236}">
                <a16:creationId xmlns:a16="http://schemas.microsoft.com/office/drawing/2014/main" id="{6F9EB538-C108-8A49-8585-1ED5CA21E160}"/>
              </a:ext>
            </a:extLst>
          </p:cNvPr>
          <p:cNvSpPr>
            <a:spLocks noChangeArrowheads="1"/>
          </p:cNvSpPr>
          <p:nvPr>
            <p:ph type="body" idx="1"/>
          </p:nvPr>
        </p:nvSpPr>
        <p:spPr>
          <a:xfrm>
            <a:off x="914400" y="4343400"/>
            <a:ext cx="5029200" cy="274638"/>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8631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A79F6A30-B301-5248-8F75-2E846814C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4CA4C1-4705-154E-B549-C4BFBED683E8}" type="slidenum">
              <a:rPr lang="en-US" altLang="en-US" sz="1200">
                <a:solidFill>
                  <a:srgbClr val="000000"/>
                </a:solidFill>
              </a:rPr>
              <a:pPr/>
              <a:t>4</a:t>
            </a:fld>
            <a:endParaRPr lang="en-US" altLang="en-US" sz="1200">
              <a:solidFill>
                <a:srgbClr val="000000"/>
              </a:solidFill>
            </a:endParaRPr>
          </a:p>
        </p:txBody>
      </p:sp>
      <p:sp>
        <p:nvSpPr>
          <p:cNvPr id="110594" name="Rectangle 1026">
            <a:extLst>
              <a:ext uri="{FF2B5EF4-FFF2-40B4-BE49-F238E27FC236}">
                <a16:creationId xmlns:a16="http://schemas.microsoft.com/office/drawing/2014/main" id="{07A75448-3366-A84E-9A5E-A7DE74AC059C}"/>
              </a:ext>
            </a:extLst>
          </p:cNvPr>
          <p:cNvSpPr>
            <a:spLocks noChangeArrowheads="1" noTextEdit="1"/>
          </p:cNvSpPr>
          <p:nvPr>
            <p:ph type="sldImg"/>
          </p:nvPr>
        </p:nvSpPr>
        <p:spPr>
          <a:ln/>
        </p:spPr>
      </p:sp>
      <p:sp>
        <p:nvSpPr>
          <p:cNvPr id="110595" name="Rectangle 1027">
            <a:extLst>
              <a:ext uri="{FF2B5EF4-FFF2-40B4-BE49-F238E27FC236}">
                <a16:creationId xmlns:a16="http://schemas.microsoft.com/office/drawing/2014/main" id="{2CCE9F3F-39AC-2F44-93EC-D94FB1BAC9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2D164D94-0432-FC47-9B96-69A97A0E8E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5CBA07-3D82-D445-B064-BA82C4D9ED10}" type="slidenum">
              <a:rPr lang="en-US" altLang="en-US" sz="1200"/>
              <a:pPr/>
              <a:t>5</a:t>
            </a:fld>
            <a:endParaRPr lang="en-US" altLang="en-US" sz="1200"/>
          </a:p>
        </p:txBody>
      </p:sp>
      <p:sp>
        <p:nvSpPr>
          <p:cNvPr id="112642" name="Rectangle 2">
            <a:extLst>
              <a:ext uri="{FF2B5EF4-FFF2-40B4-BE49-F238E27FC236}">
                <a16:creationId xmlns:a16="http://schemas.microsoft.com/office/drawing/2014/main" id="{181D425E-06EA-214D-855B-C57F4637F42A}"/>
              </a:ext>
            </a:extLst>
          </p:cNvPr>
          <p:cNvSpPr>
            <a:spLocks noGrp="1" noRot="1" noChangeAspect="1" noChangeArrowheads="1" noTextEdit="1"/>
          </p:cNvSpPr>
          <p:nvPr>
            <p:ph type="sldImg"/>
          </p:nvPr>
        </p:nvSpPr>
        <p:spPr>
          <a:solidFill>
            <a:srgbClr val="FFFFFF"/>
          </a:solidFill>
          <a:ln/>
        </p:spPr>
      </p:sp>
      <p:sp>
        <p:nvSpPr>
          <p:cNvPr id="112643" name="Rectangle 3">
            <a:extLst>
              <a:ext uri="{FF2B5EF4-FFF2-40B4-BE49-F238E27FC236}">
                <a16:creationId xmlns:a16="http://schemas.microsoft.com/office/drawing/2014/main" id="{FE838C41-3180-F946-851D-6CAD0002496B}"/>
              </a:ext>
            </a:extLst>
          </p:cNvPr>
          <p:cNvSpPr>
            <a:spLocks noChangeArrowheads="1"/>
          </p:cNvSpPr>
          <p:nvPr>
            <p:ph type="body" idx="1"/>
          </p:nvPr>
        </p:nvSpPr>
        <p:spPr>
          <a:xfrm>
            <a:off x="914400" y="4343400"/>
            <a:ext cx="5029200" cy="274638"/>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97F25F7B-95D1-3C4F-8E9C-7DD04D2078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F46232-020B-7C46-85FC-3B7EE66C1E0B}" type="slidenum">
              <a:rPr lang="en-US" altLang="en-US" sz="1200"/>
              <a:pPr/>
              <a:t>6</a:t>
            </a:fld>
            <a:endParaRPr lang="en-US" altLang="en-US" sz="1200"/>
          </a:p>
        </p:txBody>
      </p:sp>
      <p:sp>
        <p:nvSpPr>
          <p:cNvPr id="114690" name="Rectangle 2">
            <a:extLst>
              <a:ext uri="{FF2B5EF4-FFF2-40B4-BE49-F238E27FC236}">
                <a16:creationId xmlns:a16="http://schemas.microsoft.com/office/drawing/2014/main" id="{ED9FE6BA-897B-A940-A06F-B1A61ED4058B}"/>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5CCBCDE0-DA6B-F344-8CB1-B029B00E91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C8B4ECB1-073F-3848-A168-127ED9C723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D3419F-1920-D140-9B06-54524E2ECB9D}" type="slidenum">
              <a:rPr lang="en-US" altLang="en-US" sz="1200"/>
              <a:pPr/>
              <a:t>7</a:t>
            </a:fld>
            <a:endParaRPr lang="en-US" altLang="en-US" sz="1200"/>
          </a:p>
        </p:txBody>
      </p:sp>
      <p:sp>
        <p:nvSpPr>
          <p:cNvPr id="116738" name="Rectangle 2">
            <a:extLst>
              <a:ext uri="{FF2B5EF4-FFF2-40B4-BE49-F238E27FC236}">
                <a16:creationId xmlns:a16="http://schemas.microsoft.com/office/drawing/2014/main" id="{137DF0D8-8327-BB42-8C73-BAE7D9550139}"/>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FD1E29B6-9BEC-7742-B7EC-35A714547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FDA1012F-D1E0-5741-A017-9DEBEEC933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504015-5096-AC46-9780-DD17ECCFB846}" type="slidenum">
              <a:rPr lang="en-US" altLang="en-US" sz="1200"/>
              <a:pPr/>
              <a:t>8</a:t>
            </a:fld>
            <a:endParaRPr lang="en-US" altLang="en-US" sz="1200"/>
          </a:p>
        </p:txBody>
      </p:sp>
      <p:sp>
        <p:nvSpPr>
          <p:cNvPr id="118786" name="Rectangle 2">
            <a:extLst>
              <a:ext uri="{FF2B5EF4-FFF2-40B4-BE49-F238E27FC236}">
                <a16:creationId xmlns:a16="http://schemas.microsoft.com/office/drawing/2014/main" id="{22F65DE5-308F-BF49-80CF-67ED59B91654}"/>
              </a:ext>
            </a:extLst>
          </p:cNvPr>
          <p:cNvSpPr>
            <a:spLocks noGrp="1" noRot="1" noChangeAspect="1" noChangeArrowheads="1" noTextEdit="1"/>
          </p:cNvSpPr>
          <p:nvPr>
            <p:ph type="sldImg"/>
          </p:nvPr>
        </p:nvSpPr>
        <p:spPr>
          <a:solidFill>
            <a:srgbClr val="FFFFFF"/>
          </a:solidFill>
          <a:ln/>
        </p:spPr>
      </p:sp>
      <p:sp>
        <p:nvSpPr>
          <p:cNvPr id="118787" name="Rectangle 3">
            <a:extLst>
              <a:ext uri="{FF2B5EF4-FFF2-40B4-BE49-F238E27FC236}">
                <a16:creationId xmlns:a16="http://schemas.microsoft.com/office/drawing/2014/main" id="{752D6AE4-EEE8-8B4A-927D-504BCFAC736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8E512FC-C46F-894C-B2D0-8C512FE1C3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E6C057-BBBD-B24E-BB74-1D2083E17684}" type="slidenum">
              <a:rPr lang="en-US" altLang="en-US" sz="1200"/>
              <a:pPr/>
              <a:t>9</a:t>
            </a:fld>
            <a:endParaRPr lang="en-US" altLang="en-US" sz="1200"/>
          </a:p>
        </p:txBody>
      </p:sp>
      <p:sp>
        <p:nvSpPr>
          <p:cNvPr id="120834" name="Rectangle 2">
            <a:extLst>
              <a:ext uri="{FF2B5EF4-FFF2-40B4-BE49-F238E27FC236}">
                <a16:creationId xmlns:a16="http://schemas.microsoft.com/office/drawing/2014/main" id="{C8383825-F1A0-624A-885D-C698F53DFD66}"/>
              </a:ext>
            </a:extLst>
          </p:cNvPr>
          <p:cNvSpPr>
            <a:spLocks noGrp="1" noRot="1" noChangeAspect="1" noChangeArrowheads="1" noTextEdit="1"/>
          </p:cNvSpPr>
          <p:nvPr>
            <p:ph type="sldImg"/>
          </p:nvPr>
        </p:nvSpPr>
        <p:spPr>
          <a:solidFill>
            <a:srgbClr val="FFFFFF"/>
          </a:solidFill>
          <a:ln/>
        </p:spPr>
      </p:sp>
      <p:sp>
        <p:nvSpPr>
          <p:cNvPr id="120835" name="Rectangle 3">
            <a:extLst>
              <a:ext uri="{FF2B5EF4-FFF2-40B4-BE49-F238E27FC236}">
                <a16:creationId xmlns:a16="http://schemas.microsoft.com/office/drawing/2014/main" id="{1DBD107F-B0DE-4244-B07A-10A8CF341F9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C171ED-1359-A248-B2C1-3FDA643DD9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3070AA-FF63-FA49-B46D-AF32F8170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E60D9A-BE09-394F-8DA5-B87ABA0564D4}"/>
              </a:ext>
            </a:extLst>
          </p:cNvPr>
          <p:cNvSpPr>
            <a:spLocks noGrp="1" noChangeArrowheads="1"/>
          </p:cNvSpPr>
          <p:nvPr>
            <p:ph type="sldNum" sz="quarter" idx="12"/>
          </p:nvPr>
        </p:nvSpPr>
        <p:spPr>
          <a:ln/>
        </p:spPr>
        <p:txBody>
          <a:bodyPr/>
          <a:lstStyle>
            <a:lvl1pPr>
              <a:defRPr/>
            </a:lvl1pPr>
          </a:lstStyle>
          <a:p>
            <a:fld id="{F9611FAC-59CF-A946-B134-B533FCA4FA98}" type="slidenum">
              <a:rPr lang="en-US" altLang="en-US"/>
              <a:pPr/>
              <a:t>‹#›</a:t>
            </a:fld>
            <a:endParaRPr lang="en-US" altLang="en-US"/>
          </a:p>
        </p:txBody>
      </p:sp>
    </p:spTree>
    <p:extLst>
      <p:ext uri="{BB962C8B-B14F-4D97-AF65-F5344CB8AC3E}">
        <p14:creationId xmlns:p14="http://schemas.microsoft.com/office/powerpoint/2010/main" val="205222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AD067D-AC07-9149-8CB7-7BA38B663C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B2084D-FAE0-604E-B7E3-42F6ED9D83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A59C6E-05C3-024A-B09C-FC1964E92A04}"/>
              </a:ext>
            </a:extLst>
          </p:cNvPr>
          <p:cNvSpPr>
            <a:spLocks noGrp="1" noChangeArrowheads="1"/>
          </p:cNvSpPr>
          <p:nvPr>
            <p:ph type="sldNum" sz="quarter" idx="12"/>
          </p:nvPr>
        </p:nvSpPr>
        <p:spPr>
          <a:ln/>
        </p:spPr>
        <p:txBody>
          <a:bodyPr/>
          <a:lstStyle>
            <a:lvl1pPr>
              <a:defRPr/>
            </a:lvl1pPr>
          </a:lstStyle>
          <a:p>
            <a:fld id="{664D191A-49F1-5B41-860B-710CEAB0C916}" type="slidenum">
              <a:rPr lang="en-US" altLang="en-US"/>
              <a:pPr/>
              <a:t>‹#›</a:t>
            </a:fld>
            <a:endParaRPr lang="en-US" altLang="en-US"/>
          </a:p>
        </p:txBody>
      </p:sp>
    </p:spTree>
    <p:extLst>
      <p:ext uri="{BB962C8B-B14F-4D97-AF65-F5344CB8AC3E}">
        <p14:creationId xmlns:p14="http://schemas.microsoft.com/office/powerpoint/2010/main" val="539594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a:extLst>
              <a:ext uri="{FF2B5EF4-FFF2-40B4-BE49-F238E27FC236}">
                <a16:creationId xmlns:a16="http://schemas.microsoft.com/office/drawing/2014/main" id="{74D661C3-309C-F94C-9C14-8EB43DFF74A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3EABDFF7-C7C6-C244-A859-58884C827AC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89BC2BA2-57C3-AA43-BB4A-5AFD8395E523}"/>
              </a:ext>
            </a:extLst>
          </p:cNvPr>
          <p:cNvSpPr>
            <a:spLocks noGrp="1" noChangeArrowheads="1"/>
          </p:cNvSpPr>
          <p:nvPr>
            <p:ph type="sldNum" sz="quarter" idx="12"/>
          </p:nvPr>
        </p:nvSpPr>
        <p:spPr/>
        <p:txBody>
          <a:bodyPr/>
          <a:lstStyle>
            <a:lvl1pPr eaLnBrk="0" hangingPunct="0">
              <a:defRPr/>
            </a:lvl1pPr>
          </a:lstStyle>
          <a:p>
            <a:fld id="{FE7ABA46-2271-EB40-9B92-1AA8BCFE1D85}" type="slidenum">
              <a:rPr lang="en-US" altLang="en-US"/>
              <a:pPr/>
              <a:t>‹#›</a:t>
            </a:fld>
            <a:endParaRPr lang="en-US" altLang="en-US"/>
          </a:p>
        </p:txBody>
      </p:sp>
    </p:spTree>
    <p:extLst>
      <p:ext uri="{BB962C8B-B14F-4D97-AF65-F5344CB8AC3E}">
        <p14:creationId xmlns:p14="http://schemas.microsoft.com/office/powerpoint/2010/main" val="1969616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CE2914-17A2-9A4D-910B-BC5FB408A9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337B5E-0F83-3A47-88F0-8F18F55B21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FE8690-542E-804D-B3DD-83596DC676CD}"/>
              </a:ext>
            </a:extLst>
          </p:cNvPr>
          <p:cNvSpPr>
            <a:spLocks noGrp="1" noChangeArrowheads="1"/>
          </p:cNvSpPr>
          <p:nvPr>
            <p:ph type="sldNum" sz="quarter" idx="12"/>
          </p:nvPr>
        </p:nvSpPr>
        <p:spPr>
          <a:ln/>
        </p:spPr>
        <p:txBody>
          <a:bodyPr/>
          <a:lstStyle>
            <a:lvl1pPr>
              <a:defRPr/>
            </a:lvl1pPr>
          </a:lstStyle>
          <a:p>
            <a:fld id="{6ED560AC-3BE1-2E4C-B0C1-56B7EC0743B1}" type="slidenum">
              <a:rPr lang="en-US" altLang="en-US"/>
              <a:pPr/>
              <a:t>‹#›</a:t>
            </a:fld>
            <a:endParaRPr lang="en-US" altLang="en-US"/>
          </a:p>
        </p:txBody>
      </p:sp>
    </p:spTree>
    <p:extLst>
      <p:ext uri="{BB962C8B-B14F-4D97-AF65-F5344CB8AC3E}">
        <p14:creationId xmlns:p14="http://schemas.microsoft.com/office/powerpoint/2010/main" val="1684973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AE4755-0CC5-7346-B5C1-4AC9FE0C8A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98A75-BEA8-8949-8A48-DAEF3C981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05AD07-20F2-E040-9A7C-83871B784B7C}"/>
              </a:ext>
            </a:extLst>
          </p:cNvPr>
          <p:cNvSpPr>
            <a:spLocks noGrp="1" noChangeArrowheads="1"/>
          </p:cNvSpPr>
          <p:nvPr>
            <p:ph type="sldNum" sz="quarter" idx="12"/>
          </p:nvPr>
        </p:nvSpPr>
        <p:spPr>
          <a:ln/>
        </p:spPr>
        <p:txBody>
          <a:bodyPr/>
          <a:lstStyle>
            <a:lvl1pPr>
              <a:defRPr/>
            </a:lvl1pPr>
          </a:lstStyle>
          <a:p>
            <a:fld id="{869531C3-95F6-B142-A1B1-0B0513AD3BC9}" type="slidenum">
              <a:rPr lang="en-US" altLang="en-US"/>
              <a:pPr/>
              <a:t>‹#›</a:t>
            </a:fld>
            <a:endParaRPr lang="en-US" altLang="en-US"/>
          </a:p>
        </p:txBody>
      </p:sp>
    </p:spTree>
    <p:extLst>
      <p:ext uri="{BB962C8B-B14F-4D97-AF65-F5344CB8AC3E}">
        <p14:creationId xmlns:p14="http://schemas.microsoft.com/office/powerpoint/2010/main" val="159051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A10B3B-B16D-B941-9E86-F0B7D2601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4E86B4-4020-514A-BB03-95B1F3AC3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1F4500-DC1F-2244-A33E-889333F9AC00}"/>
              </a:ext>
            </a:extLst>
          </p:cNvPr>
          <p:cNvSpPr>
            <a:spLocks noGrp="1" noChangeArrowheads="1"/>
          </p:cNvSpPr>
          <p:nvPr>
            <p:ph type="sldNum" sz="quarter" idx="12"/>
          </p:nvPr>
        </p:nvSpPr>
        <p:spPr>
          <a:ln/>
        </p:spPr>
        <p:txBody>
          <a:bodyPr/>
          <a:lstStyle>
            <a:lvl1pPr>
              <a:defRPr/>
            </a:lvl1pPr>
          </a:lstStyle>
          <a:p>
            <a:fld id="{0876B905-B136-2946-AC92-CA1AC0E3F063}" type="slidenum">
              <a:rPr lang="en-US" altLang="en-US"/>
              <a:pPr/>
              <a:t>‹#›</a:t>
            </a:fld>
            <a:endParaRPr lang="en-US" altLang="en-US"/>
          </a:p>
        </p:txBody>
      </p:sp>
    </p:spTree>
    <p:extLst>
      <p:ext uri="{BB962C8B-B14F-4D97-AF65-F5344CB8AC3E}">
        <p14:creationId xmlns:p14="http://schemas.microsoft.com/office/powerpoint/2010/main" val="234424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12246A5-AD1C-0944-BC57-A070660745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F678ED-FEB7-DB4A-A1AF-B454E34CB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5F4B7D-D32E-5F48-A215-F36A05D250B4}"/>
              </a:ext>
            </a:extLst>
          </p:cNvPr>
          <p:cNvSpPr>
            <a:spLocks noGrp="1" noChangeArrowheads="1"/>
          </p:cNvSpPr>
          <p:nvPr>
            <p:ph type="sldNum" sz="quarter" idx="12"/>
          </p:nvPr>
        </p:nvSpPr>
        <p:spPr>
          <a:ln/>
        </p:spPr>
        <p:txBody>
          <a:bodyPr/>
          <a:lstStyle>
            <a:lvl1pPr>
              <a:defRPr/>
            </a:lvl1pPr>
          </a:lstStyle>
          <a:p>
            <a:fld id="{94321F9F-9B27-1842-876A-308903490246}" type="slidenum">
              <a:rPr lang="en-US" altLang="en-US"/>
              <a:pPr/>
              <a:t>‹#›</a:t>
            </a:fld>
            <a:endParaRPr lang="en-US" altLang="en-US"/>
          </a:p>
        </p:txBody>
      </p:sp>
    </p:spTree>
    <p:extLst>
      <p:ext uri="{BB962C8B-B14F-4D97-AF65-F5344CB8AC3E}">
        <p14:creationId xmlns:p14="http://schemas.microsoft.com/office/powerpoint/2010/main" val="2080813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6B03B3-B239-0C45-9AF6-FD63E3EB1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6426C1-A7D1-5642-A5E2-CCAAA7025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9E0A57-A477-7245-A7AF-EE2A0C95E7AD}"/>
              </a:ext>
            </a:extLst>
          </p:cNvPr>
          <p:cNvSpPr>
            <a:spLocks noGrp="1" noChangeArrowheads="1"/>
          </p:cNvSpPr>
          <p:nvPr>
            <p:ph type="sldNum" sz="quarter" idx="12"/>
          </p:nvPr>
        </p:nvSpPr>
        <p:spPr>
          <a:ln/>
        </p:spPr>
        <p:txBody>
          <a:bodyPr/>
          <a:lstStyle>
            <a:lvl1pPr>
              <a:defRPr/>
            </a:lvl1pPr>
          </a:lstStyle>
          <a:p>
            <a:fld id="{C1D0A31B-0F81-964F-948C-E218FB558962}" type="slidenum">
              <a:rPr lang="en-US" altLang="en-US"/>
              <a:pPr/>
              <a:t>‹#›</a:t>
            </a:fld>
            <a:endParaRPr lang="en-US" altLang="en-US"/>
          </a:p>
        </p:txBody>
      </p:sp>
    </p:spTree>
    <p:extLst>
      <p:ext uri="{BB962C8B-B14F-4D97-AF65-F5344CB8AC3E}">
        <p14:creationId xmlns:p14="http://schemas.microsoft.com/office/powerpoint/2010/main" val="397385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DD9A19E-74E9-2249-8097-F06ECBC911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D80F83E-94C6-574D-800E-856E4E9796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40958C-1A36-354E-8B88-5955EBF382E7}"/>
              </a:ext>
            </a:extLst>
          </p:cNvPr>
          <p:cNvSpPr>
            <a:spLocks noGrp="1" noChangeArrowheads="1"/>
          </p:cNvSpPr>
          <p:nvPr>
            <p:ph type="sldNum" sz="quarter" idx="12"/>
          </p:nvPr>
        </p:nvSpPr>
        <p:spPr>
          <a:ln/>
        </p:spPr>
        <p:txBody>
          <a:bodyPr/>
          <a:lstStyle>
            <a:lvl1pPr>
              <a:defRPr/>
            </a:lvl1pPr>
          </a:lstStyle>
          <a:p>
            <a:fld id="{B73C2CC0-0B37-3B49-BD29-B402D78F9E14}" type="slidenum">
              <a:rPr lang="en-US" altLang="en-US"/>
              <a:pPr/>
              <a:t>‹#›</a:t>
            </a:fld>
            <a:endParaRPr lang="en-US" altLang="en-US"/>
          </a:p>
        </p:txBody>
      </p:sp>
    </p:spTree>
    <p:extLst>
      <p:ext uri="{BB962C8B-B14F-4D97-AF65-F5344CB8AC3E}">
        <p14:creationId xmlns:p14="http://schemas.microsoft.com/office/powerpoint/2010/main" val="368471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E23B6B6-1C1A-8841-824F-0BF5F0283B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96216E-50A5-634E-B0BA-B670F78FC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ABCBA9-E0F8-6C43-8D40-61D8FA491574}"/>
              </a:ext>
            </a:extLst>
          </p:cNvPr>
          <p:cNvSpPr>
            <a:spLocks noGrp="1" noChangeArrowheads="1"/>
          </p:cNvSpPr>
          <p:nvPr>
            <p:ph type="sldNum" sz="quarter" idx="12"/>
          </p:nvPr>
        </p:nvSpPr>
        <p:spPr>
          <a:ln/>
        </p:spPr>
        <p:txBody>
          <a:bodyPr/>
          <a:lstStyle>
            <a:lvl1pPr>
              <a:defRPr/>
            </a:lvl1pPr>
          </a:lstStyle>
          <a:p>
            <a:fld id="{5B065C72-49F6-BE42-9D08-32E75E60454C}" type="slidenum">
              <a:rPr lang="en-US" altLang="en-US"/>
              <a:pPr/>
              <a:t>‹#›</a:t>
            </a:fld>
            <a:endParaRPr lang="en-US" altLang="en-US"/>
          </a:p>
        </p:txBody>
      </p:sp>
    </p:spTree>
    <p:extLst>
      <p:ext uri="{BB962C8B-B14F-4D97-AF65-F5344CB8AC3E}">
        <p14:creationId xmlns:p14="http://schemas.microsoft.com/office/powerpoint/2010/main" val="4024102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B07343-D58D-7042-A2AB-51310617D8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1861EDC-939A-E34F-A920-62971E5B57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03EC92A-7B22-454B-8E8C-052EE54ADDB1}"/>
              </a:ext>
            </a:extLst>
          </p:cNvPr>
          <p:cNvSpPr>
            <a:spLocks noGrp="1" noChangeArrowheads="1"/>
          </p:cNvSpPr>
          <p:nvPr>
            <p:ph type="sldNum" sz="quarter" idx="12"/>
          </p:nvPr>
        </p:nvSpPr>
        <p:spPr>
          <a:ln/>
        </p:spPr>
        <p:txBody>
          <a:bodyPr/>
          <a:lstStyle>
            <a:lvl1pPr>
              <a:defRPr/>
            </a:lvl1pPr>
          </a:lstStyle>
          <a:p>
            <a:fld id="{2C1AFF65-8B3C-A94B-99FF-7B53EB596B58}" type="slidenum">
              <a:rPr lang="en-US" altLang="en-US"/>
              <a:pPr/>
              <a:t>‹#›</a:t>
            </a:fld>
            <a:endParaRPr lang="en-US" altLang="en-US"/>
          </a:p>
        </p:txBody>
      </p:sp>
    </p:spTree>
    <p:extLst>
      <p:ext uri="{BB962C8B-B14F-4D97-AF65-F5344CB8AC3E}">
        <p14:creationId xmlns:p14="http://schemas.microsoft.com/office/powerpoint/2010/main" val="409814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35A31B-885E-CC40-B90C-F059093D3B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A0DFFD7-E1FC-6F41-BAC4-974BFF9DE5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25D9CF6-4683-5B4F-BC98-20E1D640795D}"/>
              </a:ext>
            </a:extLst>
          </p:cNvPr>
          <p:cNvSpPr>
            <a:spLocks noGrp="1" noChangeArrowheads="1"/>
          </p:cNvSpPr>
          <p:nvPr>
            <p:ph type="sldNum" sz="quarter" idx="12"/>
          </p:nvPr>
        </p:nvSpPr>
        <p:spPr>
          <a:ln/>
        </p:spPr>
        <p:txBody>
          <a:bodyPr/>
          <a:lstStyle>
            <a:lvl1pPr>
              <a:defRPr/>
            </a:lvl1pPr>
          </a:lstStyle>
          <a:p>
            <a:fld id="{6E80CBF3-71C5-EF4B-ACCD-93A028F8BDE7}" type="slidenum">
              <a:rPr lang="en-US" altLang="en-US"/>
              <a:pPr/>
              <a:t>‹#›</a:t>
            </a:fld>
            <a:endParaRPr lang="en-US" altLang="en-US"/>
          </a:p>
        </p:txBody>
      </p:sp>
    </p:spTree>
    <p:extLst>
      <p:ext uri="{BB962C8B-B14F-4D97-AF65-F5344CB8AC3E}">
        <p14:creationId xmlns:p14="http://schemas.microsoft.com/office/powerpoint/2010/main" val="63609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ECDE58-BE1E-604B-852D-F6BF2073CA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D77895-3378-324F-B5B9-99B9512767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366AFB-87A1-834B-9C4F-4D913857B518}"/>
              </a:ext>
            </a:extLst>
          </p:cNvPr>
          <p:cNvSpPr>
            <a:spLocks noGrp="1" noChangeArrowheads="1"/>
          </p:cNvSpPr>
          <p:nvPr>
            <p:ph type="sldNum" sz="quarter" idx="12"/>
          </p:nvPr>
        </p:nvSpPr>
        <p:spPr>
          <a:ln/>
        </p:spPr>
        <p:txBody>
          <a:bodyPr/>
          <a:lstStyle>
            <a:lvl1pPr>
              <a:defRPr/>
            </a:lvl1pPr>
          </a:lstStyle>
          <a:p>
            <a:fld id="{0E06963C-4CE5-2D4D-9BAE-0C54EEA57062}" type="slidenum">
              <a:rPr lang="en-US" altLang="en-US"/>
              <a:pPr/>
              <a:t>‹#›</a:t>
            </a:fld>
            <a:endParaRPr lang="en-US" altLang="en-US"/>
          </a:p>
        </p:txBody>
      </p:sp>
    </p:spTree>
    <p:extLst>
      <p:ext uri="{BB962C8B-B14F-4D97-AF65-F5344CB8AC3E}">
        <p14:creationId xmlns:p14="http://schemas.microsoft.com/office/powerpoint/2010/main" val="2003976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FBD5E89-67BB-8C46-BE17-98C20D7CBA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47D3D-573C-6648-9648-B7687F1C92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7CC1B0-1B9C-3543-A7DB-F7D08BA3EEB8}"/>
              </a:ext>
            </a:extLst>
          </p:cNvPr>
          <p:cNvSpPr>
            <a:spLocks noGrp="1" noChangeArrowheads="1"/>
          </p:cNvSpPr>
          <p:nvPr>
            <p:ph type="sldNum" sz="quarter" idx="12"/>
          </p:nvPr>
        </p:nvSpPr>
        <p:spPr>
          <a:ln/>
        </p:spPr>
        <p:txBody>
          <a:bodyPr/>
          <a:lstStyle>
            <a:lvl1pPr>
              <a:defRPr/>
            </a:lvl1pPr>
          </a:lstStyle>
          <a:p>
            <a:fld id="{0B66E97A-66D9-3E46-B68C-A410F5BED445}" type="slidenum">
              <a:rPr lang="en-US" altLang="en-US"/>
              <a:pPr/>
              <a:t>‹#›</a:t>
            </a:fld>
            <a:endParaRPr lang="en-US" altLang="en-US"/>
          </a:p>
        </p:txBody>
      </p:sp>
    </p:spTree>
    <p:extLst>
      <p:ext uri="{BB962C8B-B14F-4D97-AF65-F5344CB8AC3E}">
        <p14:creationId xmlns:p14="http://schemas.microsoft.com/office/powerpoint/2010/main" val="303471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578367-C39B-EF47-BB46-B701B88A39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C20138-3194-3740-A457-296885CDDA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DEDD1D-386D-8D4F-BCA0-7B780B45652C}"/>
              </a:ext>
            </a:extLst>
          </p:cNvPr>
          <p:cNvSpPr>
            <a:spLocks noGrp="1" noChangeArrowheads="1"/>
          </p:cNvSpPr>
          <p:nvPr>
            <p:ph type="sldNum" sz="quarter" idx="12"/>
          </p:nvPr>
        </p:nvSpPr>
        <p:spPr>
          <a:ln/>
        </p:spPr>
        <p:txBody>
          <a:bodyPr/>
          <a:lstStyle>
            <a:lvl1pPr>
              <a:defRPr/>
            </a:lvl1pPr>
          </a:lstStyle>
          <a:p>
            <a:fld id="{FCC32298-1608-E64E-A40D-130B7124069F}" type="slidenum">
              <a:rPr lang="en-US" altLang="en-US"/>
              <a:pPr/>
              <a:t>‹#›</a:t>
            </a:fld>
            <a:endParaRPr lang="en-US" altLang="en-US"/>
          </a:p>
        </p:txBody>
      </p:sp>
    </p:spTree>
    <p:extLst>
      <p:ext uri="{BB962C8B-B14F-4D97-AF65-F5344CB8AC3E}">
        <p14:creationId xmlns:p14="http://schemas.microsoft.com/office/powerpoint/2010/main" val="337849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2CF25D-C174-3D4A-8986-C15D3D4C88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AFE270-3886-E548-ACB0-C8C67F3DD0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30F4D0-9AEC-174D-8286-A253A114AD05}"/>
              </a:ext>
            </a:extLst>
          </p:cNvPr>
          <p:cNvSpPr>
            <a:spLocks noGrp="1" noChangeArrowheads="1"/>
          </p:cNvSpPr>
          <p:nvPr>
            <p:ph type="sldNum" sz="quarter" idx="12"/>
          </p:nvPr>
        </p:nvSpPr>
        <p:spPr>
          <a:ln/>
        </p:spPr>
        <p:txBody>
          <a:bodyPr/>
          <a:lstStyle>
            <a:lvl1pPr>
              <a:defRPr/>
            </a:lvl1pPr>
          </a:lstStyle>
          <a:p>
            <a:fld id="{856C1838-0901-4E44-BD9D-D587B56E5407}" type="slidenum">
              <a:rPr lang="en-US" altLang="en-US"/>
              <a:pPr/>
              <a:t>‹#›</a:t>
            </a:fld>
            <a:endParaRPr lang="en-US" altLang="en-US"/>
          </a:p>
        </p:txBody>
      </p:sp>
    </p:spTree>
    <p:extLst>
      <p:ext uri="{BB962C8B-B14F-4D97-AF65-F5344CB8AC3E}">
        <p14:creationId xmlns:p14="http://schemas.microsoft.com/office/powerpoint/2010/main" val="190771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38E777-72D5-B049-BC59-4922FB70A8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9A1EBA-EFEE-E142-B4CC-ACECE5DA03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DA5547-0AB1-3F4B-BFC2-A02449FA469C}"/>
              </a:ext>
            </a:extLst>
          </p:cNvPr>
          <p:cNvSpPr>
            <a:spLocks noGrp="1" noChangeArrowheads="1"/>
          </p:cNvSpPr>
          <p:nvPr>
            <p:ph type="sldNum" sz="quarter" idx="12"/>
          </p:nvPr>
        </p:nvSpPr>
        <p:spPr>
          <a:ln/>
        </p:spPr>
        <p:txBody>
          <a:bodyPr/>
          <a:lstStyle>
            <a:lvl1pPr>
              <a:defRPr/>
            </a:lvl1pPr>
          </a:lstStyle>
          <a:p>
            <a:fld id="{FF3EF6F9-4AAE-B14A-B702-26CC8AFDBB7F}" type="slidenum">
              <a:rPr lang="en-US" altLang="en-US"/>
              <a:pPr/>
              <a:t>‹#›</a:t>
            </a:fld>
            <a:endParaRPr lang="en-US" altLang="en-US"/>
          </a:p>
        </p:txBody>
      </p:sp>
    </p:spTree>
    <p:extLst>
      <p:ext uri="{BB962C8B-B14F-4D97-AF65-F5344CB8AC3E}">
        <p14:creationId xmlns:p14="http://schemas.microsoft.com/office/powerpoint/2010/main" val="297936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9A1A3F-24C8-B14B-9CDB-6D126162F6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AE454C-E5A7-1447-974D-16CBA98EA3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8EFA4F-FEF0-F94F-BFE6-FF462801880A}"/>
              </a:ext>
            </a:extLst>
          </p:cNvPr>
          <p:cNvSpPr>
            <a:spLocks noGrp="1" noChangeArrowheads="1"/>
          </p:cNvSpPr>
          <p:nvPr>
            <p:ph type="sldNum" sz="quarter" idx="12"/>
          </p:nvPr>
        </p:nvSpPr>
        <p:spPr>
          <a:ln/>
        </p:spPr>
        <p:txBody>
          <a:bodyPr/>
          <a:lstStyle>
            <a:lvl1pPr>
              <a:defRPr/>
            </a:lvl1pPr>
          </a:lstStyle>
          <a:p>
            <a:fld id="{0CA638EA-E7BB-4548-AB50-6BE8CF5E6F57}" type="slidenum">
              <a:rPr lang="en-US" altLang="en-US"/>
              <a:pPr/>
              <a:t>‹#›</a:t>
            </a:fld>
            <a:endParaRPr lang="en-US" altLang="en-US"/>
          </a:p>
        </p:txBody>
      </p:sp>
    </p:spTree>
    <p:extLst>
      <p:ext uri="{BB962C8B-B14F-4D97-AF65-F5344CB8AC3E}">
        <p14:creationId xmlns:p14="http://schemas.microsoft.com/office/powerpoint/2010/main" val="210517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DDB399-8A68-784A-AB77-3F20A526F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A1669C-4996-AB47-8BCF-E6E4438AF5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979FD6-44E6-654A-9D0C-7F13C6FC2AA0}"/>
              </a:ext>
            </a:extLst>
          </p:cNvPr>
          <p:cNvSpPr>
            <a:spLocks noGrp="1" noChangeArrowheads="1"/>
          </p:cNvSpPr>
          <p:nvPr>
            <p:ph type="sldNum" sz="quarter" idx="12"/>
          </p:nvPr>
        </p:nvSpPr>
        <p:spPr>
          <a:ln/>
        </p:spPr>
        <p:txBody>
          <a:bodyPr/>
          <a:lstStyle>
            <a:lvl1pPr>
              <a:defRPr/>
            </a:lvl1pPr>
          </a:lstStyle>
          <a:p>
            <a:fld id="{A181562C-0DF4-844E-9E95-430191A50A47}" type="slidenum">
              <a:rPr lang="en-US" altLang="en-US"/>
              <a:pPr/>
              <a:t>‹#›</a:t>
            </a:fld>
            <a:endParaRPr lang="en-US" altLang="en-US"/>
          </a:p>
        </p:txBody>
      </p:sp>
    </p:spTree>
    <p:extLst>
      <p:ext uri="{BB962C8B-B14F-4D97-AF65-F5344CB8AC3E}">
        <p14:creationId xmlns:p14="http://schemas.microsoft.com/office/powerpoint/2010/main" val="811075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AF1C711-C203-7C4B-85D7-51B848B6A3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90C0A3-3816-D442-BD13-AAEB09B539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11F0F3-CAAB-CE43-9164-EF58DC0ABB59}"/>
              </a:ext>
            </a:extLst>
          </p:cNvPr>
          <p:cNvSpPr>
            <a:spLocks noGrp="1" noChangeArrowheads="1"/>
          </p:cNvSpPr>
          <p:nvPr>
            <p:ph type="sldNum" sz="quarter" idx="12"/>
          </p:nvPr>
        </p:nvSpPr>
        <p:spPr>
          <a:ln/>
        </p:spPr>
        <p:txBody>
          <a:bodyPr/>
          <a:lstStyle>
            <a:lvl1pPr>
              <a:defRPr/>
            </a:lvl1pPr>
          </a:lstStyle>
          <a:p>
            <a:fld id="{1C8BCD86-6B05-C84E-9471-6C17AD7EF203}" type="slidenum">
              <a:rPr lang="en-US" altLang="en-US"/>
              <a:pPr/>
              <a:t>‹#›</a:t>
            </a:fld>
            <a:endParaRPr lang="en-US" altLang="en-US"/>
          </a:p>
        </p:txBody>
      </p:sp>
    </p:spTree>
    <p:extLst>
      <p:ext uri="{BB962C8B-B14F-4D97-AF65-F5344CB8AC3E}">
        <p14:creationId xmlns:p14="http://schemas.microsoft.com/office/powerpoint/2010/main" val="224545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F2E510-3248-154E-8FDE-3CBA1DFF4C6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E4080C4-13BD-0140-ACAA-D12B00F4ED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D60DD7-EC3E-0145-B539-A3B66D420242}"/>
              </a:ext>
            </a:extLst>
          </p:cNvPr>
          <p:cNvSpPr>
            <a:spLocks noGrp="1" noChangeArrowheads="1"/>
          </p:cNvSpPr>
          <p:nvPr>
            <p:ph type="sldNum" sz="quarter" idx="12"/>
          </p:nvPr>
        </p:nvSpPr>
        <p:spPr>
          <a:ln/>
        </p:spPr>
        <p:txBody>
          <a:bodyPr/>
          <a:lstStyle>
            <a:lvl1pPr>
              <a:defRPr/>
            </a:lvl1pPr>
          </a:lstStyle>
          <a:p>
            <a:fld id="{36E150DD-4CD1-884F-8FA0-7D6AEC6F445A}" type="slidenum">
              <a:rPr lang="en-US" altLang="en-US"/>
              <a:pPr/>
              <a:t>‹#›</a:t>
            </a:fld>
            <a:endParaRPr lang="en-US" altLang="en-US"/>
          </a:p>
        </p:txBody>
      </p:sp>
    </p:spTree>
    <p:extLst>
      <p:ext uri="{BB962C8B-B14F-4D97-AF65-F5344CB8AC3E}">
        <p14:creationId xmlns:p14="http://schemas.microsoft.com/office/powerpoint/2010/main" val="3852972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9BFEDFD-99AC-BA40-AE00-5A32023525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3972E06-BA9A-FA49-A98D-96ED8D5FE3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12CB99-3CF2-2446-B55F-2136B5AE5743}"/>
              </a:ext>
            </a:extLst>
          </p:cNvPr>
          <p:cNvSpPr>
            <a:spLocks noGrp="1" noChangeArrowheads="1"/>
          </p:cNvSpPr>
          <p:nvPr>
            <p:ph type="sldNum" sz="quarter" idx="12"/>
          </p:nvPr>
        </p:nvSpPr>
        <p:spPr>
          <a:ln/>
        </p:spPr>
        <p:txBody>
          <a:bodyPr/>
          <a:lstStyle>
            <a:lvl1pPr>
              <a:defRPr/>
            </a:lvl1pPr>
          </a:lstStyle>
          <a:p>
            <a:fld id="{0D81188A-8812-0240-88E2-30B997CA3B07}" type="slidenum">
              <a:rPr lang="en-US" altLang="en-US"/>
              <a:pPr/>
              <a:t>‹#›</a:t>
            </a:fld>
            <a:endParaRPr lang="en-US" altLang="en-US"/>
          </a:p>
        </p:txBody>
      </p:sp>
    </p:spTree>
    <p:extLst>
      <p:ext uri="{BB962C8B-B14F-4D97-AF65-F5344CB8AC3E}">
        <p14:creationId xmlns:p14="http://schemas.microsoft.com/office/powerpoint/2010/main" val="1064247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9877FB-BFC6-CE47-9D1D-8B1BF9F98D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4A2F9C3-2078-7143-B496-D7C0CBCC6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2086009-01A3-FB46-84EB-8591DDCC181C}"/>
              </a:ext>
            </a:extLst>
          </p:cNvPr>
          <p:cNvSpPr>
            <a:spLocks noGrp="1" noChangeArrowheads="1"/>
          </p:cNvSpPr>
          <p:nvPr>
            <p:ph type="sldNum" sz="quarter" idx="12"/>
          </p:nvPr>
        </p:nvSpPr>
        <p:spPr>
          <a:ln/>
        </p:spPr>
        <p:txBody>
          <a:bodyPr/>
          <a:lstStyle>
            <a:lvl1pPr>
              <a:defRPr/>
            </a:lvl1pPr>
          </a:lstStyle>
          <a:p>
            <a:fld id="{3CDD0A3C-A035-9D48-B080-BCBD06A61BC6}" type="slidenum">
              <a:rPr lang="en-US" altLang="en-US"/>
              <a:pPr/>
              <a:t>‹#›</a:t>
            </a:fld>
            <a:endParaRPr lang="en-US" altLang="en-US"/>
          </a:p>
        </p:txBody>
      </p:sp>
    </p:spTree>
    <p:extLst>
      <p:ext uri="{BB962C8B-B14F-4D97-AF65-F5344CB8AC3E}">
        <p14:creationId xmlns:p14="http://schemas.microsoft.com/office/powerpoint/2010/main" val="317912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F6D0EF2-CCD1-364D-B0EE-32AC766FB1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C586D5-A975-954E-B7A3-E81465F1B2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31478E-34D9-AF48-A6A8-B662FF1D2B38}"/>
              </a:ext>
            </a:extLst>
          </p:cNvPr>
          <p:cNvSpPr>
            <a:spLocks noGrp="1" noChangeArrowheads="1"/>
          </p:cNvSpPr>
          <p:nvPr>
            <p:ph type="sldNum" sz="quarter" idx="12"/>
          </p:nvPr>
        </p:nvSpPr>
        <p:spPr>
          <a:ln/>
        </p:spPr>
        <p:txBody>
          <a:bodyPr/>
          <a:lstStyle>
            <a:lvl1pPr>
              <a:defRPr/>
            </a:lvl1pPr>
          </a:lstStyle>
          <a:p>
            <a:fld id="{1FE7A4CE-C080-4448-8987-C9C7F7018B1A}" type="slidenum">
              <a:rPr lang="en-US" altLang="en-US"/>
              <a:pPr/>
              <a:t>‹#›</a:t>
            </a:fld>
            <a:endParaRPr lang="en-US" altLang="en-US"/>
          </a:p>
        </p:txBody>
      </p:sp>
    </p:spTree>
    <p:extLst>
      <p:ext uri="{BB962C8B-B14F-4D97-AF65-F5344CB8AC3E}">
        <p14:creationId xmlns:p14="http://schemas.microsoft.com/office/powerpoint/2010/main" val="2874223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E15A2B-87A2-9C47-AAF8-FEE2D8C624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D160A2-4DC8-1C46-ABA8-B78E19EEA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DFC5DB-A7E0-BB41-9B35-65089A5893B1}"/>
              </a:ext>
            </a:extLst>
          </p:cNvPr>
          <p:cNvSpPr>
            <a:spLocks noGrp="1" noChangeArrowheads="1"/>
          </p:cNvSpPr>
          <p:nvPr>
            <p:ph type="sldNum" sz="quarter" idx="12"/>
          </p:nvPr>
        </p:nvSpPr>
        <p:spPr>
          <a:ln/>
        </p:spPr>
        <p:txBody>
          <a:bodyPr/>
          <a:lstStyle>
            <a:lvl1pPr>
              <a:defRPr/>
            </a:lvl1pPr>
          </a:lstStyle>
          <a:p>
            <a:fld id="{B49BBDDA-A9A0-A84C-BC24-486DD532B365}" type="slidenum">
              <a:rPr lang="en-US" altLang="en-US"/>
              <a:pPr/>
              <a:t>‹#›</a:t>
            </a:fld>
            <a:endParaRPr lang="en-US" altLang="en-US"/>
          </a:p>
        </p:txBody>
      </p:sp>
    </p:spTree>
    <p:extLst>
      <p:ext uri="{BB962C8B-B14F-4D97-AF65-F5344CB8AC3E}">
        <p14:creationId xmlns:p14="http://schemas.microsoft.com/office/powerpoint/2010/main" val="2024712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6F8F1B-AF30-B549-8E6E-0AC85C7634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03F50B-DD32-5746-ACC5-9F08BE632A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A34666-5BBD-3A42-BEC5-CB27CB72E313}"/>
              </a:ext>
            </a:extLst>
          </p:cNvPr>
          <p:cNvSpPr>
            <a:spLocks noGrp="1" noChangeArrowheads="1"/>
          </p:cNvSpPr>
          <p:nvPr>
            <p:ph type="sldNum" sz="quarter" idx="12"/>
          </p:nvPr>
        </p:nvSpPr>
        <p:spPr>
          <a:ln/>
        </p:spPr>
        <p:txBody>
          <a:bodyPr/>
          <a:lstStyle>
            <a:lvl1pPr>
              <a:defRPr/>
            </a:lvl1pPr>
          </a:lstStyle>
          <a:p>
            <a:fld id="{36334780-04B0-504F-AFF7-B16312C6011C}" type="slidenum">
              <a:rPr lang="en-US" altLang="en-US"/>
              <a:pPr/>
              <a:t>‹#›</a:t>
            </a:fld>
            <a:endParaRPr lang="en-US" altLang="en-US"/>
          </a:p>
        </p:txBody>
      </p:sp>
    </p:spTree>
    <p:extLst>
      <p:ext uri="{BB962C8B-B14F-4D97-AF65-F5344CB8AC3E}">
        <p14:creationId xmlns:p14="http://schemas.microsoft.com/office/powerpoint/2010/main" val="2582170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0AC89B-1990-2F4F-A304-D17B01DBA3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98F2F9-BD0F-954C-82A3-D557951D31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EDA88D-EED4-EA42-80DA-4BE2AC26ECCD}"/>
              </a:ext>
            </a:extLst>
          </p:cNvPr>
          <p:cNvSpPr>
            <a:spLocks noGrp="1" noChangeArrowheads="1"/>
          </p:cNvSpPr>
          <p:nvPr>
            <p:ph type="sldNum" sz="quarter" idx="12"/>
          </p:nvPr>
        </p:nvSpPr>
        <p:spPr>
          <a:ln/>
        </p:spPr>
        <p:txBody>
          <a:bodyPr/>
          <a:lstStyle>
            <a:lvl1pPr>
              <a:defRPr/>
            </a:lvl1pPr>
          </a:lstStyle>
          <a:p>
            <a:fld id="{BB8C97BE-6555-A74E-BC2B-101B847F9C49}" type="slidenum">
              <a:rPr lang="en-US" altLang="en-US"/>
              <a:pPr/>
              <a:t>‹#›</a:t>
            </a:fld>
            <a:endParaRPr lang="en-US" altLang="en-US"/>
          </a:p>
        </p:txBody>
      </p:sp>
    </p:spTree>
    <p:extLst>
      <p:ext uri="{BB962C8B-B14F-4D97-AF65-F5344CB8AC3E}">
        <p14:creationId xmlns:p14="http://schemas.microsoft.com/office/powerpoint/2010/main" val="3686714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FBC55F-C215-3148-AF52-1BA054D1D6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DB4D63-63EE-9A4F-9400-C067EF146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ADC80F-B882-8F4E-8812-10FED483CF01}"/>
              </a:ext>
            </a:extLst>
          </p:cNvPr>
          <p:cNvSpPr>
            <a:spLocks noGrp="1" noChangeArrowheads="1"/>
          </p:cNvSpPr>
          <p:nvPr>
            <p:ph type="sldNum" sz="quarter" idx="12"/>
          </p:nvPr>
        </p:nvSpPr>
        <p:spPr>
          <a:ln/>
        </p:spPr>
        <p:txBody>
          <a:bodyPr/>
          <a:lstStyle>
            <a:lvl1pPr>
              <a:defRPr/>
            </a:lvl1pPr>
          </a:lstStyle>
          <a:p>
            <a:fld id="{8400D03B-481E-0B4A-8E45-B7407F749754}" type="slidenum">
              <a:rPr lang="en-US" altLang="en-US"/>
              <a:pPr/>
              <a:t>‹#›</a:t>
            </a:fld>
            <a:endParaRPr lang="en-US" altLang="en-US"/>
          </a:p>
        </p:txBody>
      </p:sp>
    </p:spTree>
    <p:extLst>
      <p:ext uri="{BB962C8B-B14F-4D97-AF65-F5344CB8AC3E}">
        <p14:creationId xmlns:p14="http://schemas.microsoft.com/office/powerpoint/2010/main" val="1817046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AD5639-6D7E-E64D-A1DE-ED95CA0C00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1429B6-E6CC-874C-8DDF-0C4F50212A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49AFAB-67B2-D94E-A224-BA007A85A4EA}"/>
              </a:ext>
            </a:extLst>
          </p:cNvPr>
          <p:cNvSpPr>
            <a:spLocks noGrp="1" noChangeArrowheads="1"/>
          </p:cNvSpPr>
          <p:nvPr>
            <p:ph type="sldNum" sz="quarter" idx="12"/>
          </p:nvPr>
        </p:nvSpPr>
        <p:spPr>
          <a:ln/>
        </p:spPr>
        <p:txBody>
          <a:bodyPr/>
          <a:lstStyle>
            <a:lvl1pPr>
              <a:defRPr/>
            </a:lvl1pPr>
          </a:lstStyle>
          <a:p>
            <a:fld id="{93981985-D6F6-4249-A0A2-CAA5F8C4CBB5}" type="slidenum">
              <a:rPr lang="en-US" altLang="en-US"/>
              <a:pPr/>
              <a:t>‹#›</a:t>
            </a:fld>
            <a:endParaRPr lang="en-US" altLang="en-US"/>
          </a:p>
        </p:txBody>
      </p:sp>
    </p:spTree>
    <p:extLst>
      <p:ext uri="{BB962C8B-B14F-4D97-AF65-F5344CB8AC3E}">
        <p14:creationId xmlns:p14="http://schemas.microsoft.com/office/powerpoint/2010/main" val="745097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D0F58E-5DBC-F14A-8A4E-CE1597CBF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84075D-FEE4-9D43-97D6-B2E1940F96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E422B4-92F0-EE4A-BA62-130C621EC893}"/>
              </a:ext>
            </a:extLst>
          </p:cNvPr>
          <p:cNvSpPr>
            <a:spLocks noGrp="1" noChangeArrowheads="1"/>
          </p:cNvSpPr>
          <p:nvPr>
            <p:ph type="sldNum" sz="quarter" idx="12"/>
          </p:nvPr>
        </p:nvSpPr>
        <p:spPr>
          <a:ln/>
        </p:spPr>
        <p:txBody>
          <a:bodyPr/>
          <a:lstStyle>
            <a:lvl1pPr>
              <a:defRPr/>
            </a:lvl1pPr>
          </a:lstStyle>
          <a:p>
            <a:fld id="{BDD045EE-A989-9640-95CC-984BF8FA838C}" type="slidenum">
              <a:rPr lang="en-US" altLang="en-US"/>
              <a:pPr/>
              <a:t>‹#›</a:t>
            </a:fld>
            <a:endParaRPr lang="en-US" altLang="en-US"/>
          </a:p>
        </p:txBody>
      </p:sp>
    </p:spTree>
    <p:extLst>
      <p:ext uri="{BB962C8B-B14F-4D97-AF65-F5344CB8AC3E}">
        <p14:creationId xmlns:p14="http://schemas.microsoft.com/office/powerpoint/2010/main" val="2993877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457FB38-C8B2-D44D-81F8-86FCEADF3E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600AF6-48BE-EA47-A6CE-80097BF74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2EDF97-D587-EF41-8141-FDDD50FD4E86}"/>
              </a:ext>
            </a:extLst>
          </p:cNvPr>
          <p:cNvSpPr>
            <a:spLocks noGrp="1" noChangeArrowheads="1"/>
          </p:cNvSpPr>
          <p:nvPr>
            <p:ph type="sldNum" sz="quarter" idx="12"/>
          </p:nvPr>
        </p:nvSpPr>
        <p:spPr>
          <a:ln/>
        </p:spPr>
        <p:txBody>
          <a:bodyPr/>
          <a:lstStyle>
            <a:lvl1pPr>
              <a:defRPr/>
            </a:lvl1pPr>
          </a:lstStyle>
          <a:p>
            <a:fld id="{5F7E61C0-83E1-164E-817D-5975070B09BD}" type="slidenum">
              <a:rPr lang="en-US" altLang="en-US"/>
              <a:pPr/>
              <a:t>‹#›</a:t>
            </a:fld>
            <a:endParaRPr lang="en-US" altLang="en-US"/>
          </a:p>
        </p:txBody>
      </p:sp>
    </p:spTree>
    <p:extLst>
      <p:ext uri="{BB962C8B-B14F-4D97-AF65-F5344CB8AC3E}">
        <p14:creationId xmlns:p14="http://schemas.microsoft.com/office/powerpoint/2010/main" val="536415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1D3CFC-D717-D04B-86DB-520E60E390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C7A296-5668-9F42-8646-CDF14C4343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747B9E-FAA0-FE4C-8B2A-6D7AC8EB79F8}"/>
              </a:ext>
            </a:extLst>
          </p:cNvPr>
          <p:cNvSpPr>
            <a:spLocks noGrp="1" noChangeArrowheads="1"/>
          </p:cNvSpPr>
          <p:nvPr>
            <p:ph type="sldNum" sz="quarter" idx="12"/>
          </p:nvPr>
        </p:nvSpPr>
        <p:spPr>
          <a:ln/>
        </p:spPr>
        <p:txBody>
          <a:bodyPr/>
          <a:lstStyle>
            <a:lvl1pPr>
              <a:defRPr/>
            </a:lvl1pPr>
          </a:lstStyle>
          <a:p>
            <a:fld id="{A521EC89-4F7E-9B44-9B19-24C46D6C21DA}" type="slidenum">
              <a:rPr lang="en-US" altLang="en-US"/>
              <a:pPr/>
              <a:t>‹#›</a:t>
            </a:fld>
            <a:endParaRPr lang="en-US" altLang="en-US"/>
          </a:p>
        </p:txBody>
      </p:sp>
    </p:spTree>
    <p:extLst>
      <p:ext uri="{BB962C8B-B14F-4D97-AF65-F5344CB8AC3E}">
        <p14:creationId xmlns:p14="http://schemas.microsoft.com/office/powerpoint/2010/main" val="3672853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935A01A-EAD0-9644-87D4-F4D665DC6A3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9551ED-9434-4A4D-95F3-5A9CB74B53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FEF31B-EDC1-A84D-BBEE-C67F027B9590}"/>
              </a:ext>
            </a:extLst>
          </p:cNvPr>
          <p:cNvSpPr>
            <a:spLocks noGrp="1" noChangeArrowheads="1"/>
          </p:cNvSpPr>
          <p:nvPr>
            <p:ph type="sldNum" sz="quarter" idx="12"/>
          </p:nvPr>
        </p:nvSpPr>
        <p:spPr>
          <a:ln/>
        </p:spPr>
        <p:txBody>
          <a:bodyPr/>
          <a:lstStyle>
            <a:lvl1pPr>
              <a:defRPr/>
            </a:lvl1pPr>
          </a:lstStyle>
          <a:p>
            <a:fld id="{7705E70D-B751-6647-B54B-477562CF9DC7}" type="slidenum">
              <a:rPr lang="en-US" altLang="en-US"/>
              <a:pPr/>
              <a:t>‹#›</a:t>
            </a:fld>
            <a:endParaRPr lang="en-US" altLang="en-US"/>
          </a:p>
        </p:txBody>
      </p:sp>
    </p:spTree>
    <p:extLst>
      <p:ext uri="{BB962C8B-B14F-4D97-AF65-F5344CB8AC3E}">
        <p14:creationId xmlns:p14="http://schemas.microsoft.com/office/powerpoint/2010/main" val="3249148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25B979D-2042-C04D-92A9-0C0F9E9840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ADB29C-E374-2A43-8E0E-648EABD8F2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E2F843C-384B-8B4B-8617-486968105858}"/>
              </a:ext>
            </a:extLst>
          </p:cNvPr>
          <p:cNvSpPr>
            <a:spLocks noGrp="1" noChangeArrowheads="1"/>
          </p:cNvSpPr>
          <p:nvPr>
            <p:ph type="sldNum" sz="quarter" idx="12"/>
          </p:nvPr>
        </p:nvSpPr>
        <p:spPr>
          <a:ln/>
        </p:spPr>
        <p:txBody>
          <a:bodyPr/>
          <a:lstStyle>
            <a:lvl1pPr>
              <a:defRPr/>
            </a:lvl1pPr>
          </a:lstStyle>
          <a:p>
            <a:fld id="{E7FCA4F3-52A3-3045-998C-FCC05FCD5C03}" type="slidenum">
              <a:rPr lang="en-US" altLang="en-US"/>
              <a:pPr/>
              <a:t>‹#›</a:t>
            </a:fld>
            <a:endParaRPr lang="en-US" altLang="en-US"/>
          </a:p>
        </p:txBody>
      </p:sp>
    </p:spTree>
    <p:extLst>
      <p:ext uri="{BB962C8B-B14F-4D97-AF65-F5344CB8AC3E}">
        <p14:creationId xmlns:p14="http://schemas.microsoft.com/office/powerpoint/2010/main" val="14328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2EDAA5-F60B-A043-9C4B-33A8067935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E10D66-6E7F-5B44-A1BF-42F0C734C0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52B4EF-1482-E540-BBA2-A8FC1A736DBE}"/>
              </a:ext>
            </a:extLst>
          </p:cNvPr>
          <p:cNvSpPr>
            <a:spLocks noGrp="1" noChangeArrowheads="1"/>
          </p:cNvSpPr>
          <p:nvPr>
            <p:ph type="sldNum" sz="quarter" idx="12"/>
          </p:nvPr>
        </p:nvSpPr>
        <p:spPr>
          <a:ln/>
        </p:spPr>
        <p:txBody>
          <a:bodyPr/>
          <a:lstStyle>
            <a:lvl1pPr>
              <a:defRPr/>
            </a:lvl1pPr>
          </a:lstStyle>
          <a:p>
            <a:fld id="{243FC00E-247B-794A-A634-F367892BFC6C}" type="slidenum">
              <a:rPr lang="en-US" altLang="en-US"/>
              <a:pPr/>
              <a:t>‹#›</a:t>
            </a:fld>
            <a:endParaRPr lang="en-US" altLang="en-US"/>
          </a:p>
        </p:txBody>
      </p:sp>
    </p:spTree>
    <p:extLst>
      <p:ext uri="{BB962C8B-B14F-4D97-AF65-F5344CB8AC3E}">
        <p14:creationId xmlns:p14="http://schemas.microsoft.com/office/powerpoint/2010/main" val="25795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1C75CDD-187B-1F4D-83CD-46ED40366D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30699AC-D581-7644-ADBA-E9BB3F7D36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CB98CC-5145-DF4E-8B52-CD6214396F39}"/>
              </a:ext>
            </a:extLst>
          </p:cNvPr>
          <p:cNvSpPr>
            <a:spLocks noGrp="1" noChangeArrowheads="1"/>
          </p:cNvSpPr>
          <p:nvPr>
            <p:ph type="sldNum" sz="quarter" idx="12"/>
          </p:nvPr>
        </p:nvSpPr>
        <p:spPr>
          <a:ln/>
        </p:spPr>
        <p:txBody>
          <a:bodyPr/>
          <a:lstStyle>
            <a:lvl1pPr>
              <a:defRPr/>
            </a:lvl1pPr>
          </a:lstStyle>
          <a:p>
            <a:fld id="{6AB05E54-1400-7646-A5B4-584D2E2D85E6}" type="slidenum">
              <a:rPr lang="en-US" altLang="en-US"/>
              <a:pPr/>
              <a:t>‹#›</a:t>
            </a:fld>
            <a:endParaRPr lang="en-US" altLang="en-US"/>
          </a:p>
        </p:txBody>
      </p:sp>
    </p:spTree>
    <p:extLst>
      <p:ext uri="{BB962C8B-B14F-4D97-AF65-F5344CB8AC3E}">
        <p14:creationId xmlns:p14="http://schemas.microsoft.com/office/powerpoint/2010/main" val="2102119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031EBE-A46F-B14E-ADB9-45253E8333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38ABE9-A0B4-D44D-9600-A25145CC86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4940F0-4713-0944-AE8E-4A6EEDDA75F7}"/>
              </a:ext>
            </a:extLst>
          </p:cNvPr>
          <p:cNvSpPr>
            <a:spLocks noGrp="1" noChangeArrowheads="1"/>
          </p:cNvSpPr>
          <p:nvPr>
            <p:ph type="sldNum" sz="quarter" idx="12"/>
          </p:nvPr>
        </p:nvSpPr>
        <p:spPr>
          <a:ln/>
        </p:spPr>
        <p:txBody>
          <a:bodyPr/>
          <a:lstStyle>
            <a:lvl1pPr>
              <a:defRPr/>
            </a:lvl1pPr>
          </a:lstStyle>
          <a:p>
            <a:fld id="{46D93CA8-50E4-DD4C-9110-715FB4CF70D3}" type="slidenum">
              <a:rPr lang="en-US" altLang="en-US"/>
              <a:pPr/>
              <a:t>‹#›</a:t>
            </a:fld>
            <a:endParaRPr lang="en-US" altLang="en-US"/>
          </a:p>
        </p:txBody>
      </p:sp>
    </p:spTree>
    <p:extLst>
      <p:ext uri="{BB962C8B-B14F-4D97-AF65-F5344CB8AC3E}">
        <p14:creationId xmlns:p14="http://schemas.microsoft.com/office/powerpoint/2010/main" val="241126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0B7952-B561-C743-BA17-7057EB1F1C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749746-44EF-6B4B-83C7-FD2206B86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B31FFB-08D6-0649-8F1F-9CD67E1C23EE}"/>
              </a:ext>
            </a:extLst>
          </p:cNvPr>
          <p:cNvSpPr>
            <a:spLocks noGrp="1" noChangeArrowheads="1"/>
          </p:cNvSpPr>
          <p:nvPr>
            <p:ph type="sldNum" sz="quarter" idx="12"/>
          </p:nvPr>
        </p:nvSpPr>
        <p:spPr>
          <a:ln/>
        </p:spPr>
        <p:txBody>
          <a:bodyPr/>
          <a:lstStyle>
            <a:lvl1pPr>
              <a:defRPr/>
            </a:lvl1pPr>
          </a:lstStyle>
          <a:p>
            <a:fld id="{28FB8054-A7F8-D74C-ABEA-1FCE336F8BD8}" type="slidenum">
              <a:rPr lang="en-US" altLang="en-US"/>
              <a:pPr/>
              <a:t>‹#›</a:t>
            </a:fld>
            <a:endParaRPr lang="en-US" altLang="en-US"/>
          </a:p>
        </p:txBody>
      </p:sp>
    </p:spTree>
    <p:extLst>
      <p:ext uri="{BB962C8B-B14F-4D97-AF65-F5344CB8AC3E}">
        <p14:creationId xmlns:p14="http://schemas.microsoft.com/office/powerpoint/2010/main" val="544717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89E9B6-DD4C-D84D-9E59-6A31AC57CB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9F8C5D-0DF1-2045-93AE-2A248E77E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B1BDE3-A29C-4B4A-BED5-A9C1DD895435}"/>
              </a:ext>
            </a:extLst>
          </p:cNvPr>
          <p:cNvSpPr>
            <a:spLocks noGrp="1" noChangeArrowheads="1"/>
          </p:cNvSpPr>
          <p:nvPr>
            <p:ph type="sldNum" sz="quarter" idx="12"/>
          </p:nvPr>
        </p:nvSpPr>
        <p:spPr>
          <a:ln/>
        </p:spPr>
        <p:txBody>
          <a:bodyPr/>
          <a:lstStyle>
            <a:lvl1pPr>
              <a:defRPr/>
            </a:lvl1pPr>
          </a:lstStyle>
          <a:p>
            <a:fld id="{FFD6AF03-89C1-534C-97CB-FC783D60E326}" type="slidenum">
              <a:rPr lang="en-US" altLang="en-US"/>
              <a:pPr/>
              <a:t>‹#›</a:t>
            </a:fld>
            <a:endParaRPr lang="en-US" altLang="en-US"/>
          </a:p>
        </p:txBody>
      </p:sp>
    </p:spTree>
    <p:extLst>
      <p:ext uri="{BB962C8B-B14F-4D97-AF65-F5344CB8AC3E}">
        <p14:creationId xmlns:p14="http://schemas.microsoft.com/office/powerpoint/2010/main" val="2541809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386C36-0FDA-6E48-A33D-D95B6DF198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9C4646-DF10-4045-8A40-F698DC3595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AB92E7-58B6-0049-938B-1BE306F81276}"/>
              </a:ext>
            </a:extLst>
          </p:cNvPr>
          <p:cNvSpPr>
            <a:spLocks noGrp="1" noChangeArrowheads="1"/>
          </p:cNvSpPr>
          <p:nvPr>
            <p:ph type="sldNum" sz="quarter" idx="12"/>
          </p:nvPr>
        </p:nvSpPr>
        <p:spPr>
          <a:ln/>
        </p:spPr>
        <p:txBody>
          <a:bodyPr/>
          <a:lstStyle>
            <a:lvl1pPr>
              <a:defRPr/>
            </a:lvl1pPr>
          </a:lstStyle>
          <a:p>
            <a:fld id="{59C18340-2EDB-1449-9AD7-2BC4FB4BD463}" type="slidenum">
              <a:rPr lang="en-US" altLang="en-US"/>
              <a:pPr/>
              <a:t>‹#›</a:t>
            </a:fld>
            <a:endParaRPr lang="en-US" altLang="en-US"/>
          </a:p>
        </p:txBody>
      </p:sp>
    </p:spTree>
    <p:extLst>
      <p:ext uri="{BB962C8B-B14F-4D97-AF65-F5344CB8AC3E}">
        <p14:creationId xmlns:p14="http://schemas.microsoft.com/office/powerpoint/2010/main" val="3175979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208018-E301-774A-9A8F-DA6CFEBEB5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905D1D-9B32-6C4E-AD3A-7513F4F8AE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7CD9AA-85A7-8740-B82C-12880748FFBC}"/>
              </a:ext>
            </a:extLst>
          </p:cNvPr>
          <p:cNvSpPr>
            <a:spLocks noGrp="1" noChangeArrowheads="1"/>
          </p:cNvSpPr>
          <p:nvPr>
            <p:ph type="sldNum" sz="quarter" idx="12"/>
          </p:nvPr>
        </p:nvSpPr>
        <p:spPr>
          <a:ln/>
        </p:spPr>
        <p:txBody>
          <a:bodyPr/>
          <a:lstStyle>
            <a:lvl1pPr>
              <a:defRPr/>
            </a:lvl1pPr>
          </a:lstStyle>
          <a:p>
            <a:fld id="{22AF0164-1EA0-364E-98FF-7BC079B71225}" type="slidenum">
              <a:rPr lang="en-US" altLang="en-US"/>
              <a:pPr/>
              <a:t>‹#›</a:t>
            </a:fld>
            <a:endParaRPr lang="en-US" altLang="en-US"/>
          </a:p>
        </p:txBody>
      </p:sp>
    </p:spTree>
    <p:extLst>
      <p:ext uri="{BB962C8B-B14F-4D97-AF65-F5344CB8AC3E}">
        <p14:creationId xmlns:p14="http://schemas.microsoft.com/office/powerpoint/2010/main" val="1990434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85885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365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32848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2FF740A-842E-2042-939B-33DA1A81F4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6B35B4-37C7-C84C-8548-A0496BAA12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A4AD7BC-ED7B-7F48-8258-85C11B4C4419}"/>
              </a:ext>
            </a:extLst>
          </p:cNvPr>
          <p:cNvSpPr>
            <a:spLocks noGrp="1" noChangeArrowheads="1"/>
          </p:cNvSpPr>
          <p:nvPr>
            <p:ph type="sldNum" sz="quarter" idx="12"/>
          </p:nvPr>
        </p:nvSpPr>
        <p:spPr>
          <a:ln/>
        </p:spPr>
        <p:txBody>
          <a:bodyPr/>
          <a:lstStyle>
            <a:lvl1pPr>
              <a:defRPr/>
            </a:lvl1pPr>
          </a:lstStyle>
          <a:p>
            <a:fld id="{5C2EE1E8-ED55-154B-BAFE-F9D6B38C8B39}" type="slidenum">
              <a:rPr lang="en-US" altLang="en-US"/>
              <a:pPr/>
              <a:t>‹#›</a:t>
            </a:fld>
            <a:endParaRPr lang="en-US" altLang="en-US"/>
          </a:p>
        </p:txBody>
      </p:sp>
    </p:spTree>
    <p:extLst>
      <p:ext uri="{BB962C8B-B14F-4D97-AF65-F5344CB8AC3E}">
        <p14:creationId xmlns:p14="http://schemas.microsoft.com/office/powerpoint/2010/main" val="1032017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8646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848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998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1634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8311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513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106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a:extLst>
              <a:ext uri="{FF2B5EF4-FFF2-40B4-BE49-F238E27FC236}">
                <a16:creationId xmlns:a16="http://schemas.microsoft.com/office/drawing/2014/main" id="{F75BF413-3FB4-1F48-B057-FF2509E0C8F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C280D5A-0F21-754A-8F87-DB9C4934A11F}"/>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B951A3DC-CBF5-2B40-8A90-0D75AA7FF54A}"/>
              </a:ext>
            </a:extLst>
          </p:cNvPr>
          <p:cNvSpPr>
            <a:spLocks noGrp="1" noChangeArrowheads="1"/>
          </p:cNvSpPr>
          <p:nvPr>
            <p:ph type="sldNum" sz="quarter" idx="12"/>
          </p:nvPr>
        </p:nvSpPr>
        <p:spPr>
          <a:ln/>
        </p:spPr>
        <p:txBody>
          <a:bodyPr/>
          <a:lstStyle>
            <a:lvl1pPr>
              <a:defRPr/>
            </a:lvl1pPr>
          </a:lstStyle>
          <a:p>
            <a:fld id="{E3FDE064-1CA0-E640-A46F-AD94B78235BD}" type="slidenum">
              <a:rPr lang="en-US" altLang="en-US"/>
              <a:pPr/>
              <a:t>‹#›</a:t>
            </a:fld>
            <a:endParaRPr lang="en-US" altLang="en-US"/>
          </a:p>
        </p:txBody>
      </p:sp>
    </p:spTree>
    <p:extLst>
      <p:ext uri="{BB962C8B-B14F-4D97-AF65-F5344CB8AC3E}">
        <p14:creationId xmlns:p14="http://schemas.microsoft.com/office/powerpoint/2010/main" val="574141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A98319-D7FA-CF49-9825-C3616CF8657D}"/>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46E6A29A-D082-C546-940E-620E18C3B01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1E2A48F-7722-9A41-A738-1E31DEDDBD12}"/>
              </a:ext>
            </a:extLst>
          </p:cNvPr>
          <p:cNvSpPr>
            <a:spLocks noGrp="1" noChangeArrowheads="1"/>
          </p:cNvSpPr>
          <p:nvPr>
            <p:ph type="sldNum" sz="quarter" idx="12"/>
          </p:nvPr>
        </p:nvSpPr>
        <p:spPr>
          <a:ln/>
        </p:spPr>
        <p:txBody>
          <a:bodyPr/>
          <a:lstStyle>
            <a:lvl1pPr>
              <a:defRPr/>
            </a:lvl1pPr>
          </a:lstStyle>
          <a:p>
            <a:fld id="{9F03A5FF-4D9B-2640-901A-FD60C7E842F9}" type="slidenum">
              <a:rPr lang="en-US" altLang="en-US"/>
              <a:pPr/>
              <a:t>‹#›</a:t>
            </a:fld>
            <a:endParaRPr lang="en-US" altLang="en-US"/>
          </a:p>
        </p:txBody>
      </p:sp>
    </p:spTree>
    <p:extLst>
      <p:ext uri="{BB962C8B-B14F-4D97-AF65-F5344CB8AC3E}">
        <p14:creationId xmlns:p14="http://schemas.microsoft.com/office/powerpoint/2010/main" val="4019049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2121C1-1D06-2C42-9494-90C0929DC97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1F1D28FF-7878-BE4F-9347-931859CFEC5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9632A150-D647-074D-B95E-9C0DBE7EB9C9}"/>
              </a:ext>
            </a:extLst>
          </p:cNvPr>
          <p:cNvSpPr>
            <a:spLocks noGrp="1" noChangeArrowheads="1"/>
          </p:cNvSpPr>
          <p:nvPr>
            <p:ph type="sldNum" sz="quarter" idx="12"/>
          </p:nvPr>
        </p:nvSpPr>
        <p:spPr>
          <a:ln/>
        </p:spPr>
        <p:txBody>
          <a:bodyPr/>
          <a:lstStyle>
            <a:lvl1pPr>
              <a:defRPr/>
            </a:lvl1pPr>
          </a:lstStyle>
          <a:p>
            <a:fld id="{A552CD3D-C3D8-7C4E-BC66-A2D96894238D}" type="slidenum">
              <a:rPr lang="en-US" altLang="en-US"/>
              <a:pPr/>
              <a:t>‹#›</a:t>
            </a:fld>
            <a:endParaRPr lang="en-US" altLang="en-US"/>
          </a:p>
        </p:txBody>
      </p:sp>
    </p:spTree>
    <p:extLst>
      <p:ext uri="{BB962C8B-B14F-4D97-AF65-F5344CB8AC3E}">
        <p14:creationId xmlns:p14="http://schemas.microsoft.com/office/powerpoint/2010/main" val="378000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70941E5-FF70-8342-8058-02BF34EBACE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28B7B3-517F-874B-B71B-E824616FB5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E90035-A071-BF4C-B2CC-6A61C076E6E0}"/>
              </a:ext>
            </a:extLst>
          </p:cNvPr>
          <p:cNvSpPr>
            <a:spLocks noGrp="1" noChangeArrowheads="1"/>
          </p:cNvSpPr>
          <p:nvPr>
            <p:ph type="sldNum" sz="quarter" idx="12"/>
          </p:nvPr>
        </p:nvSpPr>
        <p:spPr>
          <a:ln/>
        </p:spPr>
        <p:txBody>
          <a:bodyPr/>
          <a:lstStyle>
            <a:lvl1pPr>
              <a:defRPr/>
            </a:lvl1pPr>
          </a:lstStyle>
          <a:p>
            <a:fld id="{FA89274F-8853-F640-AFB6-DAC3E244E434}" type="slidenum">
              <a:rPr lang="en-US" altLang="en-US"/>
              <a:pPr/>
              <a:t>‹#›</a:t>
            </a:fld>
            <a:endParaRPr lang="en-US" altLang="en-US"/>
          </a:p>
        </p:txBody>
      </p:sp>
    </p:spTree>
    <p:extLst>
      <p:ext uri="{BB962C8B-B14F-4D97-AF65-F5344CB8AC3E}">
        <p14:creationId xmlns:p14="http://schemas.microsoft.com/office/powerpoint/2010/main" val="3110207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8057E8-8F3F-B34E-9D5D-94E07C8E882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A3AD1669-9D99-3140-B9E3-9095816C9413}"/>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79D36BBA-778E-8542-982B-F4E9EF28E345}"/>
              </a:ext>
            </a:extLst>
          </p:cNvPr>
          <p:cNvSpPr>
            <a:spLocks noGrp="1" noChangeArrowheads="1"/>
          </p:cNvSpPr>
          <p:nvPr>
            <p:ph type="sldNum" sz="quarter" idx="12"/>
          </p:nvPr>
        </p:nvSpPr>
        <p:spPr>
          <a:ln/>
        </p:spPr>
        <p:txBody>
          <a:bodyPr/>
          <a:lstStyle>
            <a:lvl1pPr>
              <a:defRPr/>
            </a:lvl1pPr>
          </a:lstStyle>
          <a:p>
            <a:fld id="{D27766AB-1841-0643-A33E-26EB7D5EB240}" type="slidenum">
              <a:rPr lang="en-US" altLang="en-US"/>
              <a:pPr/>
              <a:t>‹#›</a:t>
            </a:fld>
            <a:endParaRPr lang="en-US" altLang="en-US"/>
          </a:p>
        </p:txBody>
      </p:sp>
    </p:spTree>
    <p:extLst>
      <p:ext uri="{BB962C8B-B14F-4D97-AF65-F5344CB8AC3E}">
        <p14:creationId xmlns:p14="http://schemas.microsoft.com/office/powerpoint/2010/main" val="4234952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F6CB97-7DF5-E840-8548-0E33613B9051}"/>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4BF69DB4-0038-1141-A3BE-DE320F66F3D9}"/>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CBBA341D-411D-6A43-B32D-0793E30903AC}"/>
              </a:ext>
            </a:extLst>
          </p:cNvPr>
          <p:cNvSpPr>
            <a:spLocks noGrp="1" noChangeArrowheads="1"/>
          </p:cNvSpPr>
          <p:nvPr>
            <p:ph type="sldNum" sz="quarter" idx="12"/>
          </p:nvPr>
        </p:nvSpPr>
        <p:spPr>
          <a:ln/>
        </p:spPr>
        <p:txBody>
          <a:bodyPr/>
          <a:lstStyle>
            <a:lvl1pPr>
              <a:defRPr/>
            </a:lvl1pPr>
          </a:lstStyle>
          <a:p>
            <a:fld id="{21FB2621-D818-E64C-9D66-EC11E601067D}" type="slidenum">
              <a:rPr lang="en-US" altLang="en-US"/>
              <a:pPr/>
              <a:t>‹#›</a:t>
            </a:fld>
            <a:endParaRPr lang="en-US" altLang="en-US"/>
          </a:p>
        </p:txBody>
      </p:sp>
    </p:spTree>
    <p:extLst>
      <p:ext uri="{BB962C8B-B14F-4D97-AF65-F5344CB8AC3E}">
        <p14:creationId xmlns:p14="http://schemas.microsoft.com/office/powerpoint/2010/main" val="1535759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C4ECF4-A5FD-5241-ACA0-C86C1340164B}"/>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EC520040-8061-6046-BEB5-259FCC6B3B98}"/>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8AB552AB-0A99-2B43-B7C3-728ABEE40264}"/>
              </a:ext>
            </a:extLst>
          </p:cNvPr>
          <p:cNvSpPr>
            <a:spLocks noGrp="1" noChangeArrowheads="1"/>
          </p:cNvSpPr>
          <p:nvPr>
            <p:ph type="sldNum" sz="quarter" idx="12"/>
          </p:nvPr>
        </p:nvSpPr>
        <p:spPr>
          <a:ln/>
        </p:spPr>
        <p:txBody>
          <a:bodyPr/>
          <a:lstStyle>
            <a:lvl1pPr>
              <a:defRPr/>
            </a:lvl1pPr>
          </a:lstStyle>
          <a:p>
            <a:fld id="{5C118276-C70B-3A45-8BE1-8E6E0AD612A4}" type="slidenum">
              <a:rPr lang="en-US" altLang="en-US"/>
              <a:pPr/>
              <a:t>‹#›</a:t>
            </a:fld>
            <a:endParaRPr lang="en-US" altLang="en-US"/>
          </a:p>
        </p:txBody>
      </p:sp>
    </p:spTree>
    <p:extLst>
      <p:ext uri="{BB962C8B-B14F-4D97-AF65-F5344CB8AC3E}">
        <p14:creationId xmlns:p14="http://schemas.microsoft.com/office/powerpoint/2010/main" val="4021372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7B378F-C85D-AE4B-9A1A-62CFAC4FB5C7}"/>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6361F527-D7AD-9F4D-8A7C-98B7312E7772}"/>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1D15E7CD-3038-A84E-9803-EB24E678229C}"/>
              </a:ext>
            </a:extLst>
          </p:cNvPr>
          <p:cNvSpPr>
            <a:spLocks noGrp="1" noChangeArrowheads="1"/>
          </p:cNvSpPr>
          <p:nvPr>
            <p:ph type="sldNum" sz="quarter" idx="12"/>
          </p:nvPr>
        </p:nvSpPr>
        <p:spPr>
          <a:ln/>
        </p:spPr>
        <p:txBody>
          <a:bodyPr/>
          <a:lstStyle>
            <a:lvl1pPr>
              <a:defRPr/>
            </a:lvl1pPr>
          </a:lstStyle>
          <a:p>
            <a:fld id="{3C25D739-3BA2-7E45-BC82-294BB8460AE4}" type="slidenum">
              <a:rPr lang="en-US" altLang="en-US"/>
              <a:pPr/>
              <a:t>‹#›</a:t>
            </a:fld>
            <a:endParaRPr lang="en-US" altLang="en-US"/>
          </a:p>
        </p:txBody>
      </p:sp>
    </p:spTree>
    <p:extLst>
      <p:ext uri="{BB962C8B-B14F-4D97-AF65-F5344CB8AC3E}">
        <p14:creationId xmlns:p14="http://schemas.microsoft.com/office/powerpoint/2010/main" val="2773872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3512DD-8E39-9549-9705-F554BB4A83B0}"/>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E9ED865B-1791-DE41-A82A-0A6E77A22E4F}"/>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FDDD13E2-3BC6-D049-BF90-ABC8D90E583C}"/>
              </a:ext>
            </a:extLst>
          </p:cNvPr>
          <p:cNvSpPr>
            <a:spLocks noGrp="1" noChangeArrowheads="1"/>
          </p:cNvSpPr>
          <p:nvPr>
            <p:ph type="sldNum" sz="quarter" idx="12"/>
          </p:nvPr>
        </p:nvSpPr>
        <p:spPr>
          <a:ln/>
        </p:spPr>
        <p:txBody>
          <a:bodyPr/>
          <a:lstStyle>
            <a:lvl1pPr>
              <a:defRPr/>
            </a:lvl1pPr>
          </a:lstStyle>
          <a:p>
            <a:fld id="{8377343E-2F19-304D-B0D0-A7BFB133D0E4}" type="slidenum">
              <a:rPr lang="en-US" altLang="en-US"/>
              <a:pPr/>
              <a:t>‹#›</a:t>
            </a:fld>
            <a:endParaRPr lang="en-US" altLang="en-US"/>
          </a:p>
        </p:txBody>
      </p:sp>
    </p:spTree>
    <p:extLst>
      <p:ext uri="{BB962C8B-B14F-4D97-AF65-F5344CB8AC3E}">
        <p14:creationId xmlns:p14="http://schemas.microsoft.com/office/powerpoint/2010/main" val="1532300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8FE88A-C8FE-8A47-88E0-4BE82D663A0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CF990A9E-0BC8-FD4B-94D1-6E40635DDBD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340DFEA0-5B9C-B241-AF8E-A3949E60E2D3}"/>
              </a:ext>
            </a:extLst>
          </p:cNvPr>
          <p:cNvSpPr>
            <a:spLocks noGrp="1" noChangeArrowheads="1"/>
          </p:cNvSpPr>
          <p:nvPr>
            <p:ph type="sldNum" sz="quarter" idx="12"/>
          </p:nvPr>
        </p:nvSpPr>
        <p:spPr>
          <a:ln/>
        </p:spPr>
        <p:txBody>
          <a:bodyPr/>
          <a:lstStyle>
            <a:lvl1pPr>
              <a:defRPr/>
            </a:lvl1pPr>
          </a:lstStyle>
          <a:p>
            <a:fld id="{5F9C1114-624C-E24C-AC42-2F1E44C3AAE5}" type="slidenum">
              <a:rPr lang="en-US" altLang="en-US"/>
              <a:pPr/>
              <a:t>‹#›</a:t>
            </a:fld>
            <a:endParaRPr lang="en-US" altLang="en-US"/>
          </a:p>
        </p:txBody>
      </p:sp>
    </p:spTree>
    <p:extLst>
      <p:ext uri="{BB962C8B-B14F-4D97-AF65-F5344CB8AC3E}">
        <p14:creationId xmlns:p14="http://schemas.microsoft.com/office/powerpoint/2010/main" val="25424022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A2DA9D-B3C9-6345-887A-31F1380494C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C05A055-EA48-6943-98B7-56927E7ED22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D9E8D95B-6EE2-954F-B8B5-A5BDD3A6E87B}"/>
              </a:ext>
            </a:extLst>
          </p:cNvPr>
          <p:cNvSpPr>
            <a:spLocks noGrp="1" noChangeArrowheads="1"/>
          </p:cNvSpPr>
          <p:nvPr>
            <p:ph type="sldNum" sz="quarter" idx="12"/>
          </p:nvPr>
        </p:nvSpPr>
        <p:spPr>
          <a:ln/>
        </p:spPr>
        <p:txBody>
          <a:bodyPr/>
          <a:lstStyle>
            <a:lvl1pPr>
              <a:defRPr/>
            </a:lvl1pPr>
          </a:lstStyle>
          <a:p>
            <a:fld id="{EF8B6ED4-0250-9F40-A6A1-DF5021C84874}" type="slidenum">
              <a:rPr lang="en-US" altLang="en-US"/>
              <a:pPr/>
              <a:t>‹#›</a:t>
            </a:fld>
            <a:endParaRPr lang="en-US" altLang="en-US"/>
          </a:p>
        </p:txBody>
      </p:sp>
    </p:spTree>
    <p:extLst>
      <p:ext uri="{BB962C8B-B14F-4D97-AF65-F5344CB8AC3E}">
        <p14:creationId xmlns:p14="http://schemas.microsoft.com/office/powerpoint/2010/main" val="3707885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4AF4BA-E55D-0C47-A66E-89001A9E047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6BCD8EB5-D011-704B-B57B-3366D463BA6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F14AB98-EDB5-D747-B73D-AFE25B7D7F21}"/>
              </a:ext>
            </a:extLst>
          </p:cNvPr>
          <p:cNvSpPr>
            <a:spLocks noGrp="1" noChangeArrowheads="1"/>
          </p:cNvSpPr>
          <p:nvPr>
            <p:ph type="sldNum" sz="quarter" idx="12"/>
          </p:nvPr>
        </p:nvSpPr>
        <p:spPr>
          <a:ln/>
        </p:spPr>
        <p:txBody>
          <a:bodyPr/>
          <a:lstStyle>
            <a:lvl1pPr>
              <a:defRPr/>
            </a:lvl1pPr>
          </a:lstStyle>
          <a:p>
            <a:fld id="{01BAA942-7CAA-6C4F-B386-0BB85F3B6753}" type="slidenum">
              <a:rPr lang="en-US" altLang="en-US"/>
              <a:pPr/>
              <a:t>‹#›</a:t>
            </a:fld>
            <a:endParaRPr lang="en-US" altLang="en-US"/>
          </a:p>
        </p:txBody>
      </p:sp>
    </p:spTree>
    <p:extLst>
      <p:ext uri="{BB962C8B-B14F-4D97-AF65-F5344CB8AC3E}">
        <p14:creationId xmlns:p14="http://schemas.microsoft.com/office/powerpoint/2010/main" val="1571642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a:extLst>
              <a:ext uri="{FF2B5EF4-FFF2-40B4-BE49-F238E27FC236}">
                <a16:creationId xmlns:a16="http://schemas.microsoft.com/office/drawing/2014/main" id="{CFAF2C7E-4555-B141-8498-1F51DCA4D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a:extLst>
              <a:ext uri="{FF2B5EF4-FFF2-40B4-BE49-F238E27FC236}">
                <a16:creationId xmlns:a16="http://schemas.microsoft.com/office/drawing/2014/main" id="{8130FA4C-B772-AD4E-B503-A5A58EF697E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37B7488-8579-384E-9DEB-780982A4B0A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AF5E4CA1-70F8-E045-A33F-5E75C4D65F7C}"/>
              </a:ext>
            </a:extLst>
          </p:cNvPr>
          <p:cNvSpPr>
            <a:spLocks noGrp="1" noChangeArrowheads="1"/>
          </p:cNvSpPr>
          <p:nvPr>
            <p:ph type="sldNum" sz="quarter" idx="12"/>
          </p:nvPr>
        </p:nvSpPr>
        <p:spPr/>
        <p:txBody>
          <a:bodyPr/>
          <a:lstStyle>
            <a:lvl1pPr>
              <a:defRPr/>
            </a:lvl1pPr>
          </a:lstStyle>
          <a:p>
            <a:fld id="{1BCB3D3F-924C-0C4B-9F4D-86CB2BBE332B}" type="slidenum">
              <a:rPr lang="en-US" altLang="en-US"/>
              <a:pPr/>
              <a:t>‹#›</a:t>
            </a:fld>
            <a:endParaRPr lang="en-US" altLang="en-US"/>
          </a:p>
        </p:txBody>
      </p:sp>
    </p:spTree>
    <p:extLst>
      <p:ext uri="{BB962C8B-B14F-4D97-AF65-F5344CB8AC3E}">
        <p14:creationId xmlns:p14="http://schemas.microsoft.com/office/powerpoint/2010/main" val="166210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098E648C-AC5B-4A4A-8968-3741E9CCD6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0D90DF0-6BDB-964F-AE52-260C3DE61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4764C937-3171-784B-9DEC-A567D31630B5}"/>
              </a:ext>
            </a:extLst>
          </p:cNvPr>
          <p:cNvSpPr>
            <a:spLocks noGrp="1" noChangeArrowheads="1"/>
          </p:cNvSpPr>
          <p:nvPr>
            <p:ph type="sldNum" sz="quarter" idx="12"/>
          </p:nvPr>
        </p:nvSpPr>
        <p:spPr>
          <a:ln/>
        </p:spPr>
        <p:txBody>
          <a:bodyPr/>
          <a:lstStyle>
            <a:lvl1pPr>
              <a:defRPr/>
            </a:lvl1pPr>
          </a:lstStyle>
          <a:p>
            <a:fld id="{B28E6D2C-320C-7B4E-AAE3-959D08135C27}" type="slidenum">
              <a:rPr lang="en-US" altLang="en-US"/>
              <a:pPr/>
              <a:t>‹#›</a:t>
            </a:fld>
            <a:endParaRPr lang="en-US" altLang="en-US"/>
          </a:p>
        </p:txBody>
      </p:sp>
    </p:spTree>
    <p:extLst>
      <p:ext uri="{BB962C8B-B14F-4D97-AF65-F5344CB8AC3E}">
        <p14:creationId xmlns:p14="http://schemas.microsoft.com/office/powerpoint/2010/main" val="286925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545377F-14BC-C14F-98AD-E18F01C4FE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260334-F2DC-5F41-B719-41E0D7515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0D1324A-A702-B541-9C4F-A7A8C4E0FE43}"/>
              </a:ext>
            </a:extLst>
          </p:cNvPr>
          <p:cNvSpPr>
            <a:spLocks noGrp="1" noChangeArrowheads="1"/>
          </p:cNvSpPr>
          <p:nvPr>
            <p:ph type="sldNum" sz="quarter" idx="12"/>
          </p:nvPr>
        </p:nvSpPr>
        <p:spPr>
          <a:ln/>
        </p:spPr>
        <p:txBody>
          <a:bodyPr/>
          <a:lstStyle>
            <a:lvl1pPr>
              <a:defRPr/>
            </a:lvl1pPr>
          </a:lstStyle>
          <a:p>
            <a:fld id="{DDB6AD4A-B3A9-E746-95F4-2697B0509E2B}" type="slidenum">
              <a:rPr lang="en-US" altLang="en-US"/>
              <a:pPr/>
              <a:t>‹#›</a:t>
            </a:fld>
            <a:endParaRPr lang="en-US" altLang="en-US"/>
          </a:p>
        </p:txBody>
      </p:sp>
    </p:spTree>
    <p:extLst>
      <p:ext uri="{BB962C8B-B14F-4D97-AF65-F5344CB8AC3E}">
        <p14:creationId xmlns:p14="http://schemas.microsoft.com/office/powerpoint/2010/main" val="26903616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14788DDA-956F-E546-81FF-D430B3A7B1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5870F295-6172-B643-96B8-D0D409ABD7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5F09B97E-60D3-9D48-910B-EF2C524AEE19}"/>
              </a:ext>
            </a:extLst>
          </p:cNvPr>
          <p:cNvSpPr>
            <a:spLocks noGrp="1" noChangeArrowheads="1"/>
          </p:cNvSpPr>
          <p:nvPr>
            <p:ph type="sldNum" sz="quarter" idx="12"/>
          </p:nvPr>
        </p:nvSpPr>
        <p:spPr>
          <a:ln/>
        </p:spPr>
        <p:txBody>
          <a:bodyPr/>
          <a:lstStyle>
            <a:lvl1pPr>
              <a:defRPr/>
            </a:lvl1pPr>
          </a:lstStyle>
          <a:p>
            <a:fld id="{2626A0B0-BCDD-4840-B7B3-3B3B791E78E5}" type="slidenum">
              <a:rPr lang="en-US" altLang="en-US"/>
              <a:pPr/>
              <a:t>‹#›</a:t>
            </a:fld>
            <a:endParaRPr lang="en-US" altLang="en-US"/>
          </a:p>
        </p:txBody>
      </p:sp>
    </p:spTree>
    <p:extLst>
      <p:ext uri="{BB962C8B-B14F-4D97-AF65-F5344CB8AC3E}">
        <p14:creationId xmlns:p14="http://schemas.microsoft.com/office/powerpoint/2010/main" val="38039250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E1F0640E-97B2-3F46-8527-6829FF622A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4A8B7A2-034A-9D49-A6A5-094EC76705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D23DE8B8-00B6-4E4E-AC60-EC12855F56CA}"/>
              </a:ext>
            </a:extLst>
          </p:cNvPr>
          <p:cNvSpPr>
            <a:spLocks noGrp="1" noChangeArrowheads="1"/>
          </p:cNvSpPr>
          <p:nvPr>
            <p:ph type="sldNum" sz="quarter" idx="12"/>
          </p:nvPr>
        </p:nvSpPr>
        <p:spPr>
          <a:ln/>
        </p:spPr>
        <p:txBody>
          <a:bodyPr/>
          <a:lstStyle>
            <a:lvl1pPr>
              <a:defRPr/>
            </a:lvl1pPr>
          </a:lstStyle>
          <a:p>
            <a:fld id="{74449057-00DD-7C4E-A779-2D8893234850}" type="slidenum">
              <a:rPr lang="en-US" altLang="en-US"/>
              <a:pPr/>
              <a:t>‹#›</a:t>
            </a:fld>
            <a:endParaRPr lang="en-US" altLang="en-US"/>
          </a:p>
        </p:txBody>
      </p:sp>
    </p:spTree>
    <p:extLst>
      <p:ext uri="{BB962C8B-B14F-4D97-AF65-F5344CB8AC3E}">
        <p14:creationId xmlns:p14="http://schemas.microsoft.com/office/powerpoint/2010/main" val="2643555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29BB8B88-0E82-A141-8C41-C811F5E7EE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5A2797C8-1649-454D-82A7-13C4B10F03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5E5EC70B-A8A5-4542-8140-32AB7E04B8A7}"/>
              </a:ext>
            </a:extLst>
          </p:cNvPr>
          <p:cNvSpPr>
            <a:spLocks noGrp="1" noChangeArrowheads="1"/>
          </p:cNvSpPr>
          <p:nvPr>
            <p:ph type="sldNum" sz="quarter" idx="12"/>
          </p:nvPr>
        </p:nvSpPr>
        <p:spPr>
          <a:ln/>
        </p:spPr>
        <p:txBody>
          <a:bodyPr/>
          <a:lstStyle>
            <a:lvl1pPr>
              <a:defRPr/>
            </a:lvl1pPr>
          </a:lstStyle>
          <a:p>
            <a:fld id="{DDB99765-9959-FF4C-8AF2-16C2C97DF7F7}" type="slidenum">
              <a:rPr lang="en-US" altLang="en-US"/>
              <a:pPr/>
              <a:t>‹#›</a:t>
            </a:fld>
            <a:endParaRPr lang="en-US" altLang="en-US"/>
          </a:p>
        </p:txBody>
      </p:sp>
    </p:spTree>
    <p:extLst>
      <p:ext uri="{BB962C8B-B14F-4D97-AF65-F5344CB8AC3E}">
        <p14:creationId xmlns:p14="http://schemas.microsoft.com/office/powerpoint/2010/main" val="865068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7B296B15-E46C-8542-A1AA-BBDD689A12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1177466F-64BE-6445-B436-07B490AD7D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092A99C5-E324-0C49-BBE8-6653CBF3FBC3}"/>
              </a:ext>
            </a:extLst>
          </p:cNvPr>
          <p:cNvSpPr>
            <a:spLocks noGrp="1" noChangeArrowheads="1"/>
          </p:cNvSpPr>
          <p:nvPr>
            <p:ph type="sldNum" sz="quarter" idx="12"/>
          </p:nvPr>
        </p:nvSpPr>
        <p:spPr>
          <a:ln/>
        </p:spPr>
        <p:txBody>
          <a:bodyPr/>
          <a:lstStyle>
            <a:lvl1pPr>
              <a:defRPr/>
            </a:lvl1pPr>
          </a:lstStyle>
          <a:p>
            <a:fld id="{285E3A23-C075-E14C-8EBB-B603BCC0F6EF}" type="slidenum">
              <a:rPr lang="en-US" altLang="en-US"/>
              <a:pPr/>
              <a:t>‹#›</a:t>
            </a:fld>
            <a:endParaRPr lang="en-US" altLang="en-US"/>
          </a:p>
        </p:txBody>
      </p:sp>
    </p:spTree>
    <p:extLst>
      <p:ext uri="{BB962C8B-B14F-4D97-AF65-F5344CB8AC3E}">
        <p14:creationId xmlns:p14="http://schemas.microsoft.com/office/powerpoint/2010/main" val="411316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4F216B2-7696-A04D-A5E1-502B68C5F2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
            <a:extLst>
              <a:ext uri="{FF2B5EF4-FFF2-40B4-BE49-F238E27FC236}">
                <a16:creationId xmlns:a16="http://schemas.microsoft.com/office/drawing/2014/main" id="{F9CC4988-D6BC-1A44-9E08-280D4D10E0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7E744EF6-8D6A-8A49-A39A-BF1E7042D3EC}"/>
              </a:ext>
            </a:extLst>
          </p:cNvPr>
          <p:cNvSpPr>
            <a:spLocks noGrp="1" noChangeArrowheads="1"/>
          </p:cNvSpPr>
          <p:nvPr>
            <p:ph type="sldNum" sz="quarter" idx="12"/>
          </p:nvPr>
        </p:nvSpPr>
        <p:spPr>
          <a:ln/>
        </p:spPr>
        <p:txBody>
          <a:bodyPr/>
          <a:lstStyle>
            <a:lvl1pPr>
              <a:defRPr/>
            </a:lvl1pPr>
          </a:lstStyle>
          <a:p>
            <a:fld id="{4BBB2854-184B-214E-AB2C-3E2EBB170CF6}" type="slidenum">
              <a:rPr lang="en-US" altLang="en-US"/>
              <a:pPr/>
              <a:t>‹#›</a:t>
            </a:fld>
            <a:endParaRPr lang="en-US" altLang="en-US"/>
          </a:p>
        </p:txBody>
      </p:sp>
    </p:spTree>
    <p:extLst>
      <p:ext uri="{BB962C8B-B14F-4D97-AF65-F5344CB8AC3E}">
        <p14:creationId xmlns:p14="http://schemas.microsoft.com/office/powerpoint/2010/main" val="3053696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2F1B9250-6906-B544-801E-012D33F909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F55A94A-A0FB-6443-9EA9-D547AFAB7B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B0E8C5FA-9DBE-CB41-8A0A-1931753125C5}"/>
              </a:ext>
            </a:extLst>
          </p:cNvPr>
          <p:cNvSpPr>
            <a:spLocks noGrp="1" noChangeArrowheads="1"/>
          </p:cNvSpPr>
          <p:nvPr>
            <p:ph type="sldNum" sz="quarter" idx="12"/>
          </p:nvPr>
        </p:nvSpPr>
        <p:spPr>
          <a:ln/>
        </p:spPr>
        <p:txBody>
          <a:bodyPr/>
          <a:lstStyle>
            <a:lvl1pPr>
              <a:defRPr/>
            </a:lvl1pPr>
          </a:lstStyle>
          <a:p>
            <a:fld id="{74BEDEA1-A9B8-4646-853E-293952F89576}" type="slidenum">
              <a:rPr lang="en-US" altLang="en-US"/>
              <a:pPr/>
              <a:t>‹#›</a:t>
            </a:fld>
            <a:endParaRPr lang="en-US" altLang="en-US"/>
          </a:p>
        </p:txBody>
      </p:sp>
    </p:spTree>
    <p:extLst>
      <p:ext uri="{BB962C8B-B14F-4D97-AF65-F5344CB8AC3E}">
        <p14:creationId xmlns:p14="http://schemas.microsoft.com/office/powerpoint/2010/main" val="6312601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90109D52-ABF3-D447-A918-08BB4118FD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50ED1C3-9513-E148-874C-738A26AB28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A5E94DCB-3E77-D14C-A1B8-04D750399373}"/>
              </a:ext>
            </a:extLst>
          </p:cNvPr>
          <p:cNvSpPr>
            <a:spLocks noGrp="1" noChangeArrowheads="1"/>
          </p:cNvSpPr>
          <p:nvPr>
            <p:ph type="sldNum" sz="quarter" idx="12"/>
          </p:nvPr>
        </p:nvSpPr>
        <p:spPr>
          <a:ln/>
        </p:spPr>
        <p:txBody>
          <a:bodyPr/>
          <a:lstStyle>
            <a:lvl1pPr>
              <a:defRPr/>
            </a:lvl1pPr>
          </a:lstStyle>
          <a:p>
            <a:fld id="{96EA38A5-7713-8F46-A0D6-235771E9C748}" type="slidenum">
              <a:rPr lang="en-US" altLang="en-US"/>
              <a:pPr/>
              <a:t>‹#›</a:t>
            </a:fld>
            <a:endParaRPr lang="en-US" altLang="en-US"/>
          </a:p>
        </p:txBody>
      </p:sp>
    </p:spTree>
    <p:extLst>
      <p:ext uri="{BB962C8B-B14F-4D97-AF65-F5344CB8AC3E}">
        <p14:creationId xmlns:p14="http://schemas.microsoft.com/office/powerpoint/2010/main" val="1533639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6A0E9716-C482-D14D-9B17-A0D7E54EFE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A2150028-7D88-7B4F-B0B6-CB91C37F07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CDB72E65-D14C-214A-B095-4B165BE6D8DA}"/>
              </a:ext>
            </a:extLst>
          </p:cNvPr>
          <p:cNvSpPr>
            <a:spLocks noGrp="1" noChangeArrowheads="1"/>
          </p:cNvSpPr>
          <p:nvPr>
            <p:ph type="sldNum" sz="quarter" idx="12"/>
          </p:nvPr>
        </p:nvSpPr>
        <p:spPr>
          <a:ln/>
        </p:spPr>
        <p:txBody>
          <a:bodyPr/>
          <a:lstStyle>
            <a:lvl1pPr>
              <a:defRPr/>
            </a:lvl1pPr>
          </a:lstStyle>
          <a:p>
            <a:fld id="{5C06DFB5-85AC-964D-9879-30AE276A68DB}" type="slidenum">
              <a:rPr lang="en-US" altLang="en-US"/>
              <a:pPr/>
              <a:t>‹#›</a:t>
            </a:fld>
            <a:endParaRPr lang="en-US" altLang="en-US"/>
          </a:p>
        </p:txBody>
      </p:sp>
    </p:spTree>
    <p:extLst>
      <p:ext uri="{BB962C8B-B14F-4D97-AF65-F5344CB8AC3E}">
        <p14:creationId xmlns:p14="http://schemas.microsoft.com/office/powerpoint/2010/main" val="26190056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7C3A016-283A-864B-A27C-4B8648D0D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644827E8-1B88-0341-8450-7B730CC3D1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F2B40420-2631-B440-9EF1-50D0D272B4BC}"/>
              </a:ext>
            </a:extLst>
          </p:cNvPr>
          <p:cNvSpPr>
            <a:spLocks noGrp="1" noChangeArrowheads="1"/>
          </p:cNvSpPr>
          <p:nvPr>
            <p:ph type="sldNum" sz="quarter" idx="12"/>
          </p:nvPr>
        </p:nvSpPr>
        <p:spPr>
          <a:ln/>
        </p:spPr>
        <p:txBody>
          <a:bodyPr/>
          <a:lstStyle>
            <a:lvl1pPr>
              <a:defRPr/>
            </a:lvl1pPr>
          </a:lstStyle>
          <a:p>
            <a:fld id="{07B0FE7E-9EA8-9948-AE58-6F5786FE07A1}" type="slidenum">
              <a:rPr lang="en-US" altLang="en-US"/>
              <a:pPr/>
              <a:t>‹#›</a:t>
            </a:fld>
            <a:endParaRPr lang="en-US" altLang="en-US"/>
          </a:p>
        </p:txBody>
      </p:sp>
    </p:spTree>
    <p:extLst>
      <p:ext uri="{BB962C8B-B14F-4D97-AF65-F5344CB8AC3E}">
        <p14:creationId xmlns:p14="http://schemas.microsoft.com/office/powerpoint/2010/main" val="3915284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E89CC5-AC53-414A-907C-498BC8D4EA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45F3E5-A644-844F-8466-7482CF01AA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D16769-D750-784B-B7B0-58E6244898E3}"/>
              </a:ext>
            </a:extLst>
          </p:cNvPr>
          <p:cNvSpPr>
            <a:spLocks noGrp="1" noChangeArrowheads="1"/>
          </p:cNvSpPr>
          <p:nvPr>
            <p:ph type="sldNum" sz="quarter" idx="12"/>
          </p:nvPr>
        </p:nvSpPr>
        <p:spPr>
          <a:ln/>
        </p:spPr>
        <p:txBody>
          <a:bodyPr/>
          <a:lstStyle>
            <a:lvl1pPr>
              <a:defRPr/>
            </a:lvl1pPr>
          </a:lstStyle>
          <a:p>
            <a:fld id="{1C0CC83D-382B-FB4C-85F5-FE52B7B6F6A8}" type="slidenum">
              <a:rPr lang="en-US" altLang="en-US"/>
              <a:pPr/>
              <a:t>‹#›</a:t>
            </a:fld>
            <a:endParaRPr lang="en-US" altLang="en-US"/>
          </a:p>
        </p:txBody>
      </p:sp>
    </p:spTree>
    <p:extLst>
      <p:ext uri="{BB962C8B-B14F-4D97-AF65-F5344CB8AC3E}">
        <p14:creationId xmlns:p14="http://schemas.microsoft.com/office/powerpoint/2010/main" val="117740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A5D3DE-4C9C-9B4B-AC24-413EF3E62C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42CBE4-658F-4F48-B6A4-CE5A9128F2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BA91DD-97C9-7F4A-BD9F-434E1DCE516F}"/>
              </a:ext>
            </a:extLst>
          </p:cNvPr>
          <p:cNvSpPr>
            <a:spLocks noGrp="1" noChangeArrowheads="1"/>
          </p:cNvSpPr>
          <p:nvPr>
            <p:ph type="sldNum" sz="quarter" idx="12"/>
          </p:nvPr>
        </p:nvSpPr>
        <p:spPr>
          <a:ln/>
        </p:spPr>
        <p:txBody>
          <a:bodyPr/>
          <a:lstStyle>
            <a:lvl1pPr>
              <a:defRPr/>
            </a:lvl1pPr>
          </a:lstStyle>
          <a:p>
            <a:fld id="{7573FFF0-362B-844A-A00F-785012283208}" type="slidenum">
              <a:rPr lang="en-US" altLang="en-US"/>
              <a:pPr/>
              <a:t>‹#›</a:t>
            </a:fld>
            <a:endParaRPr lang="en-US" altLang="en-US"/>
          </a:p>
        </p:txBody>
      </p:sp>
    </p:spTree>
    <p:extLst>
      <p:ext uri="{BB962C8B-B14F-4D97-AF65-F5344CB8AC3E}">
        <p14:creationId xmlns:p14="http://schemas.microsoft.com/office/powerpoint/2010/main" val="40572237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D01D8B-21BC-DF49-8FA8-EB26D4D8F6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6B8210-0889-C746-9EFB-E8967B57F7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B3D71D-76DF-064F-A1DD-455D5AA6EFD4}"/>
              </a:ext>
            </a:extLst>
          </p:cNvPr>
          <p:cNvSpPr>
            <a:spLocks noGrp="1" noChangeArrowheads="1"/>
          </p:cNvSpPr>
          <p:nvPr>
            <p:ph type="sldNum" sz="quarter" idx="12"/>
          </p:nvPr>
        </p:nvSpPr>
        <p:spPr>
          <a:ln/>
        </p:spPr>
        <p:txBody>
          <a:bodyPr/>
          <a:lstStyle>
            <a:lvl1pPr>
              <a:defRPr/>
            </a:lvl1pPr>
          </a:lstStyle>
          <a:p>
            <a:fld id="{692150DC-915F-7541-861B-3A6378CA6665}" type="slidenum">
              <a:rPr lang="en-US" altLang="en-US"/>
              <a:pPr/>
              <a:t>‹#›</a:t>
            </a:fld>
            <a:endParaRPr lang="en-US" altLang="en-US"/>
          </a:p>
        </p:txBody>
      </p:sp>
    </p:spTree>
    <p:extLst>
      <p:ext uri="{BB962C8B-B14F-4D97-AF65-F5344CB8AC3E}">
        <p14:creationId xmlns:p14="http://schemas.microsoft.com/office/powerpoint/2010/main" val="36294763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60B8EE-284C-AF43-B078-3FD2F1FDB8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225279-B7ED-1B4F-A960-28BF304C16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1F88BA-EC2B-0140-B6B3-3062743906C3}"/>
              </a:ext>
            </a:extLst>
          </p:cNvPr>
          <p:cNvSpPr>
            <a:spLocks noGrp="1" noChangeArrowheads="1"/>
          </p:cNvSpPr>
          <p:nvPr>
            <p:ph type="sldNum" sz="quarter" idx="12"/>
          </p:nvPr>
        </p:nvSpPr>
        <p:spPr>
          <a:ln/>
        </p:spPr>
        <p:txBody>
          <a:bodyPr/>
          <a:lstStyle>
            <a:lvl1pPr>
              <a:defRPr/>
            </a:lvl1pPr>
          </a:lstStyle>
          <a:p>
            <a:fld id="{59D254B1-5002-A146-8C15-407BB84EF7EB}" type="slidenum">
              <a:rPr lang="en-US" altLang="en-US"/>
              <a:pPr/>
              <a:t>‹#›</a:t>
            </a:fld>
            <a:endParaRPr lang="en-US" altLang="en-US"/>
          </a:p>
        </p:txBody>
      </p:sp>
    </p:spTree>
    <p:extLst>
      <p:ext uri="{BB962C8B-B14F-4D97-AF65-F5344CB8AC3E}">
        <p14:creationId xmlns:p14="http://schemas.microsoft.com/office/powerpoint/2010/main" val="42751976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836449-FA96-274A-8162-5397733845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D7164F-5456-534C-BBEE-A00CBB19B4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247314-68AF-9042-B7C7-B101F9E869DB}"/>
              </a:ext>
            </a:extLst>
          </p:cNvPr>
          <p:cNvSpPr>
            <a:spLocks noGrp="1" noChangeArrowheads="1"/>
          </p:cNvSpPr>
          <p:nvPr>
            <p:ph type="sldNum" sz="quarter" idx="12"/>
          </p:nvPr>
        </p:nvSpPr>
        <p:spPr>
          <a:ln/>
        </p:spPr>
        <p:txBody>
          <a:bodyPr/>
          <a:lstStyle>
            <a:lvl1pPr>
              <a:defRPr/>
            </a:lvl1pPr>
          </a:lstStyle>
          <a:p>
            <a:fld id="{97FD669A-C58A-2D4E-9017-B72DA0F6DE25}" type="slidenum">
              <a:rPr lang="en-US" altLang="en-US"/>
              <a:pPr/>
              <a:t>‹#›</a:t>
            </a:fld>
            <a:endParaRPr lang="en-US" altLang="en-US"/>
          </a:p>
        </p:txBody>
      </p:sp>
    </p:spTree>
    <p:extLst>
      <p:ext uri="{BB962C8B-B14F-4D97-AF65-F5344CB8AC3E}">
        <p14:creationId xmlns:p14="http://schemas.microsoft.com/office/powerpoint/2010/main" val="3885433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4129BD0-5A01-574D-83E0-F35D29086D0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297A51-76F2-4F47-AF96-B48D28959F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6A1D8B0-87EA-C145-A0D9-E18F46F3D17E}"/>
              </a:ext>
            </a:extLst>
          </p:cNvPr>
          <p:cNvSpPr>
            <a:spLocks noGrp="1" noChangeArrowheads="1"/>
          </p:cNvSpPr>
          <p:nvPr>
            <p:ph type="sldNum" sz="quarter" idx="12"/>
          </p:nvPr>
        </p:nvSpPr>
        <p:spPr>
          <a:ln/>
        </p:spPr>
        <p:txBody>
          <a:bodyPr/>
          <a:lstStyle>
            <a:lvl1pPr>
              <a:defRPr/>
            </a:lvl1pPr>
          </a:lstStyle>
          <a:p>
            <a:fld id="{969DC882-04D4-9945-A9DE-788AB3424490}" type="slidenum">
              <a:rPr lang="en-US" altLang="en-US"/>
              <a:pPr/>
              <a:t>‹#›</a:t>
            </a:fld>
            <a:endParaRPr lang="en-US" altLang="en-US"/>
          </a:p>
        </p:txBody>
      </p:sp>
    </p:spTree>
    <p:extLst>
      <p:ext uri="{BB962C8B-B14F-4D97-AF65-F5344CB8AC3E}">
        <p14:creationId xmlns:p14="http://schemas.microsoft.com/office/powerpoint/2010/main" val="28764210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A9A7899-EC44-564F-B06A-047B2C27CA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8B32FD1-31AA-5A4D-9E73-DC6539536F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1578AF-08F6-284A-9BA7-A61C2883888C}"/>
              </a:ext>
            </a:extLst>
          </p:cNvPr>
          <p:cNvSpPr>
            <a:spLocks noGrp="1" noChangeArrowheads="1"/>
          </p:cNvSpPr>
          <p:nvPr>
            <p:ph type="sldNum" sz="quarter" idx="12"/>
          </p:nvPr>
        </p:nvSpPr>
        <p:spPr>
          <a:ln/>
        </p:spPr>
        <p:txBody>
          <a:bodyPr/>
          <a:lstStyle>
            <a:lvl1pPr>
              <a:defRPr/>
            </a:lvl1pPr>
          </a:lstStyle>
          <a:p>
            <a:fld id="{32BA6735-5B79-3A4D-85F9-353DE11E5710}" type="slidenum">
              <a:rPr lang="en-US" altLang="en-US"/>
              <a:pPr/>
              <a:t>‹#›</a:t>
            </a:fld>
            <a:endParaRPr lang="en-US" altLang="en-US"/>
          </a:p>
        </p:txBody>
      </p:sp>
    </p:spTree>
    <p:extLst>
      <p:ext uri="{BB962C8B-B14F-4D97-AF65-F5344CB8AC3E}">
        <p14:creationId xmlns:p14="http://schemas.microsoft.com/office/powerpoint/2010/main" val="4050594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0737EF-28F3-7A4A-9FDF-875B6901EB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AEA1F89-5403-9B44-9036-C13BF0D71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5E25B91-D3CA-B44F-9E82-ADCEDE6C5692}"/>
              </a:ext>
            </a:extLst>
          </p:cNvPr>
          <p:cNvSpPr>
            <a:spLocks noGrp="1" noChangeArrowheads="1"/>
          </p:cNvSpPr>
          <p:nvPr>
            <p:ph type="sldNum" sz="quarter" idx="12"/>
          </p:nvPr>
        </p:nvSpPr>
        <p:spPr>
          <a:ln/>
        </p:spPr>
        <p:txBody>
          <a:bodyPr/>
          <a:lstStyle>
            <a:lvl1pPr>
              <a:defRPr/>
            </a:lvl1pPr>
          </a:lstStyle>
          <a:p>
            <a:fld id="{CDAC5540-0E28-D44B-88E1-868B64CB0ED2}" type="slidenum">
              <a:rPr lang="en-US" altLang="en-US"/>
              <a:pPr/>
              <a:t>‹#›</a:t>
            </a:fld>
            <a:endParaRPr lang="en-US" altLang="en-US"/>
          </a:p>
        </p:txBody>
      </p:sp>
    </p:spTree>
    <p:extLst>
      <p:ext uri="{BB962C8B-B14F-4D97-AF65-F5344CB8AC3E}">
        <p14:creationId xmlns:p14="http://schemas.microsoft.com/office/powerpoint/2010/main" val="2386450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078F27-A31F-6E4B-9AA7-4300480B9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FCB4F7-1F0A-C94D-848C-B3E7F8002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E36FB2-B389-0840-A5EE-4BA76302BA9F}"/>
              </a:ext>
            </a:extLst>
          </p:cNvPr>
          <p:cNvSpPr>
            <a:spLocks noGrp="1" noChangeArrowheads="1"/>
          </p:cNvSpPr>
          <p:nvPr>
            <p:ph type="sldNum" sz="quarter" idx="12"/>
          </p:nvPr>
        </p:nvSpPr>
        <p:spPr>
          <a:ln/>
        </p:spPr>
        <p:txBody>
          <a:bodyPr/>
          <a:lstStyle>
            <a:lvl1pPr>
              <a:defRPr/>
            </a:lvl1pPr>
          </a:lstStyle>
          <a:p>
            <a:fld id="{0CE3F322-7F5E-3B42-A8A8-8BBC7BAE6A43}" type="slidenum">
              <a:rPr lang="en-US" altLang="en-US"/>
              <a:pPr/>
              <a:t>‹#›</a:t>
            </a:fld>
            <a:endParaRPr lang="en-US" altLang="en-US"/>
          </a:p>
        </p:txBody>
      </p:sp>
    </p:spTree>
    <p:extLst>
      <p:ext uri="{BB962C8B-B14F-4D97-AF65-F5344CB8AC3E}">
        <p14:creationId xmlns:p14="http://schemas.microsoft.com/office/powerpoint/2010/main" val="2549315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9B7673-C15A-D541-B216-E85E29F69E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15FB6C-C31D-B84E-BE95-A121CC305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1F01F8-87C7-AD46-8C03-52F0B63E31EA}"/>
              </a:ext>
            </a:extLst>
          </p:cNvPr>
          <p:cNvSpPr>
            <a:spLocks noGrp="1" noChangeArrowheads="1"/>
          </p:cNvSpPr>
          <p:nvPr>
            <p:ph type="sldNum" sz="quarter" idx="12"/>
          </p:nvPr>
        </p:nvSpPr>
        <p:spPr>
          <a:ln/>
        </p:spPr>
        <p:txBody>
          <a:bodyPr/>
          <a:lstStyle>
            <a:lvl1pPr>
              <a:defRPr/>
            </a:lvl1pPr>
          </a:lstStyle>
          <a:p>
            <a:fld id="{BB54172A-93AA-5345-803D-332D923F412B}" type="slidenum">
              <a:rPr lang="en-US" altLang="en-US"/>
              <a:pPr/>
              <a:t>‹#›</a:t>
            </a:fld>
            <a:endParaRPr lang="en-US" altLang="en-US"/>
          </a:p>
        </p:txBody>
      </p:sp>
    </p:spTree>
    <p:extLst>
      <p:ext uri="{BB962C8B-B14F-4D97-AF65-F5344CB8AC3E}">
        <p14:creationId xmlns:p14="http://schemas.microsoft.com/office/powerpoint/2010/main" val="3878770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2279F7-DDE1-7449-8295-FBF820CE38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DE5A81-D5AC-834E-9CB1-CA749E83C5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89783B-A41C-A84C-8F17-70C79E749A5E}"/>
              </a:ext>
            </a:extLst>
          </p:cNvPr>
          <p:cNvSpPr>
            <a:spLocks noGrp="1" noChangeArrowheads="1"/>
          </p:cNvSpPr>
          <p:nvPr>
            <p:ph type="sldNum" sz="quarter" idx="12"/>
          </p:nvPr>
        </p:nvSpPr>
        <p:spPr>
          <a:ln/>
        </p:spPr>
        <p:txBody>
          <a:bodyPr/>
          <a:lstStyle>
            <a:lvl1pPr>
              <a:defRPr/>
            </a:lvl1pPr>
          </a:lstStyle>
          <a:p>
            <a:fld id="{E5C51F09-0984-8941-AC80-BE7836C2D5E6}" type="slidenum">
              <a:rPr lang="en-US" altLang="en-US"/>
              <a:pPr/>
              <a:t>‹#›</a:t>
            </a:fld>
            <a:endParaRPr lang="en-US" altLang="en-US"/>
          </a:p>
        </p:txBody>
      </p:sp>
    </p:spTree>
    <p:extLst>
      <p:ext uri="{BB962C8B-B14F-4D97-AF65-F5344CB8AC3E}">
        <p14:creationId xmlns:p14="http://schemas.microsoft.com/office/powerpoint/2010/main" val="31982791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817FB8-0F0D-8247-A641-D189CD86BD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A5FD3F-8735-DA44-A035-EBE5CFC17B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34DA0F-898C-344E-A43E-8EB4F1DCB7DE}"/>
              </a:ext>
            </a:extLst>
          </p:cNvPr>
          <p:cNvSpPr>
            <a:spLocks noGrp="1" noChangeArrowheads="1"/>
          </p:cNvSpPr>
          <p:nvPr>
            <p:ph type="sldNum" sz="quarter" idx="12"/>
          </p:nvPr>
        </p:nvSpPr>
        <p:spPr>
          <a:ln/>
        </p:spPr>
        <p:txBody>
          <a:bodyPr/>
          <a:lstStyle>
            <a:lvl1pPr>
              <a:defRPr/>
            </a:lvl1pPr>
          </a:lstStyle>
          <a:p>
            <a:fld id="{358D439D-5E45-7D44-9AD1-EB96A15825C9}" type="slidenum">
              <a:rPr lang="en-US" altLang="en-US"/>
              <a:pPr/>
              <a:t>‹#›</a:t>
            </a:fld>
            <a:endParaRPr lang="en-US" altLang="en-US"/>
          </a:p>
        </p:txBody>
      </p:sp>
    </p:spTree>
    <p:extLst>
      <p:ext uri="{BB962C8B-B14F-4D97-AF65-F5344CB8AC3E}">
        <p14:creationId xmlns:p14="http://schemas.microsoft.com/office/powerpoint/2010/main" val="278403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DE4E9C-E47C-6A4C-8D3E-3814A78F90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196D9E7-BC45-5F44-8413-E6E7A8062A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529B7E-45DE-4040-9E37-1FEB9AF1CD05}"/>
              </a:ext>
            </a:extLst>
          </p:cNvPr>
          <p:cNvSpPr>
            <a:spLocks noGrp="1" noChangeArrowheads="1"/>
          </p:cNvSpPr>
          <p:nvPr>
            <p:ph type="sldNum" sz="quarter" idx="12"/>
          </p:nvPr>
        </p:nvSpPr>
        <p:spPr>
          <a:ln/>
        </p:spPr>
        <p:txBody>
          <a:bodyPr/>
          <a:lstStyle>
            <a:lvl1pPr>
              <a:defRPr/>
            </a:lvl1pPr>
          </a:lstStyle>
          <a:p>
            <a:fld id="{1B6613BF-5C8D-7B48-843E-497EA036AAF7}" type="slidenum">
              <a:rPr lang="en-US" altLang="en-US"/>
              <a:pPr/>
              <a:t>‹#›</a:t>
            </a:fld>
            <a:endParaRPr lang="en-US" altLang="en-US"/>
          </a:p>
        </p:txBody>
      </p:sp>
    </p:spTree>
    <p:extLst>
      <p:ext uri="{BB962C8B-B14F-4D97-AF65-F5344CB8AC3E}">
        <p14:creationId xmlns:p14="http://schemas.microsoft.com/office/powerpoint/2010/main" val="5951953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509A517-F858-FD49-AC94-EB951E852E8F}"/>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78F5F583-EF61-5F49-81B1-1E346EF70C54}"/>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ABB3D2EC-1432-9A41-AB45-05A321FA534A}"/>
              </a:ext>
            </a:extLst>
          </p:cNvPr>
          <p:cNvSpPr>
            <a:spLocks noGrp="1" noChangeArrowheads="1"/>
          </p:cNvSpPr>
          <p:nvPr>
            <p:ph type="sldNum" sz="quarter" idx="12"/>
          </p:nvPr>
        </p:nvSpPr>
        <p:spPr/>
        <p:txBody>
          <a:bodyPr/>
          <a:lstStyle>
            <a:lvl1pPr eaLnBrk="0" hangingPunct="0">
              <a:defRPr/>
            </a:lvl1pPr>
          </a:lstStyle>
          <a:p>
            <a:fld id="{BB7EF609-3FC5-CA43-AC9D-B06D94984BC4}" type="slidenum">
              <a:rPr lang="en-US" altLang="en-US"/>
              <a:pPr/>
              <a:t>‹#›</a:t>
            </a:fld>
            <a:endParaRPr lang="en-US" altLang="en-US"/>
          </a:p>
        </p:txBody>
      </p:sp>
    </p:spTree>
    <p:extLst>
      <p:ext uri="{BB962C8B-B14F-4D97-AF65-F5344CB8AC3E}">
        <p14:creationId xmlns:p14="http://schemas.microsoft.com/office/powerpoint/2010/main" val="10593145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11B5EB80-78E0-284C-9D92-A9EAE785C1B8}"/>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033402FA-47E0-7D4F-A234-B793AF377E46}"/>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B33AB486-742B-4C44-848E-1DD15A2329C7}"/>
              </a:ext>
            </a:extLst>
          </p:cNvPr>
          <p:cNvSpPr>
            <a:spLocks noGrp="1" noChangeArrowheads="1"/>
          </p:cNvSpPr>
          <p:nvPr>
            <p:ph type="sldNum" sz="quarter" idx="12"/>
          </p:nvPr>
        </p:nvSpPr>
        <p:spPr/>
        <p:txBody>
          <a:bodyPr/>
          <a:lstStyle>
            <a:lvl1pPr eaLnBrk="0" hangingPunct="0">
              <a:defRPr/>
            </a:lvl1pPr>
          </a:lstStyle>
          <a:p>
            <a:fld id="{557FD708-5995-4641-920B-DFDAB568CEAB}" type="slidenum">
              <a:rPr lang="en-US" altLang="en-US"/>
              <a:pPr/>
              <a:t>‹#›</a:t>
            </a:fld>
            <a:endParaRPr lang="en-US" altLang="en-US"/>
          </a:p>
        </p:txBody>
      </p:sp>
    </p:spTree>
    <p:extLst>
      <p:ext uri="{BB962C8B-B14F-4D97-AF65-F5344CB8AC3E}">
        <p14:creationId xmlns:p14="http://schemas.microsoft.com/office/powerpoint/2010/main" val="346551737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5E80E0CD-25A6-F94A-BEC7-36BAF59C87F2}"/>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8886DB8B-CDAA-8547-A0CF-0EC242EF3A0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B172E211-121F-B640-A908-13845AB614C3}"/>
              </a:ext>
            </a:extLst>
          </p:cNvPr>
          <p:cNvSpPr>
            <a:spLocks noGrp="1" noChangeArrowheads="1"/>
          </p:cNvSpPr>
          <p:nvPr>
            <p:ph type="sldNum" sz="quarter" idx="12"/>
          </p:nvPr>
        </p:nvSpPr>
        <p:spPr/>
        <p:txBody>
          <a:bodyPr/>
          <a:lstStyle>
            <a:lvl1pPr eaLnBrk="0" hangingPunct="0">
              <a:defRPr/>
            </a:lvl1pPr>
          </a:lstStyle>
          <a:p>
            <a:fld id="{A11CFE5F-98C3-B946-BAF7-DADAC85CEDC7}" type="slidenum">
              <a:rPr lang="en-US" altLang="en-US"/>
              <a:pPr/>
              <a:t>‹#›</a:t>
            </a:fld>
            <a:endParaRPr lang="en-US" altLang="en-US"/>
          </a:p>
        </p:txBody>
      </p:sp>
    </p:spTree>
    <p:extLst>
      <p:ext uri="{BB962C8B-B14F-4D97-AF65-F5344CB8AC3E}">
        <p14:creationId xmlns:p14="http://schemas.microsoft.com/office/powerpoint/2010/main" val="226556336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29194CBB-CC0F-C44A-93E9-596C7CAD78F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a:extLst>
              <a:ext uri="{FF2B5EF4-FFF2-40B4-BE49-F238E27FC236}">
                <a16:creationId xmlns:a16="http://schemas.microsoft.com/office/drawing/2014/main" id="{B3A8FD19-BEE9-8942-B5EC-A829F4DCB4EF}"/>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a:extLst>
              <a:ext uri="{FF2B5EF4-FFF2-40B4-BE49-F238E27FC236}">
                <a16:creationId xmlns:a16="http://schemas.microsoft.com/office/drawing/2014/main" id="{F23F77B5-7CEE-6345-B2E9-AF1084DFB491}"/>
              </a:ext>
            </a:extLst>
          </p:cNvPr>
          <p:cNvSpPr>
            <a:spLocks noGrp="1" noChangeArrowheads="1"/>
          </p:cNvSpPr>
          <p:nvPr>
            <p:ph type="sldNum" sz="quarter" idx="12"/>
          </p:nvPr>
        </p:nvSpPr>
        <p:spPr/>
        <p:txBody>
          <a:bodyPr/>
          <a:lstStyle>
            <a:lvl1pPr eaLnBrk="0" hangingPunct="0">
              <a:defRPr/>
            </a:lvl1pPr>
          </a:lstStyle>
          <a:p>
            <a:fld id="{AB6F39F5-3A62-2440-A05D-9292CBDABFD4}" type="slidenum">
              <a:rPr lang="en-US" altLang="en-US"/>
              <a:pPr/>
              <a:t>‹#›</a:t>
            </a:fld>
            <a:endParaRPr lang="en-US" altLang="en-US"/>
          </a:p>
        </p:txBody>
      </p:sp>
    </p:spTree>
    <p:extLst>
      <p:ext uri="{BB962C8B-B14F-4D97-AF65-F5344CB8AC3E}">
        <p14:creationId xmlns:p14="http://schemas.microsoft.com/office/powerpoint/2010/main" val="148543717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A5F0222-19F5-FF4D-B72A-7B928E68658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a:extLst>
              <a:ext uri="{FF2B5EF4-FFF2-40B4-BE49-F238E27FC236}">
                <a16:creationId xmlns:a16="http://schemas.microsoft.com/office/drawing/2014/main" id="{CD751613-8408-0E44-81A6-E119510AC758}"/>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a:extLst>
              <a:ext uri="{FF2B5EF4-FFF2-40B4-BE49-F238E27FC236}">
                <a16:creationId xmlns:a16="http://schemas.microsoft.com/office/drawing/2014/main" id="{370B886B-5782-1C45-AAD8-B5FEC0345953}"/>
              </a:ext>
            </a:extLst>
          </p:cNvPr>
          <p:cNvSpPr>
            <a:spLocks noGrp="1" noChangeArrowheads="1"/>
          </p:cNvSpPr>
          <p:nvPr>
            <p:ph type="sldNum" sz="quarter" idx="12"/>
          </p:nvPr>
        </p:nvSpPr>
        <p:spPr/>
        <p:txBody>
          <a:bodyPr/>
          <a:lstStyle>
            <a:lvl1pPr eaLnBrk="0" hangingPunct="0">
              <a:defRPr/>
            </a:lvl1pPr>
          </a:lstStyle>
          <a:p>
            <a:fld id="{C5E2B3CF-FA3B-4840-B562-AB43B389283B}" type="slidenum">
              <a:rPr lang="en-US" altLang="en-US"/>
              <a:pPr/>
              <a:t>‹#›</a:t>
            </a:fld>
            <a:endParaRPr lang="en-US" altLang="en-US"/>
          </a:p>
        </p:txBody>
      </p:sp>
    </p:spTree>
    <p:extLst>
      <p:ext uri="{BB962C8B-B14F-4D97-AF65-F5344CB8AC3E}">
        <p14:creationId xmlns:p14="http://schemas.microsoft.com/office/powerpoint/2010/main" val="52592178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2515CA55-14C6-C443-BEED-B9A0C7222D3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a:extLst>
              <a:ext uri="{FF2B5EF4-FFF2-40B4-BE49-F238E27FC236}">
                <a16:creationId xmlns:a16="http://schemas.microsoft.com/office/drawing/2014/main" id="{028AD1C4-5164-7B42-9579-CC9E72B9791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a:extLst>
              <a:ext uri="{FF2B5EF4-FFF2-40B4-BE49-F238E27FC236}">
                <a16:creationId xmlns:a16="http://schemas.microsoft.com/office/drawing/2014/main" id="{97548A0B-9274-6340-BECC-18088B0F6B1B}"/>
              </a:ext>
            </a:extLst>
          </p:cNvPr>
          <p:cNvSpPr>
            <a:spLocks noGrp="1" noChangeArrowheads="1"/>
          </p:cNvSpPr>
          <p:nvPr>
            <p:ph type="sldNum" sz="quarter" idx="12"/>
          </p:nvPr>
        </p:nvSpPr>
        <p:spPr/>
        <p:txBody>
          <a:bodyPr/>
          <a:lstStyle>
            <a:lvl1pPr eaLnBrk="0" hangingPunct="0">
              <a:defRPr/>
            </a:lvl1pPr>
          </a:lstStyle>
          <a:p>
            <a:fld id="{70ACF1F7-BDB0-DD41-82F7-77F201E40315}" type="slidenum">
              <a:rPr lang="en-US" altLang="en-US"/>
              <a:pPr/>
              <a:t>‹#›</a:t>
            </a:fld>
            <a:endParaRPr lang="en-US" altLang="en-US"/>
          </a:p>
        </p:txBody>
      </p:sp>
    </p:spTree>
    <p:extLst>
      <p:ext uri="{BB962C8B-B14F-4D97-AF65-F5344CB8AC3E}">
        <p14:creationId xmlns:p14="http://schemas.microsoft.com/office/powerpoint/2010/main" val="366972845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3E9FB532-4F6E-3844-B526-C35F5105A2D1}"/>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141A74BC-6AF4-1B4F-A4B9-9AEF55E1A53D}"/>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D0167EA6-E5ED-7F4C-907E-97F2316B3385}"/>
              </a:ext>
            </a:extLst>
          </p:cNvPr>
          <p:cNvSpPr>
            <a:spLocks noGrp="1" noChangeArrowheads="1"/>
          </p:cNvSpPr>
          <p:nvPr>
            <p:ph type="sldNum" sz="quarter" idx="12"/>
          </p:nvPr>
        </p:nvSpPr>
        <p:spPr/>
        <p:txBody>
          <a:bodyPr/>
          <a:lstStyle>
            <a:lvl1pPr eaLnBrk="0" hangingPunct="0">
              <a:defRPr/>
            </a:lvl1pPr>
          </a:lstStyle>
          <a:p>
            <a:fld id="{DFB478A7-4778-7A4E-A793-AC2E81E01051}" type="slidenum">
              <a:rPr lang="en-US" altLang="en-US"/>
              <a:pPr/>
              <a:t>‹#›</a:t>
            </a:fld>
            <a:endParaRPr lang="en-US" altLang="en-US"/>
          </a:p>
        </p:txBody>
      </p:sp>
    </p:spTree>
    <p:extLst>
      <p:ext uri="{BB962C8B-B14F-4D97-AF65-F5344CB8AC3E}">
        <p14:creationId xmlns:p14="http://schemas.microsoft.com/office/powerpoint/2010/main" val="238486587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6CF370EE-7AAB-FE49-9B3B-7FBCA8AFEC1C}"/>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a:extLst>
              <a:ext uri="{FF2B5EF4-FFF2-40B4-BE49-F238E27FC236}">
                <a16:creationId xmlns:a16="http://schemas.microsoft.com/office/drawing/2014/main" id="{F451FFB7-C23E-BC4C-8095-478FB71C974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a:extLst>
              <a:ext uri="{FF2B5EF4-FFF2-40B4-BE49-F238E27FC236}">
                <a16:creationId xmlns:a16="http://schemas.microsoft.com/office/drawing/2014/main" id="{84750940-2F7E-C44C-B547-A0DF0F1EA135}"/>
              </a:ext>
            </a:extLst>
          </p:cNvPr>
          <p:cNvSpPr>
            <a:spLocks noGrp="1" noChangeArrowheads="1"/>
          </p:cNvSpPr>
          <p:nvPr>
            <p:ph type="sldNum" sz="quarter" idx="12"/>
          </p:nvPr>
        </p:nvSpPr>
        <p:spPr/>
        <p:txBody>
          <a:bodyPr/>
          <a:lstStyle>
            <a:lvl1pPr eaLnBrk="0" hangingPunct="0">
              <a:defRPr/>
            </a:lvl1pPr>
          </a:lstStyle>
          <a:p>
            <a:fld id="{1C0BA379-8440-0C49-9A46-514290F58CCE}" type="slidenum">
              <a:rPr lang="en-US" altLang="en-US"/>
              <a:pPr/>
              <a:t>‹#›</a:t>
            </a:fld>
            <a:endParaRPr lang="en-US" altLang="en-US"/>
          </a:p>
        </p:txBody>
      </p:sp>
    </p:spTree>
    <p:extLst>
      <p:ext uri="{BB962C8B-B14F-4D97-AF65-F5344CB8AC3E}">
        <p14:creationId xmlns:p14="http://schemas.microsoft.com/office/powerpoint/2010/main" val="17522974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0C1EEE8-F062-3945-8061-6024E479669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3B11C197-3E4D-CA41-8BC4-365B6E611A4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2F089830-599D-524B-9457-9B190D78563D}"/>
              </a:ext>
            </a:extLst>
          </p:cNvPr>
          <p:cNvSpPr>
            <a:spLocks noGrp="1" noChangeArrowheads="1"/>
          </p:cNvSpPr>
          <p:nvPr>
            <p:ph type="sldNum" sz="quarter" idx="12"/>
          </p:nvPr>
        </p:nvSpPr>
        <p:spPr/>
        <p:txBody>
          <a:bodyPr/>
          <a:lstStyle>
            <a:lvl1pPr eaLnBrk="0" hangingPunct="0">
              <a:defRPr/>
            </a:lvl1pPr>
          </a:lstStyle>
          <a:p>
            <a:fld id="{B33A3349-EDA2-8145-B955-0ACC6A9DE48A}" type="slidenum">
              <a:rPr lang="en-US" altLang="en-US"/>
              <a:pPr/>
              <a:t>‹#›</a:t>
            </a:fld>
            <a:endParaRPr lang="en-US" altLang="en-US"/>
          </a:p>
        </p:txBody>
      </p:sp>
    </p:spTree>
    <p:extLst>
      <p:ext uri="{BB962C8B-B14F-4D97-AF65-F5344CB8AC3E}">
        <p14:creationId xmlns:p14="http://schemas.microsoft.com/office/powerpoint/2010/main" val="198796429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E08D562-EA0C-E540-9D55-43D4451031E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a:extLst>
              <a:ext uri="{FF2B5EF4-FFF2-40B4-BE49-F238E27FC236}">
                <a16:creationId xmlns:a16="http://schemas.microsoft.com/office/drawing/2014/main" id="{54B649A6-37B5-2742-812C-F6C587F7E20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a:extLst>
              <a:ext uri="{FF2B5EF4-FFF2-40B4-BE49-F238E27FC236}">
                <a16:creationId xmlns:a16="http://schemas.microsoft.com/office/drawing/2014/main" id="{D44EF4DC-5805-4249-AE56-6E19F1D93EC3}"/>
              </a:ext>
            </a:extLst>
          </p:cNvPr>
          <p:cNvSpPr>
            <a:spLocks noGrp="1" noChangeArrowheads="1"/>
          </p:cNvSpPr>
          <p:nvPr>
            <p:ph type="sldNum" sz="quarter" idx="12"/>
          </p:nvPr>
        </p:nvSpPr>
        <p:spPr/>
        <p:txBody>
          <a:bodyPr/>
          <a:lstStyle>
            <a:lvl1pPr eaLnBrk="0" hangingPunct="0">
              <a:defRPr/>
            </a:lvl1pPr>
          </a:lstStyle>
          <a:p>
            <a:fld id="{EB65DD00-4141-7E43-A0D3-DD9B23BF3659}" type="slidenum">
              <a:rPr lang="en-US" altLang="en-US"/>
              <a:pPr/>
              <a:t>‹#›</a:t>
            </a:fld>
            <a:endParaRPr lang="en-US" altLang="en-US"/>
          </a:p>
        </p:txBody>
      </p:sp>
    </p:spTree>
    <p:extLst>
      <p:ext uri="{BB962C8B-B14F-4D97-AF65-F5344CB8AC3E}">
        <p14:creationId xmlns:p14="http://schemas.microsoft.com/office/powerpoint/2010/main" val="2194884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4019C4-9C00-7145-85BE-61E3CD84D59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74551C5-16B4-8043-BF66-A334CCF787A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B01BAB8-7524-8341-BB41-726512EA18D4}"/>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41BB1C4-D1C5-2244-BC38-15445393E8EA}"/>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159E178D-4374-1745-8811-270298428077}"/>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fld id="{E4B8F1C2-B7A4-A544-A637-B8DF4F291C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114" name="Group 2">
            <a:extLst>
              <a:ext uri="{FF2B5EF4-FFF2-40B4-BE49-F238E27FC236}">
                <a16:creationId xmlns:a16="http://schemas.microsoft.com/office/drawing/2014/main" id="{31B080C5-7569-364C-89AF-B5AB7FB6B197}"/>
              </a:ext>
            </a:extLst>
          </p:cNvPr>
          <p:cNvGrpSpPr>
            <a:grpSpLocks/>
          </p:cNvGrpSpPr>
          <p:nvPr/>
        </p:nvGrpSpPr>
        <p:grpSpPr bwMode="auto">
          <a:xfrm>
            <a:off x="0" y="3902075"/>
            <a:ext cx="3400425" cy="2949575"/>
            <a:chOff x="0" y="2458"/>
            <a:chExt cx="2142" cy="1858"/>
          </a:xfrm>
        </p:grpSpPr>
        <p:sp>
          <p:nvSpPr>
            <p:cNvPr id="329731" name="Freeform 3">
              <a:extLst>
                <a:ext uri="{FF2B5EF4-FFF2-40B4-BE49-F238E27FC236}">
                  <a16:creationId xmlns:a16="http://schemas.microsoft.com/office/drawing/2014/main" id="{BA07BF5F-7B51-0A48-96B2-E509FB404087}"/>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a:extLst>
                <a:ext uri="{FF2B5EF4-FFF2-40B4-BE49-F238E27FC236}">
                  <a16:creationId xmlns:a16="http://schemas.microsoft.com/office/drawing/2014/main" id="{96E09D55-90B0-604A-AA98-B03C33EDBB2F}"/>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a:extLst>
                <a:ext uri="{FF2B5EF4-FFF2-40B4-BE49-F238E27FC236}">
                  <a16:creationId xmlns:a16="http://schemas.microsoft.com/office/drawing/2014/main" id="{699795B4-4955-1C47-B4CF-A516ED48B0D6}"/>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a:extLst>
                <a:ext uri="{FF2B5EF4-FFF2-40B4-BE49-F238E27FC236}">
                  <a16:creationId xmlns:a16="http://schemas.microsoft.com/office/drawing/2014/main" id="{221C24D3-F5F0-BC4C-B689-62CC160A02E5}"/>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90124" name="Oval 7">
              <a:extLst>
                <a:ext uri="{FF2B5EF4-FFF2-40B4-BE49-F238E27FC236}">
                  <a16:creationId xmlns:a16="http://schemas.microsoft.com/office/drawing/2014/main" id="{6EA5BDD1-877C-EE42-87F7-CA00E68DC9D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90125" name="Oval 8">
              <a:extLst>
                <a:ext uri="{FF2B5EF4-FFF2-40B4-BE49-F238E27FC236}">
                  <a16:creationId xmlns:a16="http://schemas.microsoft.com/office/drawing/2014/main" id="{87D1CB79-98DB-CE4F-BC8B-CFACE127BA6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sp>
          <p:nvSpPr>
            <p:cNvPr id="90126" name="Oval 9">
              <a:extLst>
                <a:ext uri="{FF2B5EF4-FFF2-40B4-BE49-F238E27FC236}">
                  <a16:creationId xmlns:a16="http://schemas.microsoft.com/office/drawing/2014/main" id="{4A02527F-8E91-FB4A-B383-00BFFE1F1144}"/>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latin typeface="Times New Roman" panose="02020603050405020304" pitchFamily="18" charset="0"/>
              </a:endParaRPr>
            </a:p>
          </p:txBody>
        </p:sp>
      </p:grpSp>
      <p:sp>
        <p:nvSpPr>
          <p:cNvPr id="329738" name="Rectangle 10">
            <a:extLst>
              <a:ext uri="{FF2B5EF4-FFF2-40B4-BE49-F238E27FC236}">
                <a16:creationId xmlns:a16="http://schemas.microsoft.com/office/drawing/2014/main" id="{2C1BC2C3-260A-944C-AE23-BBC4A96AEC06}"/>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a:extLst>
              <a:ext uri="{FF2B5EF4-FFF2-40B4-BE49-F238E27FC236}">
                <a16:creationId xmlns:a16="http://schemas.microsoft.com/office/drawing/2014/main" id="{C0FF92E5-3D1E-E346-9841-4BF1428E5D84}"/>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a:extLst>
              <a:ext uri="{FF2B5EF4-FFF2-40B4-BE49-F238E27FC236}">
                <a16:creationId xmlns:a16="http://schemas.microsoft.com/office/drawing/2014/main" id="{EF8EC9A9-75CD-AE41-B45A-8A09FD8CCCD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a:extLst>
              <a:ext uri="{FF2B5EF4-FFF2-40B4-BE49-F238E27FC236}">
                <a16:creationId xmlns:a16="http://schemas.microsoft.com/office/drawing/2014/main" id="{B4BF8370-B4FD-EB4C-9168-2F9D77D6CBF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a:extLst>
              <a:ext uri="{FF2B5EF4-FFF2-40B4-BE49-F238E27FC236}">
                <a16:creationId xmlns:a16="http://schemas.microsoft.com/office/drawing/2014/main" id="{9BABA533-F767-8A49-8291-FB207A47DD0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defRPr>
            </a:lvl1pPr>
          </a:lstStyle>
          <a:p>
            <a:fld id="{5F77C019-BA5F-E84A-898B-4958D74C203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F383241-EB50-4942-B10C-6C4315B3313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CF6D543-B71E-9E4D-AED2-4F093D8758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95E757D3-B68D-0E4A-8478-E8F851CF3662}"/>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3077" name="Rectangle 5">
            <a:extLst>
              <a:ext uri="{FF2B5EF4-FFF2-40B4-BE49-F238E27FC236}">
                <a16:creationId xmlns:a16="http://schemas.microsoft.com/office/drawing/2014/main" id="{260604DF-F67C-4343-8A5A-01780AD3A64C}"/>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C5CB81A5-E75C-3149-B8B5-9EA650FBE30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2755C52-1943-F743-A374-9C1572BA3D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4C7BB2D-8C11-5E44-8A8B-BB791EAEFFF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0CC22A37-A773-6C49-9C9F-631BF13167E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3598518-2708-9540-8B01-E7FBCD202A90}"/>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4F5E0D5-9E8F-7D42-B409-3705E9064819}"/>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E6AB8BEA-CCA1-C045-9B1A-E977ECAFF414}"/>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EEA7F49-2214-CA44-914E-FBA6045DB4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D63BAE3-CB52-A046-A9B9-4ED8D5AB6F4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FB9922D0-4835-FC43-8A8C-9187FE43660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4E6B2E2D-93F6-284E-A292-7E5C9A01B1D1}"/>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3077" name="Rectangle 5">
            <a:extLst>
              <a:ext uri="{FF2B5EF4-FFF2-40B4-BE49-F238E27FC236}">
                <a16:creationId xmlns:a16="http://schemas.microsoft.com/office/drawing/2014/main" id="{27ED9D3B-B745-274C-BC15-1A5517A24877}"/>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FEC921D2-6495-164D-88B4-7A486978B29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3C55B71-E8F5-9947-B188-B85487F45A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6A56C92-4717-D146-9937-03F77D7D904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2C8A78C1-1729-A248-A26C-C7CCDFCE8E5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5FD608-F4A3-CC47-9EC3-E93DFBBCF351}"/>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9D44C68-1C29-7643-9776-211FE530158D}"/>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EA4B8F49-5760-9D4B-96C7-5BA2CC593505}"/>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1576C30-FA1F-1341-8946-3D550AE1EF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2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a:extLst>
              <a:ext uri="{FF2B5EF4-FFF2-40B4-BE49-F238E27FC236}">
                <a16:creationId xmlns:a16="http://schemas.microsoft.com/office/drawing/2014/main" id="{14A2DF8C-E1A4-EB40-9B2C-EC7362394815}"/>
              </a:ext>
            </a:extLst>
          </p:cNvPr>
          <p:cNvGrpSpPr>
            <a:grpSpLocks/>
          </p:cNvGrpSpPr>
          <p:nvPr/>
        </p:nvGrpSpPr>
        <p:grpSpPr bwMode="auto">
          <a:xfrm>
            <a:off x="6350" y="6350"/>
            <a:ext cx="9118600" cy="6832600"/>
            <a:chOff x="4" y="4"/>
            <a:chExt cx="5744" cy="4304"/>
          </a:xfrm>
        </p:grpSpPr>
        <p:sp>
          <p:nvSpPr>
            <p:cNvPr id="52229" name="Rectangle 3">
              <a:extLst>
                <a:ext uri="{FF2B5EF4-FFF2-40B4-BE49-F238E27FC236}">
                  <a16:creationId xmlns:a16="http://schemas.microsoft.com/office/drawing/2014/main" id="{3E35EDD8-4E48-9F4C-926A-91000DFF7C39}"/>
                </a:ext>
              </a:extLst>
            </p:cNvPr>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52230" name="Group 4">
              <a:extLst>
                <a:ext uri="{FF2B5EF4-FFF2-40B4-BE49-F238E27FC236}">
                  <a16:creationId xmlns:a16="http://schemas.microsoft.com/office/drawing/2014/main" id="{5F52032D-0E07-9248-8584-8B4921F87460}"/>
                </a:ext>
              </a:extLst>
            </p:cNvPr>
            <p:cNvGrpSpPr>
              <a:grpSpLocks/>
            </p:cNvGrpSpPr>
            <p:nvPr/>
          </p:nvGrpSpPr>
          <p:grpSpPr bwMode="auto">
            <a:xfrm>
              <a:off x="288" y="225"/>
              <a:ext cx="5185" cy="3895"/>
              <a:chOff x="288" y="225"/>
              <a:chExt cx="5185" cy="3895"/>
            </a:xfrm>
          </p:grpSpPr>
          <p:sp>
            <p:nvSpPr>
              <p:cNvPr id="52231" name="Freeform 5">
                <a:extLst>
                  <a:ext uri="{FF2B5EF4-FFF2-40B4-BE49-F238E27FC236}">
                    <a16:creationId xmlns:a16="http://schemas.microsoft.com/office/drawing/2014/main" id="{17402E66-EF3F-0F41-BE13-E7F2072D8654}"/>
                  </a:ext>
                </a:extLst>
              </p:cNvPr>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52232" name="Group 6">
                <a:extLst>
                  <a:ext uri="{FF2B5EF4-FFF2-40B4-BE49-F238E27FC236}">
                    <a16:creationId xmlns:a16="http://schemas.microsoft.com/office/drawing/2014/main" id="{C03E1A21-6EAD-C54D-B641-360259D34119}"/>
                  </a:ext>
                </a:extLst>
              </p:cNvPr>
              <p:cNvGrpSpPr>
                <a:grpSpLocks/>
              </p:cNvGrpSpPr>
              <p:nvPr/>
            </p:nvGrpSpPr>
            <p:grpSpPr bwMode="auto">
              <a:xfrm>
                <a:off x="288" y="231"/>
                <a:ext cx="86" cy="3889"/>
                <a:chOff x="288" y="231"/>
                <a:chExt cx="86" cy="3889"/>
              </a:xfrm>
            </p:grpSpPr>
            <p:sp>
              <p:nvSpPr>
                <p:cNvPr id="52238" name="Freeform 7">
                  <a:extLst>
                    <a:ext uri="{FF2B5EF4-FFF2-40B4-BE49-F238E27FC236}">
                      <a16:creationId xmlns:a16="http://schemas.microsoft.com/office/drawing/2014/main" id="{2D34DA20-BE28-014E-BB3C-4BBE1619CB3D}"/>
                    </a:ext>
                  </a:extLst>
                </p:cNvPr>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2239" name="Freeform 8">
                  <a:extLst>
                    <a:ext uri="{FF2B5EF4-FFF2-40B4-BE49-F238E27FC236}">
                      <a16:creationId xmlns:a16="http://schemas.microsoft.com/office/drawing/2014/main" id="{E9BE4558-A980-954E-B32A-31AA7AAC2EC5}"/>
                    </a:ext>
                  </a:extLst>
                </p:cNvPr>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2233" name="Group 9">
                <a:extLst>
                  <a:ext uri="{FF2B5EF4-FFF2-40B4-BE49-F238E27FC236}">
                    <a16:creationId xmlns:a16="http://schemas.microsoft.com/office/drawing/2014/main" id="{AD2FE482-50A2-704C-8805-17844F9978A8}"/>
                  </a:ext>
                </a:extLst>
              </p:cNvPr>
              <p:cNvGrpSpPr>
                <a:grpSpLocks/>
              </p:cNvGrpSpPr>
              <p:nvPr/>
            </p:nvGrpSpPr>
            <p:grpSpPr bwMode="auto">
              <a:xfrm>
                <a:off x="5386" y="225"/>
                <a:ext cx="87" cy="3886"/>
                <a:chOff x="5386" y="225"/>
                <a:chExt cx="87" cy="3886"/>
              </a:xfrm>
            </p:grpSpPr>
            <p:sp>
              <p:nvSpPr>
                <p:cNvPr id="52236" name="Freeform 10">
                  <a:extLst>
                    <a:ext uri="{FF2B5EF4-FFF2-40B4-BE49-F238E27FC236}">
                      <a16:creationId xmlns:a16="http://schemas.microsoft.com/office/drawing/2014/main" id="{607F4F44-0B6E-1644-88CB-3351C3BF3645}"/>
                    </a:ext>
                  </a:extLst>
                </p:cNvPr>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2237" name="Freeform 11">
                  <a:extLst>
                    <a:ext uri="{FF2B5EF4-FFF2-40B4-BE49-F238E27FC236}">
                      <a16:creationId xmlns:a16="http://schemas.microsoft.com/office/drawing/2014/main" id="{C102CC1A-CB60-A641-A580-7C96E9D3ED3F}"/>
                    </a:ext>
                  </a:extLst>
                </p:cNvPr>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52234" name="Freeform 12">
                <a:extLst>
                  <a:ext uri="{FF2B5EF4-FFF2-40B4-BE49-F238E27FC236}">
                    <a16:creationId xmlns:a16="http://schemas.microsoft.com/office/drawing/2014/main" id="{14FC361C-AA5B-1341-AF4D-342F665F97E3}"/>
                  </a:ext>
                </a:extLst>
              </p:cNvPr>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2235" name="Rectangle 13">
                <a:extLst>
                  <a:ext uri="{FF2B5EF4-FFF2-40B4-BE49-F238E27FC236}">
                    <a16:creationId xmlns:a16="http://schemas.microsoft.com/office/drawing/2014/main" id="{FC96641B-B239-3A43-8A43-6D789BB22D20}"/>
                  </a:ext>
                </a:extLst>
              </p:cNvPr>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86" name="Rectangle 14">
            <a:extLst>
              <a:ext uri="{FF2B5EF4-FFF2-40B4-BE49-F238E27FC236}">
                <a16:creationId xmlns:a16="http://schemas.microsoft.com/office/drawing/2014/main" id="{CA681E79-24AA-2D48-A7AD-B85C2410B0A6}"/>
              </a:ext>
            </a:extLst>
          </p:cNvPr>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3087" name="Rectangle 15">
            <a:extLst>
              <a:ext uri="{FF2B5EF4-FFF2-40B4-BE49-F238E27FC236}">
                <a16:creationId xmlns:a16="http://schemas.microsoft.com/office/drawing/2014/main" id="{1FFDB8F6-9756-2A4B-89B6-6F1833B878CE}"/>
              </a:ext>
            </a:extLst>
          </p:cNvPr>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4929142-A63E-4E40-9D6B-A5D232089AB2}"/>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3251" name="Rectangle 3">
            <a:extLst>
              <a:ext uri="{FF2B5EF4-FFF2-40B4-BE49-F238E27FC236}">
                <a16:creationId xmlns:a16="http://schemas.microsoft.com/office/drawing/2014/main" id="{6B4CD924-8988-084B-9107-05F7CF67D1FA}"/>
              </a:ext>
            </a:extLst>
          </p:cNvPr>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9972" name="Rectangle 4">
            <a:extLst>
              <a:ext uri="{FF2B5EF4-FFF2-40B4-BE49-F238E27FC236}">
                <a16:creationId xmlns:a16="http://schemas.microsoft.com/office/drawing/2014/main" id="{03189EDA-4DED-2844-B327-2CED82A132DB}"/>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anose="020B0703020202090204" pitchFamily="34" charset="0"/>
                <a:ea typeface="Osaka" panose="020B0600000000000000" pitchFamily="34" charset="-128"/>
              </a:defRPr>
            </a:lvl1pPr>
          </a:lstStyle>
          <a:p>
            <a:endParaRPr lang="en-US" altLang="en-US"/>
          </a:p>
        </p:txBody>
      </p:sp>
      <p:sp>
        <p:nvSpPr>
          <p:cNvPr id="339973" name="Rectangle 5">
            <a:extLst>
              <a:ext uri="{FF2B5EF4-FFF2-40B4-BE49-F238E27FC236}">
                <a16:creationId xmlns:a16="http://schemas.microsoft.com/office/drawing/2014/main" id="{F72FC0C9-ED68-5349-9384-9D464680AD56}"/>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anose="020B0703020202090204" pitchFamily="34" charset="0"/>
                <a:ea typeface="Osaka" panose="020B0600000000000000" pitchFamily="34" charset="-128"/>
              </a:defRPr>
            </a:lvl1pPr>
          </a:lstStyle>
          <a:p>
            <a:endParaRPr lang="en-US" altLang="en-US"/>
          </a:p>
        </p:txBody>
      </p:sp>
      <p:sp>
        <p:nvSpPr>
          <p:cNvPr id="339974" name="Rectangle 6">
            <a:extLst>
              <a:ext uri="{FF2B5EF4-FFF2-40B4-BE49-F238E27FC236}">
                <a16:creationId xmlns:a16="http://schemas.microsoft.com/office/drawing/2014/main" id="{DE3844E3-D629-724F-86DA-0021E3DB38D3}"/>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panose="020B0703020202090204" pitchFamily="34" charset="0"/>
                <a:ea typeface="Osaka" panose="020B0600000000000000" pitchFamily="34" charset="-128"/>
              </a:defRPr>
            </a:lvl1pPr>
          </a:lstStyle>
          <a:p>
            <a:fld id="{F62B140D-9BE7-114D-9312-0D7F0B91D6F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a:extLst>
              <a:ext uri="{FF2B5EF4-FFF2-40B4-BE49-F238E27FC236}">
                <a16:creationId xmlns:a16="http://schemas.microsoft.com/office/drawing/2014/main" id="{744ED4DF-2E56-D04C-95CA-BF046A7329F0}"/>
              </a:ext>
            </a:extLst>
          </p:cNvPr>
          <p:cNvGrpSpPr>
            <a:grpSpLocks/>
          </p:cNvGrpSpPr>
          <p:nvPr/>
        </p:nvGrpSpPr>
        <p:grpSpPr bwMode="auto">
          <a:xfrm>
            <a:off x="0" y="0"/>
            <a:ext cx="9144000" cy="6858000"/>
            <a:chOff x="0" y="0"/>
            <a:chExt cx="5760" cy="4320"/>
          </a:xfrm>
        </p:grpSpPr>
        <p:pic>
          <p:nvPicPr>
            <p:cNvPr id="65544" name="Picture 3">
              <a:extLst>
                <a:ext uri="{FF2B5EF4-FFF2-40B4-BE49-F238E27FC236}">
                  <a16:creationId xmlns:a16="http://schemas.microsoft.com/office/drawing/2014/main" id="{39AAA659-3F5A-B145-99C6-E668497353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Rectangle 4">
              <a:extLst>
                <a:ext uri="{FF2B5EF4-FFF2-40B4-BE49-F238E27FC236}">
                  <a16:creationId xmlns:a16="http://schemas.microsoft.com/office/drawing/2014/main" id="{1D809285-9F11-A448-A162-1A1D209F18C6}"/>
                </a:ext>
              </a:extLst>
            </p:cNvPr>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65546" name="Rectangle 5">
              <a:extLst>
                <a:ext uri="{FF2B5EF4-FFF2-40B4-BE49-F238E27FC236}">
                  <a16:creationId xmlns:a16="http://schemas.microsoft.com/office/drawing/2014/main" id="{28BD7A91-47D8-4447-A9A5-8AAFC93E97CD}"/>
                </a:ext>
              </a:extLst>
            </p:cNvPr>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65547" name="Rectangle 6">
              <a:extLst>
                <a:ext uri="{FF2B5EF4-FFF2-40B4-BE49-F238E27FC236}">
                  <a16:creationId xmlns:a16="http://schemas.microsoft.com/office/drawing/2014/main" id="{4B036FD1-213E-284A-8E87-E7ACEA5AD589}"/>
                </a:ext>
              </a:extLst>
            </p:cNvPr>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solidFill>
                  <a:srgbClr val="FFFFFF"/>
                </a:solidFill>
                <a:latin typeface="Helvetica" pitchFamily="2" charset="0"/>
              </a:endParaRPr>
            </a:p>
          </p:txBody>
        </p:sp>
        <p:sp>
          <p:nvSpPr>
            <p:cNvPr id="65548" name="Rectangle 7">
              <a:extLst>
                <a:ext uri="{FF2B5EF4-FFF2-40B4-BE49-F238E27FC236}">
                  <a16:creationId xmlns:a16="http://schemas.microsoft.com/office/drawing/2014/main" id="{15584DE8-DBB0-D347-B8AC-B952746B8C99}"/>
                </a:ext>
              </a:extLst>
            </p:cNvPr>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solidFill>
                  <a:srgbClr val="FFFFFF"/>
                </a:solidFill>
                <a:latin typeface="Helvetica" pitchFamily="2" charset="0"/>
              </a:endParaRPr>
            </a:p>
          </p:txBody>
        </p:sp>
        <p:sp>
          <p:nvSpPr>
            <p:cNvPr id="65549" name="Rectangle 8">
              <a:extLst>
                <a:ext uri="{FF2B5EF4-FFF2-40B4-BE49-F238E27FC236}">
                  <a16:creationId xmlns:a16="http://schemas.microsoft.com/office/drawing/2014/main" id="{BAC3CD98-9D62-4D4A-8C76-93EC679D867C}"/>
                </a:ext>
              </a:extLst>
            </p:cNvPr>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65550" name="Rectangle 9">
              <a:extLst>
                <a:ext uri="{FF2B5EF4-FFF2-40B4-BE49-F238E27FC236}">
                  <a16:creationId xmlns:a16="http://schemas.microsoft.com/office/drawing/2014/main" id="{80D06D12-DE74-6244-A441-A30A0168B4F2}"/>
                </a:ext>
              </a:extLst>
            </p:cNvPr>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pic>
          <p:nvPicPr>
            <p:cNvPr id="65551" name="Picture 10">
              <a:extLst>
                <a:ext uri="{FF2B5EF4-FFF2-40B4-BE49-F238E27FC236}">
                  <a16:creationId xmlns:a16="http://schemas.microsoft.com/office/drawing/2014/main" id="{BF48F371-42E0-0645-BEB0-35E42DE87D85}"/>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1" name="Rectangle 11">
            <a:extLst>
              <a:ext uri="{FF2B5EF4-FFF2-40B4-BE49-F238E27FC236}">
                <a16:creationId xmlns:a16="http://schemas.microsoft.com/office/drawing/2014/main" id="{4B8CF90A-ED17-AD49-B681-B50BFACB51BB}"/>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12">
            <a:extLst>
              <a:ext uri="{FF2B5EF4-FFF2-40B4-BE49-F238E27FC236}">
                <a16:creationId xmlns:a16="http://schemas.microsoft.com/office/drawing/2014/main" id="{3A24DFFB-49C5-6043-A0D2-670D4C8BB46E}"/>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13" name="Rectangle 13">
            <a:extLst>
              <a:ext uri="{FF2B5EF4-FFF2-40B4-BE49-F238E27FC236}">
                <a16:creationId xmlns:a16="http://schemas.microsoft.com/office/drawing/2014/main" id="{E9EE20C3-DFC7-824E-B097-65CDBAF06F8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mn-lt"/>
                <a:ea typeface="ＭＳ Ｐゴシック" charset="-128"/>
                <a:cs typeface="ＭＳ Ｐゴシック" charset="-128"/>
              </a:defRPr>
            </a:lvl1pPr>
          </a:lstStyle>
          <a:p>
            <a:pPr>
              <a:defRPr/>
            </a:pPr>
            <a:endParaRPr lang="en-US"/>
          </a:p>
        </p:txBody>
      </p:sp>
      <p:sp>
        <p:nvSpPr>
          <p:cNvPr id="76814" name="Rectangle 14">
            <a:extLst>
              <a:ext uri="{FF2B5EF4-FFF2-40B4-BE49-F238E27FC236}">
                <a16:creationId xmlns:a16="http://schemas.microsoft.com/office/drawing/2014/main" id="{9E0DF065-49A0-1544-A4FE-BE99161DB4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mn-lt"/>
                <a:ea typeface="ＭＳ Ｐゴシック" charset="-128"/>
                <a:cs typeface="ＭＳ Ｐゴシック" charset="-128"/>
              </a:defRPr>
            </a:lvl1pPr>
          </a:lstStyle>
          <a:p>
            <a:pPr>
              <a:defRPr/>
            </a:pPr>
            <a:endParaRPr lang="en-US"/>
          </a:p>
        </p:txBody>
      </p:sp>
      <p:sp>
        <p:nvSpPr>
          <p:cNvPr id="76815" name="Rectangle 15">
            <a:extLst>
              <a:ext uri="{FF2B5EF4-FFF2-40B4-BE49-F238E27FC236}">
                <a16:creationId xmlns:a16="http://schemas.microsoft.com/office/drawing/2014/main" id="{3F44B6FA-AECD-7E48-9D9A-64698715920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pitchFamily="2" charset="0"/>
              </a:defRPr>
            </a:lvl1pPr>
          </a:lstStyle>
          <a:p>
            <a:fld id="{B7E494FB-7D67-9D4B-B4A3-EEE8C0A7D72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65"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BD3C874-163B-AD40-8E4A-608B671D5F8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7827" name="Rectangle 3">
            <a:extLst>
              <a:ext uri="{FF2B5EF4-FFF2-40B4-BE49-F238E27FC236}">
                <a16:creationId xmlns:a16="http://schemas.microsoft.com/office/drawing/2014/main" id="{C094D654-0E84-3B49-B9E6-C16D5CEF05B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1FB7F15-5F43-7B4C-B41B-043D715B3FB6}"/>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D117DE9-1F96-3C40-B3A2-FA39F28D38E4}"/>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255CDA-08D9-A841-A189-0221F5E8F47A}"/>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D4FA60A-19BC-224D-A94C-F4D20F0274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00.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8.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Text Box 6">
            <a:extLst>
              <a:ext uri="{FF2B5EF4-FFF2-40B4-BE49-F238E27FC236}">
                <a16:creationId xmlns:a16="http://schemas.microsoft.com/office/drawing/2014/main" id="{C2E544E4-4AAD-D045-9579-D806C9D7092E}"/>
              </a:ext>
            </a:extLst>
          </p:cNvPr>
          <p:cNvSpPr txBox="1">
            <a:spLocks noChangeArrowheads="1"/>
          </p:cNvSpPr>
          <p:nvPr/>
        </p:nvSpPr>
        <p:spPr bwMode="auto">
          <a:xfrm>
            <a:off x="4516438" y="3505200"/>
            <a:ext cx="46275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chemeClr val="bg1"/>
                </a:solidFill>
              </a:rPr>
              <a:t>Cách nhìn tổng thể bài giảng của bạn </a:t>
            </a:r>
          </a:p>
        </p:txBody>
      </p:sp>
      <p:pic>
        <p:nvPicPr>
          <p:cNvPr id="103426" name="Picture 8" descr="03 A shot of Trinkhalle corridor">
            <a:extLst>
              <a:ext uri="{FF2B5EF4-FFF2-40B4-BE49-F238E27FC236}">
                <a16:creationId xmlns:a16="http://schemas.microsoft.com/office/drawing/2014/main" id="{CD66F1C5-FBE6-0A48-AAF9-A02BD6112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88" r="6721" b="5319"/>
          <a:stretch>
            <a:fillRect/>
          </a:stretch>
        </p:blipFill>
        <p:spPr bwMode="auto">
          <a:xfrm>
            <a:off x="0" y="76200"/>
            <a:ext cx="454501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6" name="Rectangle 2">
            <a:extLst>
              <a:ext uri="{FF2B5EF4-FFF2-40B4-BE49-F238E27FC236}">
                <a16:creationId xmlns:a16="http://schemas.microsoft.com/office/drawing/2014/main" id="{2A301243-F050-3B45-8880-22003CCFE148}"/>
              </a:ext>
            </a:extLst>
          </p:cNvPr>
          <p:cNvSpPr>
            <a:spLocks noGrp="1" noChangeArrowheads="1"/>
          </p:cNvSpPr>
          <p:nvPr>
            <p:ph type="title"/>
          </p:nvPr>
        </p:nvSpPr>
        <p:spPr>
          <a:xfrm>
            <a:off x="685800" y="1219200"/>
            <a:ext cx="7772400" cy="762000"/>
          </a:xfrm>
          <a:effectLst>
            <a:outerShdw blurRad="63500" dist="107763" dir="13500000" algn="ctr" rotWithShape="0">
              <a:srgbClr val="000000">
                <a:alpha val="74997"/>
              </a:srgbClr>
            </a:outerShdw>
          </a:effectLst>
        </p:spPr>
        <p:txBody>
          <a:bodyPr/>
          <a:lstStyle/>
          <a:p>
            <a:pPr eaLnBrk="1" hangingPunct="1"/>
            <a:r>
              <a:rPr lang="en-US" altLang="en-US" sz="8800" b="1">
                <a:solidFill>
                  <a:srgbClr val="CCFF33"/>
                </a:solidFill>
              </a:rPr>
              <a:t>Bố Cục</a:t>
            </a:r>
            <a:endParaRPr lang="en-US" altLang="en-US">
              <a:solidFill>
                <a:srgbClr val="CCFF33"/>
              </a:solidFill>
            </a:endParaRPr>
          </a:p>
        </p:txBody>
      </p:sp>
      <p:sp>
        <p:nvSpPr>
          <p:cNvPr id="6" name="Text Box 5">
            <a:extLst>
              <a:ext uri="{FF2B5EF4-FFF2-40B4-BE49-F238E27FC236}">
                <a16:creationId xmlns:a16="http://schemas.microsoft.com/office/drawing/2014/main" id="{A2ACD7A2-F3B6-C842-B4B3-08CDACEC09E7}"/>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Alba platform">
            <a:extLst>
              <a:ext uri="{FF2B5EF4-FFF2-40B4-BE49-F238E27FC236}">
                <a16:creationId xmlns:a16="http://schemas.microsoft.com/office/drawing/2014/main" id="{512D14EE-4454-4749-987F-9EB03FE55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30" r="8730"/>
          <a:stretch>
            <a:fillRect/>
          </a:stretch>
        </p:blipFill>
        <p:spPr bwMode="auto">
          <a:xfrm>
            <a:off x="0" y="0"/>
            <a:ext cx="91440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Rectangle 3">
            <a:extLst>
              <a:ext uri="{FF2B5EF4-FFF2-40B4-BE49-F238E27FC236}">
                <a16:creationId xmlns:a16="http://schemas.microsoft.com/office/drawing/2014/main" id="{8024B81C-A476-B04D-A82F-102A91455D88}"/>
              </a:ext>
            </a:extLst>
          </p:cNvPr>
          <p:cNvSpPr>
            <a:spLocks noGrp="1" noChangeArrowheads="1"/>
          </p:cNvSpPr>
          <p:nvPr>
            <p:ph type="title" idx="4294967295"/>
          </p:nvPr>
        </p:nvSpPr>
        <p:spPr/>
        <p:txBody>
          <a:bodyPr/>
          <a:lstStyle/>
          <a:p>
            <a:pPr eaLnBrk="1" hangingPunct="1"/>
            <a:r>
              <a:rPr lang="en-US" altLang="en-US"/>
              <a:t>Những nơi cần hỗ trợ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descr="Granite">
            <a:extLst>
              <a:ext uri="{FF2B5EF4-FFF2-40B4-BE49-F238E27FC236}">
                <a16:creationId xmlns:a16="http://schemas.microsoft.com/office/drawing/2014/main" id="{D2A33EFD-BF64-9749-BED0-6C56C9DD8D8C}"/>
              </a:ext>
            </a:extLst>
          </p:cNvPr>
          <p:cNvSpPr>
            <a:spLocks noChangeArrowheads="1"/>
          </p:cNvSpPr>
          <p:nvPr/>
        </p:nvSpPr>
        <p:spPr bwMode="auto">
          <a:xfrm>
            <a:off x="6659563" y="2019300"/>
            <a:ext cx="1219200" cy="25622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06" name="Rectangle 7" descr="Granite">
            <a:extLst>
              <a:ext uri="{FF2B5EF4-FFF2-40B4-BE49-F238E27FC236}">
                <a16:creationId xmlns:a16="http://schemas.microsoft.com/office/drawing/2014/main" id="{4E2B9F77-5099-5944-812B-F44BBC24DD82}"/>
              </a:ext>
            </a:extLst>
          </p:cNvPr>
          <p:cNvSpPr>
            <a:spLocks noChangeArrowheads="1"/>
          </p:cNvSpPr>
          <p:nvPr/>
        </p:nvSpPr>
        <p:spPr bwMode="auto">
          <a:xfrm>
            <a:off x="4140200" y="2595563"/>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07" name="Rectangle 7" descr="Granite">
            <a:extLst>
              <a:ext uri="{FF2B5EF4-FFF2-40B4-BE49-F238E27FC236}">
                <a16:creationId xmlns:a16="http://schemas.microsoft.com/office/drawing/2014/main" id="{F4F29537-2360-1C4F-BEE1-BB8B53E26757}"/>
              </a:ext>
            </a:extLst>
          </p:cNvPr>
          <p:cNvSpPr>
            <a:spLocks noChangeArrowheads="1"/>
          </p:cNvSpPr>
          <p:nvPr/>
        </p:nvSpPr>
        <p:spPr bwMode="auto">
          <a:xfrm>
            <a:off x="1547813" y="2524125"/>
            <a:ext cx="1219200" cy="20574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08" name="Freeform 16" descr="Wave">
            <a:extLst>
              <a:ext uri="{FF2B5EF4-FFF2-40B4-BE49-F238E27FC236}">
                <a16:creationId xmlns:a16="http://schemas.microsoft.com/office/drawing/2014/main" id="{077EA87E-4AD8-4242-B9DE-75BB357BD8BC}"/>
              </a:ext>
            </a:extLst>
          </p:cNvPr>
          <p:cNvSpPr>
            <a:spLocks/>
          </p:cNvSpPr>
          <p:nvPr/>
        </p:nvSpPr>
        <p:spPr bwMode="auto">
          <a:xfrm>
            <a:off x="-381000" y="4464050"/>
            <a:ext cx="9966325" cy="2635250"/>
          </a:xfrm>
          <a:custGeom>
            <a:avLst/>
            <a:gdLst>
              <a:gd name="T0" fmla="*/ 2147483647 w 6278"/>
              <a:gd name="T1" fmla="*/ 2147483647 h 1660"/>
              <a:gd name="T2" fmla="*/ 2147483647 w 6278"/>
              <a:gd name="T3" fmla="*/ 2147483647 h 1660"/>
              <a:gd name="T4" fmla="*/ 2147483647 w 6278"/>
              <a:gd name="T5" fmla="*/ 2147483647 h 1660"/>
              <a:gd name="T6" fmla="*/ 2147483647 w 6278"/>
              <a:gd name="T7" fmla="*/ 2147483647 h 1660"/>
              <a:gd name="T8" fmla="*/ 2147483647 w 6278"/>
              <a:gd name="T9" fmla="*/ 2147483647 h 1660"/>
              <a:gd name="T10" fmla="*/ 2147483647 w 6278"/>
              <a:gd name="T11" fmla="*/ 2147483647 h 1660"/>
              <a:gd name="T12" fmla="*/ 2147483647 w 6278"/>
              <a:gd name="T13" fmla="*/ 2147483647 h 1660"/>
              <a:gd name="T14" fmla="*/ 2147483647 w 6278"/>
              <a:gd name="T15" fmla="*/ 2147483647 h 1660"/>
              <a:gd name="T16" fmla="*/ 2147483647 w 6278"/>
              <a:gd name="T17" fmla="*/ 2147483647 h 1660"/>
              <a:gd name="T18" fmla="*/ 2147483647 w 6278"/>
              <a:gd name="T19" fmla="*/ 2147483647 h 1660"/>
              <a:gd name="T20" fmla="*/ 2147483647 w 6278"/>
              <a:gd name="T21" fmla="*/ 2147483647 h 1660"/>
              <a:gd name="T22" fmla="*/ 2147483647 w 6278"/>
              <a:gd name="T23" fmla="*/ 2147483647 h 1660"/>
              <a:gd name="T24" fmla="*/ 2147483647 w 6278"/>
              <a:gd name="T25" fmla="*/ 2147483647 h 1660"/>
              <a:gd name="T26" fmla="*/ 2147483647 w 6278"/>
              <a:gd name="T27" fmla="*/ 2147483647 h 1660"/>
              <a:gd name="T28" fmla="*/ 2147483647 w 6278"/>
              <a:gd name="T29" fmla="*/ 2147483647 h 1660"/>
              <a:gd name="T30" fmla="*/ 2147483647 w 6278"/>
              <a:gd name="T31" fmla="*/ 2147483647 h 1660"/>
              <a:gd name="T32" fmla="*/ 2147483647 w 6278"/>
              <a:gd name="T33" fmla="*/ 2147483647 h 1660"/>
              <a:gd name="T34" fmla="*/ 2147483647 w 6278"/>
              <a:gd name="T35" fmla="*/ 2147483647 h 1660"/>
              <a:gd name="T36" fmla="*/ 2147483647 w 6278"/>
              <a:gd name="T37" fmla="*/ 2147483647 h 1660"/>
              <a:gd name="T38" fmla="*/ 2147483647 w 6278"/>
              <a:gd name="T39" fmla="*/ 2147483647 h 1660"/>
              <a:gd name="T40" fmla="*/ 2147483647 w 6278"/>
              <a:gd name="T41" fmla="*/ 2147483647 h 1660"/>
              <a:gd name="T42" fmla="*/ 2147483647 w 6278"/>
              <a:gd name="T43" fmla="*/ 2147483647 h 1660"/>
              <a:gd name="T44" fmla="*/ 2147483647 w 6278"/>
              <a:gd name="T45" fmla="*/ 2147483647 h 1660"/>
              <a:gd name="T46" fmla="*/ 2147483647 w 6278"/>
              <a:gd name="T47" fmla="*/ 2147483647 h 1660"/>
              <a:gd name="T48" fmla="*/ 2147483647 w 6278"/>
              <a:gd name="T49" fmla="*/ 2147483647 h 1660"/>
              <a:gd name="T50" fmla="*/ 2147483647 w 6278"/>
              <a:gd name="T51" fmla="*/ 2147483647 h 1660"/>
              <a:gd name="T52" fmla="*/ 2147483647 w 6278"/>
              <a:gd name="T53" fmla="*/ 2147483647 h 1660"/>
              <a:gd name="T54" fmla="*/ 2147483647 w 6278"/>
              <a:gd name="T55" fmla="*/ 2147483647 h 1660"/>
              <a:gd name="T56" fmla="*/ 2147483647 w 6278"/>
              <a:gd name="T57" fmla="*/ 2147483647 h 1660"/>
              <a:gd name="T58" fmla="*/ 2147483647 w 6278"/>
              <a:gd name="T59" fmla="*/ 2147483647 h 1660"/>
              <a:gd name="T60" fmla="*/ 2147483647 w 6278"/>
              <a:gd name="T61" fmla="*/ 2147483647 h 1660"/>
              <a:gd name="T62" fmla="*/ 2147483647 w 6278"/>
              <a:gd name="T63" fmla="*/ 2147483647 h 1660"/>
              <a:gd name="T64" fmla="*/ 2147483647 w 6278"/>
              <a:gd name="T65" fmla="*/ 2147483647 h 16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8"/>
              <a:gd name="T100" fmla="*/ 0 h 1660"/>
              <a:gd name="T101" fmla="*/ 6278 w 6278"/>
              <a:gd name="T102" fmla="*/ 1660 h 16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8" h="1660">
                <a:moveTo>
                  <a:pt x="6234" y="87"/>
                </a:moveTo>
                <a:cubicBezTo>
                  <a:pt x="6044" y="20"/>
                  <a:pt x="5821" y="55"/>
                  <a:pt x="5632" y="52"/>
                </a:cubicBezTo>
                <a:cubicBezTo>
                  <a:pt x="5547" y="42"/>
                  <a:pt x="5467" y="32"/>
                  <a:pt x="5383" y="44"/>
                </a:cubicBezTo>
                <a:cubicBezTo>
                  <a:pt x="5335" y="62"/>
                  <a:pt x="5289" y="86"/>
                  <a:pt x="5245" y="112"/>
                </a:cubicBezTo>
                <a:cubicBezTo>
                  <a:pt x="5148" y="106"/>
                  <a:pt x="5065" y="89"/>
                  <a:pt x="4970" y="78"/>
                </a:cubicBezTo>
                <a:cubicBezTo>
                  <a:pt x="4891" y="57"/>
                  <a:pt x="4989" y="78"/>
                  <a:pt x="4884" y="78"/>
                </a:cubicBezTo>
                <a:cubicBezTo>
                  <a:pt x="4760" y="78"/>
                  <a:pt x="4637" y="72"/>
                  <a:pt x="4514" y="69"/>
                </a:cubicBezTo>
                <a:cubicBezTo>
                  <a:pt x="4406" y="35"/>
                  <a:pt x="4218" y="48"/>
                  <a:pt x="4110" y="44"/>
                </a:cubicBezTo>
                <a:cubicBezTo>
                  <a:pt x="4076" y="32"/>
                  <a:pt x="4067" y="24"/>
                  <a:pt x="4024" y="44"/>
                </a:cubicBezTo>
                <a:cubicBezTo>
                  <a:pt x="4014" y="48"/>
                  <a:pt x="4014" y="61"/>
                  <a:pt x="4007" y="69"/>
                </a:cubicBezTo>
                <a:cubicBezTo>
                  <a:pt x="3999" y="76"/>
                  <a:pt x="3991" y="83"/>
                  <a:pt x="3981" y="87"/>
                </a:cubicBezTo>
                <a:cubicBezTo>
                  <a:pt x="3964" y="92"/>
                  <a:pt x="3946" y="92"/>
                  <a:pt x="3929" y="95"/>
                </a:cubicBezTo>
                <a:cubicBezTo>
                  <a:pt x="3785" y="86"/>
                  <a:pt x="3671" y="121"/>
                  <a:pt x="3576" y="26"/>
                </a:cubicBezTo>
                <a:cubicBezTo>
                  <a:pt x="3534" y="38"/>
                  <a:pt x="3504" y="56"/>
                  <a:pt x="3465" y="69"/>
                </a:cubicBezTo>
                <a:cubicBezTo>
                  <a:pt x="3431" y="62"/>
                  <a:pt x="3402" y="53"/>
                  <a:pt x="3370" y="44"/>
                </a:cubicBezTo>
                <a:cubicBezTo>
                  <a:pt x="3316" y="53"/>
                  <a:pt x="3267" y="53"/>
                  <a:pt x="3215" y="35"/>
                </a:cubicBezTo>
                <a:cubicBezTo>
                  <a:pt x="3140" y="41"/>
                  <a:pt x="3092" y="48"/>
                  <a:pt x="3026" y="69"/>
                </a:cubicBezTo>
                <a:cubicBezTo>
                  <a:pt x="2946" y="44"/>
                  <a:pt x="2934" y="49"/>
                  <a:pt x="2820" y="44"/>
                </a:cubicBezTo>
                <a:cubicBezTo>
                  <a:pt x="2782" y="30"/>
                  <a:pt x="2746" y="19"/>
                  <a:pt x="2708" y="9"/>
                </a:cubicBezTo>
                <a:cubicBezTo>
                  <a:pt x="2687" y="12"/>
                  <a:pt x="2667" y="13"/>
                  <a:pt x="2647" y="18"/>
                </a:cubicBezTo>
                <a:cubicBezTo>
                  <a:pt x="2615" y="25"/>
                  <a:pt x="2553" y="44"/>
                  <a:pt x="2553" y="44"/>
                </a:cubicBezTo>
                <a:cubicBezTo>
                  <a:pt x="2462" y="36"/>
                  <a:pt x="2412" y="22"/>
                  <a:pt x="2329" y="44"/>
                </a:cubicBezTo>
                <a:cubicBezTo>
                  <a:pt x="2309" y="37"/>
                  <a:pt x="2298" y="13"/>
                  <a:pt x="2278" y="9"/>
                </a:cubicBezTo>
                <a:cubicBezTo>
                  <a:pt x="2239" y="0"/>
                  <a:pt x="2127" y="54"/>
                  <a:pt x="2106" y="61"/>
                </a:cubicBezTo>
                <a:cubicBezTo>
                  <a:pt x="2026" y="83"/>
                  <a:pt x="1938" y="102"/>
                  <a:pt x="1856" y="112"/>
                </a:cubicBezTo>
                <a:cubicBezTo>
                  <a:pt x="1816" y="109"/>
                  <a:pt x="1775" y="111"/>
                  <a:pt x="1736" y="104"/>
                </a:cubicBezTo>
                <a:cubicBezTo>
                  <a:pt x="1709" y="99"/>
                  <a:pt x="1708" y="63"/>
                  <a:pt x="1675" y="61"/>
                </a:cubicBezTo>
                <a:cubicBezTo>
                  <a:pt x="1612" y="56"/>
                  <a:pt x="1549" y="55"/>
                  <a:pt x="1486" y="52"/>
                </a:cubicBezTo>
                <a:cubicBezTo>
                  <a:pt x="1415" y="5"/>
                  <a:pt x="1455" y="15"/>
                  <a:pt x="1366" y="26"/>
                </a:cubicBezTo>
                <a:cubicBezTo>
                  <a:pt x="1336" y="41"/>
                  <a:pt x="1311" y="59"/>
                  <a:pt x="1280" y="69"/>
                </a:cubicBezTo>
                <a:cubicBezTo>
                  <a:pt x="1216" y="54"/>
                  <a:pt x="1154" y="32"/>
                  <a:pt x="1091" y="18"/>
                </a:cubicBezTo>
                <a:cubicBezTo>
                  <a:pt x="1045" y="28"/>
                  <a:pt x="1034" y="35"/>
                  <a:pt x="987" y="26"/>
                </a:cubicBezTo>
                <a:cubicBezTo>
                  <a:pt x="957" y="33"/>
                  <a:pt x="929" y="43"/>
                  <a:pt x="901" y="52"/>
                </a:cubicBezTo>
                <a:cubicBezTo>
                  <a:pt x="823" y="44"/>
                  <a:pt x="754" y="44"/>
                  <a:pt x="678" y="61"/>
                </a:cubicBezTo>
                <a:cubicBezTo>
                  <a:pt x="615" y="101"/>
                  <a:pt x="696" y="54"/>
                  <a:pt x="566" y="87"/>
                </a:cubicBezTo>
                <a:cubicBezTo>
                  <a:pt x="513" y="100"/>
                  <a:pt x="464" y="129"/>
                  <a:pt x="411" y="138"/>
                </a:cubicBezTo>
                <a:cubicBezTo>
                  <a:pt x="309" y="154"/>
                  <a:pt x="101" y="164"/>
                  <a:pt x="101" y="164"/>
                </a:cubicBezTo>
                <a:cubicBezTo>
                  <a:pt x="73" y="161"/>
                  <a:pt x="40" y="139"/>
                  <a:pt x="15" y="155"/>
                </a:cubicBezTo>
                <a:cubicBezTo>
                  <a:pt x="0" y="164"/>
                  <a:pt x="33" y="207"/>
                  <a:pt x="33" y="207"/>
                </a:cubicBezTo>
                <a:cubicBezTo>
                  <a:pt x="40" y="270"/>
                  <a:pt x="38" y="325"/>
                  <a:pt x="84" y="370"/>
                </a:cubicBezTo>
                <a:cubicBezTo>
                  <a:pt x="96" y="398"/>
                  <a:pt x="108" y="427"/>
                  <a:pt x="119" y="456"/>
                </a:cubicBezTo>
                <a:cubicBezTo>
                  <a:pt x="125" y="470"/>
                  <a:pt x="136" y="499"/>
                  <a:pt x="136" y="499"/>
                </a:cubicBezTo>
                <a:cubicBezTo>
                  <a:pt x="140" y="553"/>
                  <a:pt x="152" y="608"/>
                  <a:pt x="153" y="663"/>
                </a:cubicBezTo>
                <a:cubicBezTo>
                  <a:pt x="160" y="898"/>
                  <a:pt x="103" y="1145"/>
                  <a:pt x="179" y="1368"/>
                </a:cubicBezTo>
                <a:cubicBezTo>
                  <a:pt x="182" y="1403"/>
                  <a:pt x="168" y="1503"/>
                  <a:pt x="222" y="1532"/>
                </a:cubicBezTo>
                <a:cubicBezTo>
                  <a:pt x="270" y="1556"/>
                  <a:pt x="334" y="1544"/>
                  <a:pt x="385" y="1557"/>
                </a:cubicBezTo>
                <a:cubicBezTo>
                  <a:pt x="423" y="1566"/>
                  <a:pt x="445" y="1595"/>
                  <a:pt x="488" y="1600"/>
                </a:cubicBezTo>
                <a:cubicBezTo>
                  <a:pt x="614" y="1613"/>
                  <a:pt x="545" y="1606"/>
                  <a:pt x="695" y="1618"/>
                </a:cubicBezTo>
                <a:cubicBezTo>
                  <a:pt x="820" y="1608"/>
                  <a:pt x="939" y="1616"/>
                  <a:pt x="1065" y="1600"/>
                </a:cubicBezTo>
                <a:cubicBezTo>
                  <a:pt x="1245" y="1612"/>
                  <a:pt x="1399" y="1621"/>
                  <a:pt x="1589" y="1626"/>
                </a:cubicBezTo>
                <a:cubicBezTo>
                  <a:pt x="1823" y="1656"/>
                  <a:pt x="1674" y="1645"/>
                  <a:pt x="2037" y="1626"/>
                </a:cubicBezTo>
                <a:cubicBezTo>
                  <a:pt x="2209" y="1604"/>
                  <a:pt x="2314" y="1604"/>
                  <a:pt x="2493" y="1626"/>
                </a:cubicBezTo>
                <a:cubicBezTo>
                  <a:pt x="2738" y="1619"/>
                  <a:pt x="2958" y="1588"/>
                  <a:pt x="3198" y="1566"/>
                </a:cubicBezTo>
                <a:cubicBezTo>
                  <a:pt x="3321" y="1577"/>
                  <a:pt x="3446" y="1575"/>
                  <a:pt x="3568" y="1600"/>
                </a:cubicBezTo>
                <a:cubicBezTo>
                  <a:pt x="3873" y="1660"/>
                  <a:pt x="3441" y="1599"/>
                  <a:pt x="3714" y="1635"/>
                </a:cubicBezTo>
                <a:cubicBezTo>
                  <a:pt x="3969" y="1630"/>
                  <a:pt x="4179" y="1634"/>
                  <a:pt x="4419" y="1609"/>
                </a:cubicBezTo>
                <a:cubicBezTo>
                  <a:pt x="4710" y="1616"/>
                  <a:pt x="4968" y="1623"/>
                  <a:pt x="5262" y="1618"/>
                </a:cubicBezTo>
                <a:cubicBezTo>
                  <a:pt x="5401" y="1611"/>
                  <a:pt x="5545" y="1613"/>
                  <a:pt x="5684" y="1592"/>
                </a:cubicBezTo>
                <a:cubicBezTo>
                  <a:pt x="5892" y="1598"/>
                  <a:pt x="5973" y="1609"/>
                  <a:pt x="6166" y="1600"/>
                </a:cubicBezTo>
                <a:cubicBezTo>
                  <a:pt x="6215" y="1566"/>
                  <a:pt x="6231" y="1555"/>
                  <a:pt x="6252" y="1497"/>
                </a:cubicBezTo>
                <a:cubicBezTo>
                  <a:pt x="6236" y="1227"/>
                  <a:pt x="6262" y="1230"/>
                  <a:pt x="6191" y="1059"/>
                </a:cubicBezTo>
                <a:cubicBezTo>
                  <a:pt x="6192" y="1022"/>
                  <a:pt x="6201" y="700"/>
                  <a:pt x="6209" y="629"/>
                </a:cubicBezTo>
                <a:cubicBezTo>
                  <a:pt x="6214" y="573"/>
                  <a:pt x="6219" y="511"/>
                  <a:pt x="6252" y="465"/>
                </a:cubicBezTo>
                <a:cubicBezTo>
                  <a:pt x="6278" y="377"/>
                  <a:pt x="6271" y="237"/>
                  <a:pt x="6217" y="155"/>
                </a:cubicBezTo>
                <a:cubicBezTo>
                  <a:pt x="6211" y="138"/>
                  <a:pt x="6209" y="118"/>
                  <a:pt x="6200" y="104"/>
                </a:cubicBezTo>
                <a:cubicBezTo>
                  <a:pt x="6194" y="95"/>
                  <a:pt x="6187" y="87"/>
                  <a:pt x="6183" y="78"/>
                </a:cubicBezTo>
                <a:cubicBezTo>
                  <a:pt x="6181" y="75"/>
                  <a:pt x="6183" y="72"/>
                  <a:pt x="6183" y="69"/>
                </a:cubicBez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123909" name="Rectangle 7" descr="Granite">
            <a:extLst>
              <a:ext uri="{FF2B5EF4-FFF2-40B4-BE49-F238E27FC236}">
                <a16:creationId xmlns:a16="http://schemas.microsoft.com/office/drawing/2014/main" id="{21B8CC8B-C9D4-AE41-860E-20EE399874AD}"/>
              </a:ext>
            </a:extLst>
          </p:cNvPr>
          <p:cNvSpPr>
            <a:spLocks noChangeArrowheads="1"/>
          </p:cNvSpPr>
          <p:nvPr/>
        </p:nvSpPr>
        <p:spPr bwMode="auto">
          <a:xfrm>
            <a:off x="1295400" y="2590800"/>
            <a:ext cx="1219200" cy="20574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9016" name="Text Box 8">
            <a:extLst>
              <a:ext uri="{FF2B5EF4-FFF2-40B4-BE49-F238E27FC236}">
                <a16:creationId xmlns:a16="http://schemas.microsoft.com/office/drawing/2014/main" id="{A68B7C90-D6CD-3046-BA82-1ACEF9032002}"/>
              </a:ext>
            </a:extLst>
          </p:cNvPr>
          <p:cNvSpPr txBox="1">
            <a:spLocks noChangeArrowheads="1"/>
          </p:cNvSpPr>
          <p:nvPr/>
        </p:nvSpPr>
        <p:spPr bwMode="auto">
          <a:xfrm>
            <a:off x="1371600" y="3200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b="1"/>
              <a:t>YC</a:t>
            </a:r>
            <a:br>
              <a:rPr lang="en-US" altLang="en-US" sz="3200" b="1"/>
            </a:br>
            <a:r>
              <a:rPr lang="en-US" altLang="en-US" sz="3200" b="1"/>
              <a:t>I</a:t>
            </a:r>
          </a:p>
        </p:txBody>
      </p:sp>
      <p:sp>
        <p:nvSpPr>
          <p:cNvPr id="123911" name="Rectangle 11" descr="Granite">
            <a:extLst>
              <a:ext uri="{FF2B5EF4-FFF2-40B4-BE49-F238E27FC236}">
                <a16:creationId xmlns:a16="http://schemas.microsoft.com/office/drawing/2014/main" id="{7804F53F-3E3E-9C40-8920-9A138683F7AC}"/>
              </a:ext>
            </a:extLst>
          </p:cNvPr>
          <p:cNvSpPr>
            <a:spLocks noChangeArrowheads="1"/>
          </p:cNvSpPr>
          <p:nvPr/>
        </p:nvSpPr>
        <p:spPr bwMode="auto">
          <a:xfrm>
            <a:off x="3876675" y="2590800"/>
            <a:ext cx="1219200" cy="20574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9020" name="Text Box 12">
            <a:extLst>
              <a:ext uri="{FF2B5EF4-FFF2-40B4-BE49-F238E27FC236}">
                <a16:creationId xmlns:a16="http://schemas.microsoft.com/office/drawing/2014/main" id="{3B386CB2-25C9-8344-BA85-3102E16530BD}"/>
              </a:ext>
            </a:extLst>
          </p:cNvPr>
          <p:cNvSpPr txBox="1">
            <a:spLocks noChangeArrowheads="1"/>
          </p:cNvSpPr>
          <p:nvPr/>
        </p:nvSpPr>
        <p:spPr bwMode="auto">
          <a:xfrm>
            <a:off x="3952875" y="3200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b="1"/>
              <a:t>YC</a:t>
            </a:r>
            <a:br>
              <a:rPr lang="en-US" altLang="en-US" sz="3200" b="1"/>
            </a:br>
            <a:r>
              <a:rPr lang="en-US" altLang="en-US" sz="3200" b="1"/>
              <a:t>II</a:t>
            </a:r>
          </a:p>
        </p:txBody>
      </p:sp>
      <p:sp>
        <p:nvSpPr>
          <p:cNvPr id="123913" name="Rectangle 14" descr="Granite">
            <a:extLst>
              <a:ext uri="{FF2B5EF4-FFF2-40B4-BE49-F238E27FC236}">
                <a16:creationId xmlns:a16="http://schemas.microsoft.com/office/drawing/2014/main" id="{CB8AE41C-CC84-1441-806F-F722E84CAE4E}"/>
              </a:ext>
            </a:extLst>
          </p:cNvPr>
          <p:cNvSpPr>
            <a:spLocks noChangeArrowheads="1"/>
          </p:cNvSpPr>
          <p:nvPr/>
        </p:nvSpPr>
        <p:spPr bwMode="auto">
          <a:xfrm>
            <a:off x="6391275" y="2590800"/>
            <a:ext cx="1219200" cy="20574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9023" name="Text Box 15">
            <a:extLst>
              <a:ext uri="{FF2B5EF4-FFF2-40B4-BE49-F238E27FC236}">
                <a16:creationId xmlns:a16="http://schemas.microsoft.com/office/drawing/2014/main" id="{D79A5DAE-5507-174D-BCF7-85E685464CEA}"/>
              </a:ext>
            </a:extLst>
          </p:cNvPr>
          <p:cNvSpPr txBox="1">
            <a:spLocks noChangeArrowheads="1"/>
          </p:cNvSpPr>
          <p:nvPr/>
        </p:nvSpPr>
        <p:spPr bwMode="auto">
          <a:xfrm>
            <a:off x="6467475" y="3200400"/>
            <a:ext cx="106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3200" b="1"/>
              <a:t>YC</a:t>
            </a:r>
            <a:br>
              <a:rPr lang="en-US" altLang="en-US" sz="3200" b="1"/>
            </a:br>
            <a:r>
              <a:rPr lang="en-US" altLang="en-US" sz="3200" b="1"/>
              <a:t>III</a:t>
            </a:r>
          </a:p>
        </p:txBody>
      </p:sp>
      <p:sp>
        <p:nvSpPr>
          <p:cNvPr id="299011" name="Rectangle 3">
            <a:extLst>
              <a:ext uri="{FF2B5EF4-FFF2-40B4-BE49-F238E27FC236}">
                <a16:creationId xmlns:a16="http://schemas.microsoft.com/office/drawing/2014/main" id="{2647B7AE-8125-5E4E-8D26-4D30DC9C79E4}"/>
              </a:ext>
            </a:extLst>
          </p:cNvPr>
          <p:cNvSpPr>
            <a:spLocks noGrp="1" noChangeArrowheads="1"/>
          </p:cNvSpPr>
          <p:nvPr>
            <p:ph type="title" idx="4294967295"/>
          </p:nvPr>
        </p:nvSpPr>
        <p:spPr>
          <a:xfrm>
            <a:off x="0" y="274638"/>
            <a:ext cx="9144000" cy="1020762"/>
          </a:xfrm>
          <a:effectLst>
            <a:outerShdw blurRad="63500" dist="107763" dir="13500000" algn="ctr" rotWithShape="0">
              <a:srgbClr val="000000">
                <a:alpha val="74997"/>
              </a:srgbClr>
            </a:outerShdw>
          </a:effectLst>
        </p:spPr>
        <p:txBody>
          <a:bodyPr/>
          <a:lstStyle/>
          <a:p>
            <a:pPr eaLnBrk="1" hangingPunct="1"/>
            <a:r>
              <a:rPr lang="en-US" altLang="en-US" b="1">
                <a:solidFill>
                  <a:schemeClr val="bg1"/>
                </a:solidFill>
              </a:rPr>
              <a:t>Hỗ Trợ Ý Chính</a:t>
            </a:r>
            <a:endParaRPr lang="en-US" altLang="en-US">
              <a:solidFill>
                <a:schemeClr val="bg1"/>
              </a:solidFill>
            </a:endParaRPr>
          </a:p>
        </p:txBody>
      </p:sp>
      <p:sp>
        <p:nvSpPr>
          <p:cNvPr id="123916" name="Text Box 5">
            <a:extLst>
              <a:ext uri="{FF2B5EF4-FFF2-40B4-BE49-F238E27FC236}">
                <a16:creationId xmlns:a16="http://schemas.microsoft.com/office/drawing/2014/main" id="{5DA31F1C-E060-664D-AC13-DCD8788645BF}"/>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123917" name="AutoShape 6" descr="Paper bag">
            <a:extLst>
              <a:ext uri="{FF2B5EF4-FFF2-40B4-BE49-F238E27FC236}">
                <a16:creationId xmlns:a16="http://schemas.microsoft.com/office/drawing/2014/main" id="{541AA123-35B0-3647-8FEE-3A14CA845913}"/>
              </a:ext>
            </a:extLst>
          </p:cNvPr>
          <p:cNvSpPr>
            <a:spLocks noChangeArrowheads="1"/>
          </p:cNvSpPr>
          <p:nvPr/>
        </p:nvSpPr>
        <p:spPr bwMode="auto">
          <a:xfrm>
            <a:off x="1143000" y="1524000"/>
            <a:ext cx="7239000" cy="1143000"/>
          </a:xfrm>
          <a:prstGeom prst="cube">
            <a:avLst>
              <a:gd name="adj" fmla="val 60278"/>
            </a:avLst>
          </a:prstGeom>
          <a:blipFill dpi="0" rotWithShape="0">
            <a:blip r:embed="rId6"/>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18" name="Rectangle 18">
            <a:extLst>
              <a:ext uri="{FF2B5EF4-FFF2-40B4-BE49-F238E27FC236}">
                <a16:creationId xmlns:a16="http://schemas.microsoft.com/office/drawing/2014/main" id="{F48BD031-B7C9-C74D-9406-7A103294147C}"/>
              </a:ext>
            </a:extLst>
          </p:cNvPr>
          <p:cNvSpPr>
            <a:spLocks noChangeArrowheads="1"/>
          </p:cNvSpPr>
          <p:nvPr/>
        </p:nvSpPr>
        <p:spPr bwMode="auto">
          <a:xfrm>
            <a:off x="38766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19" name="Rectangle 19">
            <a:extLst>
              <a:ext uri="{FF2B5EF4-FFF2-40B4-BE49-F238E27FC236}">
                <a16:creationId xmlns:a16="http://schemas.microsoft.com/office/drawing/2014/main" id="{0E6B9FF2-E9AF-6E4D-809B-BA696F978017}"/>
              </a:ext>
            </a:extLst>
          </p:cNvPr>
          <p:cNvSpPr>
            <a:spLocks noChangeArrowheads="1"/>
          </p:cNvSpPr>
          <p:nvPr/>
        </p:nvSpPr>
        <p:spPr bwMode="auto">
          <a:xfrm>
            <a:off x="41814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0" name="Rectangle 20">
            <a:extLst>
              <a:ext uri="{FF2B5EF4-FFF2-40B4-BE49-F238E27FC236}">
                <a16:creationId xmlns:a16="http://schemas.microsoft.com/office/drawing/2014/main" id="{CDCA3A0A-14A0-5143-95BD-FCBAD4880576}"/>
              </a:ext>
            </a:extLst>
          </p:cNvPr>
          <p:cNvSpPr>
            <a:spLocks noChangeArrowheads="1"/>
          </p:cNvSpPr>
          <p:nvPr/>
        </p:nvSpPr>
        <p:spPr bwMode="auto">
          <a:xfrm>
            <a:off x="44862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1" name="Rectangle 21">
            <a:extLst>
              <a:ext uri="{FF2B5EF4-FFF2-40B4-BE49-F238E27FC236}">
                <a16:creationId xmlns:a16="http://schemas.microsoft.com/office/drawing/2014/main" id="{AA054D34-0222-C546-8B19-5AEA7D8509F0}"/>
              </a:ext>
            </a:extLst>
          </p:cNvPr>
          <p:cNvSpPr>
            <a:spLocks noChangeArrowheads="1"/>
          </p:cNvSpPr>
          <p:nvPr/>
        </p:nvSpPr>
        <p:spPr bwMode="auto">
          <a:xfrm>
            <a:off x="47910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2" name="Rectangle 22">
            <a:extLst>
              <a:ext uri="{FF2B5EF4-FFF2-40B4-BE49-F238E27FC236}">
                <a16:creationId xmlns:a16="http://schemas.microsoft.com/office/drawing/2014/main" id="{48495A1F-CF78-AA41-92DC-295B00D999D8}"/>
              </a:ext>
            </a:extLst>
          </p:cNvPr>
          <p:cNvSpPr>
            <a:spLocks noChangeArrowheads="1"/>
          </p:cNvSpPr>
          <p:nvPr/>
        </p:nvSpPr>
        <p:spPr bwMode="auto">
          <a:xfrm>
            <a:off x="13620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3" name="Rectangle 23">
            <a:extLst>
              <a:ext uri="{FF2B5EF4-FFF2-40B4-BE49-F238E27FC236}">
                <a16:creationId xmlns:a16="http://schemas.microsoft.com/office/drawing/2014/main" id="{88FBBB76-ECF1-3C4E-95D4-924044E1B209}"/>
              </a:ext>
            </a:extLst>
          </p:cNvPr>
          <p:cNvSpPr>
            <a:spLocks noChangeArrowheads="1"/>
          </p:cNvSpPr>
          <p:nvPr/>
        </p:nvSpPr>
        <p:spPr bwMode="auto">
          <a:xfrm>
            <a:off x="22764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4" name="Rectangle 24">
            <a:extLst>
              <a:ext uri="{FF2B5EF4-FFF2-40B4-BE49-F238E27FC236}">
                <a16:creationId xmlns:a16="http://schemas.microsoft.com/office/drawing/2014/main" id="{AE8F5129-B5E0-664C-9523-235353E47784}"/>
              </a:ext>
            </a:extLst>
          </p:cNvPr>
          <p:cNvSpPr>
            <a:spLocks noChangeArrowheads="1"/>
          </p:cNvSpPr>
          <p:nvPr/>
        </p:nvSpPr>
        <p:spPr bwMode="auto">
          <a:xfrm>
            <a:off x="63912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5" name="Rectangle 25">
            <a:extLst>
              <a:ext uri="{FF2B5EF4-FFF2-40B4-BE49-F238E27FC236}">
                <a16:creationId xmlns:a16="http://schemas.microsoft.com/office/drawing/2014/main" id="{F67BF00F-3C36-ED46-A24F-3685DD42AB2D}"/>
              </a:ext>
            </a:extLst>
          </p:cNvPr>
          <p:cNvSpPr>
            <a:spLocks noChangeArrowheads="1"/>
          </p:cNvSpPr>
          <p:nvPr/>
        </p:nvSpPr>
        <p:spPr bwMode="auto">
          <a:xfrm>
            <a:off x="73056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3926" name="Rectangle 26">
            <a:extLst>
              <a:ext uri="{FF2B5EF4-FFF2-40B4-BE49-F238E27FC236}">
                <a16:creationId xmlns:a16="http://schemas.microsoft.com/office/drawing/2014/main" id="{8B7CE110-9B18-B647-A9C7-E149CE2744B6}"/>
              </a:ext>
            </a:extLst>
          </p:cNvPr>
          <p:cNvSpPr>
            <a:spLocks noChangeArrowheads="1"/>
          </p:cNvSpPr>
          <p:nvPr/>
        </p:nvSpPr>
        <p:spPr bwMode="auto">
          <a:xfrm>
            <a:off x="6848475" y="4648200"/>
            <a:ext cx="228600" cy="24384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9037" name="Text Box 29">
            <a:extLst>
              <a:ext uri="{FF2B5EF4-FFF2-40B4-BE49-F238E27FC236}">
                <a16:creationId xmlns:a16="http://schemas.microsoft.com/office/drawing/2014/main" id="{815A1533-504D-AB41-8B2E-BA853D5433C9}"/>
              </a:ext>
            </a:extLst>
          </p:cNvPr>
          <p:cNvSpPr txBox="1">
            <a:spLocks noChangeArrowheads="1"/>
          </p:cNvSpPr>
          <p:nvPr/>
        </p:nvSpPr>
        <p:spPr bwMode="auto">
          <a:xfrm>
            <a:off x="228600" y="5181600"/>
            <a:ext cx="88392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200" b="1">
                <a:solidFill>
                  <a:schemeClr val="bg1"/>
                </a:solidFill>
              </a:rPr>
              <a:t>YBs – Nếu không được nhìn thấy cũng không sao!</a:t>
            </a:r>
            <a:endParaRPr lang="en-US" altLang="en-US" sz="3200" b="1"/>
          </a:p>
        </p:txBody>
      </p:sp>
      <p:sp>
        <p:nvSpPr>
          <p:cNvPr id="299035" name="Freeform 27" descr="Wave">
            <a:extLst>
              <a:ext uri="{FF2B5EF4-FFF2-40B4-BE49-F238E27FC236}">
                <a16:creationId xmlns:a16="http://schemas.microsoft.com/office/drawing/2014/main" id="{D4343912-2D0B-5548-9A7B-6981FB8BEA2C}"/>
              </a:ext>
            </a:extLst>
          </p:cNvPr>
          <p:cNvSpPr>
            <a:spLocks/>
          </p:cNvSpPr>
          <p:nvPr/>
        </p:nvSpPr>
        <p:spPr bwMode="auto">
          <a:xfrm>
            <a:off x="-496888" y="4402138"/>
            <a:ext cx="9966326" cy="2635250"/>
          </a:xfrm>
          <a:custGeom>
            <a:avLst/>
            <a:gdLst>
              <a:gd name="T0" fmla="*/ 2147483647 w 6278"/>
              <a:gd name="T1" fmla="*/ 2147483647 h 1660"/>
              <a:gd name="T2" fmla="*/ 2147483647 w 6278"/>
              <a:gd name="T3" fmla="*/ 2147483647 h 1660"/>
              <a:gd name="T4" fmla="*/ 2147483647 w 6278"/>
              <a:gd name="T5" fmla="*/ 2147483647 h 1660"/>
              <a:gd name="T6" fmla="*/ 2147483647 w 6278"/>
              <a:gd name="T7" fmla="*/ 2147483647 h 1660"/>
              <a:gd name="T8" fmla="*/ 2147483647 w 6278"/>
              <a:gd name="T9" fmla="*/ 2147483647 h 1660"/>
              <a:gd name="T10" fmla="*/ 2147483647 w 6278"/>
              <a:gd name="T11" fmla="*/ 2147483647 h 1660"/>
              <a:gd name="T12" fmla="*/ 2147483647 w 6278"/>
              <a:gd name="T13" fmla="*/ 2147483647 h 1660"/>
              <a:gd name="T14" fmla="*/ 2147483647 w 6278"/>
              <a:gd name="T15" fmla="*/ 2147483647 h 1660"/>
              <a:gd name="T16" fmla="*/ 2147483647 w 6278"/>
              <a:gd name="T17" fmla="*/ 2147483647 h 1660"/>
              <a:gd name="T18" fmla="*/ 2147483647 w 6278"/>
              <a:gd name="T19" fmla="*/ 2147483647 h 1660"/>
              <a:gd name="T20" fmla="*/ 2147483647 w 6278"/>
              <a:gd name="T21" fmla="*/ 2147483647 h 1660"/>
              <a:gd name="T22" fmla="*/ 2147483647 w 6278"/>
              <a:gd name="T23" fmla="*/ 2147483647 h 1660"/>
              <a:gd name="T24" fmla="*/ 2147483647 w 6278"/>
              <a:gd name="T25" fmla="*/ 2147483647 h 1660"/>
              <a:gd name="T26" fmla="*/ 2147483647 w 6278"/>
              <a:gd name="T27" fmla="*/ 2147483647 h 1660"/>
              <a:gd name="T28" fmla="*/ 2147483647 w 6278"/>
              <a:gd name="T29" fmla="*/ 2147483647 h 1660"/>
              <a:gd name="T30" fmla="*/ 2147483647 w 6278"/>
              <a:gd name="T31" fmla="*/ 2147483647 h 1660"/>
              <a:gd name="T32" fmla="*/ 2147483647 w 6278"/>
              <a:gd name="T33" fmla="*/ 2147483647 h 1660"/>
              <a:gd name="T34" fmla="*/ 2147483647 w 6278"/>
              <a:gd name="T35" fmla="*/ 2147483647 h 1660"/>
              <a:gd name="T36" fmla="*/ 2147483647 w 6278"/>
              <a:gd name="T37" fmla="*/ 2147483647 h 1660"/>
              <a:gd name="T38" fmla="*/ 2147483647 w 6278"/>
              <a:gd name="T39" fmla="*/ 2147483647 h 1660"/>
              <a:gd name="T40" fmla="*/ 2147483647 w 6278"/>
              <a:gd name="T41" fmla="*/ 2147483647 h 1660"/>
              <a:gd name="T42" fmla="*/ 2147483647 w 6278"/>
              <a:gd name="T43" fmla="*/ 2147483647 h 1660"/>
              <a:gd name="T44" fmla="*/ 2147483647 w 6278"/>
              <a:gd name="T45" fmla="*/ 2147483647 h 1660"/>
              <a:gd name="T46" fmla="*/ 2147483647 w 6278"/>
              <a:gd name="T47" fmla="*/ 2147483647 h 1660"/>
              <a:gd name="T48" fmla="*/ 2147483647 w 6278"/>
              <a:gd name="T49" fmla="*/ 2147483647 h 1660"/>
              <a:gd name="T50" fmla="*/ 2147483647 w 6278"/>
              <a:gd name="T51" fmla="*/ 2147483647 h 1660"/>
              <a:gd name="T52" fmla="*/ 2147483647 w 6278"/>
              <a:gd name="T53" fmla="*/ 2147483647 h 1660"/>
              <a:gd name="T54" fmla="*/ 2147483647 w 6278"/>
              <a:gd name="T55" fmla="*/ 2147483647 h 1660"/>
              <a:gd name="T56" fmla="*/ 2147483647 w 6278"/>
              <a:gd name="T57" fmla="*/ 2147483647 h 1660"/>
              <a:gd name="T58" fmla="*/ 2147483647 w 6278"/>
              <a:gd name="T59" fmla="*/ 2147483647 h 1660"/>
              <a:gd name="T60" fmla="*/ 2147483647 w 6278"/>
              <a:gd name="T61" fmla="*/ 2147483647 h 1660"/>
              <a:gd name="T62" fmla="*/ 2147483647 w 6278"/>
              <a:gd name="T63" fmla="*/ 2147483647 h 1660"/>
              <a:gd name="T64" fmla="*/ 2147483647 w 6278"/>
              <a:gd name="T65" fmla="*/ 2147483647 h 16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8"/>
              <a:gd name="T100" fmla="*/ 0 h 1660"/>
              <a:gd name="T101" fmla="*/ 6278 w 6278"/>
              <a:gd name="T102" fmla="*/ 1660 h 16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8" h="1660">
                <a:moveTo>
                  <a:pt x="6234" y="87"/>
                </a:moveTo>
                <a:cubicBezTo>
                  <a:pt x="6044" y="20"/>
                  <a:pt x="5821" y="55"/>
                  <a:pt x="5632" y="52"/>
                </a:cubicBezTo>
                <a:cubicBezTo>
                  <a:pt x="5547" y="42"/>
                  <a:pt x="5467" y="32"/>
                  <a:pt x="5383" y="44"/>
                </a:cubicBezTo>
                <a:cubicBezTo>
                  <a:pt x="5335" y="62"/>
                  <a:pt x="5289" y="86"/>
                  <a:pt x="5245" y="112"/>
                </a:cubicBezTo>
                <a:cubicBezTo>
                  <a:pt x="5148" y="106"/>
                  <a:pt x="5065" y="89"/>
                  <a:pt x="4970" y="78"/>
                </a:cubicBezTo>
                <a:cubicBezTo>
                  <a:pt x="4891" y="57"/>
                  <a:pt x="4989" y="78"/>
                  <a:pt x="4884" y="78"/>
                </a:cubicBezTo>
                <a:cubicBezTo>
                  <a:pt x="4760" y="78"/>
                  <a:pt x="4637" y="72"/>
                  <a:pt x="4514" y="69"/>
                </a:cubicBezTo>
                <a:cubicBezTo>
                  <a:pt x="4406" y="35"/>
                  <a:pt x="4218" y="48"/>
                  <a:pt x="4110" y="44"/>
                </a:cubicBezTo>
                <a:cubicBezTo>
                  <a:pt x="4076" y="32"/>
                  <a:pt x="4067" y="24"/>
                  <a:pt x="4024" y="44"/>
                </a:cubicBezTo>
                <a:cubicBezTo>
                  <a:pt x="4014" y="48"/>
                  <a:pt x="4014" y="61"/>
                  <a:pt x="4007" y="69"/>
                </a:cubicBezTo>
                <a:cubicBezTo>
                  <a:pt x="3999" y="76"/>
                  <a:pt x="3991" y="83"/>
                  <a:pt x="3981" y="87"/>
                </a:cubicBezTo>
                <a:cubicBezTo>
                  <a:pt x="3964" y="92"/>
                  <a:pt x="3946" y="92"/>
                  <a:pt x="3929" y="95"/>
                </a:cubicBezTo>
                <a:cubicBezTo>
                  <a:pt x="3785" y="86"/>
                  <a:pt x="3671" y="121"/>
                  <a:pt x="3576" y="26"/>
                </a:cubicBezTo>
                <a:cubicBezTo>
                  <a:pt x="3534" y="38"/>
                  <a:pt x="3504" y="56"/>
                  <a:pt x="3465" y="69"/>
                </a:cubicBezTo>
                <a:cubicBezTo>
                  <a:pt x="3431" y="62"/>
                  <a:pt x="3402" y="53"/>
                  <a:pt x="3370" y="44"/>
                </a:cubicBezTo>
                <a:cubicBezTo>
                  <a:pt x="3316" y="53"/>
                  <a:pt x="3267" y="53"/>
                  <a:pt x="3215" y="35"/>
                </a:cubicBezTo>
                <a:cubicBezTo>
                  <a:pt x="3140" y="41"/>
                  <a:pt x="3092" y="48"/>
                  <a:pt x="3026" y="69"/>
                </a:cubicBezTo>
                <a:cubicBezTo>
                  <a:pt x="2946" y="44"/>
                  <a:pt x="2934" y="49"/>
                  <a:pt x="2820" y="44"/>
                </a:cubicBezTo>
                <a:cubicBezTo>
                  <a:pt x="2782" y="30"/>
                  <a:pt x="2746" y="19"/>
                  <a:pt x="2708" y="9"/>
                </a:cubicBezTo>
                <a:cubicBezTo>
                  <a:pt x="2687" y="12"/>
                  <a:pt x="2667" y="13"/>
                  <a:pt x="2647" y="18"/>
                </a:cubicBezTo>
                <a:cubicBezTo>
                  <a:pt x="2615" y="25"/>
                  <a:pt x="2553" y="44"/>
                  <a:pt x="2553" y="44"/>
                </a:cubicBezTo>
                <a:cubicBezTo>
                  <a:pt x="2462" y="36"/>
                  <a:pt x="2412" y="22"/>
                  <a:pt x="2329" y="44"/>
                </a:cubicBezTo>
                <a:cubicBezTo>
                  <a:pt x="2309" y="37"/>
                  <a:pt x="2298" y="13"/>
                  <a:pt x="2278" y="9"/>
                </a:cubicBezTo>
                <a:cubicBezTo>
                  <a:pt x="2239" y="0"/>
                  <a:pt x="2127" y="54"/>
                  <a:pt x="2106" y="61"/>
                </a:cubicBezTo>
                <a:cubicBezTo>
                  <a:pt x="2026" y="83"/>
                  <a:pt x="1938" y="102"/>
                  <a:pt x="1856" y="112"/>
                </a:cubicBezTo>
                <a:cubicBezTo>
                  <a:pt x="1816" y="109"/>
                  <a:pt x="1775" y="111"/>
                  <a:pt x="1736" y="104"/>
                </a:cubicBezTo>
                <a:cubicBezTo>
                  <a:pt x="1709" y="99"/>
                  <a:pt x="1708" y="63"/>
                  <a:pt x="1675" y="61"/>
                </a:cubicBezTo>
                <a:cubicBezTo>
                  <a:pt x="1612" y="56"/>
                  <a:pt x="1549" y="55"/>
                  <a:pt x="1486" y="52"/>
                </a:cubicBezTo>
                <a:cubicBezTo>
                  <a:pt x="1415" y="5"/>
                  <a:pt x="1455" y="15"/>
                  <a:pt x="1366" y="26"/>
                </a:cubicBezTo>
                <a:cubicBezTo>
                  <a:pt x="1336" y="41"/>
                  <a:pt x="1311" y="59"/>
                  <a:pt x="1280" y="69"/>
                </a:cubicBezTo>
                <a:cubicBezTo>
                  <a:pt x="1216" y="54"/>
                  <a:pt x="1154" y="32"/>
                  <a:pt x="1091" y="18"/>
                </a:cubicBezTo>
                <a:cubicBezTo>
                  <a:pt x="1045" y="28"/>
                  <a:pt x="1034" y="35"/>
                  <a:pt x="987" y="26"/>
                </a:cubicBezTo>
                <a:cubicBezTo>
                  <a:pt x="957" y="33"/>
                  <a:pt x="929" y="43"/>
                  <a:pt x="901" y="52"/>
                </a:cubicBezTo>
                <a:cubicBezTo>
                  <a:pt x="823" y="44"/>
                  <a:pt x="754" y="44"/>
                  <a:pt x="678" y="61"/>
                </a:cubicBezTo>
                <a:cubicBezTo>
                  <a:pt x="615" y="101"/>
                  <a:pt x="696" y="54"/>
                  <a:pt x="566" y="87"/>
                </a:cubicBezTo>
                <a:cubicBezTo>
                  <a:pt x="513" y="100"/>
                  <a:pt x="464" y="129"/>
                  <a:pt x="411" y="138"/>
                </a:cubicBezTo>
                <a:cubicBezTo>
                  <a:pt x="309" y="154"/>
                  <a:pt x="101" y="164"/>
                  <a:pt x="101" y="164"/>
                </a:cubicBezTo>
                <a:cubicBezTo>
                  <a:pt x="73" y="161"/>
                  <a:pt x="40" y="139"/>
                  <a:pt x="15" y="155"/>
                </a:cubicBezTo>
                <a:cubicBezTo>
                  <a:pt x="0" y="164"/>
                  <a:pt x="33" y="207"/>
                  <a:pt x="33" y="207"/>
                </a:cubicBezTo>
                <a:cubicBezTo>
                  <a:pt x="40" y="270"/>
                  <a:pt x="38" y="325"/>
                  <a:pt x="84" y="370"/>
                </a:cubicBezTo>
                <a:cubicBezTo>
                  <a:pt x="96" y="398"/>
                  <a:pt x="108" y="427"/>
                  <a:pt x="119" y="456"/>
                </a:cubicBezTo>
                <a:cubicBezTo>
                  <a:pt x="125" y="470"/>
                  <a:pt x="136" y="499"/>
                  <a:pt x="136" y="499"/>
                </a:cubicBezTo>
                <a:cubicBezTo>
                  <a:pt x="140" y="553"/>
                  <a:pt x="152" y="608"/>
                  <a:pt x="153" y="663"/>
                </a:cubicBezTo>
                <a:cubicBezTo>
                  <a:pt x="160" y="898"/>
                  <a:pt x="103" y="1145"/>
                  <a:pt x="179" y="1368"/>
                </a:cubicBezTo>
                <a:cubicBezTo>
                  <a:pt x="182" y="1403"/>
                  <a:pt x="168" y="1503"/>
                  <a:pt x="222" y="1532"/>
                </a:cubicBezTo>
                <a:cubicBezTo>
                  <a:pt x="270" y="1556"/>
                  <a:pt x="334" y="1544"/>
                  <a:pt x="385" y="1557"/>
                </a:cubicBezTo>
                <a:cubicBezTo>
                  <a:pt x="423" y="1566"/>
                  <a:pt x="445" y="1595"/>
                  <a:pt x="488" y="1600"/>
                </a:cubicBezTo>
                <a:cubicBezTo>
                  <a:pt x="614" y="1613"/>
                  <a:pt x="545" y="1606"/>
                  <a:pt x="695" y="1618"/>
                </a:cubicBezTo>
                <a:cubicBezTo>
                  <a:pt x="820" y="1608"/>
                  <a:pt x="939" y="1616"/>
                  <a:pt x="1065" y="1600"/>
                </a:cubicBezTo>
                <a:cubicBezTo>
                  <a:pt x="1245" y="1612"/>
                  <a:pt x="1399" y="1621"/>
                  <a:pt x="1589" y="1626"/>
                </a:cubicBezTo>
                <a:cubicBezTo>
                  <a:pt x="1823" y="1656"/>
                  <a:pt x="1674" y="1645"/>
                  <a:pt x="2037" y="1626"/>
                </a:cubicBezTo>
                <a:cubicBezTo>
                  <a:pt x="2209" y="1604"/>
                  <a:pt x="2314" y="1604"/>
                  <a:pt x="2493" y="1626"/>
                </a:cubicBezTo>
                <a:cubicBezTo>
                  <a:pt x="2738" y="1619"/>
                  <a:pt x="2958" y="1588"/>
                  <a:pt x="3198" y="1566"/>
                </a:cubicBezTo>
                <a:cubicBezTo>
                  <a:pt x="3321" y="1577"/>
                  <a:pt x="3446" y="1575"/>
                  <a:pt x="3568" y="1600"/>
                </a:cubicBezTo>
                <a:cubicBezTo>
                  <a:pt x="3873" y="1660"/>
                  <a:pt x="3441" y="1599"/>
                  <a:pt x="3714" y="1635"/>
                </a:cubicBezTo>
                <a:cubicBezTo>
                  <a:pt x="3969" y="1630"/>
                  <a:pt x="4179" y="1634"/>
                  <a:pt x="4419" y="1609"/>
                </a:cubicBezTo>
                <a:cubicBezTo>
                  <a:pt x="4710" y="1616"/>
                  <a:pt x="4968" y="1623"/>
                  <a:pt x="5262" y="1618"/>
                </a:cubicBezTo>
                <a:cubicBezTo>
                  <a:pt x="5401" y="1611"/>
                  <a:pt x="5545" y="1613"/>
                  <a:pt x="5684" y="1592"/>
                </a:cubicBezTo>
                <a:cubicBezTo>
                  <a:pt x="5892" y="1598"/>
                  <a:pt x="5973" y="1609"/>
                  <a:pt x="6166" y="1600"/>
                </a:cubicBezTo>
                <a:cubicBezTo>
                  <a:pt x="6215" y="1566"/>
                  <a:pt x="6231" y="1555"/>
                  <a:pt x="6252" y="1497"/>
                </a:cubicBezTo>
                <a:cubicBezTo>
                  <a:pt x="6236" y="1227"/>
                  <a:pt x="6262" y="1230"/>
                  <a:pt x="6191" y="1059"/>
                </a:cubicBezTo>
                <a:cubicBezTo>
                  <a:pt x="6192" y="1022"/>
                  <a:pt x="6201" y="700"/>
                  <a:pt x="6209" y="629"/>
                </a:cubicBezTo>
                <a:cubicBezTo>
                  <a:pt x="6214" y="573"/>
                  <a:pt x="6219" y="511"/>
                  <a:pt x="6252" y="465"/>
                </a:cubicBezTo>
                <a:cubicBezTo>
                  <a:pt x="6278" y="377"/>
                  <a:pt x="6271" y="237"/>
                  <a:pt x="6217" y="155"/>
                </a:cubicBezTo>
                <a:cubicBezTo>
                  <a:pt x="6211" y="138"/>
                  <a:pt x="6209" y="118"/>
                  <a:pt x="6200" y="104"/>
                </a:cubicBezTo>
                <a:cubicBezTo>
                  <a:pt x="6194" y="95"/>
                  <a:pt x="6187" y="87"/>
                  <a:pt x="6183" y="78"/>
                </a:cubicBezTo>
                <a:cubicBezTo>
                  <a:pt x="6181" y="75"/>
                  <a:pt x="6183" y="72"/>
                  <a:pt x="6183" y="69"/>
                </a:cubicBez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299038" name="Text Box 30">
            <a:extLst>
              <a:ext uri="{FF2B5EF4-FFF2-40B4-BE49-F238E27FC236}">
                <a16:creationId xmlns:a16="http://schemas.microsoft.com/office/drawing/2014/main" id="{BDA7B340-E0FE-2E41-9611-01149D352FDE}"/>
              </a:ext>
            </a:extLst>
          </p:cNvPr>
          <p:cNvSpPr txBox="1">
            <a:spLocks noChangeArrowheads="1"/>
          </p:cNvSpPr>
          <p:nvPr/>
        </p:nvSpPr>
        <p:spPr bwMode="auto">
          <a:xfrm>
            <a:off x="2195736" y="1484784"/>
            <a:ext cx="4824536" cy="830997"/>
          </a:xfrm>
          <a:prstGeom prst="rect">
            <a:avLst/>
          </a:prstGeom>
          <a:noFill/>
          <a:ln>
            <a:noFill/>
          </a:ln>
          <a:extLst/>
        </p:spPr>
        <p:txBody>
          <a:bodyPr>
            <a:spAutoFit/>
          </a:bodyPr>
          <a:lstStyle/>
          <a:p>
            <a:pPr algn="ctr">
              <a:spcBef>
                <a:spcPct val="50000"/>
              </a:spcBef>
              <a:defRPr/>
            </a:pPr>
            <a:r>
              <a:rPr lang="en-US" sz="4800" b="1" dirty="0">
                <a:effectLst>
                  <a:glow rad="228600">
                    <a:schemeClr val="accent5">
                      <a:satMod val="175000"/>
                      <a:alpha val="40000"/>
                    </a:schemeClr>
                  </a:glow>
                </a:effectLst>
                <a:latin typeface="Arial" charset="0"/>
                <a:ea typeface="ＭＳ Ｐゴシック" charset="0"/>
                <a:cs typeface="ＭＳ Ｐゴシック" charset="0"/>
              </a:rPr>
              <a:t>Ý </a:t>
            </a:r>
            <a:r>
              <a:rPr lang="en-US" sz="4800" b="1" dirty="0" err="1">
                <a:effectLst>
                  <a:glow rad="228600">
                    <a:schemeClr val="accent5">
                      <a:satMod val="175000"/>
                      <a:alpha val="40000"/>
                    </a:schemeClr>
                  </a:glow>
                </a:effectLst>
                <a:latin typeface="Arial" charset="0"/>
                <a:ea typeface="ＭＳ Ｐゴシック" charset="0"/>
                <a:cs typeface="ＭＳ Ｐゴシック" charset="0"/>
              </a:rPr>
              <a:t>CHÍNH</a:t>
            </a:r>
            <a:endParaRPr lang="en-US" sz="4800" b="1" dirty="0">
              <a:effectLst>
                <a:glow rad="228600">
                  <a:schemeClr val="accent5">
                    <a:satMod val="175000"/>
                    <a:alpha val="40000"/>
                  </a:schemeClr>
                </a:glow>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nodeType="clickEffect">
                                  <p:stCondLst>
                                    <p:cond delay="0"/>
                                  </p:stCondLst>
                                  <p:childTnLst>
                                    <p:animEffect transition="out" filter="wipe(right)">
                                      <p:cBhvr>
                                        <p:cTn id="6" dur="2000"/>
                                        <p:tgtEl>
                                          <p:spTgt spid="299035"/>
                                        </p:tgtEl>
                                      </p:cBhvr>
                                    </p:animEffect>
                                    <p:set>
                                      <p:cBhvr>
                                        <p:cTn id="7" dur="1" fill="hold">
                                          <p:stCondLst>
                                            <p:cond delay="1999"/>
                                          </p:stCondLst>
                                        </p:cTn>
                                        <p:tgtEl>
                                          <p:spTgt spid="29903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9038"/>
                                        </p:tgtEl>
                                        <p:attrNameLst>
                                          <p:attrName>style.visibility</p:attrName>
                                        </p:attrNameLst>
                                      </p:cBhvr>
                                      <p:to>
                                        <p:strVal val="visible"/>
                                      </p:to>
                                    </p:set>
                                    <p:animEffect transition="in" filter="wipe(down)">
                                      <p:cBhvr>
                                        <p:cTn id="12" dur="500"/>
                                        <p:tgtEl>
                                          <p:spTgt spid="299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9016"/>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99020"/>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990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9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6" grpId="0"/>
      <p:bldP spid="299020" grpId="0"/>
      <p:bldP spid="299023" grpId="0"/>
      <p:bldP spid="2990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Bible picture2">
            <a:extLst>
              <a:ext uri="{FF2B5EF4-FFF2-40B4-BE49-F238E27FC236}">
                <a16:creationId xmlns:a16="http://schemas.microsoft.com/office/drawing/2014/main" id="{78A74429-D4E3-8A4B-BDDB-FD641D218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4" name="Text Box 4">
            <a:extLst>
              <a:ext uri="{FF2B5EF4-FFF2-40B4-BE49-F238E27FC236}">
                <a16:creationId xmlns:a16="http://schemas.microsoft.com/office/drawing/2014/main" id="{CAA8141F-939E-4741-BA7F-C593EF100C51}"/>
              </a:ext>
            </a:extLst>
          </p:cNvPr>
          <p:cNvSpPr txBox="1">
            <a:spLocks noChangeArrowheads="1"/>
          </p:cNvSpPr>
          <p:nvPr/>
        </p:nvSpPr>
        <p:spPr bwMode="auto">
          <a:xfrm>
            <a:off x="4705350" y="1484313"/>
            <a:ext cx="383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UcPeriod"/>
            </a:pPr>
            <a:r>
              <a:rPr lang="en-US" altLang="en-US" sz="2800" b="1">
                <a:solidFill>
                  <a:schemeClr val="bg1"/>
                </a:solidFill>
              </a:rPr>
              <a:t> Phân biệt ý tưởng</a:t>
            </a:r>
          </a:p>
          <a:p>
            <a:pPr>
              <a:buFont typeface="Arial" panose="020B0604020202020204" pitchFamily="34" charset="0"/>
              <a:buAutoNum type="alphaUcPeriod"/>
            </a:pPr>
            <a:r>
              <a:rPr lang="en-US" altLang="en-US" sz="2800" b="1">
                <a:solidFill>
                  <a:schemeClr val="bg1"/>
                </a:solidFill>
              </a:rPr>
              <a:t>Nhất quán ký hiệu</a:t>
            </a:r>
          </a:p>
        </p:txBody>
      </p:sp>
      <p:sp>
        <p:nvSpPr>
          <p:cNvPr id="125955" name="Text Box 5">
            <a:extLst>
              <a:ext uri="{FF2B5EF4-FFF2-40B4-BE49-F238E27FC236}">
                <a16:creationId xmlns:a16="http://schemas.microsoft.com/office/drawing/2014/main" id="{4AAD6F17-DD2F-0645-89F7-F34DEA556C5D}"/>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6" name="Rectangle 2">
            <a:extLst>
              <a:ext uri="{FF2B5EF4-FFF2-40B4-BE49-F238E27FC236}">
                <a16:creationId xmlns:a16="http://schemas.microsoft.com/office/drawing/2014/main" id="{05BC47F9-C175-A042-A720-82C47057480C}"/>
              </a:ext>
            </a:extLst>
          </p:cNvPr>
          <p:cNvSpPr txBox="1">
            <a:spLocks noChangeArrowheads="1"/>
          </p:cNvSpPr>
          <p:nvPr/>
        </p:nvSpPr>
        <p:spPr bwMode="auto">
          <a:xfrm>
            <a:off x="0" y="274638"/>
            <a:ext cx="9067800" cy="1066800"/>
          </a:xfrm>
          <a:prstGeom prst="rect">
            <a:avLst/>
          </a:prstGeom>
          <a:noFill/>
          <a:ln>
            <a:noFill/>
          </a:ln>
          <a:effectLst>
            <a:outerShdw blurRad="63500" dist="107763" dir="135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a:solidFill>
                  <a:schemeClr val="bg1"/>
                </a:solidFill>
              </a:rPr>
              <a:t>Cách thực hiện bố cục đúng</a:t>
            </a:r>
            <a:endParaRPr lang="en-US"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8164">
                                            <p:txEl>
                                              <p:pRg st="1" end="1"/>
                                            </p:txEl>
                                          </p:spTgt>
                                        </p:tgtEl>
                                        <p:attrNameLst>
                                          <p:attrName>style.visibility</p:attrName>
                                        </p:attrNameLst>
                                      </p:cBhvr>
                                      <p:to>
                                        <p:strVal val="visible"/>
                                      </p:to>
                                    </p:set>
                                    <p:animEffect transition="in" filter="barn(inHorizontal)">
                                      <p:cBhvr>
                                        <p:cTn id="7" dur="500"/>
                                        <p:tgtEl>
                                          <p:spTgt spid="3481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6A0D79F2-2A83-5343-8B0F-4CFB61A05C73}"/>
              </a:ext>
            </a:extLst>
          </p:cNvPr>
          <p:cNvSpPr>
            <a:spLocks noGrp="1" noChangeArrowheads="1"/>
          </p:cNvSpPr>
          <p:nvPr>
            <p:ph type="title" idx="4294967295"/>
          </p:nvPr>
        </p:nvSpPr>
        <p:spPr>
          <a:xfrm>
            <a:off x="0" y="228600"/>
            <a:ext cx="86106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Ký hiệu dùng cho Nội dung Bài Giảng</a:t>
            </a:r>
            <a:endParaRPr lang="en-US" altLang="en-US" sz="3600" b="1">
              <a:solidFill>
                <a:srgbClr val="FFFFFF"/>
              </a:solidFill>
              <a:cs typeface="Arial" panose="020B0604020202020204" pitchFamily="34" charset="0"/>
            </a:endParaRPr>
          </a:p>
        </p:txBody>
      </p:sp>
      <p:sp>
        <p:nvSpPr>
          <p:cNvPr id="33795" name="Text Box 4">
            <a:extLst>
              <a:ext uri="{FF2B5EF4-FFF2-40B4-BE49-F238E27FC236}">
                <a16:creationId xmlns:a16="http://schemas.microsoft.com/office/drawing/2014/main" id="{764BB3BB-C055-D348-AE62-C82C883A5FD6}"/>
              </a:ext>
            </a:extLst>
          </p:cNvPr>
          <p:cNvSpPr txBox="1">
            <a:spLocks noChangeArrowheads="1"/>
          </p:cNvSpPr>
          <p:nvPr/>
        </p:nvSpPr>
        <p:spPr bwMode="auto">
          <a:xfrm>
            <a:off x="8556625"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62</a:t>
            </a:r>
            <a:endParaRPr lang="en-US" sz="2000" b="1">
              <a:cs typeface="Arial" charset="0"/>
            </a:endParaRPr>
          </a:p>
        </p:txBody>
      </p:sp>
      <p:sp>
        <p:nvSpPr>
          <p:cNvPr id="318469" name="Text Box 5">
            <a:extLst>
              <a:ext uri="{FF2B5EF4-FFF2-40B4-BE49-F238E27FC236}">
                <a16:creationId xmlns:a16="http://schemas.microsoft.com/office/drawing/2014/main" id="{65159BFD-F12C-B44B-BFC0-E7ECDFC01FF4}"/>
              </a:ext>
            </a:extLst>
          </p:cNvPr>
          <p:cNvSpPr txBox="1">
            <a:spLocks noChangeArrowheads="1"/>
          </p:cNvSpPr>
          <p:nvPr/>
        </p:nvSpPr>
        <p:spPr bwMode="auto">
          <a:xfrm>
            <a:off x="304800" y="1524000"/>
            <a:ext cx="743585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 Chỉ dành cho Ý Chính</a:t>
            </a:r>
          </a:p>
        </p:txBody>
      </p:sp>
      <p:sp>
        <p:nvSpPr>
          <p:cNvPr id="318476" name="Text Box 12">
            <a:extLst>
              <a:ext uri="{FF2B5EF4-FFF2-40B4-BE49-F238E27FC236}">
                <a16:creationId xmlns:a16="http://schemas.microsoft.com/office/drawing/2014/main" id="{535375EE-1450-1C42-8ACA-92F8B1B5A84E}"/>
              </a:ext>
            </a:extLst>
          </p:cNvPr>
          <p:cNvSpPr txBox="1">
            <a:spLocks noChangeArrowheads="1"/>
          </p:cNvSpPr>
          <p:nvPr/>
        </p:nvSpPr>
        <p:spPr bwMode="auto">
          <a:xfrm>
            <a:off x="1524000" y="2863850"/>
            <a:ext cx="644525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1.</a:t>
            </a:r>
          </a:p>
        </p:txBody>
      </p:sp>
      <p:sp>
        <p:nvSpPr>
          <p:cNvPr id="318478" name="Text Box 14">
            <a:extLst>
              <a:ext uri="{FF2B5EF4-FFF2-40B4-BE49-F238E27FC236}">
                <a16:creationId xmlns:a16="http://schemas.microsoft.com/office/drawing/2014/main" id="{6BDD0B0D-195C-7548-A488-333732B26AEF}"/>
              </a:ext>
            </a:extLst>
          </p:cNvPr>
          <p:cNvSpPr txBox="1">
            <a:spLocks noChangeArrowheads="1"/>
          </p:cNvSpPr>
          <p:nvPr/>
        </p:nvSpPr>
        <p:spPr bwMode="auto">
          <a:xfrm>
            <a:off x="2590800" y="4205288"/>
            <a:ext cx="644525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(1)</a:t>
            </a:r>
          </a:p>
        </p:txBody>
      </p:sp>
      <p:sp>
        <p:nvSpPr>
          <p:cNvPr id="10" name="Text Box 12">
            <a:extLst>
              <a:ext uri="{FF2B5EF4-FFF2-40B4-BE49-F238E27FC236}">
                <a16:creationId xmlns:a16="http://schemas.microsoft.com/office/drawing/2014/main" id="{E86A632B-4589-7A49-803E-08434F1C3BC5}"/>
              </a:ext>
            </a:extLst>
          </p:cNvPr>
          <p:cNvSpPr txBox="1">
            <a:spLocks noChangeArrowheads="1"/>
          </p:cNvSpPr>
          <p:nvPr/>
        </p:nvSpPr>
        <p:spPr bwMode="auto">
          <a:xfrm>
            <a:off x="1022350" y="2163763"/>
            <a:ext cx="804545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A.  = Dành cho những ý bổ sung chính</a:t>
            </a:r>
          </a:p>
        </p:txBody>
      </p:sp>
      <p:sp>
        <p:nvSpPr>
          <p:cNvPr id="11" name="Text Box 14">
            <a:extLst>
              <a:ext uri="{FF2B5EF4-FFF2-40B4-BE49-F238E27FC236}">
                <a16:creationId xmlns:a16="http://schemas.microsoft.com/office/drawing/2014/main" id="{1E6AA580-A3CD-EC45-92B0-C13D29F7B997}"/>
              </a:ext>
            </a:extLst>
          </p:cNvPr>
          <p:cNvSpPr txBox="1">
            <a:spLocks noChangeArrowheads="1"/>
          </p:cNvSpPr>
          <p:nvPr/>
        </p:nvSpPr>
        <p:spPr bwMode="auto">
          <a:xfrm>
            <a:off x="2209800" y="3581400"/>
            <a:ext cx="644525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a.</a:t>
            </a:r>
          </a:p>
        </p:txBody>
      </p:sp>
      <p:sp>
        <p:nvSpPr>
          <p:cNvPr id="12" name="Text Box 14">
            <a:extLst>
              <a:ext uri="{FF2B5EF4-FFF2-40B4-BE49-F238E27FC236}">
                <a16:creationId xmlns:a16="http://schemas.microsoft.com/office/drawing/2014/main" id="{594F5810-DF1A-AA42-89AA-BEBBD85B49E7}"/>
              </a:ext>
            </a:extLst>
          </p:cNvPr>
          <p:cNvSpPr txBox="1">
            <a:spLocks noChangeArrowheads="1"/>
          </p:cNvSpPr>
          <p:nvPr/>
        </p:nvSpPr>
        <p:spPr bwMode="auto">
          <a:xfrm>
            <a:off x="3308350" y="4983163"/>
            <a:ext cx="575945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 calcmode="lin" valueType="num">
                                      <p:cBhvr>
                                        <p:cTn id="7" dur="500" fill="hold"/>
                                        <p:tgtEl>
                                          <p:spTgt spid="318469"/>
                                        </p:tgtEl>
                                        <p:attrNameLst>
                                          <p:attrName>ppt_x</p:attrName>
                                        </p:attrNameLst>
                                      </p:cBhvr>
                                      <p:tavLst>
                                        <p:tav tm="0">
                                          <p:val>
                                            <p:strVal val="#ppt_x-#ppt_w/2"/>
                                          </p:val>
                                        </p:tav>
                                        <p:tav tm="100000">
                                          <p:val>
                                            <p:strVal val="#ppt_x"/>
                                          </p:val>
                                        </p:tav>
                                      </p:tavLst>
                                    </p:anim>
                                    <p:anim calcmode="lin" valueType="num">
                                      <p:cBhvr>
                                        <p:cTn id="8" dur="500" fill="hold"/>
                                        <p:tgtEl>
                                          <p:spTgt spid="318469"/>
                                        </p:tgtEl>
                                        <p:attrNameLst>
                                          <p:attrName>ppt_y</p:attrName>
                                        </p:attrNameLst>
                                      </p:cBhvr>
                                      <p:tavLst>
                                        <p:tav tm="0">
                                          <p:val>
                                            <p:strVal val="#ppt_y"/>
                                          </p:val>
                                        </p:tav>
                                        <p:tav tm="100000">
                                          <p:val>
                                            <p:strVal val="#ppt_y"/>
                                          </p:val>
                                        </p:tav>
                                      </p:tavLst>
                                    </p:anim>
                                    <p:anim calcmode="lin" valueType="num">
                                      <p:cBhvr>
                                        <p:cTn id="9" dur="500" fill="hold"/>
                                        <p:tgtEl>
                                          <p:spTgt spid="318469"/>
                                        </p:tgtEl>
                                        <p:attrNameLst>
                                          <p:attrName>ppt_w</p:attrName>
                                        </p:attrNameLst>
                                      </p:cBhvr>
                                      <p:tavLst>
                                        <p:tav tm="0">
                                          <p:val>
                                            <p:fltVal val="0"/>
                                          </p:val>
                                        </p:tav>
                                        <p:tav tm="100000">
                                          <p:val>
                                            <p:strVal val="#ppt_w"/>
                                          </p:val>
                                        </p:tav>
                                      </p:tavLst>
                                    </p:anim>
                                    <p:anim calcmode="lin" valueType="num">
                                      <p:cBhvr>
                                        <p:cTn id="10" dur="500" fill="hold"/>
                                        <p:tgtEl>
                                          <p:spTgt spid="31846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8476"/>
                                        </p:tgtEl>
                                        <p:attrNameLst>
                                          <p:attrName>style.visibility</p:attrName>
                                        </p:attrNameLst>
                                      </p:cBhvr>
                                      <p:to>
                                        <p:strVal val="visible"/>
                                      </p:to>
                                    </p:set>
                                    <p:anim calcmode="lin" valueType="num">
                                      <p:cBhvr>
                                        <p:cTn id="23" dur="500" fill="hold"/>
                                        <p:tgtEl>
                                          <p:spTgt spid="318476"/>
                                        </p:tgtEl>
                                        <p:attrNameLst>
                                          <p:attrName>ppt_x</p:attrName>
                                        </p:attrNameLst>
                                      </p:cBhvr>
                                      <p:tavLst>
                                        <p:tav tm="0">
                                          <p:val>
                                            <p:strVal val="#ppt_x-#ppt_w/2"/>
                                          </p:val>
                                        </p:tav>
                                        <p:tav tm="100000">
                                          <p:val>
                                            <p:strVal val="#ppt_x"/>
                                          </p:val>
                                        </p:tav>
                                      </p:tavLst>
                                    </p:anim>
                                    <p:anim calcmode="lin" valueType="num">
                                      <p:cBhvr>
                                        <p:cTn id="24" dur="500" fill="hold"/>
                                        <p:tgtEl>
                                          <p:spTgt spid="318476"/>
                                        </p:tgtEl>
                                        <p:attrNameLst>
                                          <p:attrName>ppt_y</p:attrName>
                                        </p:attrNameLst>
                                      </p:cBhvr>
                                      <p:tavLst>
                                        <p:tav tm="0">
                                          <p:val>
                                            <p:strVal val="#ppt_y"/>
                                          </p:val>
                                        </p:tav>
                                        <p:tav tm="100000">
                                          <p:val>
                                            <p:strVal val="#ppt_y"/>
                                          </p:val>
                                        </p:tav>
                                      </p:tavLst>
                                    </p:anim>
                                    <p:anim calcmode="lin" valueType="num">
                                      <p:cBhvr>
                                        <p:cTn id="25" dur="500" fill="hold"/>
                                        <p:tgtEl>
                                          <p:spTgt spid="318476"/>
                                        </p:tgtEl>
                                        <p:attrNameLst>
                                          <p:attrName>ppt_w</p:attrName>
                                        </p:attrNameLst>
                                      </p:cBhvr>
                                      <p:tavLst>
                                        <p:tav tm="0">
                                          <p:val>
                                            <p:fltVal val="0"/>
                                          </p:val>
                                        </p:tav>
                                        <p:tav tm="100000">
                                          <p:val>
                                            <p:strVal val="#ppt_w"/>
                                          </p:val>
                                        </p:tav>
                                      </p:tavLst>
                                    </p:anim>
                                    <p:anim calcmode="lin" valueType="num">
                                      <p:cBhvr>
                                        <p:cTn id="26" dur="500" fill="hold"/>
                                        <p:tgtEl>
                                          <p:spTgt spid="318476"/>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ppt_w/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318478"/>
                                        </p:tgtEl>
                                        <p:attrNameLst>
                                          <p:attrName>style.visibility</p:attrName>
                                        </p:attrNameLst>
                                      </p:cBhvr>
                                      <p:to>
                                        <p:strVal val="visible"/>
                                      </p:to>
                                    </p:set>
                                    <p:anim calcmode="lin" valueType="num">
                                      <p:cBhvr>
                                        <p:cTn id="39" dur="500" fill="hold"/>
                                        <p:tgtEl>
                                          <p:spTgt spid="318478"/>
                                        </p:tgtEl>
                                        <p:attrNameLst>
                                          <p:attrName>ppt_x</p:attrName>
                                        </p:attrNameLst>
                                      </p:cBhvr>
                                      <p:tavLst>
                                        <p:tav tm="0">
                                          <p:val>
                                            <p:strVal val="#ppt_x-#ppt_w/2"/>
                                          </p:val>
                                        </p:tav>
                                        <p:tav tm="100000">
                                          <p:val>
                                            <p:strVal val="#ppt_x"/>
                                          </p:val>
                                        </p:tav>
                                      </p:tavLst>
                                    </p:anim>
                                    <p:anim calcmode="lin" valueType="num">
                                      <p:cBhvr>
                                        <p:cTn id="40" dur="500" fill="hold"/>
                                        <p:tgtEl>
                                          <p:spTgt spid="318478"/>
                                        </p:tgtEl>
                                        <p:attrNameLst>
                                          <p:attrName>ppt_y</p:attrName>
                                        </p:attrNameLst>
                                      </p:cBhvr>
                                      <p:tavLst>
                                        <p:tav tm="0">
                                          <p:val>
                                            <p:strVal val="#ppt_y"/>
                                          </p:val>
                                        </p:tav>
                                        <p:tav tm="100000">
                                          <p:val>
                                            <p:strVal val="#ppt_y"/>
                                          </p:val>
                                        </p:tav>
                                      </p:tavLst>
                                    </p:anim>
                                    <p:anim calcmode="lin" valueType="num">
                                      <p:cBhvr>
                                        <p:cTn id="41" dur="500" fill="hold"/>
                                        <p:tgtEl>
                                          <p:spTgt spid="318478"/>
                                        </p:tgtEl>
                                        <p:attrNameLst>
                                          <p:attrName>ppt_w</p:attrName>
                                        </p:attrNameLst>
                                      </p:cBhvr>
                                      <p:tavLst>
                                        <p:tav tm="0">
                                          <p:val>
                                            <p:fltVal val="0"/>
                                          </p:val>
                                        </p:tav>
                                        <p:tav tm="100000">
                                          <p:val>
                                            <p:strVal val="#ppt_w"/>
                                          </p:val>
                                        </p:tav>
                                      </p:tavLst>
                                    </p:anim>
                                    <p:anim calcmode="lin" valueType="num">
                                      <p:cBhvr>
                                        <p:cTn id="42" dur="500" fill="hold"/>
                                        <p:tgtEl>
                                          <p:spTgt spid="318478"/>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utoUpdateAnimBg="0"/>
      <p:bldP spid="318476" grpId="0" autoUpdateAnimBg="0"/>
      <p:bldP spid="318478" grpId="0" autoUpdateAnimBg="0"/>
      <p:bldP spid="10" grpId="0" autoUpdateAnimBg="0"/>
      <p:bldP spid="11" grpId="0" autoUpdateAnimBg="0"/>
      <p:bldP spid="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D2D"/>
            </a:gs>
            <a:gs pos="50000">
              <a:srgbClr val="006162"/>
            </a:gs>
            <a:gs pos="100000">
              <a:srgbClr val="002D2D"/>
            </a:gs>
          </a:gsLst>
          <a:lin ang="5400000" scaled="1"/>
        </a:gradFill>
        <a:effectLst/>
      </p:bgPr>
    </p:bg>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0057A230-10D4-D442-BF5A-1AF65FACEA56}"/>
              </a:ext>
            </a:extLst>
          </p:cNvPr>
          <p:cNvSpPr>
            <a:spLocks noGrp="1" noChangeArrowheads="1"/>
          </p:cNvSpPr>
          <p:nvPr>
            <p:ph type="title" idx="4294967295"/>
          </p:nvPr>
        </p:nvSpPr>
        <p:spPr>
          <a:xfrm>
            <a:off x="0" y="228600"/>
            <a:ext cx="8789988"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Ký hiệu dùng cho Giới thiệu &amp; Kết luận</a:t>
            </a:r>
            <a:endParaRPr lang="en-US" altLang="en-US" sz="3600" b="1">
              <a:solidFill>
                <a:srgbClr val="FFFFFF"/>
              </a:solidFill>
              <a:cs typeface="Arial" panose="020B0604020202020204" pitchFamily="34" charset="0"/>
            </a:endParaRPr>
          </a:p>
        </p:txBody>
      </p:sp>
      <p:sp>
        <p:nvSpPr>
          <p:cNvPr id="34819" name="Text Box 3">
            <a:extLst>
              <a:ext uri="{FF2B5EF4-FFF2-40B4-BE49-F238E27FC236}">
                <a16:creationId xmlns:a16="http://schemas.microsoft.com/office/drawing/2014/main" id="{7638B665-93EE-7B44-A159-650FFE060DE4}"/>
              </a:ext>
            </a:extLst>
          </p:cNvPr>
          <p:cNvSpPr txBox="1">
            <a:spLocks noChangeArrowheads="1"/>
          </p:cNvSpPr>
          <p:nvPr/>
        </p:nvSpPr>
        <p:spPr bwMode="auto">
          <a:xfrm>
            <a:off x="8556625"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62</a:t>
            </a:r>
            <a:endParaRPr lang="en-US" sz="2000" b="1">
              <a:cs typeface="Arial" charset="0"/>
            </a:endParaRPr>
          </a:p>
        </p:txBody>
      </p:sp>
      <p:sp>
        <p:nvSpPr>
          <p:cNvPr id="322564" name="Text Box 4">
            <a:extLst>
              <a:ext uri="{FF2B5EF4-FFF2-40B4-BE49-F238E27FC236}">
                <a16:creationId xmlns:a16="http://schemas.microsoft.com/office/drawing/2014/main" id="{14323362-B4B0-244C-A253-530C85F7429A}"/>
              </a:ext>
            </a:extLst>
          </p:cNvPr>
          <p:cNvSpPr txBox="1">
            <a:spLocks noChangeArrowheads="1"/>
          </p:cNvSpPr>
          <p:nvPr/>
        </p:nvSpPr>
        <p:spPr bwMode="auto">
          <a:xfrm>
            <a:off x="2971800" y="2552700"/>
            <a:ext cx="9906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effectLst>
                  <a:outerShdw blurRad="38100" dist="38100" dir="2700000" algn="tl">
                    <a:srgbClr val="000000"/>
                  </a:outerShdw>
                </a:effectLst>
                <a:cs typeface="Arial" panose="020B0604020202020204" pitchFamily="34" charset="0"/>
              </a:rPr>
              <a:t>I. </a:t>
            </a:r>
          </a:p>
        </p:txBody>
      </p:sp>
      <p:sp>
        <p:nvSpPr>
          <p:cNvPr id="322565" name="Text Box 5">
            <a:extLst>
              <a:ext uri="{FF2B5EF4-FFF2-40B4-BE49-F238E27FC236}">
                <a16:creationId xmlns:a16="http://schemas.microsoft.com/office/drawing/2014/main" id="{C55CD292-26E0-BA47-9665-87DA1C5A3D14}"/>
              </a:ext>
            </a:extLst>
          </p:cNvPr>
          <p:cNvSpPr txBox="1">
            <a:spLocks noChangeArrowheads="1"/>
          </p:cNvSpPr>
          <p:nvPr/>
        </p:nvSpPr>
        <p:spPr bwMode="auto">
          <a:xfrm>
            <a:off x="3733800" y="3028950"/>
            <a:ext cx="10668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effectLst>
                  <a:outerShdw blurRad="38100" dist="38100" dir="2700000" algn="tl">
                    <a:srgbClr val="000000"/>
                  </a:outerShdw>
                </a:effectLst>
                <a:cs typeface="Arial" panose="020B0604020202020204" pitchFamily="34" charset="0"/>
              </a:rPr>
              <a:t>A.  </a:t>
            </a:r>
          </a:p>
        </p:txBody>
      </p:sp>
      <p:sp>
        <p:nvSpPr>
          <p:cNvPr id="322566" name="Text Box 6">
            <a:extLst>
              <a:ext uri="{FF2B5EF4-FFF2-40B4-BE49-F238E27FC236}">
                <a16:creationId xmlns:a16="http://schemas.microsoft.com/office/drawing/2014/main" id="{1C3D531A-0DD5-744B-B4A4-91054A920151}"/>
              </a:ext>
            </a:extLst>
          </p:cNvPr>
          <p:cNvSpPr txBox="1">
            <a:spLocks noChangeArrowheads="1"/>
          </p:cNvSpPr>
          <p:nvPr/>
        </p:nvSpPr>
        <p:spPr bwMode="auto">
          <a:xfrm>
            <a:off x="2971800" y="1066800"/>
            <a:ext cx="31242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Giới thiệu</a:t>
            </a:r>
          </a:p>
        </p:txBody>
      </p:sp>
      <p:sp>
        <p:nvSpPr>
          <p:cNvPr id="322570" name="Text Box 10">
            <a:extLst>
              <a:ext uri="{FF2B5EF4-FFF2-40B4-BE49-F238E27FC236}">
                <a16:creationId xmlns:a16="http://schemas.microsoft.com/office/drawing/2014/main" id="{9D8B2F29-0A5E-624A-A43F-F9E8B16BB8CC}"/>
              </a:ext>
            </a:extLst>
          </p:cNvPr>
          <p:cNvSpPr txBox="1">
            <a:spLocks noChangeArrowheads="1"/>
          </p:cNvSpPr>
          <p:nvPr/>
        </p:nvSpPr>
        <p:spPr bwMode="auto">
          <a:xfrm>
            <a:off x="3733800" y="3505200"/>
            <a:ext cx="10668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effectLst>
                  <a:outerShdw blurRad="38100" dist="38100" dir="2700000" algn="tl">
                    <a:srgbClr val="000000"/>
                  </a:outerShdw>
                </a:effectLst>
                <a:cs typeface="Arial" panose="020B0604020202020204" pitchFamily="34" charset="0"/>
              </a:rPr>
              <a:t>B.  </a:t>
            </a:r>
          </a:p>
        </p:txBody>
      </p:sp>
      <p:sp>
        <p:nvSpPr>
          <p:cNvPr id="322571" name="Text Box 11">
            <a:extLst>
              <a:ext uri="{FF2B5EF4-FFF2-40B4-BE49-F238E27FC236}">
                <a16:creationId xmlns:a16="http://schemas.microsoft.com/office/drawing/2014/main" id="{67915E7F-498F-FE42-9629-01D4A21FD63D}"/>
              </a:ext>
            </a:extLst>
          </p:cNvPr>
          <p:cNvSpPr txBox="1">
            <a:spLocks noChangeArrowheads="1"/>
          </p:cNvSpPr>
          <p:nvPr/>
        </p:nvSpPr>
        <p:spPr bwMode="auto">
          <a:xfrm>
            <a:off x="3733800" y="1600200"/>
            <a:ext cx="9144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1.</a:t>
            </a:r>
          </a:p>
        </p:txBody>
      </p:sp>
      <p:sp>
        <p:nvSpPr>
          <p:cNvPr id="322572" name="Text Box 12">
            <a:extLst>
              <a:ext uri="{FF2B5EF4-FFF2-40B4-BE49-F238E27FC236}">
                <a16:creationId xmlns:a16="http://schemas.microsoft.com/office/drawing/2014/main" id="{5F04B938-8CC7-5A47-AD6B-D6D9D6AAAC63}"/>
              </a:ext>
            </a:extLst>
          </p:cNvPr>
          <p:cNvSpPr txBox="1">
            <a:spLocks noChangeArrowheads="1"/>
          </p:cNvSpPr>
          <p:nvPr/>
        </p:nvSpPr>
        <p:spPr bwMode="auto">
          <a:xfrm>
            <a:off x="3733800" y="2076450"/>
            <a:ext cx="9144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2.</a:t>
            </a:r>
          </a:p>
        </p:txBody>
      </p:sp>
      <p:sp>
        <p:nvSpPr>
          <p:cNvPr id="322573" name="Text Box 13">
            <a:extLst>
              <a:ext uri="{FF2B5EF4-FFF2-40B4-BE49-F238E27FC236}">
                <a16:creationId xmlns:a16="http://schemas.microsoft.com/office/drawing/2014/main" id="{5A2E2828-A00D-8E4B-87E9-D1C0CC912947}"/>
              </a:ext>
            </a:extLst>
          </p:cNvPr>
          <p:cNvSpPr txBox="1">
            <a:spLocks noChangeArrowheads="1"/>
          </p:cNvSpPr>
          <p:nvPr/>
        </p:nvSpPr>
        <p:spPr bwMode="auto">
          <a:xfrm>
            <a:off x="2971800" y="3962400"/>
            <a:ext cx="9906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effectLst>
                  <a:outerShdw blurRad="38100" dist="38100" dir="2700000" algn="tl">
                    <a:srgbClr val="000000"/>
                  </a:outerShdw>
                </a:effectLst>
                <a:cs typeface="Arial" panose="020B0604020202020204" pitchFamily="34" charset="0"/>
              </a:rPr>
              <a:t>II. </a:t>
            </a:r>
          </a:p>
        </p:txBody>
      </p:sp>
      <p:sp>
        <p:nvSpPr>
          <p:cNvPr id="322574" name="Text Box 14">
            <a:extLst>
              <a:ext uri="{FF2B5EF4-FFF2-40B4-BE49-F238E27FC236}">
                <a16:creationId xmlns:a16="http://schemas.microsoft.com/office/drawing/2014/main" id="{25EB3428-0DD5-E04E-982F-0535299AAA3A}"/>
              </a:ext>
            </a:extLst>
          </p:cNvPr>
          <p:cNvSpPr txBox="1">
            <a:spLocks noChangeArrowheads="1"/>
          </p:cNvSpPr>
          <p:nvPr/>
        </p:nvSpPr>
        <p:spPr bwMode="auto">
          <a:xfrm>
            <a:off x="3733800" y="4438650"/>
            <a:ext cx="10668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effectLst>
                  <a:outerShdw blurRad="38100" dist="38100" dir="2700000" algn="tl">
                    <a:srgbClr val="000000"/>
                  </a:outerShdw>
                </a:effectLst>
                <a:cs typeface="Arial" panose="020B0604020202020204" pitchFamily="34" charset="0"/>
              </a:rPr>
              <a:t>A.  </a:t>
            </a:r>
          </a:p>
        </p:txBody>
      </p:sp>
      <p:sp>
        <p:nvSpPr>
          <p:cNvPr id="322575" name="Text Box 15">
            <a:extLst>
              <a:ext uri="{FF2B5EF4-FFF2-40B4-BE49-F238E27FC236}">
                <a16:creationId xmlns:a16="http://schemas.microsoft.com/office/drawing/2014/main" id="{F0C8DA42-863A-A641-8AF5-C1686A892075}"/>
              </a:ext>
            </a:extLst>
          </p:cNvPr>
          <p:cNvSpPr txBox="1">
            <a:spLocks noChangeArrowheads="1"/>
          </p:cNvSpPr>
          <p:nvPr/>
        </p:nvSpPr>
        <p:spPr bwMode="auto">
          <a:xfrm>
            <a:off x="3733800" y="4914900"/>
            <a:ext cx="1066800"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effectLst>
                  <a:outerShdw blurRad="38100" dist="38100" dir="2700000" algn="tl">
                    <a:srgbClr val="000000"/>
                  </a:outerShdw>
                </a:effectLst>
                <a:cs typeface="Arial" panose="020B0604020202020204" pitchFamily="34" charset="0"/>
              </a:rPr>
              <a:t>B.  </a:t>
            </a:r>
          </a:p>
        </p:txBody>
      </p:sp>
      <p:sp>
        <p:nvSpPr>
          <p:cNvPr id="322576" name="Text Box 16">
            <a:extLst>
              <a:ext uri="{FF2B5EF4-FFF2-40B4-BE49-F238E27FC236}">
                <a16:creationId xmlns:a16="http://schemas.microsoft.com/office/drawing/2014/main" id="{58D4AF94-4F86-4A49-AE1E-A7940353D082}"/>
              </a:ext>
            </a:extLst>
          </p:cNvPr>
          <p:cNvSpPr txBox="1">
            <a:spLocks noChangeArrowheads="1"/>
          </p:cNvSpPr>
          <p:nvPr/>
        </p:nvSpPr>
        <p:spPr bwMode="auto">
          <a:xfrm>
            <a:off x="2971800" y="5316538"/>
            <a:ext cx="31242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Kết Luận</a:t>
            </a:r>
          </a:p>
        </p:txBody>
      </p:sp>
      <p:sp>
        <p:nvSpPr>
          <p:cNvPr id="322577" name="Text Box 17">
            <a:extLst>
              <a:ext uri="{FF2B5EF4-FFF2-40B4-BE49-F238E27FC236}">
                <a16:creationId xmlns:a16="http://schemas.microsoft.com/office/drawing/2014/main" id="{71BD42E5-7AC3-8C40-AAC9-2D1BAF895629}"/>
              </a:ext>
            </a:extLst>
          </p:cNvPr>
          <p:cNvSpPr txBox="1">
            <a:spLocks noChangeArrowheads="1"/>
          </p:cNvSpPr>
          <p:nvPr/>
        </p:nvSpPr>
        <p:spPr bwMode="auto">
          <a:xfrm>
            <a:off x="3733800" y="5849938"/>
            <a:ext cx="9144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1.</a:t>
            </a:r>
          </a:p>
        </p:txBody>
      </p:sp>
      <p:sp>
        <p:nvSpPr>
          <p:cNvPr id="322578" name="Text Box 18">
            <a:extLst>
              <a:ext uri="{FF2B5EF4-FFF2-40B4-BE49-F238E27FC236}">
                <a16:creationId xmlns:a16="http://schemas.microsoft.com/office/drawing/2014/main" id="{9540AF0D-A41F-ED4D-BAC0-9CFC95F5BD76}"/>
              </a:ext>
            </a:extLst>
          </p:cNvPr>
          <p:cNvSpPr txBox="1">
            <a:spLocks noChangeArrowheads="1"/>
          </p:cNvSpPr>
          <p:nvPr/>
        </p:nvSpPr>
        <p:spPr bwMode="auto">
          <a:xfrm>
            <a:off x="3733800" y="6326188"/>
            <a:ext cx="9144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rgbClr val="FFFF00"/>
                </a:solidFill>
                <a:cs typeface="Arial" charset="0"/>
              </a:rPr>
              <a:t>2.</a:t>
            </a:r>
          </a:p>
        </p:txBody>
      </p:sp>
      <p:sp>
        <p:nvSpPr>
          <p:cNvPr id="322579" name="AutoShape 19">
            <a:extLst>
              <a:ext uri="{FF2B5EF4-FFF2-40B4-BE49-F238E27FC236}">
                <a16:creationId xmlns:a16="http://schemas.microsoft.com/office/drawing/2014/main" id="{10D22F06-C313-4841-B63D-C418FB28EE7E}"/>
              </a:ext>
            </a:extLst>
          </p:cNvPr>
          <p:cNvSpPr>
            <a:spLocks/>
          </p:cNvSpPr>
          <p:nvPr/>
        </p:nvSpPr>
        <p:spPr bwMode="auto">
          <a:xfrm>
            <a:off x="4876800" y="2667000"/>
            <a:ext cx="304800" cy="2667000"/>
          </a:xfrm>
          <a:prstGeom prst="rightBrace">
            <a:avLst>
              <a:gd name="adj1" fmla="val 72917"/>
              <a:gd name="adj2" fmla="val 50000"/>
            </a:avLst>
          </a:prstGeom>
          <a:noFill/>
          <a:ln w="76200">
            <a:solidFill>
              <a:schemeClr val="bg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latin typeface="Arial" charset="0"/>
              <a:ea typeface="ＭＳ Ｐゴシック" charset="0"/>
              <a:cs typeface="Arial" charset="0"/>
            </a:endParaRPr>
          </a:p>
        </p:txBody>
      </p:sp>
      <p:sp>
        <p:nvSpPr>
          <p:cNvPr id="322580" name="Text Box 20">
            <a:extLst>
              <a:ext uri="{FF2B5EF4-FFF2-40B4-BE49-F238E27FC236}">
                <a16:creationId xmlns:a16="http://schemas.microsoft.com/office/drawing/2014/main" id="{E8E8D421-AA8D-3F4C-A35D-632321BA5536}"/>
              </a:ext>
            </a:extLst>
          </p:cNvPr>
          <p:cNvSpPr txBox="1">
            <a:spLocks noChangeArrowheads="1"/>
          </p:cNvSpPr>
          <p:nvPr/>
        </p:nvSpPr>
        <p:spPr bwMode="auto">
          <a:xfrm>
            <a:off x="5410200" y="3124200"/>
            <a:ext cx="2209800" cy="8794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effectLst>
                  <a:outerShdw blurRad="38100" dist="38100" dir="2700000" algn="tl">
                    <a:srgbClr val="000000"/>
                  </a:outerShdw>
                </a:effectLst>
                <a:cs typeface="Arial" panose="020B0604020202020204" pitchFamily="34" charset="0"/>
              </a:rPr>
              <a:t>Thân của Bài Giảng</a:t>
            </a:r>
          </a:p>
        </p:txBody>
      </p:sp>
      <p:sp>
        <p:nvSpPr>
          <p:cNvPr id="322584" name="Text Box 24">
            <a:extLst>
              <a:ext uri="{FF2B5EF4-FFF2-40B4-BE49-F238E27FC236}">
                <a16:creationId xmlns:a16="http://schemas.microsoft.com/office/drawing/2014/main" id="{47689C55-4612-E64E-A377-A21DE52D8BD6}"/>
              </a:ext>
            </a:extLst>
          </p:cNvPr>
          <p:cNvSpPr txBox="1">
            <a:spLocks noChangeArrowheads="1"/>
          </p:cNvSpPr>
          <p:nvPr/>
        </p:nvSpPr>
        <p:spPr bwMode="auto">
          <a:xfrm>
            <a:off x="228600" y="2527300"/>
            <a:ext cx="1981200" cy="32432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0000"/>
              </a:lnSpc>
              <a:spcBef>
                <a:spcPct val="50000"/>
              </a:spcBef>
              <a:buFont typeface="Arial" panose="020B0604020202020204" pitchFamily="34" charset="0"/>
              <a:buNone/>
            </a:pPr>
            <a:r>
              <a:rPr lang="en-US" altLang="en-US" sz="3200" b="1">
                <a:solidFill>
                  <a:schemeClr val="bg1"/>
                </a:solidFill>
                <a:effectLst>
                  <a:outerShdw blurRad="38100" dist="38100" dir="2700000" algn="tl">
                    <a:srgbClr val="000000"/>
                  </a:outerShdw>
                </a:effectLst>
                <a:cs typeface="Arial" panose="020B0604020202020204" pitchFamily="34" charset="0"/>
              </a:rPr>
              <a:t>Chủ đề đến các Điểm Chính  đến YC, tất cả phải liền mạch</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2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22566"/>
                                        </p:tgtEl>
                                        <p:attrNameLst>
                                          <p:attrName>style.visibility</p:attrName>
                                        </p:attrNameLst>
                                      </p:cBhvr>
                                      <p:to>
                                        <p:strVal val="visible"/>
                                      </p:to>
                                    </p:set>
                                    <p:anim calcmode="lin" valueType="num">
                                      <p:cBhvr>
                                        <p:cTn id="11" dur="500" fill="hold"/>
                                        <p:tgtEl>
                                          <p:spTgt spid="322566"/>
                                        </p:tgtEl>
                                        <p:attrNameLst>
                                          <p:attrName>ppt_x</p:attrName>
                                        </p:attrNameLst>
                                      </p:cBhvr>
                                      <p:tavLst>
                                        <p:tav tm="0">
                                          <p:val>
                                            <p:strVal val="#ppt_x-#ppt_w/2"/>
                                          </p:val>
                                        </p:tav>
                                        <p:tav tm="100000">
                                          <p:val>
                                            <p:strVal val="#ppt_x"/>
                                          </p:val>
                                        </p:tav>
                                      </p:tavLst>
                                    </p:anim>
                                    <p:anim calcmode="lin" valueType="num">
                                      <p:cBhvr>
                                        <p:cTn id="12" dur="500" fill="hold"/>
                                        <p:tgtEl>
                                          <p:spTgt spid="322566"/>
                                        </p:tgtEl>
                                        <p:attrNameLst>
                                          <p:attrName>ppt_y</p:attrName>
                                        </p:attrNameLst>
                                      </p:cBhvr>
                                      <p:tavLst>
                                        <p:tav tm="0">
                                          <p:val>
                                            <p:strVal val="#ppt_y"/>
                                          </p:val>
                                        </p:tav>
                                        <p:tav tm="100000">
                                          <p:val>
                                            <p:strVal val="#ppt_y"/>
                                          </p:val>
                                        </p:tav>
                                      </p:tavLst>
                                    </p:anim>
                                    <p:anim calcmode="lin" valueType="num">
                                      <p:cBhvr>
                                        <p:cTn id="13" dur="500" fill="hold"/>
                                        <p:tgtEl>
                                          <p:spTgt spid="322566"/>
                                        </p:tgtEl>
                                        <p:attrNameLst>
                                          <p:attrName>ppt_w</p:attrName>
                                        </p:attrNameLst>
                                      </p:cBhvr>
                                      <p:tavLst>
                                        <p:tav tm="0">
                                          <p:val>
                                            <p:fltVal val="0"/>
                                          </p:val>
                                        </p:tav>
                                        <p:tav tm="100000">
                                          <p:val>
                                            <p:strVal val="#ppt_w"/>
                                          </p:val>
                                        </p:tav>
                                      </p:tavLst>
                                    </p:anim>
                                    <p:anim calcmode="lin" valueType="num">
                                      <p:cBhvr>
                                        <p:cTn id="14" dur="500" fill="hold"/>
                                        <p:tgtEl>
                                          <p:spTgt spid="322566"/>
                                        </p:tgtEl>
                                        <p:attrNameLst>
                                          <p:attrName>ppt_h</p:attrName>
                                        </p:attrNameLst>
                                      </p:cBhvr>
                                      <p:tavLst>
                                        <p:tav tm="0">
                                          <p:val>
                                            <p:strVal val="#ppt_h"/>
                                          </p:val>
                                        </p:tav>
                                        <p:tav tm="100000">
                                          <p:val>
                                            <p:strVal val="#ppt_h"/>
                                          </p:val>
                                        </p:tav>
                                      </p:tavLst>
                                    </p:anim>
                                  </p:childTnLst>
                                </p:cTn>
                              </p:par>
                              <p:par>
                                <p:cTn id="15" presetID="17" presetClass="entr" presetSubtype="8" fill="hold" grpId="0" nodeType="withEffect">
                                  <p:stCondLst>
                                    <p:cond delay="0"/>
                                  </p:stCondLst>
                                  <p:childTnLst>
                                    <p:set>
                                      <p:cBhvr>
                                        <p:cTn id="16" dur="1" fill="hold">
                                          <p:stCondLst>
                                            <p:cond delay="0"/>
                                          </p:stCondLst>
                                        </p:cTn>
                                        <p:tgtEl>
                                          <p:spTgt spid="322571"/>
                                        </p:tgtEl>
                                        <p:attrNameLst>
                                          <p:attrName>style.visibility</p:attrName>
                                        </p:attrNameLst>
                                      </p:cBhvr>
                                      <p:to>
                                        <p:strVal val="visible"/>
                                      </p:to>
                                    </p:set>
                                    <p:anim calcmode="lin" valueType="num">
                                      <p:cBhvr>
                                        <p:cTn id="17" dur="500" fill="hold"/>
                                        <p:tgtEl>
                                          <p:spTgt spid="322571"/>
                                        </p:tgtEl>
                                        <p:attrNameLst>
                                          <p:attrName>ppt_x</p:attrName>
                                        </p:attrNameLst>
                                      </p:cBhvr>
                                      <p:tavLst>
                                        <p:tav tm="0">
                                          <p:val>
                                            <p:strVal val="#ppt_x-#ppt_w/2"/>
                                          </p:val>
                                        </p:tav>
                                        <p:tav tm="100000">
                                          <p:val>
                                            <p:strVal val="#ppt_x"/>
                                          </p:val>
                                        </p:tav>
                                      </p:tavLst>
                                    </p:anim>
                                    <p:anim calcmode="lin" valueType="num">
                                      <p:cBhvr>
                                        <p:cTn id="18" dur="500" fill="hold"/>
                                        <p:tgtEl>
                                          <p:spTgt spid="322571"/>
                                        </p:tgtEl>
                                        <p:attrNameLst>
                                          <p:attrName>ppt_y</p:attrName>
                                        </p:attrNameLst>
                                      </p:cBhvr>
                                      <p:tavLst>
                                        <p:tav tm="0">
                                          <p:val>
                                            <p:strVal val="#ppt_y"/>
                                          </p:val>
                                        </p:tav>
                                        <p:tav tm="100000">
                                          <p:val>
                                            <p:strVal val="#ppt_y"/>
                                          </p:val>
                                        </p:tav>
                                      </p:tavLst>
                                    </p:anim>
                                    <p:anim calcmode="lin" valueType="num">
                                      <p:cBhvr>
                                        <p:cTn id="19" dur="500" fill="hold"/>
                                        <p:tgtEl>
                                          <p:spTgt spid="322571"/>
                                        </p:tgtEl>
                                        <p:attrNameLst>
                                          <p:attrName>ppt_w</p:attrName>
                                        </p:attrNameLst>
                                      </p:cBhvr>
                                      <p:tavLst>
                                        <p:tav tm="0">
                                          <p:val>
                                            <p:fltVal val="0"/>
                                          </p:val>
                                        </p:tav>
                                        <p:tav tm="100000">
                                          <p:val>
                                            <p:strVal val="#ppt_w"/>
                                          </p:val>
                                        </p:tav>
                                      </p:tavLst>
                                    </p:anim>
                                    <p:anim calcmode="lin" valueType="num">
                                      <p:cBhvr>
                                        <p:cTn id="20" dur="500" fill="hold"/>
                                        <p:tgtEl>
                                          <p:spTgt spid="322571"/>
                                        </p:tgtEl>
                                        <p:attrNameLst>
                                          <p:attrName>ppt_h</p:attrName>
                                        </p:attrNameLst>
                                      </p:cBhvr>
                                      <p:tavLst>
                                        <p:tav tm="0">
                                          <p:val>
                                            <p:strVal val="#ppt_h"/>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322572"/>
                                        </p:tgtEl>
                                        <p:attrNameLst>
                                          <p:attrName>style.visibility</p:attrName>
                                        </p:attrNameLst>
                                      </p:cBhvr>
                                      <p:to>
                                        <p:strVal val="visible"/>
                                      </p:to>
                                    </p:set>
                                    <p:anim calcmode="lin" valueType="num">
                                      <p:cBhvr>
                                        <p:cTn id="23" dur="500" fill="hold"/>
                                        <p:tgtEl>
                                          <p:spTgt spid="322572"/>
                                        </p:tgtEl>
                                        <p:attrNameLst>
                                          <p:attrName>ppt_x</p:attrName>
                                        </p:attrNameLst>
                                      </p:cBhvr>
                                      <p:tavLst>
                                        <p:tav tm="0">
                                          <p:val>
                                            <p:strVal val="#ppt_x-#ppt_w/2"/>
                                          </p:val>
                                        </p:tav>
                                        <p:tav tm="100000">
                                          <p:val>
                                            <p:strVal val="#ppt_x"/>
                                          </p:val>
                                        </p:tav>
                                      </p:tavLst>
                                    </p:anim>
                                    <p:anim calcmode="lin" valueType="num">
                                      <p:cBhvr>
                                        <p:cTn id="24" dur="500" fill="hold"/>
                                        <p:tgtEl>
                                          <p:spTgt spid="322572"/>
                                        </p:tgtEl>
                                        <p:attrNameLst>
                                          <p:attrName>ppt_y</p:attrName>
                                        </p:attrNameLst>
                                      </p:cBhvr>
                                      <p:tavLst>
                                        <p:tav tm="0">
                                          <p:val>
                                            <p:strVal val="#ppt_y"/>
                                          </p:val>
                                        </p:tav>
                                        <p:tav tm="100000">
                                          <p:val>
                                            <p:strVal val="#ppt_y"/>
                                          </p:val>
                                        </p:tav>
                                      </p:tavLst>
                                    </p:anim>
                                    <p:anim calcmode="lin" valueType="num">
                                      <p:cBhvr>
                                        <p:cTn id="25" dur="500" fill="hold"/>
                                        <p:tgtEl>
                                          <p:spTgt spid="322572"/>
                                        </p:tgtEl>
                                        <p:attrNameLst>
                                          <p:attrName>ppt_w</p:attrName>
                                        </p:attrNameLst>
                                      </p:cBhvr>
                                      <p:tavLst>
                                        <p:tav tm="0">
                                          <p:val>
                                            <p:fltVal val="0"/>
                                          </p:val>
                                        </p:tav>
                                        <p:tav tm="100000">
                                          <p:val>
                                            <p:strVal val="#ppt_w"/>
                                          </p:val>
                                        </p:tav>
                                      </p:tavLst>
                                    </p:anim>
                                    <p:anim calcmode="lin" valueType="num">
                                      <p:cBhvr>
                                        <p:cTn id="26" dur="500" fill="hold"/>
                                        <p:tgtEl>
                                          <p:spTgt spid="322572"/>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0"/>
                                  </p:stCondLst>
                                  <p:childTnLst>
                                    <p:set>
                                      <p:cBhvr>
                                        <p:cTn id="28" dur="1" fill="hold">
                                          <p:stCondLst>
                                            <p:cond delay="0"/>
                                          </p:stCondLst>
                                        </p:cTn>
                                        <p:tgtEl>
                                          <p:spTgt spid="322576"/>
                                        </p:tgtEl>
                                        <p:attrNameLst>
                                          <p:attrName>style.visibility</p:attrName>
                                        </p:attrNameLst>
                                      </p:cBhvr>
                                      <p:to>
                                        <p:strVal val="visible"/>
                                      </p:to>
                                    </p:set>
                                    <p:anim calcmode="lin" valueType="num">
                                      <p:cBhvr>
                                        <p:cTn id="29" dur="500" fill="hold"/>
                                        <p:tgtEl>
                                          <p:spTgt spid="322576"/>
                                        </p:tgtEl>
                                        <p:attrNameLst>
                                          <p:attrName>ppt_x</p:attrName>
                                        </p:attrNameLst>
                                      </p:cBhvr>
                                      <p:tavLst>
                                        <p:tav tm="0">
                                          <p:val>
                                            <p:strVal val="#ppt_x-#ppt_w/2"/>
                                          </p:val>
                                        </p:tav>
                                        <p:tav tm="100000">
                                          <p:val>
                                            <p:strVal val="#ppt_x"/>
                                          </p:val>
                                        </p:tav>
                                      </p:tavLst>
                                    </p:anim>
                                    <p:anim calcmode="lin" valueType="num">
                                      <p:cBhvr>
                                        <p:cTn id="30" dur="500" fill="hold"/>
                                        <p:tgtEl>
                                          <p:spTgt spid="322576"/>
                                        </p:tgtEl>
                                        <p:attrNameLst>
                                          <p:attrName>ppt_y</p:attrName>
                                        </p:attrNameLst>
                                      </p:cBhvr>
                                      <p:tavLst>
                                        <p:tav tm="0">
                                          <p:val>
                                            <p:strVal val="#ppt_y"/>
                                          </p:val>
                                        </p:tav>
                                        <p:tav tm="100000">
                                          <p:val>
                                            <p:strVal val="#ppt_y"/>
                                          </p:val>
                                        </p:tav>
                                      </p:tavLst>
                                    </p:anim>
                                    <p:anim calcmode="lin" valueType="num">
                                      <p:cBhvr>
                                        <p:cTn id="31" dur="500" fill="hold"/>
                                        <p:tgtEl>
                                          <p:spTgt spid="322576"/>
                                        </p:tgtEl>
                                        <p:attrNameLst>
                                          <p:attrName>ppt_w</p:attrName>
                                        </p:attrNameLst>
                                      </p:cBhvr>
                                      <p:tavLst>
                                        <p:tav tm="0">
                                          <p:val>
                                            <p:fltVal val="0"/>
                                          </p:val>
                                        </p:tav>
                                        <p:tav tm="100000">
                                          <p:val>
                                            <p:strVal val="#ppt_w"/>
                                          </p:val>
                                        </p:tav>
                                      </p:tavLst>
                                    </p:anim>
                                    <p:anim calcmode="lin" valueType="num">
                                      <p:cBhvr>
                                        <p:cTn id="32" dur="500" fill="hold"/>
                                        <p:tgtEl>
                                          <p:spTgt spid="322576"/>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0"/>
                                  </p:stCondLst>
                                  <p:childTnLst>
                                    <p:set>
                                      <p:cBhvr>
                                        <p:cTn id="34" dur="1" fill="hold">
                                          <p:stCondLst>
                                            <p:cond delay="0"/>
                                          </p:stCondLst>
                                        </p:cTn>
                                        <p:tgtEl>
                                          <p:spTgt spid="322577"/>
                                        </p:tgtEl>
                                        <p:attrNameLst>
                                          <p:attrName>style.visibility</p:attrName>
                                        </p:attrNameLst>
                                      </p:cBhvr>
                                      <p:to>
                                        <p:strVal val="visible"/>
                                      </p:to>
                                    </p:set>
                                    <p:anim calcmode="lin" valueType="num">
                                      <p:cBhvr>
                                        <p:cTn id="35" dur="500" fill="hold"/>
                                        <p:tgtEl>
                                          <p:spTgt spid="322577"/>
                                        </p:tgtEl>
                                        <p:attrNameLst>
                                          <p:attrName>ppt_x</p:attrName>
                                        </p:attrNameLst>
                                      </p:cBhvr>
                                      <p:tavLst>
                                        <p:tav tm="0">
                                          <p:val>
                                            <p:strVal val="#ppt_x-#ppt_w/2"/>
                                          </p:val>
                                        </p:tav>
                                        <p:tav tm="100000">
                                          <p:val>
                                            <p:strVal val="#ppt_x"/>
                                          </p:val>
                                        </p:tav>
                                      </p:tavLst>
                                    </p:anim>
                                    <p:anim calcmode="lin" valueType="num">
                                      <p:cBhvr>
                                        <p:cTn id="36" dur="500" fill="hold"/>
                                        <p:tgtEl>
                                          <p:spTgt spid="322577"/>
                                        </p:tgtEl>
                                        <p:attrNameLst>
                                          <p:attrName>ppt_y</p:attrName>
                                        </p:attrNameLst>
                                      </p:cBhvr>
                                      <p:tavLst>
                                        <p:tav tm="0">
                                          <p:val>
                                            <p:strVal val="#ppt_y"/>
                                          </p:val>
                                        </p:tav>
                                        <p:tav tm="100000">
                                          <p:val>
                                            <p:strVal val="#ppt_y"/>
                                          </p:val>
                                        </p:tav>
                                      </p:tavLst>
                                    </p:anim>
                                    <p:anim calcmode="lin" valueType="num">
                                      <p:cBhvr>
                                        <p:cTn id="37" dur="500" fill="hold"/>
                                        <p:tgtEl>
                                          <p:spTgt spid="322577"/>
                                        </p:tgtEl>
                                        <p:attrNameLst>
                                          <p:attrName>ppt_w</p:attrName>
                                        </p:attrNameLst>
                                      </p:cBhvr>
                                      <p:tavLst>
                                        <p:tav tm="0">
                                          <p:val>
                                            <p:fltVal val="0"/>
                                          </p:val>
                                        </p:tav>
                                        <p:tav tm="100000">
                                          <p:val>
                                            <p:strVal val="#ppt_w"/>
                                          </p:val>
                                        </p:tav>
                                      </p:tavLst>
                                    </p:anim>
                                    <p:anim calcmode="lin" valueType="num">
                                      <p:cBhvr>
                                        <p:cTn id="38" dur="500" fill="hold"/>
                                        <p:tgtEl>
                                          <p:spTgt spid="322577"/>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322578"/>
                                        </p:tgtEl>
                                        <p:attrNameLst>
                                          <p:attrName>style.visibility</p:attrName>
                                        </p:attrNameLst>
                                      </p:cBhvr>
                                      <p:to>
                                        <p:strVal val="visible"/>
                                      </p:to>
                                    </p:set>
                                    <p:anim calcmode="lin" valueType="num">
                                      <p:cBhvr>
                                        <p:cTn id="41" dur="500" fill="hold"/>
                                        <p:tgtEl>
                                          <p:spTgt spid="322578"/>
                                        </p:tgtEl>
                                        <p:attrNameLst>
                                          <p:attrName>ppt_x</p:attrName>
                                        </p:attrNameLst>
                                      </p:cBhvr>
                                      <p:tavLst>
                                        <p:tav tm="0">
                                          <p:val>
                                            <p:strVal val="#ppt_x-#ppt_w/2"/>
                                          </p:val>
                                        </p:tav>
                                        <p:tav tm="100000">
                                          <p:val>
                                            <p:strVal val="#ppt_x"/>
                                          </p:val>
                                        </p:tav>
                                      </p:tavLst>
                                    </p:anim>
                                    <p:anim calcmode="lin" valueType="num">
                                      <p:cBhvr>
                                        <p:cTn id="42" dur="500" fill="hold"/>
                                        <p:tgtEl>
                                          <p:spTgt spid="322578"/>
                                        </p:tgtEl>
                                        <p:attrNameLst>
                                          <p:attrName>ppt_y</p:attrName>
                                        </p:attrNameLst>
                                      </p:cBhvr>
                                      <p:tavLst>
                                        <p:tav tm="0">
                                          <p:val>
                                            <p:strVal val="#ppt_y"/>
                                          </p:val>
                                        </p:tav>
                                        <p:tav tm="100000">
                                          <p:val>
                                            <p:strVal val="#ppt_y"/>
                                          </p:val>
                                        </p:tav>
                                      </p:tavLst>
                                    </p:anim>
                                    <p:anim calcmode="lin" valueType="num">
                                      <p:cBhvr>
                                        <p:cTn id="43" dur="500" fill="hold"/>
                                        <p:tgtEl>
                                          <p:spTgt spid="322578"/>
                                        </p:tgtEl>
                                        <p:attrNameLst>
                                          <p:attrName>ppt_w</p:attrName>
                                        </p:attrNameLst>
                                      </p:cBhvr>
                                      <p:tavLst>
                                        <p:tav tm="0">
                                          <p:val>
                                            <p:fltVal val="0"/>
                                          </p:val>
                                        </p:tav>
                                        <p:tav tm="100000">
                                          <p:val>
                                            <p:strVal val="#ppt_w"/>
                                          </p:val>
                                        </p:tav>
                                      </p:tavLst>
                                    </p:anim>
                                    <p:anim calcmode="lin" valueType="num">
                                      <p:cBhvr>
                                        <p:cTn id="44" dur="500" fill="hold"/>
                                        <p:tgtEl>
                                          <p:spTgt spid="3225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6" grpId="0" autoUpdateAnimBg="0"/>
      <p:bldP spid="322571" grpId="0" autoUpdateAnimBg="0"/>
      <p:bldP spid="322572" grpId="0" autoUpdateAnimBg="0"/>
      <p:bldP spid="322576" grpId="0" autoUpdateAnimBg="0"/>
      <p:bldP spid="322577" grpId="0" autoUpdateAnimBg="0"/>
      <p:bldP spid="322578" grpId="0" autoUpdateAnimBg="0"/>
      <p:bldP spid="3225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Headless">
            <a:extLst>
              <a:ext uri="{FF2B5EF4-FFF2-40B4-BE49-F238E27FC236}">
                <a16:creationId xmlns:a16="http://schemas.microsoft.com/office/drawing/2014/main" id="{C7DCA65E-077E-474C-9C21-41E9C811F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4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8" name="Rectangle 3">
            <a:extLst>
              <a:ext uri="{FF2B5EF4-FFF2-40B4-BE49-F238E27FC236}">
                <a16:creationId xmlns:a16="http://schemas.microsoft.com/office/drawing/2014/main" id="{9204EF65-4399-D54A-AE1D-57F8A60304BB}"/>
              </a:ext>
            </a:extLst>
          </p:cNvPr>
          <p:cNvSpPr>
            <a:spLocks noGrp="1" noChangeArrowheads="1"/>
          </p:cNvSpPr>
          <p:nvPr>
            <p:ph type="title" idx="4294967295"/>
          </p:nvPr>
        </p:nvSpPr>
        <p:spPr>
          <a:xfrm>
            <a:off x="6172200" y="457200"/>
            <a:ext cx="2743200" cy="5257800"/>
          </a:xfrm>
        </p:spPr>
        <p:txBody>
          <a:bodyPr/>
          <a:lstStyle/>
          <a:p>
            <a:pPr eaLnBrk="1" hangingPunct="1"/>
            <a:r>
              <a:rPr lang="en-US" altLang="en-US"/>
              <a:t>Đừng đặt các điểm của bạn sai chỗ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Bible picture2">
            <a:extLst>
              <a:ext uri="{FF2B5EF4-FFF2-40B4-BE49-F238E27FC236}">
                <a16:creationId xmlns:a16="http://schemas.microsoft.com/office/drawing/2014/main" id="{E37B4904-E73D-7344-8188-363EA3E8C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4" name="Text Box 4">
            <a:extLst>
              <a:ext uri="{FF2B5EF4-FFF2-40B4-BE49-F238E27FC236}">
                <a16:creationId xmlns:a16="http://schemas.microsoft.com/office/drawing/2014/main" id="{467CB43F-3A63-C241-9AAC-49E1912884FC}"/>
              </a:ext>
            </a:extLst>
          </p:cNvPr>
          <p:cNvSpPr txBox="1">
            <a:spLocks noChangeArrowheads="1"/>
          </p:cNvSpPr>
          <p:nvPr/>
        </p:nvSpPr>
        <p:spPr bwMode="auto">
          <a:xfrm>
            <a:off x="4792663" y="1628775"/>
            <a:ext cx="383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UcPeriod"/>
            </a:pPr>
            <a:r>
              <a:rPr lang="en-US" altLang="en-US" sz="2800" b="1">
                <a:solidFill>
                  <a:schemeClr val="bg1"/>
                </a:solidFill>
              </a:rPr>
              <a:t> Phân biệt ý tưởng</a:t>
            </a:r>
          </a:p>
          <a:p>
            <a:pPr>
              <a:buFont typeface="Arial" panose="020B0604020202020204" pitchFamily="34" charset="0"/>
              <a:buAutoNum type="alphaUcPeriod"/>
            </a:pPr>
            <a:r>
              <a:rPr lang="en-US" altLang="en-US" sz="2800" b="1">
                <a:solidFill>
                  <a:schemeClr val="bg1"/>
                </a:solidFill>
              </a:rPr>
              <a:t>Nhất quán ký hiệu</a:t>
            </a:r>
          </a:p>
          <a:p>
            <a:pPr>
              <a:buFont typeface="Arial" panose="020B0604020202020204" pitchFamily="34" charset="0"/>
              <a:buAutoNum type="alphaUcPeriod"/>
            </a:pPr>
            <a:r>
              <a:rPr lang="en-US" altLang="en-US" sz="2800" b="1">
                <a:solidFill>
                  <a:schemeClr val="bg1"/>
                </a:solidFill>
              </a:rPr>
              <a:t>Chuyển mạch</a:t>
            </a:r>
          </a:p>
        </p:txBody>
      </p:sp>
      <p:sp>
        <p:nvSpPr>
          <p:cNvPr id="134147" name="Text Box 5">
            <a:extLst>
              <a:ext uri="{FF2B5EF4-FFF2-40B4-BE49-F238E27FC236}">
                <a16:creationId xmlns:a16="http://schemas.microsoft.com/office/drawing/2014/main" id="{D82872DA-97AD-1A46-9678-107FCFB2B56A}"/>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6" name="Rectangle 2">
            <a:extLst>
              <a:ext uri="{FF2B5EF4-FFF2-40B4-BE49-F238E27FC236}">
                <a16:creationId xmlns:a16="http://schemas.microsoft.com/office/drawing/2014/main" id="{4B3A0E96-233C-2148-974E-0EC794C251C3}"/>
              </a:ext>
            </a:extLst>
          </p:cNvPr>
          <p:cNvSpPr txBox="1">
            <a:spLocks noChangeArrowheads="1"/>
          </p:cNvSpPr>
          <p:nvPr/>
        </p:nvSpPr>
        <p:spPr bwMode="auto">
          <a:xfrm>
            <a:off x="0" y="274638"/>
            <a:ext cx="9067800" cy="1066800"/>
          </a:xfrm>
          <a:prstGeom prst="rect">
            <a:avLst/>
          </a:prstGeom>
          <a:noFill/>
          <a:ln>
            <a:noFill/>
          </a:ln>
          <a:effectLst>
            <a:outerShdw blurRad="63500" dist="107763" dir="135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a:solidFill>
                  <a:schemeClr val="bg1"/>
                </a:solidFill>
              </a:rPr>
              <a:t>Cách thực hiện bố cục đúng</a:t>
            </a:r>
            <a:endParaRPr lang="en-US"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2324">
                                            <p:txEl>
                                              <p:pRg st="2" end="2"/>
                                            </p:txEl>
                                          </p:spTgt>
                                        </p:tgtEl>
                                        <p:attrNameLst>
                                          <p:attrName>style.visibility</p:attrName>
                                        </p:attrNameLst>
                                      </p:cBhvr>
                                      <p:to>
                                        <p:strVal val="visible"/>
                                      </p:to>
                                    </p:set>
                                    <p:animEffect transition="in" filter="barn(inHorizontal)">
                                      <p:cBhvr>
                                        <p:cTn id="7" dur="500"/>
                                        <p:tgtEl>
                                          <p:spTgt spid="312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7890" name="Rectangle 16">
            <a:extLst>
              <a:ext uri="{FF2B5EF4-FFF2-40B4-BE49-F238E27FC236}">
                <a16:creationId xmlns:a16="http://schemas.microsoft.com/office/drawing/2014/main" id="{21BCA48A-2D19-A94E-854B-39DBCB5A3C35}"/>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charset="0"/>
              <a:ea typeface="ＭＳ Ｐゴシック" charset="0"/>
              <a:cs typeface="Arial" charset="0"/>
            </a:endParaRPr>
          </a:p>
        </p:txBody>
      </p:sp>
      <p:sp>
        <p:nvSpPr>
          <p:cNvPr id="37891" name="Text Box 3">
            <a:extLst>
              <a:ext uri="{FF2B5EF4-FFF2-40B4-BE49-F238E27FC236}">
                <a16:creationId xmlns:a16="http://schemas.microsoft.com/office/drawing/2014/main" id="{AD1B2BF8-9E08-AD4F-925F-4B3037714B45}"/>
              </a:ext>
            </a:extLst>
          </p:cNvPr>
          <p:cNvSpPr txBox="1">
            <a:spLocks noChangeArrowheads="1"/>
          </p:cNvSpPr>
          <p:nvPr/>
        </p:nvSpPr>
        <p:spPr bwMode="auto">
          <a:xfrm>
            <a:off x="395288" y="995363"/>
            <a:ext cx="8824912"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Chủ đề: Làm thế nào bạn có thể nói chuyện với người chưa tin một cách phù hợp (6c)?</a:t>
            </a:r>
          </a:p>
        </p:txBody>
      </p:sp>
      <p:sp>
        <p:nvSpPr>
          <p:cNvPr id="247812" name="Rectangle 4">
            <a:extLst>
              <a:ext uri="{FF2B5EF4-FFF2-40B4-BE49-F238E27FC236}">
                <a16:creationId xmlns:a16="http://schemas.microsoft.com/office/drawing/2014/main" id="{5C34204B-6B9D-1146-BCB5-58F2785709C1}"/>
              </a:ext>
            </a:extLst>
          </p:cNvPr>
          <p:cNvSpPr>
            <a:spLocks noGrp="1" noChangeArrowheads="1"/>
          </p:cNvSpPr>
          <p:nvPr>
            <p:ph type="title" idx="4294967295"/>
          </p:nvPr>
        </p:nvSpPr>
        <p:spPr>
          <a:xfrm>
            <a:off x="-14288" y="152400"/>
            <a:ext cx="8572501"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Câu chuyển mạch là dấu ngoặc đơn</a:t>
            </a:r>
            <a:endParaRPr lang="en-US" altLang="en-US" sz="3600" b="1">
              <a:solidFill>
                <a:srgbClr val="FFFFFF"/>
              </a:solidFill>
              <a:cs typeface="Arial" panose="020B0604020202020204" pitchFamily="34" charset="0"/>
            </a:endParaRPr>
          </a:p>
        </p:txBody>
      </p:sp>
      <p:sp>
        <p:nvSpPr>
          <p:cNvPr id="37893" name="Text Box 5">
            <a:extLst>
              <a:ext uri="{FF2B5EF4-FFF2-40B4-BE49-F238E27FC236}">
                <a16:creationId xmlns:a16="http://schemas.microsoft.com/office/drawing/2014/main" id="{B5BE3DA1-652F-4A40-A0D4-5FCAE38F66C8}"/>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37894" name="Text Box 6">
            <a:extLst>
              <a:ext uri="{FF2B5EF4-FFF2-40B4-BE49-F238E27FC236}">
                <a16:creationId xmlns:a16="http://schemas.microsoft.com/office/drawing/2014/main" id="{72858464-2E51-D243-A9E9-2ACDE8536F34}"/>
              </a:ext>
            </a:extLst>
          </p:cNvPr>
          <p:cNvSpPr txBox="1">
            <a:spLocks noChangeArrowheads="1"/>
          </p:cNvSpPr>
          <p:nvPr/>
        </p:nvSpPr>
        <p:spPr bwMode="auto">
          <a:xfrm>
            <a:off x="1066800" y="2108200"/>
            <a:ext cx="80772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Nói cách hòa nhã (6a)</a:t>
            </a:r>
          </a:p>
        </p:txBody>
      </p:sp>
      <p:sp>
        <p:nvSpPr>
          <p:cNvPr id="37895" name="Text Box 7">
            <a:extLst>
              <a:ext uri="{FF2B5EF4-FFF2-40B4-BE49-F238E27FC236}">
                <a16:creationId xmlns:a16="http://schemas.microsoft.com/office/drawing/2014/main" id="{A99B7954-7ABD-204C-9666-57B7B72A7645}"/>
              </a:ext>
            </a:extLst>
          </p:cNvPr>
          <p:cNvSpPr txBox="1">
            <a:spLocks noChangeArrowheads="1"/>
          </p:cNvSpPr>
          <p:nvPr/>
        </p:nvSpPr>
        <p:spPr bwMode="auto">
          <a:xfrm>
            <a:off x="1524000" y="2667000"/>
            <a:ext cx="7543800" cy="8969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a:t>
            </a:r>
            <a:br>
              <a:rPr lang="en-US" sz="3200" b="1">
                <a:solidFill>
                  <a:schemeClr val="bg1"/>
                </a:solidFill>
                <a:cs typeface="Arial" charset="0"/>
              </a:rPr>
            </a:br>
            <a:r>
              <a:rPr lang="en-US" sz="3200" b="1">
                <a:solidFill>
                  <a:schemeClr val="bg1"/>
                </a:solidFill>
                <a:cs typeface="Arial" charset="0"/>
              </a:rPr>
              <a:t>B.  </a:t>
            </a:r>
          </a:p>
        </p:txBody>
      </p:sp>
      <p:sp>
        <p:nvSpPr>
          <p:cNvPr id="247825" name="Text Box 17">
            <a:extLst>
              <a:ext uri="{FF2B5EF4-FFF2-40B4-BE49-F238E27FC236}">
                <a16:creationId xmlns:a16="http://schemas.microsoft.com/office/drawing/2014/main" id="{BFBDB2B6-6DBE-534A-A76F-4D128A569DC8}"/>
              </a:ext>
            </a:extLst>
          </p:cNvPr>
          <p:cNvSpPr txBox="1">
            <a:spLocks noChangeArrowheads="1"/>
          </p:cNvSpPr>
          <p:nvPr/>
        </p:nvSpPr>
        <p:spPr bwMode="auto">
          <a:xfrm>
            <a:off x="914400" y="3657600"/>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(Cách thứ hai để nói với người chưa tin Chúa là gì?)</a:t>
            </a:r>
          </a:p>
        </p:txBody>
      </p:sp>
      <p:sp>
        <p:nvSpPr>
          <p:cNvPr id="37897" name="Text Box 19">
            <a:extLst>
              <a:ext uri="{FF2B5EF4-FFF2-40B4-BE49-F238E27FC236}">
                <a16:creationId xmlns:a16="http://schemas.microsoft.com/office/drawing/2014/main" id="{ACCE0391-28E7-EC43-8DB2-E30786228B56}"/>
              </a:ext>
            </a:extLst>
          </p:cNvPr>
          <p:cNvSpPr txBox="1">
            <a:spLocks noChangeArrowheads="1"/>
          </p:cNvSpPr>
          <p:nvPr/>
        </p:nvSpPr>
        <p:spPr bwMode="auto">
          <a:xfrm>
            <a:off x="1524000" y="5200650"/>
            <a:ext cx="7543800" cy="8969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a:t>
            </a:r>
            <a:br>
              <a:rPr lang="en-US" sz="3200" b="1">
                <a:solidFill>
                  <a:schemeClr val="bg1"/>
                </a:solidFill>
                <a:cs typeface="Arial" charset="0"/>
              </a:rPr>
            </a:br>
            <a:r>
              <a:rPr lang="en-US" sz="3200" b="1">
                <a:solidFill>
                  <a:schemeClr val="bg1"/>
                </a:solidFill>
                <a:cs typeface="Arial" charset="0"/>
              </a:rPr>
              <a:t>B. </a:t>
            </a:r>
          </a:p>
        </p:txBody>
      </p:sp>
      <p:sp>
        <p:nvSpPr>
          <p:cNvPr id="37898" name="Text Box 31">
            <a:extLst>
              <a:ext uri="{FF2B5EF4-FFF2-40B4-BE49-F238E27FC236}">
                <a16:creationId xmlns:a16="http://schemas.microsoft.com/office/drawing/2014/main" id="{A8D112C3-1EAE-7C45-83ED-1A32ACEA548B}"/>
              </a:ext>
            </a:extLst>
          </p:cNvPr>
          <p:cNvSpPr txBox="1">
            <a:spLocks noChangeArrowheads="1"/>
          </p:cNvSpPr>
          <p:nvPr/>
        </p:nvSpPr>
        <p:spPr bwMode="auto">
          <a:xfrm>
            <a:off x="914400" y="4686300"/>
            <a:ext cx="80772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II. Nói bằng những từ khôn ngoan (6b)</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47825"/>
                                        </p:tgtEl>
                                        <p:attrNameLst>
                                          <p:attrName>style.visibility</p:attrName>
                                        </p:attrNameLst>
                                      </p:cBhvr>
                                      <p:to>
                                        <p:strVal val="visible"/>
                                      </p:to>
                                    </p:set>
                                    <p:anim calcmode="lin" valueType="num">
                                      <p:cBhvr>
                                        <p:cTn id="7" dur="500" fill="hold"/>
                                        <p:tgtEl>
                                          <p:spTgt spid="247825"/>
                                        </p:tgtEl>
                                        <p:attrNameLst>
                                          <p:attrName>ppt_w</p:attrName>
                                        </p:attrNameLst>
                                      </p:cBhvr>
                                      <p:tavLst>
                                        <p:tav tm="0">
                                          <p:val>
                                            <p:strVal val="#ppt_w*0.05"/>
                                          </p:val>
                                        </p:tav>
                                        <p:tav tm="100000">
                                          <p:val>
                                            <p:strVal val="#ppt_w"/>
                                          </p:val>
                                        </p:tav>
                                      </p:tavLst>
                                    </p:anim>
                                    <p:anim calcmode="lin" valueType="num">
                                      <p:cBhvr>
                                        <p:cTn id="8" dur="500" fill="hold"/>
                                        <p:tgtEl>
                                          <p:spTgt spid="247825"/>
                                        </p:tgtEl>
                                        <p:attrNameLst>
                                          <p:attrName>ppt_h</p:attrName>
                                        </p:attrNameLst>
                                      </p:cBhvr>
                                      <p:tavLst>
                                        <p:tav tm="0">
                                          <p:val>
                                            <p:strVal val="#ppt_h"/>
                                          </p:val>
                                        </p:tav>
                                        <p:tav tm="100000">
                                          <p:val>
                                            <p:strVal val="#ppt_h"/>
                                          </p:val>
                                        </p:tav>
                                      </p:tavLst>
                                    </p:anim>
                                    <p:anim calcmode="lin" valueType="num">
                                      <p:cBhvr>
                                        <p:cTn id="9" dur="500" fill="hold"/>
                                        <p:tgtEl>
                                          <p:spTgt spid="247825"/>
                                        </p:tgtEl>
                                        <p:attrNameLst>
                                          <p:attrName>ppt_x</p:attrName>
                                        </p:attrNameLst>
                                      </p:cBhvr>
                                      <p:tavLst>
                                        <p:tav tm="0">
                                          <p:val>
                                            <p:strVal val="#ppt_x-.2"/>
                                          </p:val>
                                        </p:tav>
                                        <p:tav tm="100000">
                                          <p:val>
                                            <p:strVal val="#ppt_x"/>
                                          </p:val>
                                        </p:tav>
                                      </p:tavLst>
                                    </p:anim>
                                    <p:anim calcmode="lin" valueType="num">
                                      <p:cBhvr>
                                        <p:cTn id="10" dur="500" fill="hold"/>
                                        <p:tgtEl>
                                          <p:spTgt spid="247825"/>
                                        </p:tgtEl>
                                        <p:attrNameLst>
                                          <p:attrName>ppt_y</p:attrName>
                                        </p:attrNameLst>
                                      </p:cBhvr>
                                      <p:tavLst>
                                        <p:tav tm="0">
                                          <p:val>
                                            <p:strVal val="#ppt_y"/>
                                          </p:val>
                                        </p:tav>
                                        <p:tav tm="100000">
                                          <p:val>
                                            <p:strVal val="#ppt_y"/>
                                          </p:val>
                                        </p:tav>
                                      </p:tavLst>
                                    </p:anim>
                                    <p:animEffect transition="in" filter="fade">
                                      <p:cBhvr>
                                        <p:cTn id="11"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Bible picture2">
            <a:extLst>
              <a:ext uri="{FF2B5EF4-FFF2-40B4-BE49-F238E27FC236}">
                <a16:creationId xmlns:a16="http://schemas.microsoft.com/office/drawing/2014/main" id="{1ACAEEF0-CC2E-224B-A31B-7EC86573D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0" name="Text Box 4">
            <a:extLst>
              <a:ext uri="{FF2B5EF4-FFF2-40B4-BE49-F238E27FC236}">
                <a16:creationId xmlns:a16="http://schemas.microsoft.com/office/drawing/2014/main" id="{A4518685-60F1-314D-806F-AD91F412C640}"/>
              </a:ext>
            </a:extLst>
          </p:cNvPr>
          <p:cNvSpPr txBox="1">
            <a:spLocks noChangeArrowheads="1"/>
          </p:cNvSpPr>
          <p:nvPr/>
        </p:nvSpPr>
        <p:spPr bwMode="auto">
          <a:xfrm>
            <a:off x="4724400" y="1676400"/>
            <a:ext cx="4483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UcPeriod"/>
            </a:pPr>
            <a:r>
              <a:rPr lang="en-US" altLang="en-US" sz="2800" b="1">
                <a:solidFill>
                  <a:schemeClr val="bg1"/>
                </a:solidFill>
              </a:rPr>
              <a:t>Phân biệt ý tưởng</a:t>
            </a:r>
          </a:p>
          <a:p>
            <a:pPr>
              <a:buFont typeface="Arial" panose="020B0604020202020204" pitchFamily="34" charset="0"/>
              <a:buAutoNum type="alphaUcPeriod"/>
            </a:pPr>
            <a:r>
              <a:rPr lang="en-US" altLang="en-US" sz="2800" b="1">
                <a:solidFill>
                  <a:schemeClr val="bg1"/>
                </a:solidFill>
              </a:rPr>
              <a:t>Nhất quán ký hiệu</a:t>
            </a:r>
          </a:p>
          <a:p>
            <a:pPr>
              <a:buFont typeface="Arial" panose="020B0604020202020204" pitchFamily="34" charset="0"/>
              <a:buAutoNum type="alphaUcPeriod"/>
            </a:pPr>
            <a:r>
              <a:rPr lang="en-US" altLang="en-US" sz="2800" b="1">
                <a:solidFill>
                  <a:schemeClr val="bg1"/>
                </a:solidFill>
              </a:rPr>
              <a:t>Chuyển mạch</a:t>
            </a:r>
          </a:p>
          <a:p>
            <a:pPr>
              <a:buFont typeface="Arial" panose="020B0604020202020204" pitchFamily="34" charset="0"/>
              <a:buAutoNum type="alphaUcPeriod"/>
            </a:pPr>
            <a:r>
              <a:rPr lang="en-US" altLang="en-US" sz="2800" b="1">
                <a:solidFill>
                  <a:schemeClr val="bg1"/>
                </a:solidFill>
              </a:rPr>
              <a:t>Chuyển mạch quy nạp</a:t>
            </a:r>
          </a:p>
        </p:txBody>
      </p:sp>
      <p:sp>
        <p:nvSpPr>
          <p:cNvPr id="138243" name="Text Box 5">
            <a:extLst>
              <a:ext uri="{FF2B5EF4-FFF2-40B4-BE49-F238E27FC236}">
                <a16:creationId xmlns:a16="http://schemas.microsoft.com/office/drawing/2014/main" id="{C8DA47A7-D5AB-3F47-9F79-90F06187AC2D}"/>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6" name="Rectangle 2">
            <a:extLst>
              <a:ext uri="{FF2B5EF4-FFF2-40B4-BE49-F238E27FC236}">
                <a16:creationId xmlns:a16="http://schemas.microsoft.com/office/drawing/2014/main" id="{A277D47B-1065-6D42-8DB5-256BE3BB08B9}"/>
              </a:ext>
            </a:extLst>
          </p:cNvPr>
          <p:cNvSpPr txBox="1">
            <a:spLocks noChangeArrowheads="1"/>
          </p:cNvSpPr>
          <p:nvPr/>
        </p:nvSpPr>
        <p:spPr bwMode="auto">
          <a:xfrm>
            <a:off x="0" y="274638"/>
            <a:ext cx="9067800" cy="1066800"/>
          </a:xfrm>
          <a:prstGeom prst="rect">
            <a:avLst/>
          </a:prstGeom>
          <a:noFill/>
          <a:ln>
            <a:noFill/>
          </a:ln>
          <a:effectLst>
            <a:outerShdw blurRad="63500" dist="107763" dir="135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a:solidFill>
                  <a:schemeClr val="bg1"/>
                </a:solidFill>
              </a:rPr>
              <a:t>Cách thực hiện bố cục đúng</a:t>
            </a:r>
            <a:endParaRPr lang="en-US"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Effect transition="in" filter="barn(inHorizontal)">
                                      <p:cBhvr>
                                        <p:cTn id="7" dur="500"/>
                                        <p:tgtEl>
                                          <p:spTgt spid="3266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6CE32EF-104B-5A45-AAC3-8BE5DBAC56FE}"/>
              </a:ext>
            </a:extLst>
          </p:cNvPr>
          <p:cNvSpPr>
            <a:spLocks noChangeArrowheads="1"/>
          </p:cNvSpPr>
          <p:nvPr/>
        </p:nvSpPr>
        <p:spPr bwMode="auto">
          <a:xfrm>
            <a:off x="0" y="0"/>
            <a:ext cx="9144000" cy="6858000"/>
          </a:xfrm>
          <a:prstGeom prst="rect">
            <a:avLst/>
          </a:prstGeom>
          <a:gradFill rotWithShape="0">
            <a:gsLst>
              <a:gs pos="0">
                <a:schemeClr val="accent2"/>
              </a:gs>
              <a:gs pos="100000">
                <a:srgbClr val="181847"/>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charset="0"/>
              <a:ea typeface="ＭＳ Ｐゴシック" charset="0"/>
              <a:cs typeface="Arial" charset="0"/>
            </a:endParaRPr>
          </a:p>
        </p:txBody>
      </p:sp>
      <p:sp>
        <p:nvSpPr>
          <p:cNvPr id="39939" name="Text Box 8">
            <a:extLst>
              <a:ext uri="{FF2B5EF4-FFF2-40B4-BE49-F238E27FC236}">
                <a16:creationId xmlns:a16="http://schemas.microsoft.com/office/drawing/2014/main" id="{CFFCEB69-2026-2947-8928-DE02C6679344}"/>
              </a:ext>
            </a:extLst>
          </p:cNvPr>
          <p:cNvSpPr txBox="1">
            <a:spLocks noChangeArrowheads="1"/>
          </p:cNvSpPr>
          <p:nvPr/>
        </p:nvSpPr>
        <p:spPr bwMode="auto">
          <a:xfrm>
            <a:off x="609600" y="995363"/>
            <a:ext cx="85344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Chủ đề</a:t>
            </a:r>
            <a:r>
              <a:rPr lang="en-US" altLang="en-US" sz="3200" b="1">
                <a:solidFill>
                  <a:schemeClr val="bg1"/>
                </a:solidFill>
                <a:cs typeface="Arial" panose="020B0604020202020204" pitchFamily="34" charset="0"/>
              </a:rPr>
              <a:t>: Khi Hội thánh đang phát triển gặp nan đề, chúng ta phải giải quyết thế nào?</a:t>
            </a:r>
          </a:p>
        </p:txBody>
      </p:sp>
      <p:sp>
        <p:nvSpPr>
          <p:cNvPr id="46091" name="Rectangle 11">
            <a:extLst>
              <a:ext uri="{FF2B5EF4-FFF2-40B4-BE49-F238E27FC236}">
                <a16:creationId xmlns:a16="http://schemas.microsoft.com/office/drawing/2014/main" id="{3D2D285E-6148-7E47-A58E-9E68340EC56C}"/>
              </a:ext>
            </a:extLst>
          </p:cNvPr>
          <p:cNvSpPr>
            <a:spLocks noGrp="1" noChangeArrowheads="1"/>
          </p:cNvSpPr>
          <p:nvPr>
            <p:ph type="title" idx="4294967295"/>
          </p:nvPr>
        </p:nvSpPr>
        <p:spPr>
          <a:xfrm>
            <a:off x="533400" y="152400"/>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Quy Nạp Đơn Giản(Công</a:t>
            </a:r>
            <a:r>
              <a:rPr lang="en-US" altLang="zh-TW" sz="3600" b="1">
                <a:solidFill>
                  <a:srgbClr val="FFFFFF"/>
                </a:solidFill>
                <a:effectLst>
                  <a:outerShdw blurRad="38100" dist="38100" dir="2700000" algn="tl">
                    <a:srgbClr val="000000"/>
                  </a:outerShdw>
                </a:effectLst>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39941" name="Text Box 12">
            <a:extLst>
              <a:ext uri="{FF2B5EF4-FFF2-40B4-BE49-F238E27FC236}">
                <a16:creationId xmlns:a16="http://schemas.microsoft.com/office/drawing/2014/main" id="{7E0CC337-A3D1-2E4E-9200-EF78953097E4}"/>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39942" name="Text Box 13">
            <a:extLst>
              <a:ext uri="{FF2B5EF4-FFF2-40B4-BE49-F238E27FC236}">
                <a16:creationId xmlns:a16="http://schemas.microsoft.com/office/drawing/2014/main" id="{B33BAD34-1FB4-C94F-A1EA-C37AF3DBB37B}"/>
              </a:ext>
            </a:extLst>
          </p:cNvPr>
          <p:cNvSpPr txBox="1">
            <a:spLocks noChangeArrowheads="1"/>
          </p:cNvSpPr>
          <p:nvPr/>
        </p:nvSpPr>
        <p:spPr bwMode="auto">
          <a:xfrm>
            <a:off x="914400" y="2179638"/>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Các sứ đồ giải quyết vấn đề với những lãnh đạo)</a:t>
            </a:r>
          </a:p>
        </p:txBody>
      </p:sp>
      <p:sp>
        <p:nvSpPr>
          <p:cNvPr id="39943" name="Text Box 14">
            <a:extLst>
              <a:ext uri="{FF2B5EF4-FFF2-40B4-BE49-F238E27FC236}">
                <a16:creationId xmlns:a16="http://schemas.microsoft.com/office/drawing/2014/main" id="{B7865D53-FCFC-5143-AEA8-9EEBDE32440E}"/>
              </a:ext>
            </a:extLst>
          </p:cNvPr>
          <p:cNvSpPr txBox="1">
            <a:spLocks noChangeArrowheads="1"/>
          </p:cNvSpPr>
          <p:nvPr/>
        </p:nvSpPr>
        <p:spPr bwMode="auto">
          <a:xfrm>
            <a:off x="1258888" y="3292475"/>
            <a:ext cx="8066087" cy="14716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84213"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buFontTx/>
              <a:buAutoNum type="alphaUcPeriod"/>
            </a:pPr>
            <a:r>
              <a:rPr lang="en-US" altLang="en-US" sz="3200" b="1">
                <a:solidFill>
                  <a:schemeClr val="bg1"/>
                </a:solidFill>
                <a:cs typeface="Arial" panose="020B0604020202020204" pitchFamily="34" charset="0"/>
              </a:rPr>
              <a:t>Hội thánh của họ đang phát triển (1a)</a:t>
            </a:r>
          </a:p>
          <a:p>
            <a:pPr>
              <a:lnSpc>
                <a:spcPct val="60000"/>
              </a:lnSpc>
              <a:spcBef>
                <a:spcPct val="50000"/>
              </a:spcBef>
              <a:buFontTx/>
              <a:buAutoNum type="alphaUcPeriod"/>
            </a:pPr>
            <a:r>
              <a:rPr lang="en-US" altLang="en-US" sz="3200" b="1">
                <a:solidFill>
                  <a:schemeClr val="bg1"/>
                </a:solidFill>
                <a:cs typeface="Arial" panose="020B0604020202020204" pitchFamily="34" charset="0"/>
              </a:rPr>
              <a:t> Họ có vấn đề về thực phẩm (1b)</a:t>
            </a:r>
          </a:p>
          <a:p>
            <a:pPr>
              <a:lnSpc>
                <a:spcPct val="60000"/>
              </a:lnSpc>
              <a:spcBef>
                <a:spcPct val="50000"/>
              </a:spcBef>
              <a:buFontTx/>
              <a:buAutoNum type="alphaUcPeriod"/>
            </a:pPr>
            <a:r>
              <a:rPr lang="en-US" altLang="en-US" sz="3200" b="1">
                <a:solidFill>
                  <a:schemeClr val="bg1"/>
                </a:solidFill>
                <a:cs typeface="Arial" panose="020B0604020202020204" pitchFamily="34" charset="0"/>
              </a:rPr>
              <a:t> Họ phân bổ lãnh đạo (2-6)</a:t>
            </a:r>
          </a:p>
        </p:txBody>
      </p:sp>
      <p:sp>
        <p:nvSpPr>
          <p:cNvPr id="39944" name="Text Box 15">
            <a:extLst>
              <a:ext uri="{FF2B5EF4-FFF2-40B4-BE49-F238E27FC236}">
                <a16:creationId xmlns:a16="http://schemas.microsoft.com/office/drawing/2014/main" id="{A43BA783-326C-7D4A-B28A-FDDD4AF01DE2}"/>
              </a:ext>
            </a:extLst>
          </p:cNvPr>
          <p:cNvSpPr txBox="1">
            <a:spLocks noChangeArrowheads="1"/>
          </p:cNvSpPr>
          <p:nvPr/>
        </p:nvSpPr>
        <p:spPr bwMode="auto">
          <a:xfrm>
            <a:off x="914400" y="4860925"/>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 Giải pháp cho vấn đề của Hội thánh phát triển là các lãnh đạo. (</a:t>
            </a:r>
            <a:r>
              <a:rPr lang="en-US" altLang="en-US" sz="3200" b="1">
                <a:solidFill>
                  <a:srgbClr val="FFFF00"/>
                </a:solidFill>
                <a:cs typeface="Arial" panose="020B0604020202020204" pitchFamily="34" charset="0"/>
              </a:rPr>
              <a:t>YC</a:t>
            </a:r>
            <a:r>
              <a:rPr lang="en-US" altLang="en-US" sz="3200" b="1">
                <a:solidFill>
                  <a:schemeClr val="bg1"/>
                </a:solidFill>
                <a:cs typeface="Arial" panose="020B0604020202020204" pitchFamily="34" charset="0"/>
              </a:rPr>
              <a:t>)</a:t>
            </a:r>
          </a:p>
        </p:txBody>
      </p:sp>
      <p:sp>
        <p:nvSpPr>
          <p:cNvPr id="39945" name="Text Box 16">
            <a:extLst>
              <a:ext uri="{FF2B5EF4-FFF2-40B4-BE49-F238E27FC236}">
                <a16:creationId xmlns:a16="http://schemas.microsoft.com/office/drawing/2014/main" id="{C45F0D5A-8B8D-8A41-A64D-ADAE827B8FFD}"/>
              </a:ext>
            </a:extLst>
          </p:cNvPr>
          <p:cNvSpPr txBox="1">
            <a:spLocks noChangeArrowheads="1"/>
          </p:cNvSpPr>
          <p:nvPr/>
        </p:nvSpPr>
        <p:spPr bwMode="auto">
          <a:xfrm>
            <a:off x="685800" y="5973763"/>
            <a:ext cx="8458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III. Giải pháp cho vấn đề của chúng ta… (</a:t>
            </a:r>
            <a:r>
              <a:rPr lang="en-US" altLang="en-US" sz="3200" b="1">
                <a:solidFill>
                  <a:srgbClr val="FFFF00"/>
                </a:solidFill>
                <a:cs typeface="Arial" panose="020B0604020202020204" pitchFamily="34" charset="0"/>
              </a:rPr>
              <a:t>AD</a:t>
            </a:r>
            <a:r>
              <a:rPr lang="en-US" altLang="en-US" sz="3200" b="1">
                <a:solidFill>
                  <a:schemeClr val="bg1"/>
                </a:solidFill>
                <a:cs typeface="Arial" panose="020B0604020202020204" pitchFamily="34" charset="0"/>
              </a:rPr>
              <a:t>)</a:t>
            </a:r>
          </a:p>
        </p:txBody>
      </p:sp>
      <p:sp>
        <p:nvSpPr>
          <p:cNvPr id="39946" name="Text Box 17">
            <a:extLst>
              <a:ext uri="{FF2B5EF4-FFF2-40B4-BE49-F238E27FC236}">
                <a16:creationId xmlns:a16="http://schemas.microsoft.com/office/drawing/2014/main" id="{C965E728-111A-0E45-8A4F-73DEE6755974}"/>
              </a:ext>
            </a:extLst>
          </p:cNvPr>
          <p:cNvSpPr txBox="1">
            <a:spLocks noChangeArrowheads="1"/>
          </p:cNvSpPr>
          <p:nvPr/>
        </p:nvSpPr>
        <p:spPr bwMode="auto">
          <a:xfrm>
            <a:off x="6096000" y="6400800"/>
            <a:ext cx="2971800" cy="341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a:solidFill>
                  <a:srgbClr val="FFFFFF"/>
                </a:solidFill>
                <a:cs typeface="Arial" charset="0"/>
              </a:rPr>
              <a:t>Don Sunukjian, DTS</a:t>
            </a:r>
            <a:endParaRPr lang="en-US" sz="1600" b="1" i="1">
              <a:cs typeface="Arial" charset="0"/>
            </a:endParaRPr>
          </a:p>
        </p:txBody>
      </p:sp>
      <p:sp>
        <p:nvSpPr>
          <p:cNvPr id="39947" name="Text Box 18">
            <a:extLst>
              <a:ext uri="{FF2B5EF4-FFF2-40B4-BE49-F238E27FC236}">
                <a16:creationId xmlns:a16="http://schemas.microsoft.com/office/drawing/2014/main" id="{2AD3F190-C317-2647-98F8-F93CD283991A}"/>
              </a:ext>
            </a:extLst>
          </p:cNvPr>
          <p:cNvSpPr txBox="1">
            <a:spLocks noChangeArrowheads="1"/>
          </p:cNvSpPr>
          <p:nvPr/>
        </p:nvSpPr>
        <p:spPr bwMode="auto">
          <a:xfrm>
            <a:off x="7596188" y="2287588"/>
            <a:ext cx="1636712"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t>
            </a:r>
            <a:r>
              <a:rPr lang="en-US" sz="3200" b="1">
                <a:solidFill>
                  <a:srgbClr val="FFFF00"/>
                </a:solidFill>
                <a:cs typeface="Arial" charset="0"/>
              </a:rPr>
              <a:t>YGK)</a:t>
            </a:r>
            <a:endParaRPr lang="en-US" sz="3200" b="1">
              <a:solidFill>
                <a:schemeClr val="bg1"/>
              </a:solidFill>
              <a:cs typeface="Arial" charset="0"/>
            </a:endParaRPr>
          </a:p>
        </p:txBody>
      </p:sp>
      <p:sp>
        <p:nvSpPr>
          <p:cNvPr id="46099" name="Text Box 19">
            <a:extLst>
              <a:ext uri="{FF2B5EF4-FFF2-40B4-BE49-F238E27FC236}">
                <a16:creationId xmlns:a16="http://schemas.microsoft.com/office/drawing/2014/main" id="{2C803D2E-C4C5-3E45-B361-3884CF79C035}"/>
              </a:ext>
            </a:extLst>
          </p:cNvPr>
          <p:cNvSpPr txBox="1">
            <a:spLocks noChangeArrowheads="1"/>
          </p:cNvSpPr>
          <p:nvPr/>
        </p:nvSpPr>
        <p:spPr bwMode="auto">
          <a:xfrm>
            <a:off x="0" y="2984500"/>
            <a:ext cx="1447800" cy="757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50000"/>
              </a:spcBef>
              <a:buFont typeface="Arial" panose="020B0604020202020204" pitchFamily="34" charset="0"/>
              <a:buNone/>
            </a:pPr>
            <a:r>
              <a:rPr lang="en-US" altLang="en-US" sz="1800" b="1" i="1">
                <a:solidFill>
                  <a:schemeClr val="bg1"/>
                </a:solidFill>
                <a:cs typeface="Arial" panose="020B0604020202020204" pitchFamily="34" charset="0"/>
              </a:rPr>
              <a:t>YC phát triển theo lối quy nạp</a:t>
            </a:r>
          </a:p>
        </p:txBody>
      </p:sp>
      <p:sp>
        <p:nvSpPr>
          <p:cNvPr id="46100" name="Line 20">
            <a:extLst>
              <a:ext uri="{FF2B5EF4-FFF2-40B4-BE49-F238E27FC236}">
                <a16:creationId xmlns:a16="http://schemas.microsoft.com/office/drawing/2014/main" id="{3E7A75F6-C577-2E49-BF86-AD10E14A6EE9}"/>
              </a:ext>
            </a:extLst>
          </p:cNvPr>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46101" name="Line 21">
            <a:extLst>
              <a:ext uri="{FF2B5EF4-FFF2-40B4-BE49-F238E27FC236}">
                <a16:creationId xmlns:a16="http://schemas.microsoft.com/office/drawing/2014/main" id="{10DB0C3F-CB5C-F64D-896C-52D4C9782654}"/>
              </a:ext>
            </a:extLst>
          </p:cNvPr>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39951" name="Text Box 22">
            <a:extLst>
              <a:ext uri="{FF2B5EF4-FFF2-40B4-BE49-F238E27FC236}">
                <a16:creationId xmlns:a16="http://schemas.microsoft.com/office/drawing/2014/main" id="{8CD03F3D-1036-ED4D-B3D7-682BF30C718F}"/>
              </a:ext>
            </a:extLst>
          </p:cNvPr>
          <p:cNvSpPr txBox="1">
            <a:spLocks noChangeArrowheads="1"/>
          </p:cNvSpPr>
          <p:nvPr/>
        </p:nvSpPr>
        <p:spPr bwMode="auto">
          <a:xfrm>
            <a:off x="8020050" y="4221163"/>
            <a:ext cx="1447800" cy="4365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2800" b="1">
                <a:solidFill>
                  <a:schemeClr val="bg1"/>
                </a:solidFill>
                <a:cs typeface="Arial" charset="0"/>
              </a:rPr>
              <a:t>(=</a:t>
            </a:r>
            <a:r>
              <a:rPr lang="en-US" sz="2800" b="1">
                <a:solidFill>
                  <a:srgbClr val="FFFF00"/>
                </a:solidFill>
                <a:cs typeface="Arial" charset="0"/>
              </a:rPr>
              <a:t>YGK</a:t>
            </a:r>
            <a:r>
              <a:rPr lang="en-US" sz="2800" b="1">
                <a:solidFill>
                  <a:schemeClr val="bg1"/>
                </a:solidFill>
                <a:cs typeface="Arial" charset="0"/>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100"/>
                                        </p:tgtEl>
                                        <p:attrNameLst>
                                          <p:attrName>style.visibility</p:attrName>
                                        </p:attrNameLst>
                                      </p:cBhvr>
                                      <p:to>
                                        <p:strVal val="visible"/>
                                      </p:to>
                                    </p:set>
                                    <p:animEffect transition="in" filter="wipe(down)">
                                      <p:cBhvr>
                                        <p:cTn id="7" dur="500"/>
                                        <p:tgtEl>
                                          <p:spTgt spid="46100"/>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6099"/>
                                        </p:tgtEl>
                                        <p:attrNameLst>
                                          <p:attrName>style.visibility</p:attrName>
                                        </p:attrNameLst>
                                      </p:cBhvr>
                                      <p:to>
                                        <p:strVal val="visible"/>
                                      </p:to>
                                    </p:set>
                                    <p:anim calcmode="lin" valueType="num">
                                      <p:cBhvr>
                                        <p:cTn id="11" dur="500" fill="hold"/>
                                        <p:tgtEl>
                                          <p:spTgt spid="46099"/>
                                        </p:tgtEl>
                                        <p:attrNameLst>
                                          <p:attrName>ppt_x</p:attrName>
                                        </p:attrNameLst>
                                      </p:cBhvr>
                                      <p:tavLst>
                                        <p:tav tm="0">
                                          <p:val>
                                            <p:strVal val="#ppt_x-#ppt_w/2"/>
                                          </p:val>
                                        </p:tav>
                                        <p:tav tm="100000">
                                          <p:val>
                                            <p:strVal val="#ppt_x"/>
                                          </p:val>
                                        </p:tav>
                                      </p:tavLst>
                                    </p:anim>
                                    <p:anim calcmode="lin" valueType="num">
                                      <p:cBhvr>
                                        <p:cTn id="12" dur="500" fill="hold"/>
                                        <p:tgtEl>
                                          <p:spTgt spid="46099"/>
                                        </p:tgtEl>
                                        <p:attrNameLst>
                                          <p:attrName>ppt_y</p:attrName>
                                        </p:attrNameLst>
                                      </p:cBhvr>
                                      <p:tavLst>
                                        <p:tav tm="0">
                                          <p:val>
                                            <p:strVal val="#ppt_y"/>
                                          </p:val>
                                        </p:tav>
                                        <p:tav tm="100000">
                                          <p:val>
                                            <p:strVal val="#ppt_y"/>
                                          </p:val>
                                        </p:tav>
                                      </p:tavLst>
                                    </p:anim>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46101"/>
                                        </p:tgtEl>
                                        <p:attrNameLst>
                                          <p:attrName>style.visibility</p:attrName>
                                        </p:attrNameLst>
                                      </p:cBhvr>
                                      <p:to>
                                        <p:strVal val="visible"/>
                                      </p:to>
                                    </p:set>
                                    <p:animEffect transition="in" filter="wipe(up)">
                                      <p:cBhvr>
                                        <p:cTn id="19" dur="500"/>
                                        <p:tgtEl>
                                          <p:spTgt spid="4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A96448E-24DD-874B-821A-80390216A256}"/>
              </a:ext>
            </a:extLst>
          </p:cNvPr>
          <p:cNvSpPr>
            <a:spLocks noGrp="1" noChangeArrowheads="1"/>
          </p:cNvSpPr>
          <p:nvPr>
            <p:ph type="ctrTitle"/>
          </p:nvPr>
        </p:nvSpPr>
        <p:spPr>
          <a:xfrm>
            <a:off x="990600" y="609600"/>
            <a:ext cx="70104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3200">
                <a:ea typeface="+mj-ea"/>
                <a:cs typeface="+mj-cs"/>
              </a:rPr>
              <a:t>Quá trình </a:t>
            </a:r>
            <a:r>
              <a:rPr lang="en-US" sz="3200" i="1">
                <a:ea typeface="+mj-ea"/>
                <a:cs typeface="+mj-cs"/>
              </a:rPr>
              <a:t>Chuẩn bị bài giảng giải kinh</a:t>
            </a:r>
            <a:endParaRPr lang="en-US" sz="3200">
              <a:ea typeface="+mj-ea"/>
              <a:cs typeface="+mj-cs"/>
            </a:endParaRPr>
          </a:p>
        </p:txBody>
      </p:sp>
      <p:sp>
        <p:nvSpPr>
          <p:cNvPr id="105475" name="Rectangle 3">
            <a:extLst>
              <a:ext uri="{FF2B5EF4-FFF2-40B4-BE49-F238E27FC236}">
                <a16:creationId xmlns:a16="http://schemas.microsoft.com/office/drawing/2014/main" id="{C5FDD29E-5D60-8540-85A3-7431BCC6162E}"/>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useBgFill="1">
        <p:nvSpPr>
          <p:cNvPr id="4100" name="Rectangle 4">
            <a:extLst>
              <a:ext uri="{FF2B5EF4-FFF2-40B4-BE49-F238E27FC236}">
                <a16:creationId xmlns:a16="http://schemas.microsoft.com/office/drawing/2014/main" id="{656F556A-0942-874E-9B3C-F53ACE85EFCF}"/>
              </a:ext>
            </a:extLst>
          </p:cNvPr>
          <p:cNvSpPr>
            <a:spLocks noChangeArrowheads="1"/>
          </p:cNvSpPr>
          <p:nvPr/>
        </p:nvSpPr>
        <p:spPr bwMode="auto">
          <a:xfrm>
            <a:off x="1057275" y="1447800"/>
            <a:ext cx="7016750" cy="304800"/>
          </a:xfrm>
          <a:prstGeom prst="rect">
            <a:avLst/>
          </a:prstGeom>
          <a:ln w="12700">
            <a:noFill/>
            <a:miter lim="800000"/>
            <a:headEnd/>
            <a:tailEnd/>
          </a:ln>
          <a:effectLst/>
        </p:spPr>
        <p:txBody>
          <a:bodyPr lIns="90487" tIns="44450" rIns="90487" bIns="44450" anchor="ctr"/>
          <a:lstStyle/>
          <a:p>
            <a:pPr algn="ctr">
              <a:defRPr/>
            </a:pPr>
            <a:r>
              <a:rPr lang="en-US" sz="1800" b="1" dirty="0" err="1">
                <a:solidFill>
                  <a:srgbClr val="FFFF00"/>
                </a:solidFill>
                <a:effectLst>
                  <a:outerShdw blurRad="38100" dist="38100" dir="2700000" algn="tl">
                    <a:srgbClr val="000000"/>
                  </a:outerShdw>
                </a:effectLst>
                <a:latin typeface="Times" pitchFamily="18" charset="0"/>
              </a:rPr>
              <a:t>Dựa</a:t>
            </a:r>
            <a:r>
              <a:rPr lang="en-US" sz="1800" b="1" dirty="0">
                <a:solidFill>
                  <a:srgbClr val="FFFF00"/>
                </a:solidFill>
                <a:effectLst>
                  <a:outerShdw blurRad="38100" dist="38100" dir="2700000" algn="tl">
                    <a:srgbClr val="000000"/>
                  </a:outerShdw>
                </a:effectLst>
                <a:latin typeface="Times" pitchFamily="18" charset="0"/>
              </a:rPr>
              <a:t> </a:t>
            </a:r>
            <a:r>
              <a:rPr lang="en-US" sz="1800" b="1" dirty="0" err="1">
                <a:solidFill>
                  <a:srgbClr val="FFFF00"/>
                </a:solidFill>
                <a:effectLst>
                  <a:outerShdw blurRad="38100" dist="38100" dir="2700000" algn="tl">
                    <a:srgbClr val="000000"/>
                  </a:outerShdw>
                </a:effectLst>
                <a:latin typeface="Times" pitchFamily="18" charset="0"/>
              </a:rPr>
              <a:t>theo</a:t>
            </a:r>
            <a:r>
              <a:rPr lang="en-US" sz="1800" b="1" dirty="0">
                <a:solidFill>
                  <a:srgbClr val="FFFF00"/>
                </a:solidFill>
                <a:effectLst>
                  <a:outerShdw blurRad="38100" dist="38100" dir="2700000" algn="tl">
                    <a:srgbClr val="000000"/>
                  </a:outerShdw>
                </a:effectLst>
                <a:latin typeface="Times" pitchFamily="18" charset="0"/>
              </a:rPr>
              <a:t> </a:t>
            </a:r>
            <a:r>
              <a:rPr lang="en-US" sz="1600" b="1" i="1" dirty="0">
                <a:solidFill>
                  <a:srgbClr val="FFFF00"/>
                </a:solidFill>
                <a:effectLst>
                  <a:outerShdw blurRad="38100" dist="38100" dir="2700000" algn="tl">
                    <a:srgbClr val="000000"/>
                  </a:outerShdw>
                </a:effectLst>
              </a:rPr>
              <a:t>Preparing Expository Sermons </a:t>
            </a:r>
            <a:r>
              <a:rPr lang="en-US" sz="1600" b="1" dirty="0" err="1">
                <a:solidFill>
                  <a:srgbClr val="FFFF00"/>
                </a:solidFill>
                <a:effectLst>
                  <a:outerShdw blurRad="38100" dist="38100" dir="2700000" algn="tl">
                    <a:srgbClr val="000000"/>
                  </a:outerShdw>
                </a:effectLst>
              </a:rPr>
              <a:t>của</a:t>
            </a:r>
            <a:r>
              <a:rPr lang="en-US" sz="1600" b="1" i="1" dirty="0">
                <a:solidFill>
                  <a:srgbClr val="FFFF00"/>
                </a:solidFill>
                <a:effectLst>
                  <a:outerShdw blurRad="38100" dist="38100" dir="2700000" algn="tl">
                    <a:srgbClr val="000000"/>
                  </a:outerShdw>
                </a:effectLst>
              </a:rPr>
              <a:t> </a:t>
            </a:r>
            <a:r>
              <a:rPr lang="en-US" sz="1800" b="1" dirty="0">
                <a:solidFill>
                  <a:srgbClr val="FFFF00"/>
                </a:solidFill>
                <a:effectLst>
                  <a:outerShdw blurRad="38100" dist="38100" dir="2700000" algn="tl">
                    <a:srgbClr val="000000"/>
                  </a:outerShdw>
                </a:effectLst>
                <a:latin typeface="Times" pitchFamily="18" charset="0"/>
              </a:rPr>
              <a:t>Ramesh Richard </a:t>
            </a:r>
            <a:endParaRPr lang="en-US" sz="1800" b="1" i="1" dirty="0">
              <a:solidFill>
                <a:srgbClr val="FFFF00"/>
              </a:solidFill>
              <a:effectLst>
                <a:outerShdw blurRad="38100" dist="38100" dir="2700000" algn="tl">
                  <a:srgbClr val="000000"/>
                </a:outerShdw>
              </a:effectLst>
              <a:latin typeface="Times" pitchFamily="18" charset="0"/>
            </a:endParaRPr>
          </a:p>
        </p:txBody>
      </p:sp>
      <p:sp>
        <p:nvSpPr>
          <p:cNvPr id="4101" name="Rectangle 5">
            <a:extLst>
              <a:ext uri="{FF2B5EF4-FFF2-40B4-BE49-F238E27FC236}">
                <a16:creationId xmlns:a16="http://schemas.microsoft.com/office/drawing/2014/main" id="{417D470F-393C-3847-A21E-6D1FD61A36FE}"/>
              </a:ext>
            </a:extLst>
          </p:cNvPr>
          <p:cNvSpPr>
            <a:spLocks noChangeArrowheads="1"/>
          </p:cNvSpPr>
          <p:nvPr/>
        </p:nvSpPr>
        <p:spPr bwMode="auto">
          <a:xfrm>
            <a:off x="1835150" y="5157788"/>
            <a:ext cx="1809750"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Nghiên cứu</a:t>
            </a:r>
          </a:p>
        </p:txBody>
      </p:sp>
      <p:sp>
        <p:nvSpPr>
          <p:cNvPr id="105478" name="Rectangle 6">
            <a:extLst>
              <a:ext uri="{FF2B5EF4-FFF2-40B4-BE49-F238E27FC236}">
                <a16:creationId xmlns:a16="http://schemas.microsoft.com/office/drawing/2014/main" id="{88D42C1A-976E-6440-8F5E-BE19A4CAEA67}"/>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79" name="Rectangle 7">
            <a:extLst>
              <a:ext uri="{FF2B5EF4-FFF2-40B4-BE49-F238E27FC236}">
                <a16:creationId xmlns:a16="http://schemas.microsoft.com/office/drawing/2014/main" id="{881F827D-6CEC-2B4E-AB8B-9ABC03A8F4F3}"/>
              </a:ext>
            </a:extLst>
          </p:cNvPr>
          <p:cNvSpPr>
            <a:spLocks noChangeArrowheads="1"/>
          </p:cNvSpPr>
          <p:nvPr/>
        </p:nvSpPr>
        <p:spPr bwMode="auto">
          <a:xfrm>
            <a:off x="5651500" y="42926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80" name="Rectangle 8">
            <a:extLst>
              <a:ext uri="{FF2B5EF4-FFF2-40B4-BE49-F238E27FC236}">
                <a16:creationId xmlns:a16="http://schemas.microsoft.com/office/drawing/2014/main" id="{B5C5793F-DAFE-0D46-A0DD-A758A22169FA}"/>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5" name="Rectangle 9">
            <a:extLst>
              <a:ext uri="{FF2B5EF4-FFF2-40B4-BE49-F238E27FC236}">
                <a16:creationId xmlns:a16="http://schemas.microsoft.com/office/drawing/2014/main" id="{2E787802-ADD5-2241-AB78-242290B1290F}"/>
              </a:ext>
            </a:extLst>
          </p:cNvPr>
          <p:cNvSpPr>
            <a:spLocks noChangeArrowheads="1"/>
          </p:cNvSpPr>
          <p:nvPr/>
        </p:nvSpPr>
        <p:spPr bwMode="auto">
          <a:xfrm>
            <a:off x="2124075" y="4437063"/>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4106" name="Rectangle 10">
            <a:extLst>
              <a:ext uri="{FF2B5EF4-FFF2-40B4-BE49-F238E27FC236}">
                <a16:creationId xmlns:a16="http://schemas.microsoft.com/office/drawing/2014/main" id="{1C614F66-842F-5449-9CF7-94D5E1360798}"/>
              </a:ext>
            </a:extLst>
          </p:cNvPr>
          <p:cNvSpPr>
            <a:spLocks noChangeArrowheads="1"/>
          </p:cNvSpPr>
          <p:nvPr/>
        </p:nvSpPr>
        <p:spPr bwMode="auto">
          <a:xfrm>
            <a:off x="5929313" y="5181600"/>
            <a:ext cx="104457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Giảng</a:t>
            </a:r>
          </a:p>
        </p:txBody>
      </p:sp>
      <p:sp>
        <p:nvSpPr>
          <p:cNvPr id="4107" name="Rectangle 11">
            <a:extLst>
              <a:ext uri="{FF2B5EF4-FFF2-40B4-BE49-F238E27FC236}">
                <a16:creationId xmlns:a16="http://schemas.microsoft.com/office/drawing/2014/main" id="{9C7A0154-6FA1-544E-A05D-0BF143251CDE}"/>
              </a:ext>
            </a:extLst>
          </p:cNvPr>
          <p:cNvSpPr>
            <a:spLocks noChangeArrowheads="1"/>
          </p:cNvSpPr>
          <p:nvPr/>
        </p:nvSpPr>
        <p:spPr bwMode="auto">
          <a:xfrm>
            <a:off x="5638800" y="4419600"/>
            <a:ext cx="1357313"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Cấu trúc</a:t>
            </a:r>
          </a:p>
        </p:txBody>
      </p:sp>
      <p:sp>
        <p:nvSpPr>
          <p:cNvPr id="105484" name="Rectangle 12">
            <a:extLst>
              <a:ext uri="{FF2B5EF4-FFF2-40B4-BE49-F238E27FC236}">
                <a16:creationId xmlns:a16="http://schemas.microsoft.com/office/drawing/2014/main" id="{299BD52D-86EE-5540-A9B1-AB2F599FE292}"/>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09" name="Rectangle 13">
            <a:extLst>
              <a:ext uri="{FF2B5EF4-FFF2-40B4-BE49-F238E27FC236}">
                <a16:creationId xmlns:a16="http://schemas.microsoft.com/office/drawing/2014/main" id="{8AE8FE3B-A5B1-F444-9CB0-BF86E8616726}"/>
              </a:ext>
            </a:extLst>
          </p:cNvPr>
          <p:cNvSpPr>
            <a:spLocks noChangeArrowheads="1"/>
          </p:cNvSpPr>
          <p:nvPr/>
        </p:nvSpPr>
        <p:spPr bwMode="auto">
          <a:xfrm>
            <a:off x="2438400" y="3643313"/>
            <a:ext cx="882650" cy="458787"/>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YGK</a:t>
            </a:r>
          </a:p>
        </p:txBody>
      </p:sp>
      <p:sp>
        <p:nvSpPr>
          <p:cNvPr id="105486" name="Rectangle 14">
            <a:extLst>
              <a:ext uri="{FF2B5EF4-FFF2-40B4-BE49-F238E27FC236}">
                <a16:creationId xmlns:a16="http://schemas.microsoft.com/office/drawing/2014/main" id="{874AB66F-6AC4-5445-953C-9D7D03D1E596}"/>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87" name="Rectangle 15">
            <a:extLst>
              <a:ext uri="{FF2B5EF4-FFF2-40B4-BE49-F238E27FC236}">
                <a16:creationId xmlns:a16="http://schemas.microsoft.com/office/drawing/2014/main" id="{382DB345-1F3D-B742-B04E-7CAB180EEFF6}"/>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12" name="Rectangle 16">
            <a:extLst>
              <a:ext uri="{FF2B5EF4-FFF2-40B4-BE49-F238E27FC236}">
                <a16:creationId xmlns:a16="http://schemas.microsoft.com/office/drawing/2014/main" id="{5987EF26-508B-DA48-93FF-013C5D9BBF28}"/>
              </a:ext>
            </a:extLst>
          </p:cNvPr>
          <p:cNvSpPr>
            <a:spLocks noChangeArrowheads="1"/>
          </p:cNvSpPr>
          <p:nvPr/>
        </p:nvSpPr>
        <p:spPr bwMode="auto">
          <a:xfrm>
            <a:off x="5940425" y="3644900"/>
            <a:ext cx="849313" cy="458788"/>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YBG</a:t>
            </a:r>
          </a:p>
        </p:txBody>
      </p:sp>
      <p:sp>
        <p:nvSpPr>
          <p:cNvPr id="4113" name="Rectangle 17">
            <a:extLst>
              <a:ext uri="{FF2B5EF4-FFF2-40B4-BE49-F238E27FC236}">
                <a16:creationId xmlns:a16="http://schemas.microsoft.com/office/drawing/2014/main" id="{98765AD3-58E9-624F-A79E-F2746FC531D0}"/>
              </a:ext>
            </a:extLst>
          </p:cNvPr>
          <p:cNvSpPr>
            <a:spLocks noChangeArrowheads="1"/>
          </p:cNvSpPr>
          <p:nvPr/>
        </p:nvSpPr>
        <p:spPr bwMode="auto">
          <a:xfrm>
            <a:off x="3429000" y="2805113"/>
            <a:ext cx="2625725" cy="4540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effectLst>
                  <a:outerShdw blurRad="38100" dist="38100" dir="2700000" algn="tl">
                    <a:srgbClr val="000000"/>
                  </a:outerShdw>
                </a:effectLst>
                <a:latin typeface="Book Antiqua" panose="02040602050305030304" pitchFamily="18" charset="0"/>
              </a:rPr>
              <a:t>Cây cầu mục đích</a:t>
            </a:r>
          </a:p>
        </p:txBody>
      </p:sp>
      <p:sp>
        <p:nvSpPr>
          <p:cNvPr id="4114" name="Rectangle 18">
            <a:extLst>
              <a:ext uri="{FF2B5EF4-FFF2-40B4-BE49-F238E27FC236}">
                <a16:creationId xmlns:a16="http://schemas.microsoft.com/office/drawing/2014/main" id="{012EEFF9-E48F-B843-BE4F-22FA81ED9A5A}"/>
              </a:ext>
            </a:extLst>
          </p:cNvPr>
          <p:cNvSpPr>
            <a:spLocks noChangeArrowheads="1"/>
          </p:cNvSpPr>
          <p:nvPr/>
        </p:nvSpPr>
        <p:spPr bwMode="auto">
          <a:xfrm>
            <a:off x="4313238" y="2420938"/>
            <a:ext cx="660400" cy="393700"/>
          </a:xfrm>
          <a:prstGeom prst="rect">
            <a:avLst/>
          </a:prstGeom>
          <a:noFill/>
          <a:ln w="12700">
            <a:noFill/>
            <a:miter lim="800000"/>
            <a:headEnd/>
            <a:tailEnd/>
          </a:ln>
          <a:effectLst/>
        </p:spPr>
        <p:txBody>
          <a:bodyPr wrap="none"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Não</a:t>
            </a:r>
            <a:endParaRPr lang="en-US" b="1" i="1" dirty="0">
              <a:solidFill>
                <a:srgbClr val="FDE3BA"/>
              </a:solidFill>
              <a:effectLst>
                <a:outerShdw blurRad="38100" dist="38100" dir="2700000" algn="tl">
                  <a:srgbClr val="000000"/>
                </a:outerShdw>
              </a:effectLst>
              <a:latin typeface="Book Antiqua"/>
            </a:endParaRPr>
          </a:p>
        </p:txBody>
      </p:sp>
      <p:sp>
        <p:nvSpPr>
          <p:cNvPr id="4115" name="Rectangle 19">
            <a:extLst>
              <a:ext uri="{FF2B5EF4-FFF2-40B4-BE49-F238E27FC236}">
                <a16:creationId xmlns:a16="http://schemas.microsoft.com/office/drawing/2014/main" id="{67E3636A-E0AE-6642-95B0-AEAAF01FC0CD}"/>
              </a:ext>
            </a:extLst>
          </p:cNvPr>
          <p:cNvSpPr>
            <a:spLocks noChangeArrowheads="1"/>
          </p:cNvSpPr>
          <p:nvPr/>
        </p:nvSpPr>
        <p:spPr bwMode="auto">
          <a:xfrm>
            <a:off x="4102100" y="3708400"/>
            <a:ext cx="10795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Tim</a:t>
            </a:r>
            <a:endParaRPr lang="en-US" b="1" i="1">
              <a:solidFill>
                <a:srgbClr val="FDE3BA"/>
              </a:solidFill>
              <a:effectLst>
                <a:outerShdw blurRad="38100" dist="38100" dir="2700000" algn="tl">
                  <a:srgbClr val="000000"/>
                </a:outerShdw>
              </a:effectLst>
              <a:latin typeface="Book Antiqua"/>
            </a:endParaRPr>
          </a:p>
        </p:txBody>
      </p:sp>
      <p:sp>
        <p:nvSpPr>
          <p:cNvPr id="4116" name="Rectangle 20">
            <a:extLst>
              <a:ext uri="{FF2B5EF4-FFF2-40B4-BE49-F238E27FC236}">
                <a16:creationId xmlns:a16="http://schemas.microsoft.com/office/drawing/2014/main" id="{BC1D9F98-3DF3-6947-BED2-385C9E286E89}"/>
              </a:ext>
            </a:extLst>
          </p:cNvPr>
          <p:cNvSpPr>
            <a:spLocks noChangeArrowheads="1"/>
          </p:cNvSpPr>
          <p:nvPr/>
        </p:nvSpPr>
        <p:spPr bwMode="auto">
          <a:xfrm>
            <a:off x="3949700" y="4470400"/>
            <a:ext cx="13843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latin typeface="Book Antiqua"/>
              </a:rPr>
              <a:t>Bộ xương</a:t>
            </a:r>
            <a:endParaRPr lang="en-US" b="1" i="1">
              <a:solidFill>
                <a:srgbClr val="FDE3BA"/>
              </a:solidFill>
              <a:effectLst>
                <a:outerShdw blurRad="38100" dist="38100" dir="2700000" algn="tl">
                  <a:srgbClr val="000000"/>
                </a:outerShdw>
              </a:effectLst>
              <a:latin typeface="Book Antiqua"/>
            </a:endParaRPr>
          </a:p>
        </p:txBody>
      </p:sp>
      <p:sp>
        <p:nvSpPr>
          <p:cNvPr id="4117" name="Rectangle 21">
            <a:extLst>
              <a:ext uri="{FF2B5EF4-FFF2-40B4-BE49-F238E27FC236}">
                <a16:creationId xmlns:a16="http://schemas.microsoft.com/office/drawing/2014/main" id="{BDBAF69C-B18B-AB4E-B082-4964C47E5803}"/>
              </a:ext>
            </a:extLst>
          </p:cNvPr>
          <p:cNvSpPr>
            <a:spLocks noChangeArrowheads="1"/>
          </p:cNvSpPr>
          <p:nvPr/>
        </p:nvSpPr>
        <p:spPr bwMode="auto">
          <a:xfrm>
            <a:off x="4178300" y="5232400"/>
            <a:ext cx="927100" cy="395288"/>
          </a:xfrm>
          <a:prstGeom prst="rect">
            <a:avLst/>
          </a:prstGeom>
          <a:noFill/>
          <a:ln w="12700">
            <a:noFill/>
            <a:miter lim="800000"/>
            <a:headEnd/>
            <a:tailEnd/>
          </a:ln>
          <a:effectLst/>
        </p:spPr>
        <p:txBody>
          <a:bodyPr lIns="90487" tIns="44450" rIns="90487" bIns="44450">
            <a:spAutoFit/>
          </a:bodyPr>
          <a:lstStyle/>
          <a:p>
            <a:pPr algn="ctr">
              <a:defRPr/>
            </a:pPr>
            <a:r>
              <a:rPr lang="en-US" sz="2000" b="1" i="1" dirty="0" err="1">
                <a:solidFill>
                  <a:srgbClr val="FDE3BA"/>
                </a:solidFill>
                <a:effectLst>
                  <a:outerShdw blurRad="38100" dist="38100" dir="2700000" algn="tl">
                    <a:srgbClr val="000000"/>
                  </a:outerShdw>
                </a:effectLst>
                <a:latin typeface="Book Antiqua"/>
              </a:rPr>
              <a:t>Thịt</a:t>
            </a:r>
            <a:endParaRPr lang="en-US" b="1" i="1" dirty="0">
              <a:solidFill>
                <a:srgbClr val="FDE3BA"/>
              </a:solidFill>
              <a:effectLst>
                <a:outerShdw blurRad="38100" dist="38100" dir="2700000" algn="tl">
                  <a:srgbClr val="000000"/>
                </a:outerShdw>
              </a:effectLst>
              <a:latin typeface="Book Antiqua"/>
            </a:endParaRPr>
          </a:p>
        </p:txBody>
      </p:sp>
      <p:sp>
        <p:nvSpPr>
          <p:cNvPr id="105494" name="AutoShape 22">
            <a:extLst>
              <a:ext uri="{FF2B5EF4-FFF2-40B4-BE49-F238E27FC236}">
                <a16:creationId xmlns:a16="http://schemas.microsoft.com/office/drawing/2014/main" id="{9237AB30-6880-B846-B5A1-D5B91AF63F02}"/>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95" name="AutoShape 23">
            <a:extLst>
              <a:ext uri="{FF2B5EF4-FFF2-40B4-BE49-F238E27FC236}">
                <a16:creationId xmlns:a16="http://schemas.microsoft.com/office/drawing/2014/main" id="{C2B5E871-A5B2-A546-A343-0EE8E112E774}"/>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96" name="AutoShape 24">
            <a:extLst>
              <a:ext uri="{FF2B5EF4-FFF2-40B4-BE49-F238E27FC236}">
                <a16:creationId xmlns:a16="http://schemas.microsoft.com/office/drawing/2014/main" id="{2778F3D1-1DC0-764B-B25E-D98715F965CA}"/>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97" name="AutoShape 25">
            <a:extLst>
              <a:ext uri="{FF2B5EF4-FFF2-40B4-BE49-F238E27FC236}">
                <a16:creationId xmlns:a16="http://schemas.microsoft.com/office/drawing/2014/main" id="{7EFF4700-82A6-C14A-AC2A-959F280E6DF5}"/>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98" name="AutoShape 26">
            <a:extLst>
              <a:ext uri="{FF2B5EF4-FFF2-40B4-BE49-F238E27FC236}">
                <a16:creationId xmlns:a16="http://schemas.microsoft.com/office/drawing/2014/main" id="{2A0AE053-1533-004F-9299-3365B230ED7A}"/>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5499" name="AutoShape 27">
            <a:extLst>
              <a:ext uri="{FF2B5EF4-FFF2-40B4-BE49-F238E27FC236}">
                <a16:creationId xmlns:a16="http://schemas.microsoft.com/office/drawing/2014/main" id="{D08A76C3-2ACE-304D-B39E-9BEF291F4301}"/>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4124" name="Rectangle 28">
            <a:extLst>
              <a:ext uri="{FF2B5EF4-FFF2-40B4-BE49-F238E27FC236}">
                <a16:creationId xmlns:a16="http://schemas.microsoft.com/office/drawing/2014/main" id="{07C5D545-92B6-5846-B62F-68F35D844761}"/>
              </a:ext>
            </a:extLst>
          </p:cNvPr>
          <p:cNvSpPr>
            <a:spLocks noChangeArrowheads="1"/>
          </p:cNvSpPr>
          <p:nvPr/>
        </p:nvSpPr>
        <p:spPr bwMode="auto">
          <a:xfrm>
            <a:off x="1331913" y="1844675"/>
            <a:ext cx="2079625"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KINH THÁNH</a:t>
            </a:r>
          </a:p>
        </p:txBody>
      </p:sp>
      <p:sp>
        <p:nvSpPr>
          <p:cNvPr id="4125" name="Rectangle 29">
            <a:extLst>
              <a:ext uri="{FF2B5EF4-FFF2-40B4-BE49-F238E27FC236}">
                <a16:creationId xmlns:a16="http://schemas.microsoft.com/office/drawing/2014/main" id="{80480B70-AC11-6540-B380-11AC801F8EDE}"/>
              </a:ext>
            </a:extLst>
          </p:cNvPr>
          <p:cNvSpPr>
            <a:spLocks noChangeArrowheads="1"/>
          </p:cNvSpPr>
          <p:nvPr/>
        </p:nvSpPr>
        <p:spPr bwMode="auto">
          <a:xfrm>
            <a:off x="5770563" y="1773238"/>
            <a:ext cx="1789112" cy="454025"/>
          </a:xfrm>
          <a:prstGeom prst="rect">
            <a:avLst/>
          </a:prstGeom>
          <a:solidFill>
            <a:schemeClr val="bg1"/>
          </a:solidFill>
          <a:ln>
            <a:noFill/>
          </a:ln>
          <a:effectLst>
            <a:prstShdw prst="shdw17" dist="17961" dir="2700000">
              <a:srgbClr val="00003D"/>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D49FFF"/>
                </a:solidFill>
                <a:effectLst>
                  <a:outerShdw blurRad="38100" dist="38100" dir="2700000" algn="tl">
                    <a:srgbClr val="000000"/>
                  </a:outerShdw>
                </a:effectLst>
                <a:latin typeface="Hobo" charset="0"/>
              </a:rPr>
              <a:t>BÀI GIẢNG</a:t>
            </a:r>
          </a:p>
        </p:txBody>
      </p:sp>
      <p:sp>
        <p:nvSpPr>
          <p:cNvPr id="4126" name="Rectangle 30">
            <a:extLst>
              <a:ext uri="{FF2B5EF4-FFF2-40B4-BE49-F238E27FC236}">
                <a16:creationId xmlns:a16="http://schemas.microsoft.com/office/drawing/2014/main" id="{4054EBF2-1FAF-B74E-A938-C608A08B0941}"/>
              </a:ext>
            </a:extLst>
          </p:cNvPr>
          <p:cNvSpPr>
            <a:spLocks noChangeArrowheads="1"/>
          </p:cNvSpPr>
          <p:nvPr/>
        </p:nvSpPr>
        <p:spPr bwMode="auto">
          <a:xfrm>
            <a:off x="519113" y="5486400"/>
            <a:ext cx="105886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 Chọn KT</a:t>
            </a:r>
          </a:p>
        </p:txBody>
      </p:sp>
      <p:sp>
        <p:nvSpPr>
          <p:cNvPr id="4127" name="Rectangle 31">
            <a:extLst>
              <a:ext uri="{FF2B5EF4-FFF2-40B4-BE49-F238E27FC236}">
                <a16:creationId xmlns:a16="http://schemas.microsoft.com/office/drawing/2014/main" id="{7A7ADFEE-A2D9-F44A-97E2-B2A7838212E8}"/>
              </a:ext>
            </a:extLst>
          </p:cNvPr>
          <p:cNvSpPr>
            <a:spLocks noChangeArrowheads="1"/>
          </p:cNvSpPr>
          <p:nvPr/>
        </p:nvSpPr>
        <p:spPr bwMode="auto">
          <a:xfrm>
            <a:off x="519113" y="5181600"/>
            <a:ext cx="10763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2 Phân tích</a:t>
            </a:r>
          </a:p>
        </p:txBody>
      </p:sp>
      <p:sp>
        <p:nvSpPr>
          <p:cNvPr id="4128" name="Rectangle 32">
            <a:extLst>
              <a:ext uri="{FF2B5EF4-FFF2-40B4-BE49-F238E27FC236}">
                <a16:creationId xmlns:a16="http://schemas.microsoft.com/office/drawing/2014/main" id="{76F702FB-C441-D54B-8643-F2190428EDA7}"/>
              </a:ext>
            </a:extLst>
          </p:cNvPr>
          <p:cNvSpPr>
            <a:spLocks noChangeArrowheads="1"/>
          </p:cNvSpPr>
          <p:nvPr/>
        </p:nvSpPr>
        <p:spPr bwMode="auto">
          <a:xfrm>
            <a:off x="595313" y="4443413"/>
            <a:ext cx="1020762"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3.1 Bố cục </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giải kinh</a:t>
            </a:r>
          </a:p>
        </p:txBody>
      </p:sp>
      <p:sp>
        <p:nvSpPr>
          <p:cNvPr id="4129" name="Rectangle 33">
            <a:extLst>
              <a:ext uri="{FF2B5EF4-FFF2-40B4-BE49-F238E27FC236}">
                <a16:creationId xmlns:a16="http://schemas.microsoft.com/office/drawing/2014/main" id="{738E7210-7BB5-5740-A0ED-B64D0507BF5F}"/>
              </a:ext>
            </a:extLst>
          </p:cNvPr>
          <p:cNvSpPr>
            <a:spLocks noChangeArrowheads="1"/>
          </p:cNvSpPr>
          <p:nvPr/>
        </p:nvSpPr>
        <p:spPr bwMode="auto">
          <a:xfrm>
            <a:off x="671513" y="3757613"/>
            <a:ext cx="1343025"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3.2 Ý giải kinh</a:t>
            </a:r>
          </a:p>
        </p:txBody>
      </p:sp>
      <p:sp>
        <p:nvSpPr>
          <p:cNvPr id="4130" name="Rectangle 34">
            <a:extLst>
              <a:ext uri="{FF2B5EF4-FFF2-40B4-BE49-F238E27FC236}">
                <a16:creationId xmlns:a16="http://schemas.microsoft.com/office/drawing/2014/main" id="{2620F6A3-102B-7845-B733-43E084F4E381}"/>
              </a:ext>
            </a:extLst>
          </p:cNvPr>
          <p:cNvSpPr>
            <a:spLocks noChangeArrowheads="1"/>
          </p:cNvSpPr>
          <p:nvPr/>
        </p:nvSpPr>
        <p:spPr bwMode="auto">
          <a:xfrm>
            <a:off x="1295400" y="2730500"/>
            <a:ext cx="1490663" cy="520700"/>
          </a:xfrm>
          <a:prstGeom prst="rect">
            <a:avLst/>
          </a:prstGeom>
          <a:noFill/>
          <a:ln w="12700">
            <a:noFill/>
            <a:miter lim="800000"/>
            <a:headEnd/>
            <a:tailEnd/>
          </a:ln>
          <a:effectLst/>
        </p:spPr>
        <p:txBody>
          <a:bodyPr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4   Ba câu hỏi triển khai</a:t>
            </a:r>
          </a:p>
        </p:txBody>
      </p:sp>
      <p:sp>
        <p:nvSpPr>
          <p:cNvPr id="4131" name="Rectangle 35">
            <a:extLst>
              <a:ext uri="{FF2B5EF4-FFF2-40B4-BE49-F238E27FC236}">
                <a16:creationId xmlns:a16="http://schemas.microsoft.com/office/drawing/2014/main" id="{189C9708-99BE-874A-A546-5787F3C79587}"/>
              </a:ext>
            </a:extLst>
          </p:cNvPr>
          <p:cNvSpPr>
            <a:spLocks noChangeArrowheads="1"/>
          </p:cNvSpPr>
          <p:nvPr/>
        </p:nvSpPr>
        <p:spPr bwMode="auto">
          <a:xfrm>
            <a:off x="2916238" y="2116138"/>
            <a:ext cx="3598862" cy="304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5 Điều chúng ta mong độc giả sẽ đáp ứng</a:t>
            </a:r>
          </a:p>
        </p:txBody>
      </p:sp>
      <p:sp>
        <p:nvSpPr>
          <p:cNvPr id="4132" name="Rectangle 36">
            <a:extLst>
              <a:ext uri="{FF2B5EF4-FFF2-40B4-BE49-F238E27FC236}">
                <a16:creationId xmlns:a16="http://schemas.microsoft.com/office/drawing/2014/main" id="{E91C0D2C-AE34-B047-8902-3134EFAB8622}"/>
              </a:ext>
            </a:extLst>
          </p:cNvPr>
          <p:cNvSpPr>
            <a:spLocks noChangeArrowheads="1"/>
          </p:cNvSpPr>
          <p:nvPr/>
        </p:nvSpPr>
        <p:spPr bwMode="auto">
          <a:xfrm>
            <a:off x="6843713" y="3757613"/>
            <a:ext cx="1230312" cy="301625"/>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6 Ý bài giảng</a:t>
            </a:r>
          </a:p>
        </p:txBody>
      </p:sp>
      <p:sp>
        <p:nvSpPr>
          <p:cNvPr id="4133" name="Rectangle 37">
            <a:extLst>
              <a:ext uri="{FF2B5EF4-FFF2-40B4-BE49-F238E27FC236}">
                <a16:creationId xmlns:a16="http://schemas.microsoft.com/office/drawing/2014/main" id="{E5B4AABB-69A7-2842-BE48-88742FF3F526}"/>
              </a:ext>
            </a:extLst>
          </p:cNvPr>
          <p:cNvSpPr>
            <a:spLocks noChangeArrowheads="1"/>
          </p:cNvSpPr>
          <p:nvPr/>
        </p:nvSpPr>
        <p:spPr bwMode="auto">
          <a:xfrm>
            <a:off x="7019925" y="4149725"/>
            <a:ext cx="1639888" cy="93980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7 Bố cục bài giảng</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8 Công bố</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9 Dẫn nhập/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Kết luậnl</a:t>
            </a:r>
          </a:p>
        </p:txBody>
      </p:sp>
      <p:sp>
        <p:nvSpPr>
          <p:cNvPr id="4134" name="Rectangle 38">
            <a:extLst>
              <a:ext uri="{FF2B5EF4-FFF2-40B4-BE49-F238E27FC236}">
                <a16:creationId xmlns:a16="http://schemas.microsoft.com/office/drawing/2014/main" id="{05794676-2C26-F043-B9D0-7724B0B6AD82}"/>
              </a:ext>
            </a:extLst>
          </p:cNvPr>
          <p:cNvSpPr>
            <a:spLocks noChangeArrowheads="1"/>
          </p:cNvSpPr>
          <p:nvPr/>
        </p:nvSpPr>
        <p:spPr bwMode="auto">
          <a:xfrm>
            <a:off x="7377113" y="5281613"/>
            <a:ext cx="939800" cy="514350"/>
          </a:xfrm>
          <a:prstGeom prst="rect">
            <a:avLst/>
          </a:prstGeom>
          <a:noFill/>
          <a:ln w="12700">
            <a:noFill/>
            <a:miter lim="800000"/>
            <a:headEnd/>
            <a:tailEnd/>
          </a:ln>
          <a:effectLst/>
        </p:spPr>
        <p:txBody>
          <a:bodyPr wrap="none" lIns="90487" tIns="44450" rIns="90487" bIns="4445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FFFFFF"/>
                </a:solidFill>
                <a:effectLst>
                  <a:outerShdw blurRad="38100" dist="38100" dir="2700000" algn="tl">
                    <a:srgbClr val="000000"/>
                  </a:outerShdw>
                </a:effectLst>
                <a:latin typeface="Book Antiqua" panose="02040602050305030304" pitchFamily="18" charset="0"/>
              </a:rPr>
              <a:t>10 Viết &amp;</a:t>
            </a:r>
          </a:p>
          <a:p>
            <a:r>
              <a:rPr lang="en-US" altLang="en-US" sz="1400" b="1">
                <a:solidFill>
                  <a:srgbClr val="FFFFFF"/>
                </a:solidFill>
                <a:effectLst>
                  <a:outerShdw blurRad="38100" dist="38100" dir="2700000" algn="tl">
                    <a:srgbClr val="000000"/>
                  </a:outerShdw>
                </a:effectLst>
                <a:latin typeface="Book Antiqua" panose="02040602050305030304" pitchFamily="18" charset="0"/>
              </a:rPr>
              <a:t>     Giảng</a:t>
            </a:r>
          </a:p>
        </p:txBody>
      </p:sp>
      <p:sp>
        <p:nvSpPr>
          <p:cNvPr id="4135" name="Rectangle 39">
            <a:extLst>
              <a:ext uri="{FF2B5EF4-FFF2-40B4-BE49-F238E27FC236}">
                <a16:creationId xmlns:a16="http://schemas.microsoft.com/office/drawing/2014/main" id="{91CE7038-60C2-A447-8EA0-61AC5DACF4C3}"/>
              </a:ext>
            </a:extLst>
          </p:cNvPr>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en-US" sz="1400" b="1" dirty="0" err="1">
                <a:solidFill>
                  <a:srgbClr val="FFFFFF"/>
                </a:solidFill>
                <a:effectLst>
                  <a:outerShdw blurRad="38100" dist="38100" dir="2700000" algn="tl">
                    <a:srgbClr val="000000"/>
                  </a:outerShdw>
                </a:effectLst>
                <a:latin typeface="Book Antiqua"/>
              </a:rPr>
              <a:t>Chư</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trắng</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cho</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thấy</a:t>
            </a:r>
            <a:r>
              <a:rPr lang="en-US" sz="1400" b="1" dirty="0">
                <a:solidFill>
                  <a:srgbClr val="FFFFFF"/>
                </a:solidFill>
                <a:effectLst>
                  <a:outerShdw blurRad="38100" dist="38100" dir="2700000" algn="tl">
                    <a:srgbClr val="000000"/>
                  </a:outerShdw>
                </a:effectLst>
                <a:latin typeface="Book Antiqua"/>
              </a:rPr>
              <a:t> 10 </a:t>
            </a:r>
            <a:r>
              <a:rPr lang="en-US" sz="1400" b="1" dirty="0" err="1">
                <a:solidFill>
                  <a:srgbClr val="FFFFFF"/>
                </a:solidFill>
                <a:effectLst>
                  <a:outerShdw blurRad="38100" dist="38100" dir="2700000" algn="tl">
                    <a:srgbClr val="000000"/>
                  </a:outerShdw>
                </a:effectLst>
                <a:latin typeface="Book Antiqua"/>
              </a:rPr>
              <a:t>bước</a:t>
            </a:r>
            <a:r>
              <a:rPr lang="en-US" sz="1400" b="1" dirty="0">
                <a:solidFill>
                  <a:srgbClr val="FFFFFF"/>
                </a:solidFill>
                <a:effectLst>
                  <a:outerShdw blurRad="38100" dist="38100" dir="2700000" algn="tl">
                    <a:srgbClr val="000000"/>
                  </a:outerShdw>
                </a:effectLst>
                <a:latin typeface="Book Antiqua"/>
              </a:rPr>
              <a:t> </a:t>
            </a:r>
            <a:r>
              <a:rPr lang="en-US" sz="1400" b="1" dirty="0" err="1">
                <a:solidFill>
                  <a:srgbClr val="FFFFFF"/>
                </a:solidFill>
                <a:effectLst>
                  <a:outerShdw blurRad="38100" dist="38100" dir="2700000" algn="tl">
                    <a:srgbClr val="000000"/>
                  </a:outerShdw>
                </a:effectLst>
                <a:latin typeface="Book Antiqua"/>
              </a:rPr>
              <a:t>theo</a:t>
            </a:r>
            <a:r>
              <a:rPr lang="en-US" sz="1400" b="1" dirty="0">
                <a:solidFill>
                  <a:srgbClr val="FFFFFF"/>
                </a:solidFill>
                <a:effectLst>
                  <a:outerShdw blurRad="38100" dist="38100" dir="2700000" algn="tl">
                    <a:srgbClr val="000000"/>
                  </a:outerShdw>
                </a:effectLst>
                <a:latin typeface="Book Antiqua"/>
              </a:rPr>
              <a:t>  Haddon Robinson, </a:t>
            </a:r>
            <a:r>
              <a:rPr lang="en-US" sz="1400" b="1" i="1" dirty="0">
                <a:solidFill>
                  <a:srgbClr val="FFFFFF"/>
                </a:solidFill>
                <a:effectLst>
                  <a:outerShdw blurRad="38100" dist="38100" dir="2700000" algn="tl">
                    <a:srgbClr val="000000"/>
                  </a:outerShdw>
                </a:effectLst>
                <a:latin typeface="Book Antiqua"/>
              </a:rPr>
              <a:t>Biblical Preaching</a:t>
            </a:r>
            <a:endParaRPr lang="en-US" sz="1400" b="1" dirty="0">
              <a:solidFill>
                <a:srgbClr val="FFFFFF"/>
              </a:solidFill>
              <a:effectLst>
                <a:outerShdw blurRad="38100" dist="38100" dir="2700000" algn="tl">
                  <a:srgbClr val="000000"/>
                </a:outerShdw>
              </a:effectLst>
              <a:latin typeface="Book Antiqua"/>
            </a:endParaRPr>
          </a:p>
        </p:txBody>
      </p:sp>
      <p:sp>
        <p:nvSpPr>
          <p:cNvPr id="105512" name="Text Box 41">
            <a:extLst>
              <a:ext uri="{FF2B5EF4-FFF2-40B4-BE49-F238E27FC236}">
                <a16:creationId xmlns:a16="http://schemas.microsoft.com/office/drawing/2014/main" id="{08FB705E-16CE-0548-A088-3A10873EEA2D}"/>
              </a:ext>
            </a:extLst>
          </p:cNvPr>
          <p:cNvSpPr txBox="1">
            <a:spLocks noChangeArrowheads="1"/>
          </p:cNvSpPr>
          <p:nvPr/>
        </p:nvSpPr>
        <p:spPr bwMode="auto">
          <a:xfrm>
            <a:off x="5064125" y="6521450"/>
            <a:ext cx="4079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66"/>
                </a:solidFill>
              </a:rPr>
              <a:t>Dr Rick Griffith, Singapore Bible College</a:t>
            </a:r>
          </a:p>
        </p:txBody>
      </p:sp>
      <p:sp>
        <p:nvSpPr>
          <p:cNvPr id="43" name="Oval 41">
            <a:extLst>
              <a:ext uri="{FF2B5EF4-FFF2-40B4-BE49-F238E27FC236}">
                <a16:creationId xmlns:a16="http://schemas.microsoft.com/office/drawing/2014/main" id="{0EB7FAB0-99B0-7040-95EE-E7083E67C3F9}"/>
              </a:ext>
            </a:extLst>
          </p:cNvPr>
          <p:cNvSpPr>
            <a:spLocks noChangeArrowheads="1"/>
          </p:cNvSpPr>
          <p:nvPr/>
        </p:nvSpPr>
        <p:spPr bwMode="auto">
          <a:xfrm rot="-103173">
            <a:off x="5256213" y="4110038"/>
            <a:ext cx="2120900" cy="990600"/>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Bible picture2">
            <a:extLst>
              <a:ext uri="{FF2B5EF4-FFF2-40B4-BE49-F238E27FC236}">
                <a16:creationId xmlns:a16="http://schemas.microsoft.com/office/drawing/2014/main" id="{07501ACE-1181-214D-BBEF-C3BC4CEEC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a:extLst>
              <a:ext uri="{FF2B5EF4-FFF2-40B4-BE49-F238E27FC236}">
                <a16:creationId xmlns:a16="http://schemas.microsoft.com/office/drawing/2014/main" id="{4006B183-2F5B-3740-B52A-1D1C3A804085}"/>
              </a:ext>
            </a:extLst>
          </p:cNvPr>
          <p:cNvSpPr txBox="1">
            <a:spLocks noChangeArrowheads="1"/>
          </p:cNvSpPr>
          <p:nvPr/>
        </p:nvSpPr>
        <p:spPr bwMode="auto">
          <a:xfrm>
            <a:off x="4724400" y="1676400"/>
            <a:ext cx="45958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UcPeriod"/>
            </a:pPr>
            <a:r>
              <a:rPr lang="en-US" altLang="en-US" sz="2800" b="1">
                <a:solidFill>
                  <a:schemeClr val="bg1"/>
                </a:solidFill>
              </a:rPr>
              <a:t>Phân biệt ý tưởng</a:t>
            </a:r>
          </a:p>
          <a:p>
            <a:pPr>
              <a:buFont typeface="Arial" panose="020B0604020202020204" pitchFamily="34" charset="0"/>
              <a:buAutoNum type="alphaUcPeriod"/>
            </a:pPr>
            <a:r>
              <a:rPr lang="en-US" altLang="en-US" sz="2800" b="1">
                <a:solidFill>
                  <a:schemeClr val="bg1"/>
                </a:solidFill>
              </a:rPr>
              <a:t>Nhất quán ký hiệu</a:t>
            </a:r>
          </a:p>
          <a:p>
            <a:pPr>
              <a:buFont typeface="Arial" panose="020B0604020202020204" pitchFamily="34" charset="0"/>
              <a:buAutoNum type="alphaUcPeriod"/>
            </a:pPr>
            <a:r>
              <a:rPr lang="en-US" altLang="en-US" sz="2800" b="1">
                <a:solidFill>
                  <a:schemeClr val="bg1"/>
                </a:solidFill>
              </a:rPr>
              <a:t>Chuyển mạch</a:t>
            </a:r>
          </a:p>
          <a:p>
            <a:pPr>
              <a:buFont typeface="Arial" panose="020B0604020202020204" pitchFamily="34" charset="0"/>
              <a:buAutoNum type="alphaUcPeriod"/>
            </a:pPr>
            <a:r>
              <a:rPr lang="en-US" altLang="en-US" sz="2800" b="1">
                <a:solidFill>
                  <a:schemeClr val="bg1"/>
                </a:solidFill>
              </a:rPr>
              <a:t>Chuyển mạch quy nạp</a:t>
            </a:r>
          </a:p>
          <a:p>
            <a:pPr>
              <a:buFont typeface="Arial" panose="020B0604020202020204" pitchFamily="34" charset="0"/>
              <a:buAutoNum type="alphaUcPeriod"/>
            </a:pPr>
            <a:r>
              <a:rPr lang="en-US" altLang="en-US" sz="2800" b="1">
                <a:solidFill>
                  <a:schemeClr val="bg1"/>
                </a:solidFill>
              </a:rPr>
              <a:t>Dùng ý tưởng đầy đủ</a:t>
            </a:r>
          </a:p>
        </p:txBody>
      </p:sp>
      <p:sp>
        <p:nvSpPr>
          <p:cNvPr id="142339" name="Text Box 5">
            <a:extLst>
              <a:ext uri="{FF2B5EF4-FFF2-40B4-BE49-F238E27FC236}">
                <a16:creationId xmlns:a16="http://schemas.microsoft.com/office/drawing/2014/main" id="{43946B27-6774-1243-8E60-0FDE273750A1}"/>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6" name="Rectangle 2">
            <a:extLst>
              <a:ext uri="{FF2B5EF4-FFF2-40B4-BE49-F238E27FC236}">
                <a16:creationId xmlns:a16="http://schemas.microsoft.com/office/drawing/2014/main" id="{BA64BF44-3C59-DD44-8CCE-0428DD3E9525}"/>
              </a:ext>
            </a:extLst>
          </p:cNvPr>
          <p:cNvSpPr txBox="1">
            <a:spLocks noChangeArrowheads="1"/>
          </p:cNvSpPr>
          <p:nvPr/>
        </p:nvSpPr>
        <p:spPr bwMode="auto">
          <a:xfrm>
            <a:off x="0" y="274638"/>
            <a:ext cx="9067800" cy="1066800"/>
          </a:xfrm>
          <a:prstGeom prst="rect">
            <a:avLst/>
          </a:prstGeom>
          <a:noFill/>
          <a:ln>
            <a:noFill/>
          </a:ln>
          <a:effectLst>
            <a:outerShdw blurRad="63500" dist="107763" dir="135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a:solidFill>
                  <a:schemeClr val="bg1"/>
                </a:solidFill>
              </a:rPr>
              <a:t>Cách thực hiện bố cục đúng</a:t>
            </a:r>
            <a:endParaRPr lang="en-US"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7988">
                                            <p:txEl>
                                              <p:pRg st="4" end="4"/>
                                            </p:txEl>
                                          </p:spTgt>
                                        </p:tgtEl>
                                        <p:attrNameLst>
                                          <p:attrName>style.visibility</p:attrName>
                                        </p:attrNameLst>
                                      </p:cBhvr>
                                      <p:to>
                                        <p:strVal val="visible"/>
                                      </p:to>
                                    </p:set>
                                    <p:animEffect transition="in" filter="barn(inHorizontal)">
                                      <p:cBhvr>
                                        <p:cTn id="7" dur="500"/>
                                        <p:tgtEl>
                                          <p:spTgt spid="2979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a:extLst>
              <a:ext uri="{FF2B5EF4-FFF2-40B4-BE49-F238E27FC236}">
                <a16:creationId xmlns:a16="http://schemas.microsoft.com/office/drawing/2014/main" id="{0DFBECD3-23E6-1147-B23B-37B386AC9594}"/>
              </a:ext>
            </a:extLst>
          </p:cNvPr>
          <p:cNvSpPr>
            <a:spLocks noGrp="1" noChangeArrowheads="1"/>
          </p:cNvSpPr>
          <p:nvPr>
            <p:ph type="title" idx="4294967295"/>
          </p:nvPr>
        </p:nvSpPr>
        <p:spPr>
          <a:xfrm>
            <a:off x="0" y="228600"/>
            <a:ext cx="8532813"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cs typeface="Arial" panose="020B0604020202020204" pitchFamily="34" charset="0"/>
              </a:rPr>
              <a:t>Đừng Làm Bố cục thế này! (Cv.</a:t>
            </a:r>
            <a:r>
              <a:rPr lang="en-US" altLang="zh-TW" sz="3600" b="1">
                <a:solidFill>
                  <a:srgbClr val="FFFFFF"/>
                </a:solidFill>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41987" name="Text Box 16">
            <a:extLst>
              <a:ext uri="{FF2B5EF4-FFF2-40B4-BE49-F238E27FC236}">
                <a16:creationId xmlns:a16="http://schemas.microsoft.com/office/drawing/2014/main" id="{87572B34-386A-7544-A625-49C667A2F94B}"/>
              </a:ext>
            </a:extLst>
          </p:cNvPr>
          <p:cNvSpPr txBox="1">
            <a:spLocks noChangeArrowheads="1"/>
          </p:cNvSpPr>
          <p:nvPr/>
        </p:nvSpPr>
        <p:spPr bwMode="auto">
          <a:xfrm>
            <a:off x="609600" y="995363"/>
            <a:ext cx="85344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YC</a:t>
            </a:r>
            <a:r>
              <a:rPr lang="en-US" altLang="en-US" sz="3200" b="1">
                <a:solidFill>
                  <a:srgbClr val="FFFFFF"/>
                </a:solidFill>
                <a:cs typeface="Arial" panose="020B0604020202020204" pitchFamily="34" charset="0"/>
              </a:rPr>
              <a:t>: Hội thánh phát sinh nan đề</a:t>
            </a:r>
          </a:p>
        </p:txBody>
      </p:sp>
      <p:sp>
        <p:nvSpPr>
          <p:cNvPr id="41988" name="Text Box 18">
            <a:extLst>
              <a:ext uri="{FF2B5EF4-FFF2-40B4-BE49-F238E27FC236}">
                <a16:creationId xmlns:a16="http://schemas.microsoft.com/office/drawing/2014/main" id="{924541DB-1B93-F047-9E82-8D6F964AE0BC}"/>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solidFill>
                <a:srgbClr val="000000"/>
              </a:solidFill>
              <a:cs typeface="Arial" charset="0"/>
            </a:endParaRPr>
          </a:p>
        </p:txBody>
      </p:sp>
      <p:sp>
        <p:nvSpPr>
          <p:cNvPr id="41989" name="Text Box 19">
            <a:extLst>
              <a:ext uri="{FF2B5EF4-FFF2-40B4-BE49-F238E27FC236}">
                <a16:creationId xmlns:a16="http://schemas.microsoft.com/office/drawing/2014/main" id="{E7E61086-0788-2B4D-AEB1-76FD45E23299}"/>
              </a:ext>
            </a:extLst>
          </p:cNvPr>
          <p:cNvSpPr txBox="1">
            <a:spLocks noChangeArrowheads="1"/>
          </p:cNvSpPr>
          <p:nvPr/>
        </p:nvSpPr>
        <p:spPr bwMode="auto">
          <a:xfrm>
            <a:off x="609600" y="1981200"/>
            <a:ext cx="864235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FF"/>
                </a:solidFill>
                <a:cs typeface="Arial" panose="020B0604020202020204" pitchFamily="34" charset="0"/>
              </a:rPr>
              <a:t>I. Những lãnh đạo giữa vòng tín hữu của họ</a:t>
            </a:r>
          </a:p>
        </p:txBody>
      </p:sp>
      <p:sp>
        <p:nvSpPr>
          <p:cNvPr id="41990" name="Text Box 20">
            <a:extLst>
              <a:ext uri="{FF2B5EF4-FFF2-40B4-BE49-F238E27FC236}">
                <a16:creationId xmlns:a16="http://schemas.microsoft.com/office/drawing/2014/main" id="{3EC92CB4-732F-3843-8968-EEF76425FC68}"/>
              </a:ext>
            </a:extLst>
          </p:cNvPr>
          <p:cNvSpPr txBox="1">
            <a:spLocks noChangeArrowheads="1"/>
          </p:cNvSpPr>
          <p:nvPr/>
        </p:nvSpPr>
        <p:spPr bwMode="auto">
          <a:xfrm>
            <a:off x="1447800" y="2921000"/>
            <a:ext cx="7543800" cy="1290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rgbClr val="FFFFFF"/>
                </a:solidFill>
                <a:cs typeface="Arial" panose="020B0604020202020204" pitchFamily="34" charset="0"/>
              </a:rPr>
              <a:t>A. Phát triển (1a)</a:t>
            </a:r>
            <a:br>
              <a:rPr lang="en-US" altLang="en-US" sz="3200" b="1">
                <a:solidFill>
                  <a:srgbClr val="FFFFFF"/>
                </a:solidFill>
                <a:cs typeface="Arial" panose="020B0604020202020204" pitchFamily="34" charset="0"/>
              </a:rPr>
            </a:br>
            <a:r>
              <a:rPr lang="en-US" altLang="en-US" sz="3200" b="1">
                <a:solidFill>
                  <a:srgbClr val="FFFFFF"/>
                </a:solidFill>
                <a:cs typeface="Arial" panose="020B0604020202020204" pitchFamily="34" charset="0"/>
              </a:rPr>
              <a:t>B.  Thực phẩm (1b)</a:t>
            </a:r>
            <a:br>
              <a:rPr lang="en-US" altLang="en-US" sz="3200" b="1">
                <a:solidFill>
                  <a:srgbClr val="FFFFFF"/>
                </a:solidFill>
                <a:cs typeface="Arial" panose="020B0604020202020204" pitchFamily="34" charset="0"/>
              </a:rPr>
            </a:br>
            <a:r>
              <a:rPr lang="en-US" altLang="en-US" sz="3200" b="1">
                <a:solidFill>
                  <a:srgbClr val="FFFFFF"/>
                </a:solidFill>
                <a:cs typeface="Arial" panose="020B0604020202020204" pitchFamily="34" charset="0"/>
              </a:rPr>
              <a:t>C.  Lãnh đạo (2-6)</a:t>
            </a:r>
          </a:p>
        </p:txBody>
      </p:sp>
      <p:sp>
        <p:nvSpPr>
          <p:cNvPr id="41991" name="Text Box 21">
            <a:extLst>
              <a:ext uri="{FF2B5EF4-FFF2-40B4-BE49-F238E27FC236}">
                <a16:creationId xmlns:a16="http://schemas.microsoft.com/office/drawing/2014/main" id="{6D736A9A-316B-ED4C-9287-B20639005EA0}"/>
              </a:ext>
            </a:extLst>
          </p:cNvPr>
          <p:cNvSpPr txBox="1">
            <a:spLocks noChangeArrowheads="1"/>
          </p:cNvSpPr>
          <p:nvPr/>
        </p:nvSpPr>
        <p:spPr bwMode="auto">
          <a:xfrm>
            <a:off x="914400" y="4495800"/>
            <a:ext cx="8077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rgbClr val="FFFFFF"/>
                </a:solidFill>
                <a:cs typeface="Arial" panose="020B0604020202020204" pitchFamily="34" charset="0"/>
              </a:rPr>
              <a:t>II. Lãnh đạo giữa vòng tín hữu của chúng ta (</a:t>
            </a:r>
            <a:r>
              <a:rPr lang="en-US" altLang="en-US" sz="3200" b="1">
                <a:solidFill>
                  <a:srgbClr val="FFFF00"/>
                </a:solidFill>
                <a:cs typeface="Arial" panose="020B0604020202020204" pitchFamily="34" charset="0"/>
              </a:rPr>
              <a:t>MI</a:t>
            </a:r>
            <a:r>
              <a:rPr lang="en-US" altLang="en-US" sz="3200" b="1">
                <a:solidFill>
                  <a:srgbClr val="FFFFFF"/>
                </a:solidFill>
                <a:cs typeface="Arial" panose="020B0604020202020204" pitchFamily="34" charset="0"/>
              </a:rPr>
              <a:t>)</a:t>
            </a:r>
          </a:p>
        </p:txBody>
      </p:sp>
      <p:sp>
        <p:nvSpPr>
          <p:cNvPr id="41992" name="Text Box 30">
            <a:extLst>
              <a:ext uri="{FF2B5EF4-FFF2-40B4-BE49-F238E27FC236}">
                <a16:creationId xmlns:a16="http://schemas.microsoft.com/office/drawing/2014/main" id="{7D6F33A5-FC35-4046-BD40-1A55378096AB}"/>
              </a:ext>
            </a:extLst>
          </p:cNvPr>
          <p:cNvSpPr txBox="1">
            <a:spLocks noChangeArrowheads="1"/>
          </p:cNvSpPr>
          <p:nvPr/>
        </p:nvSpPr>
        <p:spPr bwMode="auto">
          <a:xfrm>
            <a:off x="1600200" y="5446713"/>
            <a:ext cx="7543800" cy="12906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rgbClr val="FFFFFF"/>
                </a:solidFill>
                <a:cs typeface="Arial" panose="020B0604020202020204" pitchFamily="34" charset="0"/>
              </a:rPr>
              <a:t>A.  Sự phát triển của chúng ta</a:t>
            </a:r>
            <a:br>
              <a:rPr lang="en-US" altLang="en-US" sz="3200" b="1">
                <a:solidFill>
                  <a:srgbClr val="FFFFFF"/>
                </a:solidFill>
                <a:cs typeface="Arial" panose="020B0604020202020204" pitchFamily="34" charset="0"/>
              </a:rPr>
            </a:br>
            <a:r>
              <a:rPr lang="en-US" altLang="en-US" sz="3200" b="1">
                <a:solidFill>
                  <a:srgbClr val="FFFFFF"/>
                </a:solidFill>
                <a:cs typeface="Arial" panose="020B0604020202020204" pitchFamily="34" charset="0"/>
              </a:rPr>
              <a:t>B.  Nan đề chính của chúng ta</a:t>
            </a:r>
            <a:br>
              <a:rPr lang="en-US" altLang="en-US" sz="3200" b="1">
                <a:solidFill>
                  <a:srgbClr val="FFFFFF"/>
                </a:solidFill>
                <a:cs typeface="Arial" panose="020B0604020202020204" pitchFamily="34" charset="0"/>
              </a:rPr>
            </a:br>
            <a:r>
              <a:rPr lang="en-US" altLang="en-US" sz="3200" b="1">
                <a:solidFill>
                  <a:srgbClr val="FFFFFF"/>
                </a:solidFill>
                <a:cs typeface="Arial" panose="020B0604020202020204" pitchFamily="34" charset="0"/>
              </a:rPr>
              <a:t>C.  Giải pháp của chúng ta</a:t>
            </a:r>
          </a:p>
        </p:txBody>
      </p:sp>
      <p:sp>
        <p:nvSpPr>
          <p:cNvPr id="41993" name="AutoShape 31">
            <a:extLst>
              <a:ext uri="{FF2B5EF4-FFF2-40B4-BE49-F238E27FC236}">
                <a16:creationId xmlns:a16="http://schemas.microsoft.com/office/drawing/2014/main" id="{1C7C9D2E-3D59-F343-951A-88AACF8A1D67}"/>
              </a:ext>
            </a:extLst>
          </p:cNvPr>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solidFill>
                <a:srgbClr val="000000"/>
              </a:solidFill>
              <a:latin typeface="Arial" charset="0"/>
              <a:ea typeface="ＭＳ Ｐゴシック" charset="0"/>
              <a:cs typeface="Arial" charset="0"/>
            </a:endParaRPr>
          </a:p>
        </p:txBody>
      </p:sp>
      <p:sp>
        <p:nvSpPr>
          <p:cNvPr id="41994" name="AutoShape 32">
            <a:extLst>
              <a:ext uri="{FF2B5EF4-FFF2-40B4-BE49-F238E27FC236}">
                <a16:creationId xmlns:a16="http://schemas.microsoft.com/office/drawing/2014/main" id="{5393FE87-613F-2F41-AD04-07F2BE84E805}"/>
              </a:ext>
            </a:extLst>
          </p:cNvPr>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solidFill>
                <a:srgbClr val="000000"/>
              </a:solidFill>
              <a:latin typeface="Arial" charset="0"/>
              <a:ea typeface="ＭＳ Ｐゴシック" charset="0"/>
              <a:cs typeface="Arial" charset="0"/>
            </a:endParaRPr>
          </a:p>
        </p:txBody>
      </p:sp>
      <p:sp>
        <p:nvSpPr>
          <p:cNvPr id="41995" name="AutoShape 33">
            <a:extLst>
              <a:ext uri="{FF2B5EF4-FFF2-40B4-BE49-F238E27FC236}">
                <a16:creationId xmlns:a16="http://schemas.microsoft.com/office/drawing/2014/main" id="{B2954561-06C3-724A-B5AA-0763D91252A9}"/>
              </a:ext>
            </a:extLst>
          </p:cNvPr>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solidFill>
                <a:srgbClr val="000000"/>
              </a:solidFill>
              <a:latin typeface="Arial" charset="0"/>
              <a:ea typeface="ＭＳ Ｐゴシック" charset="0"/>
              <a:cs typeface="Arial" charset="0"/>
            </a:endParaRPr>
          </a:p>
        </p:txBody>
      </p:sp>
      <p:sp>
        <p:nvSpPr>
          <p:cNvPr id="12" name="Rectangle 29">
            <a:extLst>
              <a:ext uri="{FF2B5EF4-FFF2-40B4-BE49-F238E27FC236}">
                <a16:creationId xmlns:a16="http://schemas.microsoft.com/office/drawing/2014/main" id="{819CBAB3-BCCD-784E-8E0F-4E5789979A05}"/>
              </a:ext>
            </a:extLst>
          </p:cNvPr>
          <p:cNvSpPr txBox="1">
            <a:spLocks noChangeArrowheads="1"/>
          </p:cNvSpPr>
          <p:nvPr/>
        </p:nvSpPr>
        <p:spPr bwMode="auto">
          <a:xfrm rot="-709979">
            <a:off x="454025" y="3097213"/>
            <a:ext cx="8532813" cy="923925"/>
          </a:xfrm>
          <a:prstGeom prst="rect">
            <a:avLst/>
          </a:prstGeom>
          <a:solidFill>
            <a:srgbClr val="660066"/>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5400" b="1">
                <a:solidFill>
                  <a:srgbClr val="FFFFFF"/>
                </a:solidFill>
                <a:cs typeface="Arial" charset="0"/>
              </a:rPr>
              <a:t>Viết câu đầy đủ!</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0205" name="Rectangle 29">
            <a:extLst>
              <a:ext uri="{FF2B5EF4-FFF2-40B4-BE49-F238E27FC236}">
                <a16:creationId xmlns:a16="http://schemas.microsoft.com/office/drawing/2014/main" id="{FBEDBB8A-4792-CD43-A3BD-559A5190545D}"/>
              </a:ext>
            </a:extLst>
          </p:cNvPr>
          <p:cNvSpPr>
            <a:spLocks noGrp="1" noChangeArrowheads="1"/>
          </p:cNvSpPr>
          <p:nvPr>
            <p:ph type="title" idx="4294967295"/>
          </p:nvPr>
        </p:nvSpPr>
        <p:spPr>
          <a:xfrm>
            <a:off x="609600" y="296863"/>
            <a:ext cx="8183563" cy="646112"/>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cs typeface="Arial" panose="020B0604020202020204" pitchFamily="34" charset="0"/>
              </a:rPr>
              <a:t>Diễn Dịch Đơn Giản (Công Vụ</a:t>
            </a:r>
            <a:r>
              <a:rPr lang="en-US" altLang="zh-TW" sz="3600" b="1">
                <a:solidFill>
                  <a:srgbClr val="FFFFFF"/>
                </a:solidFill>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43011" name="Text Box 16">
            <a:extLst>
              <a:ext uri="{FF2B5EF4-FFF2-40B4-BE49-F238E27FC236}">
                <a16:creationId xmlns:a16="http://schemas.microsoft.com/office/drawing/2014/main" id="{BEF93B23-8C20-B741-B057-13F9B903D0C1}"/>
              </a:ext>
            </a:extLst>
          </p:cNvPr>
          <p:cNvSpPr txBox="1">
            <a:spLocks noChangeArrowheads="1"/>
          </p:cNvSpPr>
          <p:nvPr/>
        </p:nvSpPr>
        <p:spPr bwMode="auto">
          <a:xfrm>
            <a:off x="609600" y="995363"/>
            <a:ext cx="8534400" cy="12747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CYC</a:t>
            </a:r>
            <a:r>
              <a:rPr lang="en-US" altLang="en-US" sz="3200" b="1">
                <a:solidFill>
                  <a:schemeClr val="bg1"/>
                </a:solidFill>
                <a:cs typeface="Arial" panose="020B0604020202020204" pitchFamily="34" charset="0"/>
              </a:rPr>
              <a:t>: Khi Hội thánh phát triển nảy sinh những nan đề, chúng ta phải có những lãnh đạo trong vòng tín hữu giải quyết</a:t>
            </a:r>
          </a:p>
        </p:txBody>
      </p:sp>
      <p:sp>
        <p:nvSpPr>
          <p:cNvPr id="43012" name="Text Box 18">
            <a:extLst>
              <a:ext uri="{FF2B5EF4-FFF2-40B4-BE49-F238E27FC236}">
                <a16:creationId xmlns:a16="http://schemas.microsoft.com/office/drawing/2014/main" id="{3C0E00BE-1928-4746-A492-73E8590E749E}"/>
              </a:ext>
            </a:extLst>
          </p:cNvPr>
          <p:cNvSpPr txBox="1">
            <a:spLocks noChangeArrowheads="1"/>
          </p:cNvSpPr>
          <p:nvPr/>
        </p:nvSpPr>
        <p:spPr bwMode="auto">
          <a:xfrm>
            <a:off x="8559800"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50</a:t>
            </a:r>
            <a:endParaRPr lang="en-US" sz="2000" b="1">
              <a:cs typeface="Arial" charset="0"/>
            </a:endParaRPr>
          </a:p>
        </p:txBody>
      </p:sp>
      <p:sp>
        <p:nvSpPr>
          <p:cNvPr id="43013" name="Text Box 19">
            <a:extLst>
              <a:ext uri="{FF2B5EF4-FFF2-40B4-BE49-F238E27FC236}">
                <a16:creationId xmlns:a16="http://schemas.microsoft.com/office/drawing/2014/main" id="{77A82139-A96D-1848-8A7D-3A6A5DB9E1B2}"/>
              </a:ext>
            </a:extLst>
          </p:cNvPr>
          <p:cNvSpPr txBox="1">
            <a:spLocks noChangeArrowheads="1"/>
          </p:cNvSpPr>
          <p:nvPr/>
        </p:nvSpPr>
        <p:spPr bwMode="auto">
          <a:xfrm>
            <a:off x="914400" y="2244725"/>
            <a:ext cx="80772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a:t>
            </a:r>
            <a:r>
              <a:rPr lang="en-US" altLang="en-US" sz="2800" b="1">
                <a:solidFill>
                  <a:schemeClr val="bg1"/>
                </a:solidFill>
                <a:cs typeface="Arial" panose="020B0604020202020204" pitchFamily="34" charset="0"/>
              </a:rPr>
              <a:t>Giải pháp cho nan đề nảy sinh ở Giê-ru-sa-lem là những lãnh đạo trong vòng tín hữu</a:t>
            </a:r>
          </a:p>
        </p:txBody>
      </p:sp>
      <p:sp>
        <p:nvSpPr>
          <p:cNvPr id="43014" name="Text Box 20">
            <a:extLst>
              <a:ext uri="{FF2B5EF4-FFF2-40B4-BE49-F238E27FC236}">
                <a16:creationId xmlns:a16="http://schemas.microsoft.com/office/drawing/2014/main" id="{36B2ED49-CF95-CE48-B93D-5F667E06450D}"/>
              </a:ext>
            </a:extLst>
          </p:cNvPr>
          <p:cNvSpPr txBox="1">
            <a:spLocks noChangeArrowheads="1"/>
          </p:cNvSpPr>
          <p:nvPr/>
        </p:nvSpPr>
        <p:spPr bwMode="auto">
          <a:xfrm>
            <a:off x="1447800" y="3146425"/>
            <a:ext cx="7543800" cy="11271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  Hội thánh Giê-</a:t>
            </a:r>
            <a:r>
              <a:rPr lang="en-US" altLang="en-US" sz="2800" b="1" i="1">
                <a:solidFill>
                  <a:schemeClr val="bg1"/>
                </a:solidFill>
                <a:cs typeface="Arial" panose="020B0604020202020204" pitchFamily="34" charset="0"/>
              </a:rPr>
              <a:t>ru-sale</a:t>
            </a:r>
            <a:r>
              <a:rPr lang="en-US" altLang="en-US" sz="2800" b="1">
                <a:solidFill>
                  <a:schemeClr val="bg1"/>
                </a:solidFill>
                <a:cs typeface="Arial" panose="020B0604020202020204" pitchFamily="34" charset="0"/>
              </a:rPr>
              <a:t>m</a:t>
            </a:r>
            <a:r>
              <a:rPr lang="en-US" altLang="ja-JP" sz="2800" b="1">
                <a:solidFill>
                  <a:schemeClr val="bg1"/>
                </a:solidFill>
                <a:cs typeface="Arial" panose="020B0604020202020204" pitchFamily="34" charset="0"/>
              </a:rPr>
              <a:t> phát triển (1a)</a:t>
            </a:r>
            <a:br>
              <a:rPr lang="en-US" altLang="ja-JP" sz="2800" b="1">
                <a:solidFill>
                  <a:schemeClr val="bg1"/>
                </a:solidFill>
                <a:cs typeface="Arial" panose="020B0604020202020204" pitchFamily="34" charset="0"/>
              </a:rPr>
            </a:br>
            <a:r>
              <a:rPr lang="en-US" altLang="ja-JP" sz="2800" b="1">
                <a:solidFill>
                  <a:schemeClr val="bg1"/>
                </a:solidFill>
                <a:cs typeface="Arial" panose="020B0604020202020204" pitchFamily="34" charset="0"/>
              </a:rPr>
              <a:t>B.  Họ có nan đề về thực phầm (1b)</a:t>
            </a:r>
            <a:br>
              <a:rPr lang="en-US" altLang="ja-JP" sz="2800" b="1">
                <a:solidFill>
                  <a:schemeClr val="bg1"/>
                </a:solidFill>
                <a:cs typeface="Arial" panose="020B0604020202020204" pitchFamily="34" charset="0"/>
              </a:rPr>
            </a:br>
            <a:r>
              <a:rPr lang="en-US" altLang="ja-JP" sz="2800" b="1">
                <a:solidFill>
                  <a:schemeClr val="bg1"/>
                </a:solidFill>
                <a:cs typeface="Arial" panose="020B0604020202020204" pitchFamily="34" charset="0"/>
              </a:rPr>
              <a:t>C.  Họ chỉ định các lãnh đạo (2-6)</a:t>
            </a:r>
            <a:endParaRPr lang="en-US" altLang="en-US" sz="2800" b="1">
              <a:solidFill>
                <a:schemeClr val="bg1"/>
              </a:solidFill>
              <a:cs typeface="Arial" panose="020B0604020202020204" pitchFamily="34" charset="0"/>
            </a:endParaRPr>
          </a:p>
        </p:txBody>
      </p:sp>
      <p:sp>
        <p:nvSpPr>
          <p:cNvPr id="43015" name="Text Box 21">
            <a:extLst>
              <a:ext uri="{FF2B5EF4-FFF2-40B4-BE49-F238E27FC236}">
                <a16:creationId xmlns:a16="http://schemas.microsoft.com/office/drawing/2014/main" id="{86F9EB35-C3C9-7943-A2CE-DC1203E687FF}"/>
              </a:ext>
            </a:extLst>
          </p:cNvPr>
          <p:cNvSpPr txBox="1">
            <a:spLocks noChangeArrowheads="1"/>
          </p:cNvSpPr>
          <p:nvPr/>
        </p:nvSpPr>
        <p:spPr bwMode="auto">
          <a:xfrm>
            <a:off x="914400" y="4365625"/>
            <a:ext cx="8077200" cy="11747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 </a:t>
            </a:r>
            <a:r>
              <a:rPr lang="en-US" altLang="en-US" sz="2800" b="1">
                <a:solidFill>
                  <a:schemeClr val="bg1"/>
                </a:solidFill>
                <a:cs typeface="Arial" panose="020B0604020202020204" pitchFamily="34" charset="0"/>
              </a:rPr>
              <a:t>Giải pháp cho nan đề của Hội thánh chúng ta là phân bổ các lãnh đạo trong vòng tín hữu (</a:t>
            </a:r>
            <a:r>
              <a:rPr lang="en-US" altLang="en-US" sz="2800" b="1">
                <a:solidFill>
                  <a:srgbClr val="FFFF00"/>
                </a:solidFill>
                <a:cs typeface="Arial" panose="020B0604020202020204" pitchFamily="34" charset="0"/>
              </a:rPr>
              <a:t>YC</a:t>
            </a:r>
            <a:r>
              <a:rPr lang="en-US" altLang="en-US" sz="2800" b="1">
                <a:solidFill>
                  <a:schemeClr val="bg1"/>
                </a:solidFill>
                <a:cs typeface="Arial" panose="020B0604020202020204" pitchFamily="34" charset="0"/>
              </a:rPr>
              <a:t>)</a:t>
            </a:r>
          </a:p>
        </p:txBody>
      </p:sp>
      <p:sp>
        <p:nvSpPr>
          <p:cNvPr id="43016" name="Text Box 30">
            <a:extLst>
              <a:ext uri="{FF2B5EF4-FFF2-40B4-BE49-F238E27FC236}">
                <a16:creationId xmlns:a16="http://schemas.microsoft.com/office/drawing/2014/main" id="{6CD82F2D-E10E-4B4F-8E7C-A87CB1746523}"/>
              </a:ext>
            </a:extLst>
          </p:cNvPr>
          <p:cNvSpPr txBox="1">
            <a:spLocks noChangeArrowheads="1"/>
          </p:cNvSpPr>
          <p:nvPr/>
        </p:nvSpPr>
        <p:spPr bwMode="auto">
          <a:xfrm>
            <a:off x="1600200" y="5446713"/>
            <a:ext cx="7543800" cy="147161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2800" b="1">
                <a:solidFill>
                  <a:schemeClr val="bg1"/>
                </a:solidFill>
                <a:cs typeface="Arial" panose="020B0604020202020204" pitchFamily="34" charset="0"/>
              </a:rPr>
              <a:t>A.  Chúng ta đang phát triển…</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B.  Nan đề của chúng ta là…</a:t>
            </a:r>
            <a:br>
              <a:rPr lang="en-US" altLang="en-US" sz="2800" b="1">
                <a:solidFill>
                  <a:schemeClr val="bg1"/>
                </a:solidFill>
                <a:cs typeface="Arial" panose="020B0604020202020204" pitchFamily="34" charset="0"/>
              </a:rPr>
            </a:br>
            <a:r>
              <a:rPr lang="en-US" altLang="en-US" sz="2800" b="1">
                <a:solidFill>
                  <a:schemeClr val="bg1"/>
                </a:solidFill>
                <a:cs typeface="Arial" panose="020B0604020202020204" pitchFamily="34" charset="0"/>
              </a:rPr>
              <a:t>C.  Chúng ta cần phân bổ các lập ra các lãnh đạo trong vòng tín hữu.</a:t>
            </a:r>
          </a:p>
        </p:txBody>
      </p:sp>
      <p:sp>
        <p:nvSpPr>
          <p:cNvPr id="43017" name="AutoShape 31">
            <a:extLst>
              <a:ext uri="{FF2B5EF4-FFF2-40B4-BE49-F238E27FC236}">
                <a16:creationId xmlns:a16="http://schemas.microsoft.com/office/drawing/2014/main" id="{E03DDA62-6409-8A45-BF56-68FD6CB6A59A}"/>
              </a:ext>
            </a:extLst>
          </p:cNvPr>
          <p:cNvSpPr>
            <a:spLocks/>
          </p:cNvSpPr>
          <p:nvPr/>
        </p:nvSpPr>
        <p:spPr bwMode="auto">
          <a:xfrm>
            <a:off x="914400" y="32004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latin typeface="Arial" charset="0"/>
              <a:ea typeface="ＭＳ Ｐゴシック" charset="0"/>
              <a:cs typeface="Arial" charset="0"/>
            </a:endParaRPr>
          </a:p>
        </p:txBody>
      </p:sp>
      <p:sp>
        <p:nvSpPr>
          <p:cNvPr id="43018" name="AutoShape 32">
            <a:extLst>
              <a:ext uri="{FF2B5EF4-FFF2-40B4-BE49-F238E27FC236}">
                <a16:creationId xmlns:a16="http://schemas.microsoft.com/office/drawing/2014/main" id="{307A9B51-3E30-5A4B-8433-057A92AD89D2}"/>
              </a:ext>
            </a:extLst>
          </p:cNvPr>
          <p:cNvSpPr>
            <a:spLocks/>
          </p:cNvSpPr>
          <p:nvPr/>
        </p:nvSpPr>
        <p:spPr bwMode="auto">
          <a:xfrm>
            <a:off x="762000" y="35814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latin typeface="Arial" charset="0"/>
              <a:ea typeface="ＭＳ Ｐゴシック" charset="0"/>
              <a:cs typeface="Arial" charset="0"/>
            </a:endParaRPr>
          </a:p>
        </p:txBody>
      </p:sp>
      <p:sp>
        <p:nvSpPr>
          <p:cNvPr id="43019" name="AutoShape 33">
            <a:extLst>
              <a:ext uri="{FF2B5EF4-FFF2-40B4-BE49-F238E27FC236}">
                <a16:creationId xmlns:a16="http://schemas.microsoft.com/office/drawing/2014/main" id="{8CE212F4-8AB7-A24B-A348-86EDE2897E99}"/>
              </a:ext>
            </a:extLst>
          </p:cNvPr>
          <p:cNvSpPr>
            <a:spLocks/>
          </p:cNvSpPr>
          <p:nvPr/>
        </p:nvSpPr>
        <p:spPr bwMode="auto">
          <a:xfrm>
            <a:off x="609600" y="4038600"/>
            <a:ext cx="457200" cy="2514600"/>
          </a:xfrm>
          <a:prstGeom prst="leftBracket">
            <a:avLst>
              <a:gd name="adj" fmla="val 45833"/>
            </a:avLst>
          </a:prstGeom>
          <a:noFill/>
          <a:ln w="57150">
            <a:solidFill>
              <a:srgbClr val="FFFF00"/>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sz="2000">
              <a:latin typeface="Arial" charset="0"/>
              <a:ea typeface="ＭＳ Ｐゴシック" charset="0"/>
              <a:cs typeface="Arial" charset="0"/>
            </a:endParaRP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sermons_pic.JPG">
            <a:extLst>
              <a:ext uri="{FF2B5EF4-FFF2-40B4-BE49-F238E27FC236}">
                <a16:creationId xmlns:a16="http://schemas.microsoft.com/office/drawing/2014/main" id="{CEF0C0DC-F7C4-914C-A7EF-7FEBBFA61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4221163"/>
            <a:ext cx="406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7" name="Rectangle 3">
            <a:extLst>
              <a:ext uri="{FF2B5EF4-FFF2-40B4-BE49-F238E27FC236}">
                <a16:creationId xmlns:a16="http://schemas.microsoft.com/office/drawing/2014/main" id="{3A5E1222-6046-1943-A00F-7C248C37F2EE}"/>
              </a:ext>
            </a:extLst>
          </p:cNvPr>
          <p:cNvSpPr>
            <a:spLocks noGrp="1" noChangeArrowheads="1"/>
          </p:cNvSpPr>
          <p:nvPr>
            <p:ph type="title" idx="4294967295"/>
          </p:nvPr>
        </p:nvSpPr>
        <p:spPr>
          <a:xfrm>
            <a:off x="179388" y="44450"/>
            <a:ext cx="8856662" cy="1066800"/>
          </a:xfrm>
          <a:effectLst>
            <a:outerShdw blurRad="63500" dist="107763" dir="13500000" algn="ctr" rotWithShape="0">
              <a:srgbClr val="000000">
                <a:alpha val="74997"/>
              </a:srgbClr>
            </a:outerShdw>
          </a:effectLst>
        </p:spPr>
        <p:txBody>
          <a:bodyPr/>
          <a:lstStyle/>
          <a:p>
            <a:pPr algn="l" eaLnBrk="1" hangingPunct="1"/>
            <a:r>
              <a:rPr lang="en-US" altLang="en-US" sz="4800" b="1">
                <a:solidFill>
                  <a:schemeClr val="bg1"/>
                </a:solidFill>
              </a:rPr>
              <a:t>E. Chỉ dùng  ý </a:t>
            </a:r>
            <a:r>
              <a:rPr lang="en-US" altLang="en-US" sz="6600" b="1">
                <a:solidFill>
                  <a:schemeClr val="bg1"/>
                </a:solidFill>
              </a:rPr>
              <a:t>đầy đủ</a:t>
            </a:r>
            <a:endParaRPr lang="en-US" altLang="en-US">
              <a:solidFill>
                <a:schemeClr val="bg1"/>
              </a:solidFill>
            </a:endParaRPr>
          </a:p>
        </p:txBody>
      </p:sp>
      <p:sp>
        <p:nvSpPr>
          <p:cNvPr id="431108" name="Text Box 4">
            <a:extLst>
              <a:ext uri="{FF2B5EF4-FFF2-40B4-BE49-F238E27FC236}">
                <a16:creationId xmlns:a16="http://schemas.microsoft.com/office/drawing/2014/main" id="{29CBF853-37DA-1C4A-BDBC-B03625F803E2}"/>
              </a:ext>
            </a:extLst>
          </p:cNvPr>
          <p:cNvSpPr txBox="1">
            <a:spLocks noChangeArrowheads="1"/>
          </p:cNvSpPr>
          <p:nvPr/>
        </p:nvSpPr>
        <p:spPr bwMode="auto">
          <a:xfrm>
            <a:off x="827088" y="1268413"/>
            <a:ext cx="8172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r>
              <a:rPr lang="en-US" altLang="en-US" sz="2800" b="1">
                <a:solidFill>
                  <a:srgbClr val="FFFFFF"/>
                </a:solidFill>
              </a:rPr>
              <a:t>Viết mỗi điểm trong bài giảng của bạn, dù đó là điểm rất nhỏ, bằng một câu </a:t>
            </a:r>
            <a:r>
              <a:rPr lang="en-US" altLang="en-US" sz="2800" b="1">
                <a:solidFill>
                  <a:srgbClr val="FFFF00"/>
                </a:solidFill>
              </a:rPr>
              <a:t>đầy đủ</a:t>
            </a:r>
            <a:r>
              <a:rPr lang="en-US" altLang="en-US" sz="2800" b="1">
                <a:solidFill>
                  <a:srgbClr val="FFFFFF"/>
                </a:solidFill>
              </a:rPr>
              <a:t> về mặt ngữ pháp. </a:t>
            </a:r>
          </a:p>
        </p:txBody>
      </p:sp>
      <p:sp>
        <p:nvSpPr>
          <p:cNvPr id="5" name="Text Box 4">
            <a:extLst>
              <a:ext uri="{FF2B5EF4-FFF2-40B4-BE49-F238E27FC236}">
                <a16:creationId xmlns:a16="http://schemas.microsoft.com/office/drawing/2014/main" id="{293B5E0A-40DD-3D4B-87C7-1FE7B02F12A7}"/>
              </a:ext>
            </a:extLst>
          </p:cNvPr>
          <p:cNvSpPr txBox="1">
            <a:spLocks noChangeArrowheads="1"/>
          </p:cNvSpPr>
          <p:nvPr/>
        </p:nvSpPr>
        <p:spPr bwMode="auto">
          <a:xfrm>
            <a:off x="1835150" y="2708275"/>
            <a:ext cx="71294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LcPeriod"/>
            </a:pPr>
            <a:r>
              <a:rPr lang="en-US" altLang="en-US" sz="2800" b="1">
                <a:solidFill>
                  <a:srgbClr val="FFFFFF"/>
                </a:solidFill>
              </a:rPr>
              <a:t>Tránh bố cục </a:t>
            </a:r>
            <a:r>
              <a:rPr lang="ja-JP" altLang="en-US" sz="2800" b="1">
                <a:solidFill>
                  <a:srgbClr val="FFFFFF"/>
                </a:solidFill>
              </a:rPr>
              <a:t>“</a:t>
            </a:r>
            <a:r>
              <a:rPr lang="en-US" altLang="ja-JP" sz="2800" b="1">
                <a:solidFill>
                  <a:srgbClr val="FFFFFF"/>
                </a:solidFill>
              </a:rPr>
              <a:t>tên</a:t>
            </a:r>
            <a:r>
              <a:rPr lang="ja-JP" altLang="en-US" sz="2800" b="1">
                <a:solidFill>
                  <a:srgbClr val="FFFFFF"/>
                </a:solidFill>
              </a:rPr>
              <a:t>”</a:t>
            </a:r>
            <a:r>
              <a:rPr lang="en-US" altLang="ja-JP" sz="2800" b="1">
                <a:solidFill>
                  <a:srgbClr val="FFFFFF"/>
                </a:solidFill>
              </a:rPr>
              <a:t> hay </a:t>
            </a:r>
            <a:r>
              <a:rPr lang="ja-JP" altLang="en-US" sz="2800" b="1">
                <a:solidFill>
                  <a:srgbClr val="FFFFFF"/>
                </a:solidFill>
              </a:rPr>
              <a:t>“</a:t>
            </a:r>
            <a:r>
              <a:rPr lang="en-US" altLang="ja-JP" sz="2800" b="1">
                <a:solidFill>
                  <a:srgbClr val="FFFFFF"/>
                </a:solidFill>
              </a:rPr>
              <a:t>nhóm từ</a:t>
            </a:r>
            <a:r>
              <a:rPr lang="ja-JP" altLang="en-US" sz="2800" b="1">
                <a:solidFill>
                  <a:srgbClr val="FFFFFF"/>
                </a:solidFill>
              </a:rPr>
              <a:t>”</a:t>
            </a:r>
            <a:r>
              <a:rPr lang="en-US" altLang="ja-JP" sz="2800" b="1">
                <a:solidFill>
                  <a:srgbClr val="FFFFFF"/>
                </a:solidFill>
              </a:rPr>
              <a:t> (không bao giờ </a:t>
            </a:r>
            <a:r>
              <a:rPr lang="ja-JP" altLang="en-US" sz="2800" b="1">
                <a:solidFill>
                  <a:srgbClr val="FFFFFF"/>
                </a:solidFill>
              </a:rPr>
              <a:t>“</a:t>
            </a:r>
            <a:r>
              <a:rPr lang="en-US" altLang="ja-JP" sz="2800" b="1">
                <a:solidFill>
                  <a:srgbClr val="FFFFFF"/>
                </a:solidFill>
              </a:rPr>
              <a:t>Công việc hay Chúa")</a:t>
            </a:r>
          </a:p>
          <a:p>
            <a:pPr>
              <a:buFont typeface="Arial" panose="020B0604020202020204" pitchFamily="34" charset="0"/>
              <a:buAutoNum type="alphaLcPeriod"/>
            </a:pPr>
            <a:r>
              <a:rPr lang="en-US" altLang="en-US" sz="2800" b="1">
                <a:solidFill>
                  <a:srgbClr val="FFFFFF"/>
                </a:solidFill>
              </a:rPr>
              <a:t>Tránh những câu được xem tương tự nhóm từ</a:t>
            </a:r>
          </a:p>
        </p:txBody>
      </p:sp>
      <p:sp>
        <p:nvSpPr>
          <p:cNvPr id="6" name="Text Box 4">
            <a:extLst>
              <a:ext uri="{FF2B5EF4-FFF2-40B4-BE49-F238E27FC236}">
                <a16:creationId xmlns:a16="http://schemas.microsoft.com/office/drawing/2014/main" id="{14248CB8-E2B5-854C-A617-58A3DC1F2239}"/>
              </a:ext>
            </a:extLst>
          </p:cNvPr>
          <p:cNvSpPr txBox="1">
            <a:spLocks noChangeArrowheads="1"/>
          </p:cNvSpPr>
          <p:nvPr/>
        </p:nvSpPr>
        <p:spPr bwMode="auto">
          <a:xfrm>
            <a:off x="4284663" y="4926013"/>
            <a:ext cx="46799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ja-JP" altLang="en-US" sz="2800" b="1">
                <a:solidFill>
                  <a:srgbClr val="FFFFFF"/>
                </a:solidFill>
              </a:rPr>
              <a:t>“</a:t>
            </a:r>
            <a:r>
              <a:rPr lang="en-US" altLang="ja-JP" sz="2800" b="1">
                <a:solidFill>
                  <a:srgbClr val="FFFFFF"/>
                </a:solidFill>
              </a:rPr>
              <a:t>Phao-lô thảo luận về công việc của Chúa."</a:t>
            </a:r>
          </a:p>
          <a:p>
            <a:pPr>
              <a:buFont typeface="Arial" panose="020B0604020202020204" pitchFamily="34" charset="0"/>
              <a:buChar char="•"/>
            </a:pPr>
            <a:r>
              <a:rPr lang="ja-JP" altLang="en-US" sz="2800" b="1">
                <a:solidFill>
                  <a:srgbClr val="FFFFFF"/>
                </a:solidFill>
              </a:rPr>
              <a:t>“</a:t>
            </a:r>
            <a:r>
              <a:rPr lang="en-US" altLang="ja-JP" sz="2800" b="1">
                <a:solidFill>
                  <a:srgbClr val="FFFFFF"/>
                </a:solidFill>
              </a:rPr>
              <a:t>Hai yếu tố của sự cứu rỗi được mô tả"</a:t>
            </a:r>
            <a:endParaRPr lang="en-US" altLang="en-US" sz="2800" b="1">
              <a:solidFill>
                <a:srgbClr val="FFFFFF"/>
              </a:solidFill>
            </a:endParaRPr>
          </a:p>
        </p:txBody>
      </p:sp>
      <p:sp>
        <p:nvSpPr>
          <p:cNvPr id="148486" name="Text Box 5">
            <a:extLst>
              <a:ext uri="{FF2B5EF4-FFF2-40B4-BE49-F238E27FC236}">
                <a16:creationId xmlns:a16="http://schemas.microsoft.com/office/drawing/2014/main" id="{75A8643B-03B3-5642-8AAB-02A149673494}"/>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animEffect transition="in" filter="blinds(horizontal)">
                                      <p:cBhvr>
                                        <p:cTn id="7" dur="500"/>
                                        <p:tgtEl>
                                          <p:spTgt spid="431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linds(horizontal)">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descr="sermons_pic.JPG">
            <a:extLst>
              <a:ext uri="{FF2B5EF4-FFF2-40B4-BE49-F238E27FC236}">
                <a16:creationId xmlns:a16="http://schemas.microsoft.com/office/drawing/2014/main" id="{14E9B6B7-AB86-AB4B-9A59-B42C945DA6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4221163"/>
            <a:ext cx="4064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8" name="Text Box 4">
            <a:extLst>
              <a:ext uri="{FF2B5EF4-FFF2-40B4-BE49-F238E27FC236}">
                <a16:creationId xmlns:a16="http://schemas.microsoft.com/office/drawing/2014/main" id="{ECF2BF0F-C172-394D-961B-8B819AC7D155}"/>
              </a:ext>
            </a:extLst>
          </p:cNvPr>
          <p:cNvSpPr txBox="1">
            <a:spLocks noChangeArrowheads="1"/>
          </p:cNvSpPr>
          <p:nvPr/>
        </p:nvSpPr>
        <p:spPr bwMode="auto">
          <a:xfrm>
            <a:off x="827088" y="1268413"/>
            <a:ext cx="81724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r>
              <a:rPr lang="en-US" altLang="en-US" sz="2800" b="1">
                <a:solidFill>
                  <a:srgbClr val="FFFFFF"/>
                </a:solidFill>
              </a:rPr>
              <a:t>Viết mỗi điểm trong bài giảng của bạn, dù đó là điểm rất nhỏ, bằng một câu </a:t>
            </a:r>
            <a:r>
              <a:rPr lang="en-US" altLang="en-US" sz="2800" b="1">
                <a:solidFill>
                  <a:srgbClr val="FFFF00"/>
                </a:solidFill>
              </a:rPr>
              <a:t>đầy đủ</a:t>
            </a:r>
            <a:r>
              <a:rPr lang="en-US" altLang="en-US" sz="2800" b="1">
                <a:solidFill>
                  <a:srgbClr val="FFFFFF"/>
                </a:solidFill>
              </a:rPr>
              <a:t> về mặt ngữ pháp </a:t>
            </a:r>
          </a:p>
          <a:p>
            <a:pPr>
              <a:buFont typeface="Arial" panose="020B0604020202020204" pitchFamily="34" charset="0"/>
              <a:buAutoNum type="arabicPeriod"/>
            </a:pPr>
            <a:r>
              <a:rPr lang="en-US" altLang="en-US" sz="2800" b="1">
                <a:solidFill>
                  <a:srgbClr val="FFFFFF"/>
                </a:solidFill>
              </a:rPr>
              <a:t>Mỗi điểm phải là câu mang tính chất </a:t>
            </a:r>
            <a:r>
              <a:rPr lang="en-US" altLang="en-US" sz="2800" b="1">
                <a:solidFill>
                  <a:srgbClr val="FFFF00"/>
                </a:solidFill>
              </a:rPr>
              <a:t>tuyên bố hoặc mệnh lệnh</a:t>
            </a:r>
            <a:r>
              <a:rPr lang="en-US" altLang="en-US" sz="2800" b="1">
                <a:solidFill>
                  <a:srgbClr val="FFFFFF"/>
                </a:solidFill>
              </a:rPr>
              <a:t> —không phải một câu hỏi.</a:t>
            </a:r>
          </a:p>
          <a:p>
            <a:pPr>
              <a:buFont typeface="Arial" panose="020B0604020202020204" pitchFamily="34" charset="0"/>
              <a:buAutoNum type="arabicPeriod"/>
            </a:pPr>
            <a:r>
              <a:rPr lang="en-US" altLang="en-US" sz="2800" b="1">
                <a:solidFill>
                  <a:srgbClr val="FFFFFF"/>
                </a:solidFill>
              </a:rPr>
              <a:t>Mỗi điểm phải là một </a:t>
            </a:r>
            <a:r>
              <a:rPr lang="en-US" altLang="en-US" sz="2800" b="1">
                <a:solidFill>
                  <a:srgbClr val="FFFF00"/>
                </a:solidFill>
              </a:rPr>
              <a:t>đơn ý</a:t>
            </a:r>
            <a:r>
              <a:rPr lang="en-US" altLang="en-US" sz="2800" b="1">
                <a:solidFill>
                  <a:srgbClr val="FFFFFF"/>
                </a:solidFill>
              </a:rPr>
              <a:t>.  Tránh những câu ghép và câu phức.</a:t>
            </a:r>
          </a:p>
        </p:txBody>
      </p:sp>
      <p:sp>
        <p:nvSpPr>
          <p:cNvPr id="150531" name="Text Box 5">
            <a:extLst>
              <a:ext uri="{FF2B5EF4-FFF2-40B4-BE49-F238E27FC236}">
                <a16:creationId xmlns:a16="http://schemas.microsoft.com/office/drawing/2014/main" id="{B0955657-3775-494B-AC04-A1E08B62AF7D}"/>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
        <p:nvSpPr>
          <p:cNvPr id="6" name="Rectangle 3">
            <a:extLst>
              <a:ext uri="{FF2B5EF4-FFF2-40B4-BE49-F238E27FC236}">
                <a16:creationId xmlns:a16="http://schemas.microsoft.com/office/drawing/2014/main" id="{259B9E91-86B0-CD4E-AA47-FFF9D097A0DE}"/>
              </a:ext>
            </a:extLst>
          </p:cNvPr>
          <p:cNvSpPr txBox="1">
            <a:spLocks noChangeArrowheads="1"/>
          </p:cNvSpPr>
          <p:nvPr/>
        </p:nvSpPr>
        <p:spPr bwMode="auto">
          <a:xfrm>
            <a:off x="179388" y="44450"/>
            <a:ext cx="8856662" cy="1066800"/>
          </a:xfrm>
          <a:prstGeom prst="rect">
            <a:avLst/>
          </a:prstGeom>
          <a:noFill/>
          <a:ln>
            <a:noFill/>
          </a:ln>
          <a:effectLst>
            <a:outerShdw blurRad="63500" dist="107763" dir="135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b="1">
                <a:solidFill>
                  <a:schemeClr val="bg1"/>
                </a:solidFill>
              </a:rPr>
              <a:t>E. Chỉ dùng  ý </a:t>
            </a:r>
            <a:r>
              <a:rPr lang="en-US" altLang="en-US" sz="6600" b="1">
                <a:solidFill>
                  <a:schemeClr val="bg1"/>
                </a:solidFill>
              </a:rPr>
              <a:t>đầy đủ</a:t>
            </a:r>
            <a:endParaRPr lang="en-US" altLang="en-US"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animEffect transition="in" filter="blinds(horizontal)">
                                      <p:cBhvr>
                                        <p:cTn id="7" dur="500"/>
                                        <p:tgtEl>
                                          <p:spTgt spid="431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1108">
                                            <p:txEl>
                                              <p:pRg st="1" end="1"/>
                                            </p:txEl>
                                          </p:spTgt>
                                        </p:tgtEl>
                                        <p:attrNameLst>
                                          <p:attrName>style.visibility</p:attrName>
                                        </p:attrNameLst>
                                      </p:cBhvr>
                                      <p:to>
                                        <p:strVal val="visible"/>
                                      </p:to>
                                    </p:set>
                                    <p:animEffect transition="in" filter="blinds(horizontal)">
                                      <p:cBhvr>
                                        <p:cTn id="12" dur="500"/>
                                        <p:tgtEl>
                                          <p:spTgt spid="4311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1108">
                                            <p:txEl>
                                              <p:pRg st="2" end="2"/>
                                            </p:txEl>
                                          </p:spTgt>
                                        </p:tgtEl>
                                        <p:attrNameLst>
                                          <p:attrName>style.visibility</p:attrName>
                                        </p:attrNameLst>
                                      </p:cBhvr>
                                      <p:to>
                                        <p:strVal val="visible"/>
                                      </p:to>
                                    </p:set>
                                    <p:animEffect transition="in" filter="blinds(horizontal)">
                                      <p:cBhvr>
                                        <p:cTn id="17" dur="500"/>
                                        <p:tgtEl>
                                          <p:spTgt spid="431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9C20BF60-2F39-0348-BA0B-74E648630FCB}"/>
              </a:ext>
            </a:extLst>
          </p:cNvPr>
          <p:cNvSpPr>
            <a:spLocks noChangeArrowheads="1"/>
          </p:cNvSpPr>
          <p:nvPr/>
        </p:nvSpPr>
        <p:spPr bwMode="auto">
          <a:xfrm>
            <a:off x="0" y="0"/>
            <a:ext cx="9144000" cy="6858000"/>
          </a:xfrm>
          <a:prstGeom prst="rect">
            <a:avLst/>
          </a:prstGeom>
          <a:solidFill>
            <a:srgbClr val="660066"/>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solidFill>
                <a:srgbClr val="000000"/>
              </a:solidFill>
              <a:cs typeface="Arial" panose="020B0604020202020204" pitchFamily="34" charset="0"/>
            </a:endParaRPr>
          </a:p>
        </p:txBody>
      </p:sp>
      <p:sp>
        <p:nvSpPr>
          <p:cNvPr id="2" name="Rectangle 1">
            <a:extLst>
              <a:ext uri="{FF2B5EF4-FFF2-40B4-BE49-F238E27FC236}">
                <a16:creationId xmlns:a16="http://schemas.microsoft.com/office/drawing/2014/main" id="{632DD5F2-026D-3E49-B902-4B2651FB7068}"/>
              </a:ext>
            </a:extLst>
          </p:cNvPr>
          <p:cNvSpPr>
            <a:spLocks noChangeArrowheads="1"/>
          </p:cNvSpPr>
          <p:nvPr/>
        </p:nvSpPr>
        <p:spPr bwMode="auto">
          <a:xfrm>
            <a:off x="4500563" y="1196975"/>
            <a:ext cx="215900" cy="5761038"/>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solidFill>
                <a:srgbClr val="000000"/>
              </a:solidFill>
              <a:cs typeface="Arial" panose="020B0604020202020204" pitchFamily="34" charset="0"/>
            </a:endParaRPr>
          </a:p>
        </p:txBody>
      </p:sp>
      <p:sp>
        <p:nvSpPr>
          <p:cNvPr id="346115" name="Text Box 3">
            <a:extLst>
              <a:ext uri="{FF2B5EF4-FFF2-40B4-BE49-F238E27FC236}">
                <a16:creationId xmlns:a16="http://schemas.microsoft.com/office/drawing/2014/main" id="{4F846671-035C-E840-9B43-B040C50C0805}"/>
              </a:ext>
            </a:extLst>
          </p:cNvPr>
          <p:cNvSpPr txBox="1">
            <a:spLocks noChangeArrowheads="1"/>
          </p:cNvSpPr>
          <p:nvPr/>
        </p:nvSpPr>
        <p:spPr bwMode="auto">
          <a:xfrm>
            <a:off x="107950" y="1955800"/>
            <a:ext cx="4535488" cy="107791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rgbClr val="FFFFFF"/>
                </a:solidFill>
                <a:cs typeface="Arial" panose="020B0604020202020204" pitchFamily="34" charset="0"/>
              </a:rPr>
              <a:t>Subject</a:t>
            </a:r>
            <a:r>
              <a:rPr lang="en-US" altLang="en-US" sz="3200" b="1">
                <a:solidFill>
                  <a:srgbClr val="FFFFFF"/>
                </a:solidFill>
                <a:cs typeface="Arial" panose="020B0604020202020204" pitchFamily="34" charset="0"/>
              </a:rPr>
              <a:t>: </a:t>
            </a:r>
            <a:r>
              <a:rPr lang="vi-VN" altLang="en-US" b="1">
                <a:solidFill>
                  <a:srgbClr val="FFFFFF"/>
                </a:solidFill>
                <a:cs typeface="Arial" panose="020B0604020202020204" pitchFamily="34" charset="0"/>
              </a:rPr>
              <a:t>Làm thế nào bạn có thể phải đối mặt với </a:t>
            </a:r>
            <a:r>
              <a:rPr lang="vi-VN" altLang="en-US" b="1">
                <a:solidFill>
                  <a:srgbClr val="FFFF00"/>
                </a:solidFill>
                <a:cs typeface="Arial" panose="020B0604020202020204" pitchFamily="34" charset="0"/>
              </a:rPr>
              <a:t>các thử nghiệm</a:t>
            </a:r>
            <a:r>
              <a:rPr lang="en-US" altLang="en-US" b="1">
                <a:solidFill>
                  <a:srgbClr val="FFFF00"/>
                </a:solidFill>
                <a:cs typeface="Arial" panose="020B0604020202020204" pitchFamily="34" charset="0"/>
              </a:rPr>
              <a:t>?</a:t>
            </a:r>
            <a:endParaRPr lang="en-US" altLang="en-US" sz="3200" b="1">
              <a:solidFill>
                <a:srgbClr val="FFFF00"/>
              </a:solidFill>
              <a:cs typeface="Arial" panose="020B0604020202020204" pitchFamily="34" charset="0"/>
            </a:endParaRPr>
          </a:p>
        </p:txBody>
      </p:sp>
      <p:sp>
        <p:nvSpPr>
          <p:cNvPr id="346116" name="Rectangle 4">
            <a:extLst>
              <a:ext uri="{FF2B5EF4-FFF2-40B4-BE49-F238E27FC236}">
                <a16:creationId xmlns:a16="http://schemas.microsoft.com/office/drawing/2014/main" id="{3864957F-9AF5-1D45-8A7C-D88A37203A93}"/>
              </a:ext>
            </a:extLst>
          </p:cNvPr>
          <p:cNvSpPr>
            <a:spLocks noGrp="1" noChangeArrowheads="1"/>
          </p:cNvSpPr>
          <p:nvPr>
            <p:ph type="title" idx="4294967295"/>
          </p:nvPr>
        </p:nvSpPr>
        <p:spPr>
          <a:xfrm>
            <a:off x="533400" y="152400"/>
            <a:ext cx="7924800" cy="1200329"/>
          </a:xfrm>
          <a:solidFill>
            <a:schemeClr val="tx1"/>
          </a:solidFill>
          <a:ln>
            <a:miter lim="800000"/>
            <a:headEnd/>
            <a:tailEnd/>
          </a:ln>
          <a:effectLst>
            <a:outerShdw blurRad="63500" dist="35921" dir="2700000" algn="ctr" rotWithShape="0">
              <a:srgbClr val="000000">
                <a:alpha val="74998"/>
              </a:srgbClr>
            </a:outerShdw>
          </a:effectLst>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spAutoFit/>
          </a:bodyPr>
          <a:lstStyle/>
          <a:p>
            <a:pPr marL="88900">
              <a:defRPr/>
            </a:pPr>
            <a:r>
              <a:rPr lang="vi-VN" sz="3600" b="1" i="1" dirty="0">
                <a:solidFill>
                  <a:srgbClr val="FFFFFF"/>
                </a:solidFill>
                <a:effectLst>
                  <a:glow rad="101600">
                    <a:schemeClr val="tx1"/>
                  </a:glow>
                </a:effectLst>
              </a:rPr>
              <a:t>Đặt cụm từ lặp đi lặp lại hoặc các từ trong </a:t>
            </a:r>
            <a:r>
              <a:rPr lang="en-US" sz="3600" b="1" i="1" dirty="0">
                <a:solidFill>
                  <a:srgbClr val="FFFFFF"/>
                </a:solidFill>
                <a:effectLst>
                  <a:glow rad="101600">
                    <a:schemeClr val="tx1"/>
                  </a:glow>
                </a:effectLst>
              </a:rPr>
              <a:t>MPs </a:t>
            </a:r>
            <a:r>
              <a:rPr lang="vi-VN" sz="3600" b="1" i="1" dirty="0">
                <a:solidFill>
                  <a:srgbClr val="FFFFFF"/>
                </a:solidFill>
                <a:effectLst>
                  <a:glow rad="101600">
                    <a:schemeClr val="tx1"/>
                  </a:glow>
                </a:effectLst>
              </a:rPr>
              <a:t>vào đề tài này</a:t>
            </a:r>
            <a:endParaRPr lang="en-US" sz="3600" b="1" i="1" dirty="0">
              <a:solidFill>
                <a:srgbClr val="FFFFFF"/>
              </a:solidFill>
              <a:effectLst>
                <a:glow rad="101600">
                  <a:schemeClr val="tx1"/>
                </a:glow>
              </a:effectLst>
            </a:endParaRPr>
          </a:p>
        </p:txBody>
      </p:sp>
      <p:sp>
        <p:nvSpPr>
          <p:cNvPr id="346118" name="Text Box 6">
            <a:extLst>
              <a:ext uri="{FF2B5EF4-FFF2-40B4-BE49-F238E27FC236}">
                <a16:creationId xmlns:a16="http://schemas.microsoft.com/office/drawing/2014/main" id="{625133F5-B044-CC47-95CA-7C4CA2C81E94}"/>
              </a:ext>
            </a:extLst>
          </p:cNvPr>
          <p:cNvSpPr txBox="1">
            <a:spLocks noChangeArrowheads="1"/>
          </p:cNvSpPr>
          <p:nvPr/>
        </p:nvSpPr>
        <p:spPr bwMode="auto">
          <a:xfrm>
            <a:off x="107950" y="3036888"/>
            <a:ext cx="4464050" cy="7810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2800" b="1">
                <a:solidFill>
                  <a:srgbClr val="FFFFFF"/>
                </a:solidFill>
                <a:cs typeface="Arial" panose="020B0604020202020204" pitchFamily="34" charset="0"/>
              </a:rPr>
              <a:t>I. </a:t>
            </a:r>
            <a:r>
              <a:rPr lang="en-US" altLang="en-US" sz="2800" b="1">
                <a:solidFill>
                  <a:srgbClr val="FFFF00"/>
                </a:solidFill>
                <a:cs typeface="Arial" panose="020B0604020202020204" pitchFamily="34" charset="0"/>
              </a:rPr>
              <a:t>Thử nghiệm tại nơi làm việc</a:t>
            </a:r>
            <a:r>
              <a:rPr lang="en-US" altLang="en-US" sz="2800" b="1">
                <a:solidFill>
                  <a:srgbClr val="FFFFFF"/>
                </a:solidFill>
                <a:cs typeface="Arial" panose="020B0604020202020204" pitchFamily="34" charset="0"/>
              </a:rPr>
              <a:t>, Tin cậy Chúa (1).</a:t>
            </a:r>
          </a:p>
        </p:txBody>
      </p:sp>
      <p:sp>
        <p:nvSpPr>
          <p:cNvPr id="346122" name="Text Box 10">
            <a:extLst>
              <a:ext uri="{FF2B5EF4-FFF2-40B4-BE49-F238E27FC236}">
                <a16:creationId xmlns:a16="http://schemas.microsoft.com/office/drawing/2014/main" id="{D67C9B49-1F63-944D-BEFA-1C2F85606754}"/>
              </a:ext>
            </a:extLst>
          </p:cNvPr>
          <p:cNvSpPr txBox="1">
            <a:spLocks noChangeArrowheads="1"/>
          </p:cNvSpPr>
          <p:nvPr/>
        </p:nvSpPr>
        <p:spPr bwMode="auto">
          <a:xfrm>
            <a:off x="107950" y="3938588"/>
            <a:ext cx="4292600" cy="12747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FF"/>
                </a:solidFill>
                <a:cs typeface="Arial" panose="020B0604020202020204" pitchFamily="34" charset="0"/>
              </a:rPr>
              <a:t>II. </a:t>
            </a:r>
            <a:r>
              <a:rPr lang="en-US" altLang="en-US" sz="3200" b="1">
                <a:solidFill>
                  <a:srgbClr val="FFFF00"/>
                </a:solidFill>
                <a:cs typeface="Arial" panose="020B0604020202020204" pitchFamily="34" charset="0"/>
              </a:rPr>
              <a:t>Thử nghiệm tại nơi làm việc</a:t>
            </a:r>
            <a:r>
              <a:rPr lang="en-US" altLang="en-US" sz="3200" b="1">
                <a:solidFill>
                  <a:srgbClr val="FFFFFF"/>
                </a:solidFill>
                <a:cs typeface="Arial" panose="020B0604020202020204" pitchFamily="34" charset="0"/>
              </a:rPr>
              <a:t>, </a:t>
            </a:r>
            <a:r>
              <a:rPr lang="vi-VN" altLang="en-US" sz="2800" b="1">
                <a:solidFill>
                  <a:srgbClr val="FFFFFF"/>
                </a:solidFill>
                <a:cs typeface="Arial" panose="020B0604020202020204" pitchFamily="34" charset="0"/>
              </a:rPr>
              <a:t>tìm kiếm sự tư vấn</a:t>
            </a:r>
            <a:r>
              <a:rPr lang="en-US" altLang="en-US" sz="2800" b="1">
                <a:solidFill>
                  <a:srgbClr val="FFFFFF"/>
                </a:solidFill>
                <a:cs typeface="Arial" panose="020B0604020202020204" pitchFamily="34" charset="0"/>
              </a:rPr>
              <a:t> </a:t>
            </a:r>
            <a:r>
              <a:rPr lang="en-US" altLang="en-US" sz="3200" b="1">
                <a:solidFill>
                  <a:srgbClr val="FFFFFF"/>
                </a:solidFill>
                <a:cs typeface="Arial" panose="020B0604020202020204" pitchFamily="34" charset="0"/>
              </a:rPr>
              <a:t>(2).</a:t>
            </a:r>
          </a:p>
        </p:txBody>
      </p:sp>
      <p:sp>
        <p:nvSpPr>
          <p:cNvPr id="346126" name="WordArt 14">
            <a:extLst>
              <a:ext uri="{FF2B5EF4-FFF2-40B4-BE49-F238E27FC236}">
                <a16:creationId xmlns:a16="http://schemas.microsoft.com/office/drawing/2014/main" id="{3E3956F4-D828-5E4B-A5C5-2D4576CD20D6}"/>
              </a:ext>
            </a:extLst>
          </p:cNvPr>
          <p:cNvSpPr>
            <a:spLocks noChangeArrowheads="1" noChangeShapeType="1" noTextEdit="1"/>
          </p:cNvSpPr>
          <p:nvPr/>
        </p:nvSpPr>
        <p:spPr bwMode="auto">
          <a:xfrm>
            <a:off x="107950" y="1263650"/>
            <a:ext cx="2879725" cy="581025"/>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Quá dài</a:t>
            </a:r>
          </a:p>
        </p:txBody>
      </p:sp>
      <p:sp>
        <p:nvSpPr>
          <p:cNvPr id="22" name="Text Box 3">
            <a:extLst>
              <a:ext uri="{FF2B5EF4-FFF2-40B4-BE49-F238E27FC236}">
                <a16:creationId xmlns:a16="http://schemas.microsoft.com/office/drawing/2014/main" id="{F0D297EC-4DD6-1E4F-8442-1DC39BE0C6B5}"/>
              </a:ext>
            </a:extLst>
          </p:cNvPr>
          <p:cNvSpPr txBox="1">
            <a:spLocks noChangeArrowheads="1"/>
          </p:cNvSpPr>
          <p:nvPr/>
        </p:nvSpPr>
        <p:spPr bwMode="auto">
          <a:xfrm>
            <a:off x="107950" y="5373688"/>
            <a:ext cx="4248150" cy="16684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rgbClr val="FFFFFF"/>
                </a:solidFill>
                <a:cs typeface="Arial" panose="020B0604020202020204" pitchFamily="34" charset="0"/>
              </a:rPr>
              <a:t>MI</a:t>
            </a:r>
            <a:r>
              <a:rPr lang="en-US" altLang="en-US" sz="3200" b="1">
                <a:solidFill>
                  <a:srgbClr val="FFFFFF"/>
                </a:solidFill>
                <a:cs typeface="Arial" panose="020B0604020202020204" pitchFamily="34" charset="0"/>
              </a:rPr>
              <a:t>: </a:t>
            </a:r>
            <a:r>
              <a:rPr lang="en-US" altLang="en-US" sz="3200" b="1">
                <a:solidFill>
                  <a:srgbClr val="FFFF00"/>
                </a:solidFill>
                <a:cs typeface="Arial" panose="020B0604020202020204" pitchFamily="34" charset="0"/>
              </a:rPr>
              <a:t>Thử nghiệm tại nơi làm việc</a:t>
            </a:r>
            <a:r>
              <a:rPr lang="en-US" altLang="en-US" sz="3200" b="1">
                <a:solidFill>
                  <a:srgbClr val="FFFFFF"/>
                </a:solidFill>
                <a:cs typeface="Arial" panose="020B0604020202020204" pitchFamily="34" charset="0"/>
              </a:rPr>
              <a:t>, Tin cậy Chúa &amp; tìm kiếm sự tư vấn</a:t>
            </a:r>
          </a:p>
        </p:txBody>
      </p:sp>
      <p:sp>
        <p:nvSpPr>
          <p:cNvPr id="24" name="Text Box 6">
            <a:extLst>
              <a:ext uri="{FF2B5EF4-FFF2-40B4-BE49-F238E27FC236}">
                <a16:creationId xmlns:a16="http://schemas.microsoft.com/office/drawing/2014/main" id="{73FAAF0A-891A-D845-BF6C-65D73278483A}"/>
              </a:ext>
            </a:extLst>
          </p:cNvPr>
          <p:cNvSpPr txBox="1">
            <a:spLocks noChangeArrowheads="1"/>
          </p:cNvSpPr>
          <p:nvPr/>
        </p:nvSpPr>
        <p:spPr bwMode="auto">
          <a:xfrm>
            <a:off x="4743450" y="3286125"/>
            <a:ext cx="4294188" cy="5032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FF"/>
                </a:solidFill>
                <a:cs typeface="Arial" panose="020B0604020202020204" pitchFamily="34" charset="0"/>
              </a:rPr>
              <a:t>I. Tin cậy Chúa (1).</a:t>
            </a:r>
          </a:p>
        </p:txBody>
      </p:sp>
      <p:sp>
        <p:nvSpPr>
          <p:cNvPr id="25" name="Text Box 10">
            <a:extLst>
              <a:ext uri="{FF2B5EF4-FFF2-40B4-BE49-F238E27FC236}">
                <a16:creationId xmlns:a16="http://schemas.microsoft.com/office/drawing/2014/main" id="{EB1FF0E4-5775-1647-8722-0CD229430242}"/>
              </a:ext>
            </a:extLst>
          </p:cNvPr>
          <p:cNvSpPr txBox="1">
            <a:spLocks noChangeArrowheads="1"/>
          </p:cNvSpPr>
          <p:nvPr/>
        </p:nvSpPr>
        <p:spPr bwMode="auto">
          <a:xfrm>
            <a:off x="4572000" y="3938588"/>
            <a:ext cx="4868863" cy="4857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FF"/>
                </a:solidFill>
                <a:cs typeface="Arial" panose="020B0604020202020204" pitchFamily="34" charset="0"/>
              </a:rPr>
              <a:t>II. Tìm sự sự tư vấn (2).</a:t>
            </a:r>
          </a:p>
        </p:txBody>
      </p:sp>
      <p:sp>
        <p:nvSpPr>
          <p:cNvPr id="26" name="WordArt 14">
            <a:extLst>
              <a:ext uri="{FF2B5EF4-FFF2-40B4-BE49-F238E27FC236}">
                <a16:creationId xmlns:a16="http://schemas.microsoft.com/office/drawing/2014/main" id="{B993FE33-420A-094B-907E-AE71A6C953CA}"/>
              </a:ext>
            </a:extLst>
          </p:cNvPr>
          <p:cNvSpPr>
            <a:spLocks noChangeArrowheads="1" noChangeShapeType="1" noTextEdit="1"/>
          </p:cNvSpPr>
          <p:nvPr/>
        </p:nvSpPr>
        <p:spPr bwMode="auto">
          <a:xfrm>
            <a:off x="4814888" y="1273175"/>
            <a:ext cx="2266950" cy="647700"/>
          </a:xfrm>
          <a:prstGeom prst="rect">
            <a:avLst/>
          </a:prstGeom>
        </p:spPr>
        <p:txBody>
          <a:bodyPr wrap="none" fromWordArt="1">
            <a:prstTxWarp prst="textFadeUp">
              <a:avLst>
                <a:gd name="adj" fmla="val 9991"/>
              </a:avLst>
            </a:prstTxWarp>
          </a:bodyPr>
          <a:lstStyle/>
          <a:p>
            <a:pPr algn="ctr"/>
            <a:r>
              <a:rPr lang="vi-VN"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Tốt hơn</a:t>
            </a:r>
            <a:endPar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endParaRPr>
          </a:p>
        </p:txBody>
      </p:sp>
      <p:sp>
        <p:nvSpPr>
          <p:cNvPr id="27" name="Text Box 3">
            <a:extLst>
              <a:ext uri="{FF2B5EF4-FFF2-40B4-BE49-F238E27FC236}">
                <a16:creationId xmlns:a16="http://schemas.microsoft.com/office/drawing/2014/main" id="{9FC59029-3B0F-044A-80D6-7FDFABB06FFB}"/>
              </a:ext>
            </a:extLst>
          </p:cNvPr>
          <p:cNvSpPr txBox="1">
            <a:spLocks noChangeArrowheads="1"/>
          </p:cNvSpPr>
          <p:nvPr/>
        </p:nvSpPr>
        <p:spPr bwMode="auto">
          <a:xfrm>
            <a:off x="4743450" y="5876925"/>
            <a:ext cx="4248150" cy="8969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rgbClr val="FFFFFF"/>
                </a:solidFill>
                <a:cs typeface="Arial" panose="020B0604020202020204" pitchFamily="34" charset="0"/>
              </a:rPr>
              <a:t>MI</a:t>
            </a:r>
            <a:r>
              <a:rPr lang="en-US" altLang="en-US" sz="3200" b="1">
                <a:solidFill>
                  <a:srgbClr val="FFFFFF"/>
                </a:solidFill>
                <a:cs typeface="Arial" panose="020B0604020202020204" pitchFamily="34" charset="0"/>
              </a:rPr>
              <a:t>: Tin cậy Chúa &amp; tìm kiếm sự tư vấn.</a:t>
            </a:r>
          </a:p>
        </p:txBody>
      </p:sp>
      <p:sp>
        <p:nvSpPr>
          <p:cNvPr id="28" name="Text Box 3">
            <a:extLst>
              <a:ext uri="{FF2B5EF4-FFF2-40B4-BE49-F238E27FC236}">
                <a16:creationId xmlns:a16="http://schemas.microsoft.com/office/drawing/2014/main" id="{12F0493F-55FF-0247-AB73-047E4E30B625}"/>
              </a:ext>
            </a:extLst>
          </p:cNvPr>
          <p:cNvSpPr txBox="1">
            <a:spLocks noChangeArrowheads="1"/>
          </p:cNvSpPr>
          <p:nvPr/>
        </p:nvSpPr>
        <p:spPr bwMode="auto">
          <a:xfrm>
            <a:off x="4743450" y="1955800"/>
            <a:ext cx="4400550" cy="10287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2800" b="1" u="sng">
                <a:solidFill>
                  <a:srgbClr val="FFFFFF"/>
                </a:solidFill>
                <a:cs typeface="Arial" panose="020B0604020202020204" pitchFamily="34" charset="0"/>
              </a:rPr>
              <a:t>Subject</a:t>
            </a:r>
            <a:r>
              <a:rPr lang="en-US" altLang="en-US" sz="2800" b="1">
                <a:solidFill>
                  <a:srgbClr val="FFFFFF"/>
                </a:solidFill>
                <a:cs typeface="Arial" panose="020B0604020202020204" pitchFamily="34" charset="0"/>
              </a:rPr>
              <a:t>: </a:t>
            </a:r>
            <a:r>
              <a:rPr lang="en-US" altLang="en-US" b="1">
                <a:solidFill>
                  <a:srgbClr val="FFFFFF"/>
                </a:solidFill>
                <a:cs typeface="Arial" panose="020B0604020202020204" pitchFamily="34" charset="0"/>
              </a:rPr>
              <a:t>Tôi có thể đối mặt với </a:t>
            </a:r>
            <a:r>
              <a:rPr lang="en-US" altLang="en-US" b="1">
                <a:solidFill>
                  <a:srgbClr val="FFFF00"/>
                </a:solidFill>
                <a:cs typeface="Arial" panose="020B0604020202020204" pitchFamily="34" charset="0"/>
              </a:rPr>
              <a:t>những thử nghiệm tại nơi làm việc như thế nào</a:t>
            </a:r>
            <a:r>
              <a:rPr lang="en-US" altLang="en-US" b="1">
                <a:solidFill>
                  <a:srgbClr val="FFFFFF"/>
                </a:solidFill>
                <a:cs typeface="Arial" panose="020B0604020202020204" pitchFamily="34" charset="0"/>
              </a:rPr>
              <a:t>?</a:t>
            </a:r>
            <a:endParaRPr lang="en-US" altLang="en-US" sz="2800" b="1">
              <a:solidFill>
                <a:srgbClr val="FFFFFF"/>
              </a:solidFill>
              <a:cs typeface="Arial" panose="020B0604020202020204" pitchFamily="34" charset="0"/>
            </a:endParaRPr>
          </a:p>
        </p:txBody>
      </p:sp>
      <p:sp>
        <p:nvSpPr>
          <p:cNvPr id="152590" name="Text Box 5">
            <a:extLst>
              <a:ext uri="{FF2B5EF4-FFF2-40B4-BE49-F238E27FC236}">
                <a16:creationId xmlns:a16="http://schemas.microsoft.com/office/drawing/2014/main" id="{5C770C1F-5053-304B-AA70-88A164AE60DB}"/>
              </a:ext>
            </a:extLst>
          </p:cNvPr>
          <p:cNvSpPr txBox="1">
            <a:spLocks noChangeArrowheads="1"/>
          </p:cNvSpPr>
          <p:nvPr/>
        </p:nvSpPr>
        <p:spPr bwMode="auto">
          <a:xfrm>
            <a:off x="8543925" y="762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FFFFFF"/>
                </a:solidFill>
                <a:cs typeface="Arial" panose="020B0604020202020204" pitchFamily="34" charset="0"/>
              </a:rPr>
              <a:t>63</a:t>
            </a:r>
            <a:endParaRPr lang="en-US" altLang="en-US" sz="2000">
              <a:solidFill>
                <a:srgbClr val="FFFFFF"/>
              </a:solidFill>
              <a:cs typeface="Arial" panose="020B0604020202020204" pitchFamily="34" charset="0"/>
            </a:endParaRPr>
          </a:p>
        </p:txBody>
      </p:sp>
      <p:sp>
        <p:nvSpPr>
          <p:cNvPr id="16" name="Text Box 3">
            <a:extLst>
              <a:ext uri="{FF2B5EF4-FFF2-40B4-BE49-F238E27FC236}">
                <a16:creationId xmlns:a16="http://schemas.microsoft.com/office/drawing/2014/main" id="{B4AC4D01-B01F-EA44-9ED6-0BA73640C4F3}"/>
              </a:ext>
            </a:extLst>
          </p:cNvPr>
          <p:cNvSpPr txBox="1">
            <a:spLocks noChangeArrowheads="1"/>
          </p:cNvSpPr>
          <p:nvPr/>
        </p:nvSpPr>
        <p:spPr bwMode="auto">
          <a:xfrm>
            <a:off x="4743450" y="4738688"/>
            <a:ext cx="4652963" cy="107791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rgbClr val="FFFFFF"/>
                </a:solidFill>
                <a:cs typeface="Arial" panose="020B0604020202020204" pitchFamily="34" charset="0"/>
              </a:rPr>
              <a:t>Subject</a:t>
            </a:r>
            <a:r>
              <a:rPr lang="en-US" altLang="en-US" sz="3200" b="1">
                <a:solidFill>
                  <a:srgbClr val="FFFFFF"/>
                </a:solidFill>
                <a:cs typeface="Arial" panose="020B0604020202020204" pitchFamily="34" charset="0"/>
              </a:rPr>
              <a:t>: </a:t>
            </a:r>
            <a:r>
              <a:rPr lang="en-US" altLang="en-US" b="1">
                <a:solidFill>
                  <a:srgbClr val="FFFFFF"/>
                </a:solidFill>
                <a:cs typeface="Arial" panose="020B0604020202020204" pitchFamily="34" charset="0"/>
              </a:rPr>
              <a:t>Tôi có thể đối mặt với </a:t>
            </a:r>
            <a:r>
              <a:rPr lang="en-US" altLang="en-US" b="1">
                <a:solidFill>
                  <a:srgbClr val="FFFF00"/>
                </a:solidFill>
                <a:cs typeface="Arial" panose="020B0604020202020204" pitchFamily="34" charset="0"/>
              </a:rPr>
              <a:t>những thử nghiệm tại nơi làm việc như thế nào</a:t>
            </a:r>
            <a:r>
              <a:rPr lang="en-US" altLang="en-US" b="1">
                <a:solidFill>
                  <a:srgbClr val="FFFFFF"/>
                </a:solidFill>
                <a:cs typeface="Arial" panose="020B0604020202020204" pitchFamily="34" charset="0"/>
              </a:rPr>
              <a:t>?</a:t>
            </a:r>
            <a:endParaRPr lang="en-US" altLang="en-US" sz="3200" b="1">
              <a:solidFill>
                <a:srgbClr val="FFFFFF"/>
              </a:solidFill>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61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61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61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6115" grpId="0"/>
      <p:bldP spid="346118" grpId="0"/>
      <p:bldP spid="346122" grpId="0"/>
      <p:bldP spid="22" grpId="0"/>
      <p:bldP spid="24" grpId="0"/>
      <p:bldP spid="25" grpId="0"/>
      <p:bldP spid="27" grpId="0"/>
      <p:bldP spid="28"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Bible picture2">
            <a:extLst>
              <a:ext uri="{FF2B5EF4-FFF2-40B4-BE49-F238E27FC236}">
                <a16:creationId xmlns:a16="http://schemas.microsoft.com/office/drawing/2014/main" id="{B54F2839-D2CC-9944-9631-6661B7A24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7" name="Rectangle 3">
            <a:extLst>
              <a:ext uri="{FF2B5EF4-FFF2-40B4-BE49-F238E27FC236}">
                <a16:creationId xmlns:a16="http://schemas.microsoft.com/office/drawing/2014/main" id="{CD90E905-86F3-8447-B44A-CCDBBF2669C6}"/>
              </a:ext>
            </a:extLst>
          </p:cNvPr>
          <p:cNvSpPr>
            <a:spLocks noGrp="1" noChangeArrowheads="1"/>
          </p:cNvSpPr>
          <p:nvPr>
            <p:ph type="title" idx="4294967295"/>
          </p:nvPr>
        </p:nvSpPr>
        <p:spPr>
          <a:xfrm>
            <a:off x="107950" y="274638"/>
            <a:ext cx="8496300" cy="1143000"/>
          </a:xfrm>
          <a:effectLst>
            <a:outerShdw blurRad="63500" dist="107763" dir="13500000" algn="ctr" rotWithShape="0">
              <a:srgbClr val="000000">
                <a:alpha val="74997"/>
              </a:srgbClr>
            </a:outerShdw>
          </a:effectLst>
        </p:spPr>
        <p:txBody>
          <a:bodyPr/>
          <a:lstStyle/>
          <a:p>
            <a:pPr eaLnBrk="1" hangingPunct="1"/>
            <a:r>
              <a:rPr lang="en-US" altLang="en-US" b="1">
                <a:solidFill>
                  <a:schemeClr val="bg1"/>
                </a:solidFill>
              </a:rPr>
              <a:t>F. Đặc Điểm của Bố Cục Tốt</a:t>
            </a:r>
            <a:endParaRPr lang="en-US" altLang="en-US" sz="4000">
              <a:solidFill>
                <a:schemeClr val="bg1"/>
              </a:solidFill>
            </a:endParaRPr>
          </a:p>
        </p:txBody>
      </p:sp>
      <p:sp>
        <p:nvSpPr>
          <p:cNvPr id="431108" name="Text Box 4">
            <a:extLst>
              <a:ext uri="{FF2B5EF4-FFF2-40B4-BE49-F238E27FC236}">
                <a16:creationId xmlns:a16="http://schemas.microsoft.com/office/drawing/2014/main" id="{56B257C4-7AB2-624B-A2E4-D3DFB27EC156}"/>
              </a:ext>
            </a:extLst>
          </p:cNvPr>
          <p:cNvSpPr txBox="1">
            <a:spLocks noChangeArrowheads="1"/>
          </p:cNvSpPr>
          <p:nvPr/>
        </p:nvSpPr>
        <p:spPr bwMode="auto">
          <a:xfrm>
            <a:off x="4724400" y="1676400"/>
            <a:ext cx="403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31850" indent="-742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r>
              <a:rPr lang="en-US" altLang="en-US" sz="4000" b="1">
                <a:solidFill>
                  <a:schemeClr val="bg1"/>
                </a:solidFill>
              </a:rPr>
              <a:t>Đồng nhất</a:t>
            </a:r>
          </a:p>
          <a:p>
            <a:pPr>
              <a:buFont typeface="Arial" panose="020B0604020202020204" pitchFamily="34" charset="0"/>
              <a:buAutoNum type="arabicPeriod"/>
            </a:pPr>
            <a:r>
              <a:rPr lang="en-US" altLang="en-US" sz="4000" b="1">
                <a:solidFill>
                  <a:schemeClr val="bg1"/>
                </a:solidFill>
              </a:rPr>
              <a:t>Quân bình</a:t>
            </a:r>
          </a:p>
          <a:p>
            <a:pPr>
              <a:buFont typeface="Arial" panose="020B0604020202020204" pitchFamily="34" charset="0"/>
              <a:buAutoNum type="arabicPeriod"/>
            </a:pPr>
            <a:r>
              <a:rPr lang="en-US" altLang="en-US" sz="4000" b="1">
                <a:solidFill>
                  <a:schemeClr val="bg1"/>
                </a:solidFill>
              </a:rPr>
              <a:t>Vận động</a:t>
            </a:r>
          </a:p>
        </p:txBody>
      </p:sp>
      <p:sp>
        <p:nvSpPr>
          <p:cNvPr id="154628" name="Text Box 5">
            <a:extLst>
              <a:ext uri="{FF2B5EF4-FFF2-40B4-BE49-F238E27FC236}">
                <a16:creationId xmlns:a16="http://schemas.microsoft.com/office/drawing/2014/main" id="{01615FC1-F454-5D42-B8C5-C92E3173F25F}"/>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62</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11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1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33F492C-F5B1-AA42-8016-297D2F3D6333}"/>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charset="0"/>
              <a:ea typeface="ＭＳ Ｐゴシック" charset="0"/>
              <a:cs typeface="Arial" charset="0"/>
            </a:endParaRPr>
          </a:p>
        </p:txBody>
      </p:sp>
      <p:sp>
        <p:nvSpPr>
          <p:cNvPr id="346115" name="Text Box 3">
            <a:extLst>
              <a:ext uri="{FF2B5EF4-FFF2-40B4-BE49-F238E27FC236}">
                <a16:creationId xmlns:a16="http://schemas.microsoft.com/office/drawing/2014/main" id="{4662596F-B04B-EB41-BAF1-9484ED91AAAD}"/>
              </a:ext>
            </a:extLst>
          </p:cNvPr>
          <p:cNvSpPr txBox="1">
            <a:spLocks noChangeArrowheads="1"/>
          </p:cNvSpPr>
          <p:nvPr/>
        </p:nvSpPr>
        <p:spPr bwMode="auto">
          <a:xfrm>
            <a:off x="107950" y="1628775"/>
            <a:ext cx="4383088" cy="16684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chemeClr val="bg1"/>
                </a:solidFill>
                <a:cs typeface="Arial" panose="020B0604020202020204" pitchFamily="34" charset="0"/>
              </a:rPr>
              <a:t>Chủ đề</a:t>
            </a:r>
            <a:r>
              <a:rPr lang="en-US" altLang="en-US" sz="3200" b="1">
                <a:solidFill>
                  <a:schemeClr val="bg1"/>
                </a:solidFill>
                <a:cs typeface="Arial" panose="020B0604020202020204" pitchFamily="34" charset="0"/>
              </a:rPr>
              <a:t>: Làm thế nào nói chuyện với người chưa tin cách phù hợp?</a:t>
            </a:r>
          </a:p>
        </p:txBody>
      </p:sp>
      <p:sp>
        <p:nvSpPr>
          <p:cNvPr id="346116" name="Rectangle 4">
            <a:extLst>
              <a:ext uri="{FF2B5EF4-FFF2-40B4-BE49-F238E27FC236}">
                <a16:creationId xmlns:a16="http://schemas.microsoft.com/office/drawing/2014/main" id="{9530078C-8E74-0D45-A42F-E3E1102EC894}"/>
              </a:ext>
            </a:extLst>
          </p:cNvPr>
          <p:cNvSpPr>
            <a:spLocks noGrp="1" noChangeArrowheads="1"/>
          </p:cNvSpPr>
          <p:nvPr>
            <p:ph type="title" idx="4294967295"/>
          </p:nvPr>
        </p:nvSpPr>
        <p:spPr>
          <a:xfrm>
            <a:off x="533400" y="152400"/>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G.  Đặt Ý Chính Vào Đúng Chỗ</a:t>
            </a:r>
            <a:endParaRPr lang="en-US" altLang="en-US" sz="3600" b="1">
              <a:solidFill>
                <a:schemeClr val="bg1"/>
              </a:solidFill>
              <a:effectLst>
                <a:outerShdw blurRad="38100" dist="38100" dir="2700000" algn="tl">
                  <a:srgbClr val="000000"/>
                </a:outerShdw>
              </a:effectLst>
              <a:cs typeface="Arial" panose="020B0604020202020204" pitchFamily="34" charset="0"/>
            </a:endParaRPr>
          </a:p>
        </p:txBody>
      </p:sp>
      <p:sp>
        <p:nvSpPr>
          <p:cNvPr id="346118" name="Text Box 6">
            <a:extLst>
              <a:ext uri="{FF2B5EF4-FFF2-40B4-BE49-F238E27FC236}">
                <a16:creationId xmlns:a16="http://schemas.microsoft.com/office/drawing/2014/main" id="{4887A1D2-D6B2-1D4E-B789-C7E1FDDCE30E}"/>
              </a:ext>
            </a:extLst>
          </p:cNvPr>
          <p:cNvSpPr txBox="1">
            <a:spLocks noChangeArrowheads="1"/>
          </p:cNvSpPr>
          <p:nvPr/>
        </p:nvSpPr>
        <p:spPr bwMode="auto">
          <a:xfrm>
            <a:off x="107950" y="3324225"/>
            <a:ext cx="42926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Nói cách hòa nhã (6a).</a:t>
            </a:r>
          </a:p>
        </p:txBody>
      </p:sp>
      <p:sp>
        <p:nvSpPr>
          <p:cNvPr id="346122" name="Text Box 10">
            <a:extLst>
              <a:ext uri="{FF2B5EF4-FFF2-40B4-BE49-F238E27FC236}">
                <a16:creationId xmlns:a16="http://schemas.microsoft.com/office/drawing/2014/main" id="{68709544-74FA-CF42-810F-958342BD8D83}"/>
              </a:ext>
            </a:extLst>
          </p:cNvPr>
          <p:cNvSpPr txBox="1">
            <a:spLocks noChangeArrowheads="1"/>
          </p:cNvSpPr>
          <p:nvPr/>
        </p:nvSpPr>
        <p:spPr bwMode="auto">
          <a:xfrm>
            <a:off x="107950" y="4279900"/>
            <a:ext cx="42926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II. Nói những lời khôn ngoan (6b).</a:t>
            </a:r>
          </a:p>
        </p:txBody>
      </p:sp>
      <p:sp>
        <p:nvSpPr>
          <p:cNvPr id="346126" name="WordArt 14">
            <a:extLst>
              <a:ext uri="{FF2B5EF4-FFF2-40B4-BE49-F238E27FC236}">
                <a16:creationId xmlns:a16="http://schemas.microsoft.com/office/drawing/2014/main" id="{06B8D9A4-EA1A-5D4D-8F26-4442E17A92C6}"/>
              </a:ext>
            </a:extLst>
          </p:cNvPr>
          <p:cNvSpPr>
            <a:spLocks noChangeArrowheads="1" noChangeShapeType="1" noTextEdit="1"/>
          </p:cNvSpPr>
          <p:nvPr/>
        </p:nvSpPr>
        <p:spPr bwMode="auto">
          <a:xfrm>
            <a:off x="250825" y="908050"/>
            <a:ext cx="212407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Quy nạp</a:t>
            </a:r>
          </a:p>
        </p:txBody>
      </p:sp>
      <p:sp>
        <p:nvSpPr>
          <p:cNvPr id="22" name="Text Box 3">
            <a:extLst>
              <a:ext uri="{FF2B5EF4-FFF2-40B4-BE49-F238E27FC236}">
                <a16:creationId xmlns:a16="http://schemas.microsoft.com/office/drawing/2014/main" id="{9472008B-195B-7D4B-9E62-7A21CA9D86FC}"/>
              </a:ext>
            </a:extLst>
          </p:cNvPr>
          <p:cNvSpPr txBox="1">
            <a:spLocks noChangeArrowheads="1"/>
          </p:cNvSpPr>
          <p:nvPr/>
        </p:nvSpPr>
        <p:spPr bwMode="auto">
          <a:xfrm>
            <a:off x="107950" y="5373688"/>
            <a:ext cx="4103688" cy="16684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chemeClr val="bg1"/>
                </a:solidFill>
                <a:cs typeface="Arial" panose="020B0604020202020204" pitchFamily="34" charset="0"/>
              </a:rPr>
              <a:t>YC</a:t>
            </a:r>
            <a:r>
              <a:rPr lang="en-US" altLang="en-US" sz="3200" b="1">
                <a:solidFill>
                  <a:schemeClr val="bg1"/>
                </a:solidFill>
                <a:cs typeface="Arial" panose="020B0604020202020204" pitchFamily="34" charset="0"/>
              </a:rPr>
              <a:t>: Nói cách hòa nhã và khôn ngoan với người chưa tin Chúa</a:t>
            </a:r>
          </a:p>
        </p:txBody>
      </p:sp>
      <p:sp>
        <p:nvSpPr>
          <p:cNvPr id="24" name="Text Box 6">
            <a:extLst>
              <a:ext uri="{FF2B5EF4-FFF2-40B4-BE49-F238E27FC236}">
                <a16:creationId xmlns:a16="http://schemas.microsoft.com/office/drawing/2014/main" id="{549F5236-68C5-0546-A033-F79B082C624F}"/>
              </a:ext>
            </a:extLst>
          </p:cNvPr>
          <p:cNvSpPr txBox="1">
            <a:spLocks noChangeArrowheads="1"/>
          </p:cNvSpPr>
          <p:nvPr/>
        </p:nvSpPr>
        <p:spPr bwMode="auto">
          <a:xfrm>
            <a:off x="4814888" y="3324225"/>
            <a:ext cx="4294187"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Nói cách hòa nhã (6a).</a:t>
            </a:r>
          </a:p>
        </p:txBody>
      </p:sp>
      <p:sp>
        <p:nvSpPr>
          <p:cNvPr id="25" name="Text Box 10">
            <a:extLst>
              <a:ext uri="{FF2B5EF4-FFF2-40B4-BE49-F238E27FC236}">
                <a16:creationId xmlns:a16="http://schemas.microsoft.com/office/drawing/2014/main" id="{54A32766-4392-4A41-A14D-A3D851CD4547}"/>
              </a:ext>
            </a:extLst>
          </p:cNvPr>
          <p:cNvSpPr txBox="1">
            <a:spLocks noChangeArrowheads="1"/>
          </p:cNvSpPr>
          <p:nvPr/>
        </p:nvSpPr>
        <p:spPr bwMode="auto">
          <a:xfrm>
            <a:off x="4814888" y="4279900"/>
            <a:ext cx="4294187"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II. Nói những lời khôn ngoan (6b).</a:t>
            </a:r>
          </a:p>
        </p:txBody>
      </p:sp>
      <p:sp>
        <p:nvSpPr>
          <p:cNvPr id="26" name="WordArt 14">
            <a:extLst>
              <a:ext uri="{FF2B5EF4-FFF2-40B4-BE49-F238E27FC236}">
                <a16:creationId xmlns:a16="http://schemas.microsoft.com/office/drawing/2014/main" id="{E4D79C9B-EC51-C348-8097-97C5F3FD3C24}"/>
              </a:ext>
            </a:extLst>
          </p:cNvPr>
          <p:cNvSpPr>
            <a:spLocks noChangeArrowheads="1" noChangeShapeType="1" noTextEdit="1"/>
          </p:cNvSpPr>
          <p:nvPr/>
        </p:nvSpPr>
        <p:spPr bwMode="auto">
          <a:xfrm>
            <a:off x="4814888" y="908050"/>
            <a:ext cx="226695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Diễn Dịch</a:t>
            </a:r>
          </a:p>
        </p:txBody>
      </p:sp>
      <p:sp>
        <p:nvSpPr>
          <p:cNvPr id="27" name="Text Box 3">
            <a:extLst>
              <a:ext uri="{FF2B5EF4-FFF2-40B4-BE49-F238E27FC236}">
                <a16:creationId xmlns:a16="http://schemas.microsoft.com/office/drawing/2014/main" id="{B2B5B497-DBCA-734C-886A-36C95174FD3B}"/>
              </a:ext>
            </a:extLst>
          </p:cNvPr>
          <p:cNvSpPr txBox="1">
            <a:spLocks noChangeArrowheads="1"/>
          </p:cNvSpPr>
          <p:nvPr/>
        </p:nvSpPr>
        <p:spPr bwMode="auto">
          <a:xfrm>
            <a:off x="4814888" y="5373688"/>
            <a:ext cx="4248150" cy="1668462"/>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chemeClr val="bg1"/>
                </a:solidFill>
                <a:cs typeface="Arial" panose="020B0604020202020204" pitchFamily="34" charset="0"/>
              </a:rPr>
              <a:t>YC</a:t>
            </a:r>
            <a:r>
              <a:rPr lang="en-US" altLang="en-US" sz="3200" b="1">
                <a:solidFill>
                  <a:schemeClr val="bg1"/>
                </a:solidFill>
                <a:cs typeface="Arial" panose="020B0604020202020204" pitchFamily="34" charset="0"/>
              </a:rPr>
              <a:t>: Nói cách hòa nhã và khôn ngoan với người chưa tin Chúa</a:t>
            </a:r>
          </a:p>
        </p:txBody>
      </p:sp>
      <p:sp>
        <p:nvSpPr>
          <p:cNvPr id="28" name="Text Box 3">
            <a:extLst>
              <a:ext uri="{FF2B5EF4-FFF2-40B4-BE49-F238E27FC236}">
                <a16:creationId xmlns:a16="http://schemas.microsoft.com/office/drawing/2014/main" id="{A7ECD4E2-FE90-9D4D-859D-E3895051C665}"/>
              </a:ext>
            </a:extLst>
          </p:cNvPr>
          <p:cNvSpPr txBox="1">
            <a:spLocks noChangeArrowheads="1"/>
          </p:cNvSpPr>
          <p:nvPr/>
        </p:nvSpPr>
        <p:spPr bwMode="auto">
          <a:xfrm>
            <a:off x="4743450" y="1628775"/>
            <a:ext cx="4248150" cy="16684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u="sng">
                <a:solidFill>
                  <a:schemeClr val="bg1"/>
                </a:solidFill>
                <a:cs typeface="Arial" panose="020B0604020202020204" pitchFamily="34" charset="0"/>
              </a:rPr>
              <a:t>YC</a:t>
            </a:r>
            <a:r>
              <a:rPr lang="en-US" altLang="en-US" sz="3200" b="1">
                <a:solidFill>
                  <a:schemeClr val="bg1"/>
                </a:solidFill>
                <a:cs typeface="Arial" panose="020B0604020202020204" pitchFamily="34" charset="0"/>
              </a:rPr>
              <a:t>: Nói cách hòa nhã và khôn ngoan với người chưa tin Chúa</a:t>
            </a:r>
          </a:p>
        </p:txBody>
      </p:sp>
      <p:sp>
        <p:nvSpPr>
          <p:cNvPr id="2" name="Rectangle 1">
            <a:extLst>
              <a:ext uri="{FF2B5EF4-FFF2-40B4-BE49-F238E27FC236}">
                <a16:creationId xmlns:a16="http://schemas.microsoft.com/office/drawing/2014/main" id="{7B8EADF4-F9F2-F64D-B583-45046525065A}"/>
              </a:ext>
            </a:extLst>
          </p:cNvPr>
          <p:cNvSpPr>
            <a:spLocks noChangeArrowheads="1"/>
          </p:cNvSpPr>
          <p:nvPr/>
        </p:nvSpPr>
        <p:spPr bwMode="auto">
          <a:xfrm>
            <a:off x="4383088" y="981075"/>
            <a:ext cx="215900" cy="5761038"/>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solidFill>
                <a:srgbClr val="000000"/>
              </a:solidFill>
              <a:cs typeface="Arial" panose="020B0604020202020204" pitchFamily="34" charset="0"/>
            </a:endParaRPr>
          </a:p>
        </p:txBody>
      </p:sp>
      <p:sp>
        <p:nvSpPr>
          <p:cNvPr id="156686" name="Text Box 5">
            <a:extLst>
              <a:ext uri="{FF2B5EF4-FFF2-40B4-BE49-F238E27FC236}">
                <a16:creationId xmlns:a16="http://schemas.microsoft.com/office/drawing/2014/main" id="{14896640-F9C5-1C44-9653-D41FDF1D7BE1}"/>
              </a:ext>
            </a:extLst>
          </p:cNvPr>
          <p:cNvSpPr txBox="1">
            <a:spLocks noChangeArrowheads="1"/>
          </p:cNvSpPr>
          <p:nvPr/>
        </p:nvSpPr>
        <p:spPr bwMode="auto">
          <a:xfrm>
            <a:off x="8543925" y="762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cs typeface="Arial" panose="020B0604020202020204" pitchFamily="34" charset="0"/>
              </a:rPr>
              <a:t>63</a:t>
            </a:r>
            <a:endParaRPr lang="en-US" altLang="en-US" sz="2000">
              <a:solidFill>
                <a:schemeClr val="bg1"/>
              </a:solidFill>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61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61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61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2" grpId="0"/>
      <p:bldP spid="24" grpId="0"/>
      <p:bldP spid="25" grpId="0"/>
      <p:bldP spid="27" grpId="0"/>
      <p:bldP spid="28"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2" name="Picture 2" descr="CIC Bulletin Outline.jpg">
            <a:extLst>
              <a:ext uri="{FF2B5EF4-FFF2-40B4-BE49-F238E27FC236}">
                <a16:creationId xmlns:a16="http://schemas.microsoft.com/office/drawing/2014/main" id="{F199D9F9-ECB2-6442-B249-E2F058B6FA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2450"/>
            <a:ext cx="9144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2">
            <a:extLst>
              <a:ext uri="{FF2B5EF4-FFF2-40B4-BE49-F238E27FC236}">
                <a16:creationId xmlns:a16="http://schemas.microsoft.com/office/drawing/2014/main" id="{3706F958-8478-5A45-AA3F-3DB2AB9F5824}"/>
              </a:ext>
            </a:extLst>
          </p:cNvPr>
          <p:cNvSpPr>
            <a:spLocks noGrp="1" noChangeArrowheads="1"/>
          </p:cNvSpPr>
          <p:nvPr>
            <p:ph type="ctrTitle"/>
          </p:nvPr>
        </p:nvSpPr>
        <p:spPr>
          <a:xfrm>
            <a:off x="4572000" y="0"/>
            <a:ext cx="4343400" cy="838200"/>
          </a:xfrm>
          <a:solidFill>
            <a:srgbClr val="333399"/>
          </a:solidFill>
        </p:spPr>
        <p:txBody>
          <a:bodyPr/>
          <a:lstStyle/>
          <a:p>
            <a:pPr eaLnBrk="1" hangingPunct="1"/>
            <a:r>
              <a:rPr lang="en-US" altLang="en-US" sz="4800" b="1">
                <a:solidFill>
                  <a:schemeClr val="bg1"/>
                </a:solidFill>
              </a:rPr>
              <a:t>Một Ví Dụ</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08763DF-113F-1A4F-AD4F-611228A16742}"/>
              </a:ext>
            </a:extLst>
          </p:cNvPr>
          <p:cNvSpPr>
            <a:spLocks noChangeArrowheads="1"/>
          </p:cNvSpPr>
          <p:nvPr/>
        </p:nvSpPr>
        <p:spPr bwMode="auto">
          <a:xfrm>
            <a:off x="36513" y="7938"/>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solidFill>
                <a:srgbClr val="000000"/>
              </a:solidFill>
              <a:latin typeface="Arial" charset="0"/>
              <a:ea typeface="ＭＳ Ｐゴシック" charset="0"/>
              <a:cs typeface="Arial" charset="0"/>
            </a:endParaRPr>
          </a:p>
        </p:txBody>
      </p:sp>
      <p:sp>
        <p:nvSpPr>
          <p:cNvPr id="346115" name="Text Box 3">
            <a:extLst>
              <a:ext uri="{FF2B5EF4-FFF2-40B4-BE49-F238E27FC236}">
                <a16:creationId xmlns:a16="http://schemas.microsoft.com/office/drawing/2014/main" id="{7BABE050-9AEE-0243-B3E6-B7C401D84537}"/>
              </a:ext>
            </a:extLst>
          </p:cNvPr>
          <p:cNvSpPr txBox="1">
            <a:spLocks noChangeArrowheads="1"/>
          </p:cNvSpPr>
          <p:nvPr/>
        </p:nvSpPr>
        <p:spPr bwMode="auto">
          <a:xfrm>
            <a:off x="107950" y="1412875"/>
            <a:ext cx="4319588" cy="157003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u="sng">
                <a:solidFill>
                  <a:srgbClr val="FFFFFF"/>
                </a:solidFill>
                <a:effectLst>
                  <a:outerShdw blurRad="38100" dist="38100" dir="2700000" algn="tl">
                    <a:srgbClr val="C0C0C0"/>
                  </a:outerShdw>
                </a:effectLst>
                <a:cs typeface="Arial" panose="020B0604020202020204" pitchFamily="34" charset="0"/>
              </a:rPr>
              <a:t>BCGK</a:t>
            </a:r>
            <a:r>
              <a:rPr lang="en-US" altLang="en-US" b="1">
                <a:solidFill>
                  <a:srgbClr val="FFFFFF"/>
                </a:solidFill>
                <a:effectLst>
                  <a:outerShdw blurRad="38100" dist="38100" dir="2700000" algn="tl">
                    <a:srgbClr val="C0C0C0"/>
                  </a:outerShdw>
                </a:effectLst>
                <a:cs typeface="Arial" panose="020B0604020202020204" pitchFamily="34" charset="0"/>
              </a:rPr>
              <a:t>: </a:t>
            </a:r>
            <a:r>
              <a:rPr lang="en-US" altLang="en-US" b="1">
                <a:solidFill>
                  <a:srgbClr val="FFFF00"/>
                </a:solidFill>
                <a:effectLst>
                  <a:outerShdw blurRad="38100" dist="38100" dir="2700000" algn="tl">
                    <a:srgbClr val="C0C0C0"/>
                  </a:outerShdw>
                </a:effectLst>
                <a:cs typeface="Arial" panose="020B0604020202020204" pitchFamily="34" charset="0"/>
              </a:rPr>
              <a:t>Lý do</a:t>
            </a:r>
            <a:r>
              <a:rPr lang="en-US" altLang="en-US" b="1">
                <a:solidFill>
                  <a:srgbClr val="FFFFFF"/>
                </a:solidFill>
                <a:effectLst>
                  <a:outerShdw blurRad="38100" dist="38100" dir="2700000" algn="tl">
                    <a:srgbClr val="C0C0C0"/>
                  </a:outerShdw>
                </a:effectLst>
                <a:cs typeface="Arial" panose="020B0604020202020204" pitchFamily="34" charset="0"/>
              </a:rPr>
              <a:t> Hội thánh phải phục hồi tín hữu phạm tội cách đúng đắn là vì điều này cho thấy thẩm quyền của Đức Chúa Trời</a:t>
            </a:r>
          </a:p>
        </p:txBody>
      </p:sp>
      <p:sp>
        <p:nvSpPr>
          <p:cNvPr id="346116" name="Rectangle 4">
            <a:extLst>
              <a:ext uri="{FF2B5EF4-FFF2-40B4-BE49-F238E27FC236}">
                <a16:creationId xmlns:a16="http://schemas.microsoft.com/office/drawing/2014/main" id="{9FB06C22-BBCD-6A46-9444-0EC2BB9C0040}"/>
              </a:ext>
            </a:extLst>
          </p:cNvPr>
          <p:cNvSpPr>
            <a:spLocks noGrp="1" noChangeArrowheads="1"/>
          </p:cNvSpPr>
          <p:nvPr>
            <p:ph type="title" idx="4294967295"/>
          </p:nvPr>
        </p:nvSpPr>
        <p:spPr>
          <a:xfrm>
            <a:off x="533400" y="-26988"/>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Chuyển từ BCGK đến BCBG</a:t>
            </a:r>
            <a:endParaRPr lang="en-US" altLang="en-US" sz="3600" b="1">
              <a:solidFill>
                <a:schemeClr val="bg1"/>
              </a:solidFill>
              <a:effectLst>
                <a:outerShdw blurRad="38100" dist="38100" dir="2700000" algn="tl">
                  <a:srgbClr val="000000"/>
                </a:outerShdw>
              </a:effectLst>
              <a:cs typeface="Arial" panose="020B0604020202020204" pitchFamily="34" charset="0"/>
            </a:endParaRPr>
          </a:p>
        </p:txBody>
      </p:sp>
      <p:sp>
        <p:nvSpPr>
          <p:cNvPr id="346118" name="Text Box 6">
            <a:extLst>
              <a:ext uri="{FF2B5EF4-FFF2-40B4-BE49-F238E27FC236}">
                <a16:creationId xmlns:a16="http://schemas.microsoft.com/office/drawing/2014/main" id="{E2944CF5-6316-984F-BD93-49AF2F149302}"/>
              </a:ext>
            </a:extLst>
          </p:cNvPr>
          <p:cNvSpPr txBox="1">
            <a:spLocks noChangeArrowheads="1"/>
          </p:cNvSpPr>
          <p:nvPr/>
        </p:nvSpPr>
        <p:spPr bwMode="auto">
          <a:xfrm>
            <a:off x="107950" y="3059113"/>
            <a:ext cx="4365625" cy="157003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508000" indent="-5080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nSpc>
                <a:spcPct val="80000"/>
              </a:lnSpc>
              <a:spcBef>
                <a:spcPct val="50000"/>
              </a:spcBef>
            </a:pPr>
            <a:r>
              <a:rPr lang="en-US" altLang="en-US" b="1">
                <a:solidFill>
                  <a:srgbClr val="FFFFFF"/>
                </a:solidFill>
                <a:effectLst>
                  <a:outerShdw blurRad="38100" dist="38100" dir="2700000" algn="tl">
                    <a:srgbClr val="C0C0C0"/>
                  </a:outerShdw>
                </a:effectLst>
                <a:cs typeface="Arial" panose="020B0604020202020204" pitchFamily="34" charset="0"/>
              </a:rPr>
              <a:t>I. (15-17) </a:t>
            </a:r>
            <a:r>
              <a:rPr lang="en-US" altLang="en-US" b="1">
                <a:solidFill>
                  <a:srgbClr val="FFFF00"/>
                </a:solidFill>
                <a:effectLst>
                  <a:outerShdw blurRad="38100" dist="38100" dir="2700000" algn="tl">
                    <a:srgbClr val="C0C0C0"/>
                  </a:outerShdw>
                </a:effectLst>
                <a:cs typeface="Arial" panose="020B0604020202020204" pitchFamily="34" charset="0"/>
              </a:rPr>
              <a:t>Cách thức </a:t>
            </a:r>
            <a:r>
              <a:rPr lang="en-US" altLang="en-US" b="1">
                <a:solidFill>
                  <a:srgbClr val="FFFFFF"/>
                </a:solidFill>
                <a:effectLst>
                  <a:outerShdw blurRad="38100" dist="38100" dir="2700000" algn="tl">
                    <a:srgbClr val="C0C0C0"/>
                  </a:outerShdw>
                </a:effectLst>
                <a:cs typeface="Arial" panose="020B0604020202020204" pitchFamily="34" charset="0"/>
              </a:rPr>
              <a:t> đúng đắn mà Hội thánh  phục hồi một tín hữu phạm tội là việc giữ vấn đề riêng tư ở mức tối đa có thể</a:t>
            </a:r>
          </a:p>
        </p:txBody>
      </p:sp>
      <p:sp>
        <p:nvSpPr>
          <p:cNvPr id="346122" name="Text Box 10">
            <a:extLst>
              <a:ext uri="{FF2B5EF4-FFF2-40B4-BE49-F238E27FC236}">
                <a16:creationId xmlns:a16="http://schemas.microsoft.com/office/drawing/2014/main" id="{5B20EC07-C331-B141-B5F8-B5A634490646}"/>
              </a:ext>
            </a:extLst>
          </p:cNvPr>
          <p:cNvSpPr txBox="1">
            <a:spLocks noChangeArrowheads="1"/>
          </p:cNvSpPr>
          <p:nvPr/>
        </p:nvSpPr>
        <p:spPr bwMode="auto">
          <a:xfrm>
            <a:off x="107950" y="5003800"/>
            <a:ext cx="4365625" cy="186531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cs typeface="Arial" panose="020B0604020202020204" pitchFamily="34" charset="0"/>
              </a:rPr>
              <a:t>II. </a:t>
            </a:r>
            <a:r>
              <a:rPr lang="en-US" altLang="en-US" b="1">
                <a:solidFill>
                  <a:srgbClr val="FFFFFF"/>
                </a:solidFill>
                <a:effectLst>
                  <a:outerShdw blurRad="38100" dist="38100" dir="2700000" algn="tl">
                    <a:srgbClr val="C0C0C0"/>
                  </a:outerShdw>
                </a:effectLst>
              </a:rPr>
              <a:t>(18-20) </a:t>
            </a:r>
            <a:r>
              <a:rPr lang="en-US" altLang="en-US" b="1">
                <a:solidFill>
                  <a:srgbClr val="FFFF00"/>
                </a:solidFill>
                <a:effectLst>
                  <a:outerShdw blurRad="38100" dist="38100" dir="2700000" algn="tl">
                    <a:srgbClr val="C0C0C0"/>
                  </a:outerShdw>
                </a:effectLst>
              </a:rPr>
              <a:t>Lý do </a:t>
            </a:r>
            <a:r>
              <a:rPr lang="en-US" altLang="en-US" b="1">
                <a:solidFill>
                  <a:srgbClr val="FFFFFF"/>
                </a:solidFill>
                <a:effectLst>
                  <a:outerShdw blurRad="38100" dist="38100" dir="2700000" algn="tl">
                    <a:srgbClr val="C0C0C0"/>
                  </a:outerShdw>
                </a:effectLst>
              </a:rPr>
              <a:t>Hội thánh có thể phục hồi hay rút phép thông công tín hữu phạm tội là vì điều đó bày tỏ thẩm quyền của Chúa.</a:t>
            </a:r>
            <a:endParaRPr lang="en-US" altLang="en-US" b="1">
              <a:solidFill>
                <a:srgbClr val="FFFFFF"/>
              </a:solidFill>
              <a:effectLst>
                <a:outerShdw blurRad="38100" dist="38100" dir="2700000" algn="tl">
                  <a:srgbClr val="C0C0C0"/>
                </a:outerShdw>
              </a:effectLst>
              <a:cs typeface="Arial" panose="020B0604020202020204" pitchFamily="34" charset="0"/>
            </a:endParaRPr>
          </a:p>
        </p:txBody>
      </p:sp>
      <p:sp>
        <p:nvSpPr>
          <p:cNvPr id="346126" name="WordArt 14">
            <a:extLst>
              <a:ext uri="{FF2B5EF4-FFF2-40B4-BE49-F238E27FC236}">
                <a16:creationId xmlns:a16="http://schemas.microsoft.com/office/drawing/2014/main" id="{384F55B1-7641-FC4C-B3DB-B4BE94BDB324}"/>
              </a:ext>
            </a:extLst>
          </p:cNvPr>
          <p:cNvSpPr>
            <a:spLocks noChangeArrowheads="1" noChangeShapeType="1" noTextEdit="1"/>
          </p:cNvSpPr>
          <p:nvPr/>
        </p:nvSpPr>
        <p:spPr bwMode="auto">
          <a:xfrm>
            <a:off x="107950" y="728663"/>
            <a:ext cx="352742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cs typeface="Arial" panose="020B0604020202020204" pitchFamily="34" charset="0"/>
              </a:rPr>
              <a:t>Bố cục Bản Văn</a:t>
            </a:r>
          </a:p>
        </p:txBody>
      </p:sp>
      <p:sp>
        <p:nvSpPr>
          <p:cNvPr id="24" name="Text Box 6">
            <a:extLst>
              <a:ext uri="{FF2B5EF4-FFF2-40B4-BE49-F238E27FC236}">
                <a16:creationId xmlns:a16="http://schemas.microsoft.com/office/drawing/2014/main" id="{32A3BB98-64CF-9844-AA46-666B3127D28A}"/>
              </a:ext>
            </a:extLst>
          </p:cNvPr>
          <p:cNvSpPr txBox="1">
            <a:spLocks noChangeArrowheads="1"/>
          </p:cNvSpPr>
          <p:nvPr/>
        </p:nvSpPr>
        <p:spPr bwMode="auto">
          <a:xfrm>
            <a:off x="4679950" y="2420938"/>
            <a:ext cx="4546600" cy="12747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I.  Cách Đức Chúa Trời  phục hồi tín hữu phạm tội là giữ vấn đề ở mức riêng tư có thể (15-17). </a:t>
            </a:r>
          </a:p>
        </p:txBody>
      </p:sp>
      <p:sp>
        <p:nvSpPr>
          <p:cNvPr id="25" name="Text Box 10">
            <a:extLst>
              <a:ext uri="{FF2B5EF4-FFF2-40B4-BE49-F238E27FC236}">
                <a16:creationId xmlns:a16="http://schemas.microsoft.com/office/drawing/2014/main" id="{E6FC7644-DAFA-F643-A358-F892F188D0DB}"/>
              </a:ext>
            </a:extLst>
          </p:cNvPr>
          <p:cNvSpPr txBox="1">
            <a:spLocks noChangeArrowheads="1"/>
          </p:cNvSpPr>
          <p:nvPr/>
        </p:nvSpPr>
        <p:spPr bwMode="auto">
          <a:xfrm>
            <a:off x="4679950" y="4724400"/>
            <a:ext cx="4500563" cy="9794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II. Hội thánh thể hiện thẩm quyền của chính Đức Chúa Trời! </a:t>
            </a:r>
          </a:p>
        </p:txBody>
      </p:sp>
      <p:sp>
        <p:nvSpPr>
          <p:cNvPr id="26" name="WordArt 14">
            <a:extLst>
              <a:ext uri="{FF2B5EF4-FFF2-40B4-BE49-F238E27FC236}">
                <a16:creationId xmlns:a16="http://schemas.microsoft.com/office/drawing/2014/main" id="{084A574E-810A-3A48-917F-EA7C266C663D}"/>
              </a:ext>
            </a:extLst>
          </p:cNvPr>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latin typeface="Arial Black" panose="020B0604020202020204" pitchFamily="34" charset="0"/>
                <a:cs typeface="Arial Black" panose="020B0604020202020204" pitchFamily="34" charset="0"/>
              </a:rPr>
              <a:t>Bố cục bài giảng</a:t>
            </a:r>
          </a:p>
        </p:txBody>
      </p:sp>
      <p:sp>
        <p:nvSpPr>
          <p:cNvPr id="27" name="Text Box 3">
            <a:extLst>
              <a:ext uri="{FF2B5EF4-FFF2-40B4-BE49-F238E27FC236}">
                <a16:creationId xmlns:a16="http://schemas.microsoft.com/office/drawing/2014/main" id="{CA94A6F1-C5E5-A546-BDA4-0D482D358CB7}"/>
              </a:ext>
            </a:extLst>
          </p:cNvPr>
          <p:cNvSpPr txBox="1">
            <a:spLocks noChangeArrowheads="1"/>
          </p:cNvSpPr>
          <p:nvPr/>
        </p:nvSpPr>
        <p:spPr bwMode="auto">
          <a:xfrm>
            <a:off x="4679950" y="5661025"/>
            <a:ext cx="4546600" cy="12747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u="sng">
                <a:solidFill>
                  <a:srgbClr val="FFFFFF"/>
                </a:solidFill>
                <a:effectLst>
                  <a:outerShdw blurRad="38100" dist="38100" dir="2700000" algn="tl">
                    <a:srgbClr val="C0C0C0"/>
                  </a:outerShdw>
                </a:effectLst>
              </a:rPr>
              <a:t>YC</a:t>
            </a:r>
            <a:r>
              <a:rPr lang="en-US" altLang="en-US" b="1">
                <a:solidFill>
                  <a:srgbClr val="FFFFFF"/>
                </a:solidFill>
                <a:effectLst>
                  <a:outerShdw blurRad="38100" dist="38100" dir="2700000" algn="tl">
                    <a:srgbClr val="C0C0C0"/>
                  </a:outerShdw>
                </a:effectLst>
              </a:rPr>
              <a:t>: Chúng ta phải  </a:t>
            </a:r>
            <a:r>
              <a:rPr lang="en-US" altLang="en-US" b="1" u="sng">
                <a:solidFill>
                  <a:srgbClr val="FFFF00"/>
                </a:solidFill>
                <a:effectLst>
                  <a:outerShdw blurRad="38100" dist="38100" dir="2700000" algn="tl">
                    <a:srgbClr val="C0C0C0"/>
                  </a:outerShdw>
                </a:effectLst>
              </a:rPr>
              <a:t>phục hồi</a:t>
            </a:r>
            <a:r>
              <a:rPr lang="en-US" altLang="en-US" b="1">
                <a:solidFill>
                  <a:srgbClr val="FFFF00"/>
                </a:solidFill>
                <a:effectLst>
                  <a:outerShdw blurRad="38100" dist="38100" dir="2700000" algn="tl">
                    <a:srgbClr val="C0C0C0"/>
                  </a:outerShdw>
                </a:effectLst>
              </a:rPr>
              <a:t> </a:t>
            </a:r>
            <a:r>
              <a:rPr lang="en-US" altLang="en-US" b="1">
                <a:solidFill>
                  <a:srgbClr val="FFFFFF"/>
                </a:solidFill>
                <a:effectLst>
                  <a:outerShdw blurRad="38100" dist="38100" dir="2700000" algn="tl">
                    <a:srgbClr val="C0C0C0"/>
                  </a:outerShdw>
                </a:effectLst>
              </a:rPr>
              <a:t>tín hữu phạm tội cách đúng đắn vì chúng ta hành động </a:t>
            </a:r>
            <a:r>
              <a:rPr lang="en-US" altLang="en-US" b="1" u="sng">
                <a:solidFill>
                  <a:srgbClr val="FFFF00"/>
                </a:solidFill>
                <a:effectLst>
                  <a:outerShdw blurRad="38100" dist="38100" dir="2700000" algn="tl">
                    <a:srgbClr val="C0C0C0"/>
                  </a:outerShdw>
                </a:effectLst>
              </a:rPr>
              <a:t>đại diện cho</a:t>
            </a:r>
            <a:r>
              <a:rPr lang="en-US" altLang="en-US" b="1">
                <a:solidFill>
                  <a:srgbClr val="FFFFFF"/>
                </a:solidFill>
                <a:effectLst>
                  <a:outerShdw blurRad="38100" dist="38100" dir="2700000" algn="tl">
                    <a:srgbClr val="C0C0C0"/>
                  </a:outerShdw>
                </a:effectLst>
              </a:rPr>
              <a:t> Chúa</a:t>
            </a:r>
            <a:endParaRPr lang="en-US" altLang="en-US" b="1" u="sng">
              <a:solidFill>
                <a:srgbClr val="FFFF00"/>
              </a:solidFill>
              <a:effectLst>
                <a:outerShdw blurRad="38100" dist="38100" dir="2700000" algn="tl">
                  <a:srgbClr val="C0C0C0"/>
                </a:outerShdw>
              </a:effectLst>
            </a:endParaRPr>
          </a:p>
        </p:txBody>
      </p:sp>
      <p:sp>
        <p:nvSpPr>
          <p:cNvPr id="28" name="Text Box 3">
            <a:extLst>
              <a:ext uri="{FF2B5EF4-FFF2-40B4-BE49-F238E27FC236}">
                <a16:creationId xmlns:a16="http://schemas.microsoft.com/office/drawing/2014/main" id="{98315F7E-CB5D-AC4F-B1F6-813D45254689}"/>
              </a:ext>
            </a:extLst>
          </p:cNvPr>
          <p:cNvSpPr txBox="1">
            <a:spLocks noChangeArrowheads="1"/>
          </p:cNvSpPr>
          <p:nvPr/>
        </p:nvSpPr>
        <p:spPr bwMode="auto">
          <a:xfrm>
            <a:off x="4679950" y="1449388"/>
            <a:ext cx="4419600" cy="97948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u="sng">
                <a:solidFill>
                  <a:srgbClr val="FFFFFF"/>
                </a:solidFill>
                <a:effectLst>
                  <a:outerShdw blurRad="38100" dist="38100" dir="2700000" algn="tl">
                    <a:srgbClr val="C0C0C0"/>
                  </a:outerShdw>
                </a:effectLst>
              </a:rPr>
              <a:t>Giới thiệu YC I</a:t>
            </a:r>
            <a:r>
              <a:rPr lang="en-US" altLang="en-US" b="1">
                <a:solidFill>
                  <a:srgbClr val="FFFFFF"/>
                </a:solidFill>
                <a:effectLst>
                  <a:outerShdw blurRad="38100" dist="38100" dir="2700000" algn="tl">
                    <a:srgbClr val="C0C0C0"/>
                  </a:outerShdw>
                </a:effectLst>
              </a:rPr>
              <a:t>: Chúng ta phục hồi tín hữu phạm tôi  </a:t>
            </a:r>
            <a:r>
              <a:rPr lang="en-US" altLang="en-US" b="1">
                <a:solidFill>
                  <a:srgbClr val="FFFF00"/>
                </a:solidFill>
                <a:effectLst>
                  <a:outerShdw blurRad="38100" dist="38100" dir="2700000" algn="tl">
                    <a:srgbClr val="C0C0C0"/>
                  </a:outerShdw>
                </a:effectLst>
              </a:rPr>
              <a:t>như thế nào </a:t>
            </a:r>
            <a:r>
              <a:rPr lang="en-US" altLang="en-US" b="1">
                <a:solidFill>
                  <a:srgbClr val="FFFFFF"/>
                </a:solidFill>
                <a:effectLst>
                  <a:outerShdw blurRad="38100" dist="38100" dir="2700000" algn="tl">
                    <a:srgbClr val="C0C0C0"/>
                  </a:outerShdw>
                </a:effectLst>
              </a:rPr>
              <a:t>là đúng đắn?</a:t>
            </a:r>
          </a:p>
        </p:txBody>
      </p:sp>
      <p:sp>
        <p:nvSpPr>
          <p:cNvPr id="2" name="Rectangle 1">
            <a:extLst>
              <a:ext uri="{FF2B5EF4-FFF2-40B4-BE49-F238E27FC236}">
                <a16:creationId xmlns:a16="http://schemas.microsoft.com/office/drawing/2014/main" id="{F6BAAACE-2FC4-044B-B7FD-E0FE704C3F03}"/>
              </a:ext>
            </a:extLst>
          </p:cNvPr>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solidFill>
                <a:srgbClr val="000000"/>
              </a:solidFill>
              <a:cs typeface="Arial" panose="020B0604020202020204" pitchFamily="34" charset="0"/>
            </a:endParaRPr>
          </a:p>
        </p:txBody>
      </p:sp>
      <p:sp>
        <p:nvSpPr>
          <p:cNvPr id="16" name="Text Box 10">
            <a:extLst>
              <a:ext uri="{FF2B5EF4-FFF2-40B4-BE49-F238E27FC236}">
                <a16:creationId xmlns:a16="http://schemas.microsoft.com/office/drawing/2014/main" id="{8D710371-A404-8D46-958A-15D5508B39A3}"/>
              </a:ext>
            </a:extLst>
          </p:cNvPr>
          <p:cNvSpPr txBox="1">
            <a:spLocks noChangeArrowheads="1"/>
          </p:cNvSpPr>
          <p:nvPr/>
        </p:nvSpPr>
        <p:spPr bwMode="auto">
          <a:xfrm>
            <a:off x="4643438" y="3716338"/>
            <a:ext cx="4500562" cy="97948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b="1">
                <a:solidFill>
                  <a:srgbClr val="FFFFFF"/>
                </a:solidFill>
                <a:effectLst>
                  <a:outerShdw blurRad="38100" dist="38100" dir="2700000" algn="tl">
                    <a:srgbClr val="C0C0C0"/>
                  </a:outerShdw>
                </a:effectLst>
              </a:rPr>
              <a:t>(</a:t>
            </a:r>
            <a:r>
              <a:rPr lang="en-US" altLang="en-US" b="1">
                <a:solidFill>
                  <a:srgbClr val="FFFF00"/>
                </a:solidFill>
                <a:effectLst>
                  <a:outerShdw blurRad="38100" dist="38100" dir="2700000" algn="tl">
                    <a:srgbClr val="C0C0C0"/>
                  </a:outerShdw>
                </a:effectLst>
              </a:rPr>
              <a:t>Tại sao</a:t>
            </a:r>
            <a:r>
              <a:rPr lang="en-US" altLang="en-US" b="1">
                <a:solidFill>
                  <a:srgbClr val="FFFFFF"/>
                </a:solidFill>
                <a:effectLst>
                  <a:outerShdw blurRad="38100" dist="38100" dir="2700000" algn="tl">
                    <a:srgbClr val="C0C0C0"/>
                  </a:outerShdw>
                </a:effectLst>
              </a:rPr>
              <a:t> chúng ta có thể phục hồi hay rút phép thông của tín hữu phạm tội?</a:t>
            </a:r>
          </a:p>
        </p:txBody>
      </p:sp>
      <p:sp>
        <p:nvSpPr>
          <p:cNvPr id="3" name="Striped Right Arrow 2">
            <a:extLst>
              <a:ext uri="{FF2B5EF4-FFF2-40B4-BE49-F238E27FC236}">
                <a16:creationId xmlns:a16="http://schemas.microsoft.com/office/drawing/2014/main" id="{6A885140-2043-284F-BEE5-D8BE8653EA01}"/>
              </a:ext>
            </a:extLst>
          </p:cNvPr>
          <p:cNvSpPr>
            <a:spLocks/>
          </p:cNvSpPr>
          <p:nvPr/>
        </p:nvSpPr>
        <p:spPr bwMode="auto">
          <a:xfrm>
            <a:off x="3635375" y="692150"/>
            <a:ext cx="1368425" cy="720725"/>
          </a:xfrm>
          <a:custGeom>
            <a:avLst/>
            <a:gdLst>
              <a:gd name="T0" fmla="*/ 0 w 1368152"/>
              <a:gd name="T1" fmla="*/ 180666 h 720080"/>
              <a:gd name="T2" fmla="*/ 22519 w 1368152"/>
              <a:gd name="T3" fmla="*/ 180666 h 720080"/>
              <a:gd name="T4" fmla="*/ 22519 w 1368152"/>
              <a:gd name="T5" fmla="*/ 541998 h 720080"/>
              <a:gd name="T6" fmla="*/ 0 w 1368152"/>
              <a:gd name="T7" fmla="*/ 541998 h 720080"/>
              <a:gd name="T8" fmla="*/ 0 w 1368152"/>
              <a:gd name="T9" fmla="*/ 180666 h 720080"/>
              <a:gd name="T10" fmla="*/ 45041 w 1368152"/>
              <a:gd name="T11" fmla="*/ 180666 h 720080"/>
              <a:gd name="T12" fmla="*/ 90082 w 1368152"/>
              <a:gd name="T13" fmla="*/ 180666 h 720080"/>
              <a:gd name="T14" fmla="*/ 90082 w 1368152"/>
              <a:gd name="T15" fmla="*/ 541998 h 720080"/>
              <a:gd name="T16" fmla="*/ 45041 w 1368152"/>
              <a:gd name="T17" fmla="*/ 541998 h 720080"/>
              <a:gd name="T18" fmla="*/ 45041 w 1368152"/>
              <a:gd name="T19" fmla="*/ 180666 h 720080"/>
              <a:gd name="T20" fmla="*/ 112601 w 1368152"/>
              <a:gd name="T21" fmla="*/ 180666 h 720080"/>
              <a:gd name="T22" fmla="*/ 1008916 w 1368152"/>
              <a:gd name="T23" fmla="*/ 180666 h 720080"/>
              <a:gd name="T24" fmla="*/ 1008916 w 1368152"/>
              <a:gd name="T25" fmla="*/ 0 h 720080"/>
              <a:gd name="T26" fmla="*/ 1369244 w 1368152"/>
              <a:gd name="T27" fmla="*/ 361332 h 720080"/>
              <a:gd name="T28" fmla="*/ 1008916 w 1368152"/>
              <a:gd name="T29" fmla="*/ 722664 h 720080"/>
              <a:gd name="T30" fmla="*/ 1008916 w 1368152"/>
              <a:gd name="T31" fmla="*/ 541998 h 720080"/>
              <a:gd name="T32" fmla="*/ 112601 w 1368152"/>
              <a:gd name="T33" fmla="*/ 541998 h 720080"/>
              <a:gd name="T34" fmla="*/ 112601 w 1368152"/>
              <a:gd name="T35" fmla="*/ 180666 h 7200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8152"/>
              <a:gd name="T55" fmla="*/ 0 h 720080"/>
              <a:gd name="T56" fmla="*/ 1368152 w 1368152"/>
              <a:gd name="T57" fmla="*/ 720080 h 7200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8152" h="720080">
                <a:moveTo>
                  <a:pt x="0" y="180020"/>
                </a:moveTo>
                <a:lnTo>
                  <a:pt x="22503" y="180020"/>
                </a:lnTo>
                <a:lnTo>
                  <a:pt x="22503" y="540060"/>
                </a:lnTo>
                <a:lnTo>
                  <a:pt x="0" y="540060"/>
                </a:lnTo>
                <a:lnTo>
                  <a:pt x="0" y="180020"/>
                </a:lnTo>
                <a:close/>
                <a:moveTo>
                  <a:pt x="45005" y="180020"/>
                </a:moveTo>
                <a:lnTo>
                  <a:pt x="90010" y="180020"/>
                </a:lnTo>
                <a:lnTo>
                  <a:pt x="90010" y="540060"/>
                </a:lnTo>
                <a:lnTo>
                  <a:pt x="45005" y="540060"/>
                </a:lnTo>
                <a:lnTo>
                  <a:pt x="45005" y="180020"/>
                </a:lnTo>
                <a:close/>
                <a:moveTo>
                  <a:pt x="112513" y="180020"/>
                </a:moveTo>
                <a:lnTo>
                  <a:pt x="1008112" y="180020"/>
                </a:lnTo>
                <a:lnTo>
                  <a:pt x="1008112" y="0"/>
                </a:lnTo>
                <a:lnTo>
                  <a:pt x="1368152" y="360040"/>
                </a:lnTo>
                <a:lnTo>
                  <a:pt x="1008112" y="720080"/>
                </a:lnTo>
                <a:lnTo>
                  <a:pt x="1008112" y="540060"/>
                </a:lnTo>
                <a:lnTo>
                  <a:pt x="112513" y="540060"/>
                </a:lnTo>
                <a:lnTo>
                  <a:pt x="112513" y="180020"/>
                </a:ln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en-US"/>
          </a:p>
        </p:txBody>
      </p:sp>
      <p:sp>
        <p:nvSpPr>
          <p:cNvPr id="19" name="Line 21">
            <a:extLst>
              <a:ext uri="{FF2B5EF4-FFF2-40B4-BE49-F238E27FC236}">
                <a16:creationId xmlns:a16="http://schemas.microsoft.com/office/drawing/2014/main" id="{4CEEABCD-98D4-3B46-A276-4CD4023F91F9}"/>
              </a:ext>
            </a:extLst>
          </p:cNvPr>
          <p:cNvSpPr>
            <a:spLocks noChangeShapeType="1"/>
          </p:cNvSpPr>
          <p:nvPr/>
        </p:nvSpPr>
        <p:spPr bwMode="auto">
          <a:xfrm flipV="1">
            <a:off x="3132138" y="1773238"/>
            <a:ext cx="3095625" cy="12954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21" name="Line 21">
            <a:extLst>
              <a:ext uri="{FF2B5EF4-FFF2-40B4-BE49-F238E27FC236}">
                <a16:creationId xmlns:a16="http://schemas.microsoft.com/office/drawing/2014/main" id="{AC422E4F-312E-AD40-BD3B-E056AB671669}"/>
              </a:ext>
            </a:extLst>
          </p:cNvPr>
          <p:cNvSpPr>
            <a:spLocks noChangeShapeType="1"/>
          </p:cNvSpPr>
          <p:nvPr/>
        </p:nvSpPr>
        <p:spPr bwMode="auto">
          <a:xfrm>
            <a:off x="2484438" y="1700213"/>
            <a:ext cx="5256212" cy="4321175"/>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23" name="Line 21">
            <a:extLst>
              <a:ext uri="{FF2B5EF4-FFF2-40B4-BE49-F238E27FC236}">
                <a16:creationId xmlns:a16="http://schemas.microsoft.com/office/drawing/2014/main" id="{0BF1F713-E1CC-8B4D-B810-8FA4C4ADEF2E}"/>
              </a:ext>
            </a:extLst>
          </p:cNvPr>
          <p:cNvSpPr>
            <a:spLocks noChangeShapeType="1"/>
          </p:cNvSpPr>
          <p:nvPr/>
        </p:nvSpPr>
        <p:spPr bwMode="auto">
          <a:xfrm flipV="1">
            <a:off x="3284538" y="4292600"/>
            <a:ext cx="1503362" cy="720725"/>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18" name="WordArt 14">
            <a:extLst>
              <a:ext uri="{FF2B5EF4-FFF2-40B4-BE49-F238E27FC236}">
                <a16:creationId xmlns:a16="http://schemas.microsoft.com/office/drawing/2014/main" id="{45AAB7D0-75AE-B24D-BF02-2CD4CBA61B23}"/>
              </a:ext>
            </a:extLst>
          </p:cNvPr>
          <p:cNvSpPr>
            <a:spLocks noChangeArrowheads="1" noChangeShapeType="1" noTextEdit="1"/>
          </p:cNvSpPr>
          <p:nvPr/>
        </p:nvSpPr>
        <p:spPr bwMode="auto">
          <a:xfrm rot="-1380046">
            <a:off x="404813" y="955675"/>
            <a:ext cx="4294187" cy="13271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000000"/>
                </a:solidFill>
                <a:latin typeface="Arial Black" panose="020B0604020202020204" pitchFamily="34" charset="0"/>
                <a:cs typeface="Arial Black" panose="020B0604020202020204" pitchFamily="34" charset="0"/>
              </a:rPr>
              <a:t>Quy nạp tuần hoàn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6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4" grpId="0"/>
      <p:bldP spid="25" grpId="0"/>
      <p:bldP spid="27" grpId="0"/>
      <p:bldP spid="28" grpId="0"/>
      <p:bldP spid="2"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A399057F-E1AB-014B-BE9E-8916DEEA3EE0}"/>
              </a:ext>
            </a:extLst>
          </p:cNvPr>
          <p:cNvSpPr>
            <a:spLocks noGrp="1" noChangeArrowheads="1"/>
          </p:cNvSpPr>
          <p:nvPr>
            <p:ph type="title" idx="4294967295"/>
          </p:nvPr>
        </p:nvSpPr>
        <p:spPr>
          <a:xfrm>
            <a:off x="0" y="0"/>
            <a:ext cx="9144000" cy="838200"/>
          </a:xfrm>
          <a:gradFill rotWithShape="0">
            <a:gsLst>
              <a:gs pos="0">
                <a:schemeClr val="accent1"/>
              </a:gs>
              <a:gs pos="100000">
                <a:srgbClr val="001E3B"/>
              </a:gs>
            </a:gsLst>
            <a:path path="shape">
              <a:fillToRect l="50000" t="50000" r="50000" b="50000"/>
            </a:path>
          </a:gradFill>
          <a:effectLst>
            <a:outerShdw blurRad="63500" dist="38099" dir="2700000" algn="ctr" rotWithShape="0">
              <a:srgbClr val="000000">
                <a:alpha val="99962"/>
              </a:srgbClr>
            </a:outerShdw>
          </a:effectLst>
        </p:spPr>
        <p:txBody>
          <a:bodyPr/>
          <a:lstStyle/>
          <a:p>
            <a:r>
              <a:rPr lang="en-US" altLang="en-US" sz="3200">
                <a:solidFill>
                  <a:srgbClr val="FFFF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Quyết Định Cấu Trúc Bài Giảng</a:t>
            </a:r>
            <a:endParaRPr lang="en-US" altLang="en-US" sz="3200">
              <a:solidFill>
                <a:srgbClr val="FFFFFF"/>
              </a:solidFill>
              <a:latin typeface="Arial" panose="020B0604020202020204" pitchFamily="34" charset="0"/>
              <a:ea typeface="ＭＳ Ｐゴシック" panose="020B0600070205080204" pitchFamily="34" charset="-128"/>
            </a:endParaRPr>
          </a:p>
        </p:txBody>
      </p:sp>
      <p:sp>
        <p:nvSpPr>
          <p:cNvPr id="342019" name="Text Box 3">
            <a:extLst>
              <a:ext uri="{FF2B5EF4-FFF2-40B4-BE49-F238E27FC236}">
                <a16:creationId xmlns:a16="http://schemas.microsoft.com/office/drawing/2014/main" id="{913AEAF9-AA6C-9847-9D57-4634FFF7E2FC}"/>
              </a:ext>
            </a:extLst>
          </p:cNvPr>
          <p:cNvSpPr txBox="1">
            <a:spLocks noChangeArrowheads="1"/>
          </p:cNvSpPr>
          <p:nvPr/>
        </p:nvSpPr>
        <p:spPr bwMode="auto">
          <a:xfrm>
            <a:off x="2971800" y="990600"/>
            <a:ext cx="5638800" cy="579438"/>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Áp Dụng Ở Đâu?</a:t>
            </a:r>
          </a:p>
        </p:txBody>
      </p:sp>
      <p:sp>
        <p:nvSpPr>
          <p:cNvPr id="107523" name="Text Box 4">
            <a:extLst>
              <a:ext uri="{FF2B5EF4-FFF2-40B4-BE49-F238E27FC236}">
                <a16:creationId xmlns:a16="http://schemas.microsoft.com/office/drawing/2014/main" id="{DB5E46AD-67C1-9848-9F8B-608AC4413588}"/>
              </a:ext>
            </a:extLst>
          </p:cNvPr>
          <p:cNvSpPr txBox="1">
            <a:spLocks noChangeArrowheads="1"/>
          </p:cNvSpPr>
          <p:nvPr/>
        </p:nvSpPr>
        <p:spPr bwMode="auto">
          <a:xfrm>
            <a:off x="8305800" y="115888"/>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ea typeface="Osaka" panose="020B0600000000000000" pitchFamily="34" charset="-128"/>
              </a:rPr>
              <a:t>138</a:t>
            </a:r>
            <a:endParaRPr lang="en-US" altLang="en-US">
              <a:solidFill>
                <a:srgbClr val="FFFF66"/>
              </a:solidFill>
              <a:ea typeface="Osaka" panose="020B0600000000000000" pitchFamily="34" charset="-128"/>
            </a:endParaRPr>
          </a:p>
        </p:txBody>
      </p:sp>
      <p:sp>
        <p:nvSpPr>
          <p:cNvPr id="342021" name="Text Box 5">
            <a:extLst>
              <a:ext uri="{FF2B5EF4-FFF2-40B4-BE49-F238E27FC236}">
                <a16:creationId xmlns:a16="http://schemas.microsoft.com/office/drawing/2014/main" id="{F5F1BB32-0D8E-5B46-B9AE-A83670540CD9}"/>
              </a:ext>
            </a:extLst>
          </p:cNvPr>
          <p:cNvSpPr txBox="1">
            <a:spLocks noChangeArrowheads="1"/>
          </p:cNvSpPr>
          <p:nvPr/>
        </p:nvSpPr>
        <p:spPr bwMode="auto">
          <a:xfrm rot="-5400000">
            <a:off x="-1784350" y="4376738"/>
            <a:ext cx="4265613" cy="579437"/>
          </a:xfrm>
          <a:prstGeom prst="rect">
            <a:avLst/>
          </a:prstGeom>
          <a:solidFill>
            <a:srgbClr val="161616"/>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ffectLst>
                  <a:outerShdw blurRad="38100" dist="38100" dir="2700000" algn="tl">
                    <a:srgbClr val="000000"/>
                  </a:outerShdw>
                </a:effectLst>
                <a:ea typeface="Osaka" panose="020B0600000000000000" pitchFamily="34" charset="-128"/>
              </a:rPr>
              <a:t>YC Ở Đâu?</a:t>
            </a:r>
          </a:p>
        </p:txBody>
      </p:sp>
      <p:sp>
        <p:nvSpPr>
          <p:cNvPr id="342022" name="Text Box 6">
            <a:extLst>
              <a:ext uri="{FF2B5EF4-FFF2-40B4-BE49-F238E27FC236}">
                <a16:creationId xmlns:a16="http://schemas.microsoft.com/office/drawing/2014/main" id="{BF5A26B0-9BD7-AF4B-AFF3-CB805F505184}"/>
              </a:ext>
            </a:extLst>
          </p:cNvPr>
          <p:cNvSpPr txBox="1">
            <a:spLocks noChangeArrowheads="1"/>
          </p:cNvSpPr>
          <p:nvPr/>
        </p:nvSpPr>
        <p:spPr bwMode="auto">
          <a:xfrm>
            <a:off x="2819400" y="1600200"/>
            <a:ext cx="3276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Đơn giản</a:t>
            </a:r>
          </a:p>
          <a:p>
            <a:pPr algn="ctr">
              <a:defRPr/>
            </a:pPr>
            <a:r>
              <a:rPr lang="en-US" sz="2800" b="1">
                <a:solidFill>
                  <a:srgbClr val="FFFFFF"/>
                </a:solidFill>
                <a:ea typeface="Osaka" charset="0"/>
                <a:cs typeface="Osaka" charset="0"/>
              </a:rPr>
              <a:t>(một lần)</a:t>
            </a:r>
            <a:endParaRPr lang="en-US" sz="3200" b="1">
              <a:solidFill>
                <a:srgbClr val="FFFFFF"/>
              </a:solidFill>
              <a:ea typeface="Osaka" charset="0"/>
              <a:cs typeface="Osaka" charset="0"/>
            </a:endParaRPr>
          </a:p>
        </p:txBody>
      </p:sp>
      <p:sp>
        <p:nvSpPr>
          <p:cNvPr id="342023" name="Text Box 7">
            <a:extLst>
              <a:ext uri="{FF2B5EF4-FFF2-40B4-BE49-F238E27FC236}">
                <a16:creationId xmlns:a16="http://schemas.microsoft.com/office/drawing/2014/main" id="{4F6DC72C-6CE7-A54E-98F2-80D9C375162C}"/>
              </a:ext>
            </a:extLst>
          </p:cNvPr>
          <p:cNvSpPr txBox="1">
            <a:spLocks noChangeArrowheads="1"/>
          </p:cNvSpPr>
          <p:nvPr/>
        </p:nvSpPr>
        <p:spPr bwMode="auto">
          <a:xfrm>
            <a:off x="5334000" y="1600200"/>
            <a:ext cx="38862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Tuần hoàn</a:t>
            </a:r>
          </a:p>
          <a:p>
            <a:pPr algn="ctr"/>
            <a:r>
              <a:rPr lang="en-US" altLang="en-US" sz="2800" b="1">
                <a:solidFill>
                  <a:srgbClr val="FFFFFF"/>
                </a:solidFill>
                <a:ea typeface="Osaka" panose="020B0600000000000000" pitchFamily="34" charset="-128"/>
              </a:rPr>
              <a:t>(xuyên suốt)</a:t>
            </a:r>
            <a:endParaRPr lang="en-US" altLang="en-US" sz="3200" b="1">
              <a:solidFill>
                <a:srgbClr val="FFFFFF"/>
              </a:solidFill>
              <a:ea typeface="Osaka" panose="020B0600000000000000" pitchFamily="34" charset="-128"/>
            </a:endParaRPr>
          </a:p>
        </p:txBody>
      </p:sp>
      <p:sp>
        <p:nvSpPr>
          <p:cNvPr id="342024" name="Text Box 8">
            <a:extLst>
              <a:ext uri="{FF2B5EF4-FFF2-40B4-BE49-F238E27FC236}">
                <a16:creationId xmlns:a16="http://schemas.microsoft.com/office/drawing/2014/main" id="{3359914C-FAC1-194A-AB22-A7D8A11B822B}"/>
              </a:ext>
            </a:extLst>
          </p:cNvPr>
          <p:cNvSpPr txBox="1">
            <a:spLocks noChangeArrowheads="1"/>
          </p:cNvSpPr>
          <p:nvPr/>
        </p:nvSpPr>
        <p:spPr bwMode="auto">
          <a:xfrm>
            <a:off x="685800" y="3352800"/>
            <a:ext cx="21336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a:t>
            </a:r>
            <a:br>
              <a:rPr lang="en-US" sz="3200" b="1">
                <a:solidFill>
                  <a:srgbClr val="FFFFFF"/>
                </a:solidFill>
                <a:ea typeface="Osaka" charset="0"/>
                <a:cs typeface="Osaka" charset="0"/>
              </a:rPr>
            </a:br>
            <a:r>
              <a:rPr lang="en-US" sz="2800" b="1">
                <a:solidFill>
                  <a:srgbClr val="FFFFFF"/>
                </a:solidFill>
                <a:ea typeface="Osaka" charset="0"/>
                <a:cs typeface="Osaka" charset="0"/>
              </a:rPr>
              <a:t>(cuối)</a:t>
            </a:r>
            <a:endParaRPr lang="en-US" sz="3200" b="1">
              <a:solidFill>
                <a:srgbClr val="FFFFFF"/>
              </a:solidFill>
              <a:ea typeface="Osaka" charset="0"/>
              <a:cs typeface="Osaka" charset="0"/>
            </a:endParaRPr>
          </a:p>
        </p:txBody>
      </p:sp>
      <p:sp>
        <p:nvSpPr>
          <p:cNvPr id="342025" name="Text Box 9">
            <a:extLst>
              <a:ext uri="{FF2B5EF4-FFF2-40B4-BE49-F238E27FC236}">
                <a16:creationId xmlns:a16="http://schemas.microsoft.com/office/drawing/2014/main" id="{24B8A2ED-5979-E74C-993C-0F951A80B32C}"/>
              </a:ext>
            </a:extLst>
          </p:cNvPr>
          <p:cNvSpPr txBox="1">
            <a:spLocks noChangeArrowheads="1"/>
          </p:cNvSpPr>
          <p:nvPr/>
        </p:nvSpPr>
        <p:spPr bwMode="auto">
          <a:xfrm>
            <a:off x="457200" y="5029200"/>
            <a:ext cx="2590800" cy="1006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a:t>
            </a:r>
            <a:br>
              <a:rPr lang="en-US" sz="3200" b="1">
                <a:solidFill>
                  <a:srgbClr val="FFFFFF"/>
                </a:solidFill>
                <a:ea typeface="Osaka" charset="0"/>
                <a:cs typeface="Osaka" charset="0"/>
              </a:rPr>
            </a:br>
            <a:r>
              <a:rPr lang="en-US" sz="2800" b="1">
                <a:solidFill>
                  <a:srgbClr val="FFFFFF"/>
                </a:solidFill>
                <a:ea typeface="Osaka" charset="0"/>
                <a:cs typeface="Osaka" charset="0"/>
              </a:rPr>
              <a:t>(bắt đầu)</a:t>
            </a:r>
            <a:endParaRPr lang="en-US" sz="3200" b="1">
              <a:solidFill>
                <a:srgbClr val="FFFFFF"/>
              </a:solidFill>
              <a:ea typeface="Osaka" charset="0"/>
              <a:cs typeface="Osaka" charset="0"/>
            </a:endParaRPr>
          </a:p>
        </p:txBody>
      </p:sp>
      <p:graphicFrame>
        <p:nvGraphicFramePr>
          <p:cNvPr id="342026" name="Group 10">
            <a:extLst>
              <a:ext uri="{FF2B5EF4-FFF2-40B4-BE49-F238E27FC236}">
                <a16:creationId xmlns:a16="http://schemas.microsoft.com/office/drawing/2014/main" id="{7151ABC4-DF04-5540-88DD-D100C930BA5B}"/>
              </a:ext>
            </a:extLst>
          </p:cNvPr>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a:extLst>
              <a:ext uri="{FF2B5EF4-FFF2-40B4-BE49-F238E27FC236}">
                <a16:creationId xmlns:a16="http://schemas.microsoft.com/office/drawing/2014/main" id="{6BB37DB9-D34C-FC4B-82AF-252675CB98BA}"/>
              </a:ext>
            </a:extLst>
          </p:cNvPr>
          <p:cNvSpPr txBox="1">
            <a:spLocks noChangeArrowheads="1"/>
          </p:cNvSpPr>
          <p:nvPr/>
        </p:nvSpPr>
        <p:spPr bwMode="auto">
          <a:xfrm>
            <a:off x="33528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Quy nạp đơn giản</a:t>
            </a:r>
          </a:p>
        </p:txBody>
      </p:sp>
      <p:sp>
        <p:nvSpPr>
          <p:cNvPr id="342038" name="Text Box 22">
            <a:extLst>
              <a:ext uri="{FF2B5EF4-FFF2-40B4-BE49-F238E27FC236}">
                <a16:creationId xmlns:a16="http://schemas.microsoft.com/office/drawing/2014/main" id="{5F61289A-F1F5-1848-A6B7-3F0B9CFF2EAC}"/>
              </a:ext>
            </a:extLst>
          </p:cNvPr>
          <p:cNvSpPr txBox="1">
            <a:spLocks noChangeArrowheads="1"/>
          </p:cNvSpPr>
          <p:nvPr/>
        </p:nvSpPr>
        <p:spPr bwMode="auto">
          <a:xfrm>
            <a:off x="6248400" y="33528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Quy nạp tuần hoàn</a:t>
            </a:r>
          </a:p>
        </p:txBody>
      </p:sp>
      <p:sp>
        <p:nvSpPr>
          <p:cNvPr id="342039" name="Text Box 23">
            <a:extLst>
              <a:ext uri="{FF2B5EF4-FFF2-40B4-BE49-F238E27FC236}">
                <a16:creationId xmlns:a16="http://schemas.microsoft.com/office/drawing/2014/main" id="{468563ED-F0CC-9D49-BDD7-71BF7CD8C9B4}"/>
              </a:ext>
            </a:extLst>
          </p:cNvPr>
          <p:cNvSpPr txBox="1">
            <a:spLocks noChangeArrowheads="1"/>
          </p:cNvSpPr>
          <p:nvPr/>
        </p:nvSpPr>
        <p:spPr bwMode="auto">
          <a:xfrm>
            <a:off x="33528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a typeface="Osaka" charset="0"/>
                <a:cs typeface="Osaka" charset="0"/>
              </a:rPr>
              <a:t>Diễn dịch đơn giản</a:t>
            </a:r>
          </a:p>
        </p:txBody>
      </p:sp>
      <p:sp>
        <p:nvSpPr>
          <p:cNvPr id="342040" name="Text Box 24">
            <a:extLst>
              <a:ext uri="{FF2B5EF4-FFF2-40B4-BE49-F238E27FC236}">
                <a16:creationId xmlns:a16="http://schemas.microsoft.com/office/drawing/2014/main" id="{1B551CD9-5EF6-9D4C-9949-CE1379745F45}"/>
              </a:ext>
            </a:extLst>
          </p:cNvPr>
          <p:cNvSpPr txBox="1">
            <a:spLocks noChangeArrowheads="1"/>
          </p:cNvSpPr>
          <p:nvPr/>
        </p:nvSpPr>
        <p:spPr bwMode="auto">
          <a:xfrm>
            <a:off x="6248400" y="5029200"/>
            <a:ext cx="2133600" cy="10779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rgbClr val="FFFFFF"/>
                </a:solidFill>
                <a:ea typeface="Osaka" panose="020B0600000000000000" pitchFamily="34" charset="-128"/>
              </a:rPr>
              <a:t>Diễn dịch 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D4CFEA6E-DEB1-C342-97A4-D7F0FE2B5BFE}"/>
              </a:ext>
            </a:extLst>
          </p:cNvPr>
          <p:cNvSpPr>
            <a:spLocks noGrp="1" noChangeArrowheads="1"/>
          </p:cNvSpPr>
          <p:nvPr>
            <p:ph type="ctrTitle"/>
          </p:nvPr>
        </p:nvSpPr>
        <p:spPr>
          <a:xfrm>
            <a:off x="304800" y="0"/>
            <a:ext cx="8610600" cy="1371600"/>
          </a:xfrm>
        </p:spPr>
        <p:txBody>
          <a:bodyPr/>
          <a:lstStyle/>
          <a:p>
            <a:pPr eaLnBrk="1" hangingPunct="1"/>
            <a:r>
              <a:rPr lang="en-US" altLang="en-US" sz="6000" b="1"/>
              <a:t>Black</a:t>
            </a:r>
            <a:endParaRPr lang="en-US" altLang="en-US" sz="6000" b="1">
              <a:solidFill>
                <a:srgbClr val="CC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75083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a:extLst>
              <a:ext uri="{FF2B5EF4-FFF2-40B4-BE49-F238E27FC236}">
                <a16:creationId xmlns:a16="http://schemas.microsoft.com/office/drawing/2014/main" id="{BDFBA851-1B7B-DD4F-BC6C-57F5411D6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989" name="Picture 1029" descr="horse5">
            <a:extLst>
              <a:ext uri="{FF2B5EF4-FFF2-40B4-BE49-F238E27FC236}">
                <a16:creationId xmlns:a16="http://schemas.microsoft.com/office/drawing/2014/main" id="{66978C05-1DFD-EF47-A53C-DB032E14D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1026">
            <a:extLst>
              <a:ext uri="{FF2B5EF4-FFF2-40B4-BE49-F238E27FC236}">
                <a16:creationId xmlns:a16="http://schemas.microsoft.com/office/drawing/2014/main" id="{2C1C09E7-711B-AC4B-BB9A-5243AA9AC3B8}"/>
              </a:ext>
            </a:extLst>
          </p:cNvPr>
          <p:cNvSpPr>
            <a:spLocks noGrp="1" noChangeArrowheads="1"/>
          </p:cNvSpPr>
          <p:nvPr>
            <p:ph type="ctrTitle"/>
          </p:nvPr>
        </p:nvSpPr>
        <p:spPr>
          <a:xfrm>
            <a:off x="4191000" y="4876800"/>
            <a:ext cx="4953000" cy="1981200"/>
          </a:xfrm>
          <a:solidFill>
            <a:schemeClr val="accent1"/>
          </a:solidFill>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kumimoji="0" lang="en-US" altLang="en-US" sz="3600" b="1">
                <a:latin typeface="Arial" panose="020B0604020202020204" pitchFamily="34" charset="0"/>
                <a:cs typeface="Arial" panose="020B0604020202020204" pitchFamily="34" charset="0"/>
              </a:rPr>
              <a:t>Mọi vật sống cần bộ xương.</a:t>
            </a:r>
            <a:br>
              <a:rPr kumimoji="0" lang="en-US" altLang="en-US" sz="3600" b="1">
                <a:latin typeface="Arial" panose="020B0604020202020204" pitchFamily="34" charset="0"/>
                <a:cs typeface="Arial" panose="020B0604020202020204" pitchFamily="34" charset="0"/>
              </a:rPr>
            </a:br>
            <a:r>
              <a:rPr kumimoji="0" lang="en-US" altLang="en-US" sz="3600" b="1">
                <a:latin typeface="Arial" panose="020B0604020202020204" pitchFamily="34" charset="0"/>
                <a:cs typeface="Arial" panose="020B0604020202020204" pitchFamily="34" charset="0"/>
              </a:rPr>
              <a:t>Bài giảng cũng vậy!</a:t>
            </a:r>
          </a:p>
        </p:txBody>
      </p:sp>
      <p:pic>
        <p:nvPicPr>
          <p:cNvPr id="297990" name="Picture 1030" descr="skeleton">
            <a:extLst>
              <a:ext uri="{FF2B5EF4-FFF2-40B4-BE49-F238E27FC236}">
                <a16:creationId xmlns:a16="http://schemas.microsoft.com/office/drawing/2014/main" id="{2CDD9FAA-6F47-4A47-AC0E-2B6EC96CA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
            <a:ext cx="2643188" cy="4876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1618" name="Picture 4" descr="Bibles">
            <a:extLst>
              <a:ext uri="{FF2B5EF4-FFF2-40B4-BE49-F238E27FC236}">
                <a16:creationId xmlns:a16="http://schemas.microsoft.com/office/drawing/2014/main" id="{A738C157-5263-3244-B978-52B88D5CE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04800"/>
            <a:ext cx="20383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2">
            <a:extLst>
              <a:ext uri="{FF2B5EF4-FFF2-40B4-BE49-F238E27FC236}">
                <a16:creationId xmlns:a16="http://schemas.microsoft.com/office/drawing/2014/main" id="{C5B5B72C-52D7-7440-A91D-3705ED0C98E1}"/>
              </a:ext>
            </a:extLst>
          </p:cNvPr>
          <p:cNvSpPr>
            <a:spLocks noGrp="1" noChangeArrowheads="1"/>
          </p:cNvSpPr>
          <p:nvPr>
            <p:ph type="title"/>
          </p:nvPr>
        </p:nvSpPr>
        <p:spPr>
          <a:xfrm>
            <a:off x="1600200" y="838200"/>
            <a:ext cx="7543800" cy="1447800"/>
          </a:xfrm>
        </p:spPr>
        <p:txBody>
          <a:bodyPr/>
          <a:lstStyle/>
          <a:p>
            <a:pPr eaLnBrk="1" hangingPunct="1"/>
            <a:r>
              <a:rPr lang="en-US" altLang="en-US" sz="6000" b="1">
                <a:solidFill>
                  <a:srgbClr val="FFFFFF"/>
                </a:solidFill>
              </a:rPr>
              <a:t>Lý do Bố cục Bài giảng quan trọng?</a:t>
            </a:r>
            <a:endParaRPr lang="en-US" altLang="en-US" sz="6000" b="1">
              <a:solidFill>
                <a:srgbClr val="CC0000"/>
              </a:solidFill>
            </a:endParaRPr>
          </a:p>
        </p:txBody>
      </p:sp>
      <p:sp>
        <p:nvSpPr>
          <p:cNvPr id="292869" name="Text Box 5">
            <a:extLst>
              <a:ext uri="{FF2B5EF4-FFF2-40B4-BE49-F238E27FC236}">
                <a16:creationId xmlns:a16="http://schemas.microsoft.com/office/drawing/2014/main" id="{599F94C8-A668-7744-844D-40E872C3DDDB}"/>
              </a:ext>
            </a:extLst>
          </p:cNvPr>
          <p:cNvSpPr txBox="1">
            <a:spLocks noChangeArrowheads="1"/>
          </p:cNvSpPr>
          <p:nvPr/>
        </p:nvSpPr>
        <p:spPr bwMode="auto">
          <a:xfrm>
            <a:off x="212725" y="2530475"/>
            <a:ext cx="348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FFFF"/>
                </a:solidFill>
              </a:rPr>
              <a:t>Mộc bố cục tốt…</a:t>
            </a:r>
          </a:p>
        </p:txBody>
      </p:sp>
      <p:sp>
        <p:nvSpPr>
          <p:cNvPr id="111621" name="Text Box 6">
            <a:extLst>
              <a:ext uri="{FF2B5EF4-FFF2-40B4-BE49-F238E27FC236}">
                <a16:creationId xmlns:a16="http://schemas.microsoft.com/office/drawing/2014/main" id="{0D25EBFC-E4E5-FC49-BCEB-EA1A62457F26}"/>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rPr>
              <a:t>61</a:t>
            </a:r>
            <a:endParaRPr lang="en-US" altLang="en-US"/>
          </a:p>
        </p:txBody>
      </p:sp>
      <p:sp>
        <p:nvSpPr>
          <p:cNvPr id="292871" name="Rectangle 7">
            <a:extLst>
              <a:ext uri="{FF2B5EF4-FFF2-40B4-BE49-F238E27FC236}">
                <a16:creationId xmlns:a16="http://schemas.microsoft.com/office/drawing/2014/main" id="{7E583175-F4A3-B245-8050-6DADF741FFDF}"/>
              </a:ext>
            </a:extLst>
          </p:cNvPr>
          <p:cNvSpPr>
            <a:spLocks noChangeArrowheads="1"/>
          </p:cNvSpPr>
          <p:nvPr/>
        </p:nvSpPr>
        <p:spPr bwMode="auto">
          <a:xfrm>
            <a:off x="838200" y="3141663"/>
            <a:ext cx="815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AutoNum type="arabicPeriod"/>
            </a:pPr>
            <a:r>
              <a:rPr lang="en-US" altLang="en-US" sz="3200" b="1">
                <a:solidFill>
                  <a:srgbClr val="FFFFFF"/>
                </a:solidFill>
              </a:rPr>
              <a:t>Cho thấy cả bài giảng nếu nó được thể hiện trôi chảy tự nhiên</a:t>
            </a:r>
          </a:p>
          <a:p>
            <a:pPr eaLnBrk="1" hangingPunct="1">
              <a:spcBef>
                <a:spcPct val="20000"/>
              </a:spcBef>
              <a:buFont typeface="Arial" panose="020B0604020202020204" pitchFamily="34" charset="0"/>
              <a:buAutoNum type="arabicPeriod"/>
            </a:pPr>
            <a:r>
              <a:rPr lang="en-US" altLang="en-US" sz="3200" b="1">
                <a:solidFill>
                  <a:srgbClr val="FFFFFF"/>
                </a:solidFill>
              </a:rPr>
              <a:t>Làm rõ từ phần quan trọng đến phần ít quan trọng</a:t>
            </a:r>
          </a:p>
          <a:p>
            <a:pPr eaLnBrk="1" hangingPunct="1">
              <a:spcBef>
                <a:spcPct val="20000"/>
              </a:spcBef>
              <a:buFont typeface="Arial" panose="020B0604020202020204" pitchFamily="34" charset="0"/>
              <a:buAutoNum type="arabicPeriod"/>
            </a:pPr>
            <a:r>
              <a:rPr lang="en-US" altLang="en-US" sz="3200" b="1">
                <a:solidFill>
                  <a:srgbClr val="FFFFFF"/>
                </a:solidFill>
              </a:rPr>
              <a:t>Giúp bạn đặt các phần vào đúng vị trí</a:t>
            </a:r>
          </a:p>
          <a:p>
            <a:pPr eaLnBrk="1" hangingPunct="1">
              <a:spcBef>
                <a:spcPct val="20000"/>
              </a:spcBef>
              <a:buFont typeface="Arial" panose="020B0604020202020204" pitchFamily="34" charset="0"/>
              <a:buAutoNum type="arabicPeriod"/>
            </a:pPr>
            <a:r>
              <a:rPr lang="en-US" altLang="en-US" sz="3200" b="1">
                <a:solidFill>
                  <a:srgbClr val="FFFFFF"/>
                </a:solidFill>
              </a:rPr>
              <a:t>Cho thấy khi nào bạn cần những tư liệu hỗ trợ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diamond(in)">
                                      <p:cBhvr>
                                        <p:cTn id="7" dur="2000"/>
                                        <p:tgtEl>
                                          <p:spTgt spid="292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2871">
                                            <p:txEl>
                                              <p:pRg st="0" end="0"/>
                                            </p:txEl>
                                          </p:spTgt>
                                        </p:tgtEl>
                                        <p:attrNameLst>
                                          <p:attrName>style.visibility</p:attrName>
                                        </p:attrNameLst>
                                      </p:cBhvr>
                                      <p:to>
                                        <p:strVal val="visible"/>
                                      </p:to>
                                    </p:set>
                                    <p:animEffect transition="in" filter="diamond(in)">
                                      <p:cBhvr>
                                        <p:cTn id="12" dur="2000"/>
                                        <p:tgtEl>
                                          <p:spTgt spid="2928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2871">
                                            <p:txEl>
                                              <p:pRg st="1" end="1"/>
                                            </p:txEl>
                                          </p:spTgt>
                                        </p:tgtEl>
                                        <p:attrNameLst>
                                          <p:attrName>style.visibility</p:attrName>
                                        </p:attrNameLst>
                                      </p:cBhvr>
                                      <p:to>
                                        <p:strVal val="visible"/>
                                      </p:to>
                                    </p:set>
                                    <p:animEffect transition="in" filter="diamond(in)">
                                      <p:cBhvr>
                                        <p:cTn id="17" dur="2000"/>
                                        <p:tgtEl>
                                          <p:spTgt spid="2928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2871">
                                            <p:txEl>
                                              <p:pRg st="2" end="2"/>
                                            </p:txEl>
                                          </p:spTgt>
                                        </p:tgtEl>
                                        <p:attrNameLst>
                                          <p:attrName>style.visibility</p:attrName>
                                        </p:attrNameLst>
                                      </p:cBhvr>
                                      <p:to>
                                        <p:strVal val="visible"/>
                                      </p:to>
                                    </p:set>
                                    <p:animEffect transition="in" filter="diamond(in)">
                                      <p:cBhvr>
                                        <p:cTn id="22" dur="2000"/>
                                        <p:tgtEl>
                                          <p:spTgt spid="2928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92871">
                                            <p:txEl>
                                              <p:pRg st="3" end="3"/>
                                            </p:txEl>
                                          </p:spTgt>
                                        </p:tgtEl>
                                        <p:attrNameLst>
                                          <p:attrName>style.visibility</p:attrName>
                                        </p:attrNameLst>
                                      </p:cBhvr>
                                      <p:to>
                                        <p:strVal val="visible"/>
                                      </p:to>
                                    </p:set>
                                    <p:animEffect transition="in" filter="diamond(in)">
                                      <p:cBhvr>
                                        <p:cTn id="27" dur="2000"/>
                                        <p:tgtEl>
                                          <p:spTgt spid="292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P spid="2928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4" descr="Skeleton_04">
            <a:extLst>
              <a:ext uri="{FF2B5EF4-FFF2-40B4-BE49-F238E27FC236}">
                <a16:creationId xmlns:a16="http://schemas.microsoft.com/office/drawing/2014/main" id="{1F8262E3-89A7-E246-9988-E0470D49B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79" r="11111"/>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2" name="Rectangle 2">
            <a:extLst>
              <a:ext uri="{FF2B5EF4-FFF2-40B4-BE49-F238E27FC236}">
                <a16:creationId xmlns:a16="http://schemas.microsoft.com/office/drawing/2014/main" id="{9CB06369-C652-8644-A00E-4DC07AECA546}"/>
              </a:ext>
            </a:extLst>
          </p:cNvPr>
          <p:cNvSpPr>
            <a:spLocks noGrp="1" noChangeArrowheads="1"/>
          </p:cNvSpPr>
          <p:nvPr>
            <p:ph type="title"/>
          </p:nvPr>
        </p:nvSpPr>
        <p:spPr>
          <a:xfrm>
            <a:off x="0" y="381000"/>
            <a:ext cx="3429000" cy="6172200"/>
          </a:xfrm>
        </p:spPr>
        <p:txBody>
          <a:bodyPr/>
          <a:lstStyle/>
          <a:p>
            <a:pPr eaLnBrk="1" hangingPunct="1"/>
            <a:r>
              <a:rPr lang="en-US" altLang="en-US" sz="4000" b="1"/>
              <a:t>Làm thế nào bạn giúp thính giả thấy bộ xương bài giảng của bạn mà không cần gỡ bỏ da?</a:t>
            </a:r>
          </a:p>
        </p:txBody>
      </p:sp>
      <p:sp>
        <p:nvSpPr>
          <p:cNvPr id="113667" name="Text Box 5">
            <a:extLst>
              <a:ext uri="{FF2B5EF4-FFF2-40B4-BE49-F238E27FC236}">
                <a16:creationId xmlns:a16="http://schemas.microsoft.com/office/drawing/2014/main" id="{3BC2B8B7-6D25-1948-9F45-892EC486DA97}"/>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rPr>
              <a:t>61</a:t>
            </a:r>
            <a:endParaRPr lang="en-US" altLang="en-US">
              <a:solidFill>
                <a:schemeClr val="tx2"/>
              </a:solidFill>
            </a:endParaRPr>
          </a:p>
        </p:txBody>
      </p:sp>
      <p:sp>
        <p:nvSpPr>
          <p:cNvPr id="291846" name="Rectangle 6">
            <a:extLst>
              <a:ext uri="{FF2B5EF4-FFF2-40B4-BE49-F238E27FC236}">
                <a16:creationId xmlns:a16="http://schemas.microsoft.com/office/drawing/2014/main" id="{AE429878-1963-814A-8AEB-D26AD06E94F6}"/>
              </a:ext>
            </a:extLst>
          </p:cNvPr>
          <p:cNvSpPr>
            <a:spLocks noChangeArrowheads="1"/>
          </p:cNvSpPr>
          <p:nvPr/>
        </p:nvSpPr>
        <p:spPr bwMode="auto">
          <a:xfrm>
            <a:off x="6096000" y="685800"/>
            <a:ext cx="304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tx2"/>
                </a:solidFill>
              </a:rPr>
              <a:t>Hãy xem như thế nào là một bố cục phù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box(in)">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1846"/>
                                        </p:tgtEl>
                                        <p:attrNameLst>
                                          <p:attrName>style.visibility</p:attrName>
                                        </p:attrNameLst>
                                      </p:cBhvr>
                                      <p:to>
                                        <p:strVal val="visible"/>
                                      </p:to>
                                    </p:set>
                                    <p:animEffect transition="in" filter="box(in)">
                                      <p:cBhvr>
                                        <p:cTn id="12" dur="500"/>
                                        <p:tgtEl>
                                          <p:spTgt spid="291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P spid="2918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descr="Bible picture2">
            <a:extLst>
              <a:ext uri="{FF2B5EF4-FFF2-40B4-BE49-F238E27FC236}">
                <a16:creationId xmlns:a16="http://schemas.microsoft.com/office/drawing/2014/main" id="{438DAC55-8C56-8B4F-B154-88A1910D2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5"/>
          <a:stretch>
            <a:fillRect/>
          </a:stretch>
        </p:blipFill>
        <p:spPr bwMode="auto">
          <a:xfrm>
            <a:off x="0" y="0"/>
            <a:ext cx="467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2" name="Rectangle 2">
            <a:extLst>
              <a:ext uri="{FF2B5EF4-FFF2-40B4-BE49-F238E27FC236}">
                <a16:creationId xmlns:a16="http://schemas.microsoft.com/office/drawing/2014/main" id="{C5EDEBA1-03FD-1D42-9DEA-5958ECA9E085}"/>
              </a:ext>
            </a:extLst>
          </p:cNvPr>
          <p:cNvSpPr>
            <a:spLocks noGrp="1" noChangeArrowheads="1"/>
          </p:cNvSpPr>
          <p:nvPr>
            <p:ph type="title" idx="4294967295"/>
          </p:nvPr>
        </p:nvSpPr>
        <p:spPr>
          <a:xfrm>
            <a:off x="0" y="274638"/>
            <a:ext cx="9067800" cy="1066800"/>
          </a:xfrm>
          <a:effectLst>
            <a:outerShdw blurRad="63500" dist="107763" dir="13500000" algn="ctr" rotWithShape="0">
              <a:srgbClr val="000000">
                <a:alpha val="74997"/>
              </a:srgbClr>
            </a:outerShdw>
          </a:effectLst>
        </p:spPr>
        <p:txBody>
          <a:bodyPr/>
          <a:lstStyle/>
          <a:p>
            <a:pPr eaLnBrk="1" hangingPunct="1"/>
            <a:r>
              <a:rPr lang="en-US" altLang="en-US" sz="4800" b="1">
                <a:solidFill>
                  <a:schemeClr val="bg1"/>
                </a:solidFill>
              </a:rPr>
              <a:t>Cách thực hiện bố cục đúng</a:t>
            </a:r>
            <a:endParaRPr lang="en-US" altLang="en-US">
              <a:solidFill>
                <a:schemeClr val="bg1"/>
              </a:solidFill>
            </a:endParaRPr>
          </a:p>
        </p:txBody>
      </p:sp>
      <p:sp>
        <p:nvSpPr>
          <p:cNvPr id="296965" name="Text Box 5">
            <a:extLst>
              <a:ext uri="{FF2B5EF4-FFF2-40B4-BE49-F238E27FC236}">
                <a16:creationId xmlns:a16="http://schemas.microsoft.com/office/drawing/2014/main" id="{CE54E76A-1E0A-AD4B-BF67-6C085245DEDA}"/>
              </a:ext>
            </a:extLst>
          </p:cNvPr>
          <p:cNvSpPr txBox="1">
            <a:spLocks noChangeArrowheads="1"/>
          </p:cNvSpPr>
          <p:nvPr/>
        </p:nvSpPr>
        <p:spPr bwMode="auto">
          <a:xfrm>
            <a:off x="4724400" y="1676400"/>
            <a:ext cx="383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lphaUcPeriod"/>
            </a:pPr>
            <a:r>
              <a:rPr lang="en-US" altLang="en-US" sz="2800" b="1">
                <a:solidFill>
                  <a:schemeClr val="bg1"/>
                </a:solidFill>
              </a:rPr>
              <a:t>Phân biệt ý tưởng </a:t>
            </a:r>
          </a:p>
        </p:txBody>
      </p:sp>
      <p:sp>
        <p:nvSpPr>
          <p:cNvPr id="115716" name="Text Box 6">
            <a:extLst>
              <a:ext uri="{FF2B5EF4-FFF2-40B4-BE49-F238E27FC236}">
                <a16:creationId xmlns:a16="http://schemas.microsoft.com/office/drawing/2014/main" id="{79CD2585-6E05-5648-AC22-C9C1CAF7A020}"/>
              </a:ext>
            </a:extLst>
          </p:cNvPr>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61</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65">
                                            <p:txEl>
                                              <p:pRg st="0" end="0"/>
                                            </p:txEl>
                                          </p:spTgt>
                                        </p:tgtEl>
                                        <p:attrNameLst>
                                          <p:attrName>style.visibility</p:attrName>
                                        </p:attrNameLst>
                                      </p:cBhvr>
                                      <p:to>
                                        <p:strVal val="visible"/>
                                      </p:to>
                                    </p:set>
                                    <p:animEffect transition="in" filter="barn(inHorizontal)">
                                      <p:cBhvr>
                                        <p:cTn id="7" dur="500"/>
                                        <p:tgtEl>
                                          <p:spTgt spid="296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4416378-2F46-9349-A76B-1167C22930DE}"/>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charset="0"/>
              <a:ea typeface="ＭＳ Ｐゴシック" charset="0"/>
              <a:cs typeface="Arial" charset="0"/>
            </a:endParaRPr>
          </a:p>
        </p:txBody>
      </p:sp>
      <p:sp>
        <p:nvSpPr>
          <p:cNvPr id="346125" name="WordArt 13">
            <a:extLst>
              <a:ext uri="{FF2B5EF4-FFF2-40B4-BE49-F238E27FC236}">
                <a16:creationId xmlns:a16="http://schemas.microsoft.com/office/drawing/2014/main" id="{AF5053C7-7948-9E40-8CC0-5D8FB3925D26}"/>
              </a:ext>
            </a:extLst>
          </p:cNvPr>
          <p:cNvSpPr>
            <a:spLocks noChangeArrowheads="1" noChangeShapeType="1" noTextEdit="1"/>
          </p:cNvSpPr>
          <p:nvPr/>
        </p:nvSpPr>
        <p:spPr bwMode="auto">
          <a:xfrm>
            <a:off x="2133600" y="5257800"/>
            <a:ext cx="2266950" cy="647700"/>
          </a:xfrm>
          <a:prstGeom prst="rect">
            <a:avLst/>
          </a:prstGeom>
        </p:spPr>
        <p:txBody>
          <a:bodyPr wrap="none" fromWordArt="1">
            <a:prstTxWarp prst="textFadeUp">
              <a:avLst>
                <a:gd name="adj" fmla="val 9991"/>
              </a:avLst>
            </a:prstTxWarp>
          </a:bodyPr>
          <a:lstStyle/>
          <a:p>
            <a:pPr algn="ctr"/>
            <a:r>
              <a:rPr lang="en-US" sz="32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cs typeface="Arial" panose="020B0604020202020204" pitchFamily="34" charset="0"/>
              </a:rPr>
              <a:t>Ý nhỏ</a:t>
            </a:r>
          </a:p>
        </p:txBody>
      </p:sp>
      <p:sp>
        <p:nvSpPr>
          <p:cNvPr id="28676" name="Text Box 3">
            <a:extLst>
              <a:ext uri="{FF2B5EF4-FFF2-40B4-BE49-F238E27FC236}">
                <a16:creationId xmlns:a16="http://schemas.microsoft.com/office/drawing/2014/main" id="{9608CED8-8276-244E-AB81-5D16CF8C9526}"/>
              </a:ext>
            </a:extLst>
          </p:cNvPr>
          <p:cNvSpPr txBox="1">
            <a:spLocks noChangeArrowheads="1"/>
          </p:cNvSpPr>
          <p:nvPr/>
        </p:nvSpPr>
        <p:spPr bwMode="auto">
          <a:xfrm>
            <a:off x="468313" y="995363"/>
            <a:ext cx="8828087"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Chủ đề: Làm thế nào bạn có thể nói chuyện với người chưa tin một cách phù hợp</a:t>
            </a:r>
          </a:p>
        </p:txBody>
      </p:sp>
      <p:sp>
        <p:nvSpPr>
          <p:cNvPr id="346116" name="Rectangle 4">
            <a:extLst>
              <a:ext uri="{FF2B5EF4-FFF2-40B4-BE49-F238E27FC236}">
                <a16:creationId xmlns:a16="http://schemas.microsoft.com/office/drawing/2014/main" id="{A65C925C-742F-0E42-ABAE-4FB07BE9745F}"/>
              </a:ext>
            </a:extLst>
          </p:cNvPr>
          <p:cNvSpPr>
            <a:spLocks noGrp="1" noChangeArrowheads="1"/>
          </p:cNvSpPr>
          <p:nvPr>
            <p:ph type="title" idx="4294967295"/>
          </p:nvPr>
        </p:nvSpPr>
        <p:spPr>
          <a:xfrm>
            <a:off x="533400" y="152400"/>
            <a:ext cx="7924800" cy="584200"/>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200" b="1">
                <a:solidFill>
                  <a:srgbClr val="FFFFFF"/>
                </a:solidFill>
                <a:effectLst>
                  <a:outerShdw blurRad="38100" dist="38100" dir="2700000" algn="tl">
                    <a:srgbClr val="000000"/>
                  </a:outerShdw>
                </a:effectLst>
                <a:cs typeface="Arial" panose="020B0604020202020204" pitchFamily="34" charset="0"/>
              </a:rPr>
              <a:t>Điểm phân biệt trong Côl. </a:t>
            </a:r>
            <a:r>
              <a:rPr lang="en-US" altLang="en-US" sz="3200" b="1">
                <a:solidFill>
                  <a:schemeClr val="bg1"/>
                </a:solidFill>
                <a:effectLst>
                  <a:outerShdw blurRad="38100" dist="38100" dir="2700000" algn="tl">
                    <a:srgbClr val="000000"/>
                  </a:outerShdw>
                </a:effectLst>
                <a:cs typeface="Arial" panose="020B0604020202020204" pitchFamily="34" charset="0"/>
              </a:rPr>
              <a:t>4:6 BCBG</a:t>
            </a:r>
          </a:p>
        </p:txBody>
      </p:sp>
      <p:sp>
        <p:nvSpPr>
          <p:cNvPr id="28678" name="Text Box 5">
            <a:extLst>
              <a:ext uri="{FF2B5EF4-FFF2-40B4-BE49-F238E27FC236}">
                <a16:creationId xmlns:a16="http://schemas.microsoft.com/office/drawing/2014/main" id="{7ED156F7-09AD-0749-96DE-9B6EF0B6CE4A}"/>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28679" name="Text Box 6">
            <a:extLst>
              <a:ext uri="{FF2B5EF4-FFF2-40B4-BE49-F238E27FC236}">
                <a16:creationId xmlns:a16="http://schemas.microsoft.com/office/drawing/2014/main" id="{C023EF86-1508-534F-A965-923184BB0234}"/>
              </a:ext>
            </a:extLst>
          </p:cNvPr>
          <p:cNvSpPr txBox="1">
            <a:spLocks noChangeArrowheads="1"/>
          </p:cNvSpPr>
          <p:nvPr/>
        </p:nvSpPr>
        <p:spPr bwMode="auto">
          <a:xfrm>
            <a:off x="1066800" y="2108200"/>
            <a:ext cx="80772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 Nói cách hòa nhã (6a)</a:t>
            </a:r>
          </a:p>
        </p:txBody>
      </p:sp>
      <p:sp>
        <p:nvSpPr>
          <p:cNvPr id="28680" name="Text Box 7">
            <a:extLst>
              <a:ext uri="{FF2B5EF4-FFF2-40B4-BE49-F238E27FC236}">
                <a16:creationId xmlns:a16="http://schemas.microsoft.com/office/drawing/2014/main" id="{C0886E41-0686-E844-BB34-6D3069654EA7}"/>
              </a:ext>
            </a:extLst>
          </p:cNvPr>
          <p:cNvSpPr txBox="1">
            <a:spLocks noChangeArrowheads="1"/>
          </p:cNvSpPr>
          <p:nvPr/>
        </p:nvSpPr>
        <p:spPr bwMode="auto">
          <a:xfrm>
            <a:off x="1524000" y="2667000"/>
            <a:ext cx="75438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a:t>
            </a:r>
          </a:p>
        </p:txBody>
      </p:sp>
      <p:sp>
        <p:nvSpPr>
          <p:cNvPr id="28681" name="Text Box 9">
            <a:extLst>
              <a:ext uri="{FF2B5EF4-FFF2-40B4-BE49-F238E27FC236}">
                <a16:creationId xmlns:a16="http://schemas.microsoft.com/office/drawing/2014/main" id="{B014AAA4-39B5-9D40-B374-61F8A14E9C75}"/>
              </a:ext>
            </a:extLst>
          </p:cNvPr>
          <p:cNvSpPr txBox="1">
            <a:spLocks noChangeArrowheads="1"/>
          </p:cNvSpPr>
          <p:nvPr/>
        </p:nvSpPr>
        <p:spPr bwMode="auto">
          <a:xfrm>
            <a:off x="1524000" y="5200650"/>
            <a:ext cx="914400" cy="8969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a:t>
            </a:r>
            <a:br>
              <a:rPr lang="en-US" sz="3200" b="1">
                <a:solidFill>
                  <a:schemeClr val="bg1"/>
                </a:solidFill>
                <a:cs typeface="Arial" charset="0"/>
              </a:rPr>
            </a:br>
            <a:r>
              <a:rPr lang="en-US" sz="3200" b="1">
                <a:solidFill>
                  <a:schemeClr val="bg1"/>
                </a:solidFill>
                <a:cs typeface="Arial" charset="0"/>
              </a:rPr>
              <a:t>B. </a:t>
            </a:r>
          </a:p>
        </p:txBody>
      </p:sp>
      <p:sp>
        <p:nvSpPr>
          <p:cNvPr id="28682" name="Text Box 10">
            <a:extLst>
              <a:ext uri="{FF2B5EF4-FFF2-40B4-BE49-F238E27FC236}">
                <a16:creationId xmlns:a16="http://schemas.microsoft.com/office/drawing/2014/main" id="{2F196E19-AF1E-9243-8494-814DF03C48D7}"/>
              </a:ext>
            </a:extLst>
          </p:cNvPr>
          <p:cNvSpPr txBox="1">
            <a:spLocks noChangeArrowheads="1"/>
          </p:cNvSpPr>
          <p:nvPr/>
        </p:nvSpPr>
        <p:spPr bwMode="auto">
          <a:xfrm>
            <a:off x="914400" y="4686300"/>
            <a:ext cx="8077200" cy="5032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chemeClr val="bg1"/>
                </a:solidFill>
                <a:cs typeface="Arial" panose="020B0604020202020204" pitchFamily="34" charset="0"/>
              </a:rPr>
              <a:t>II. Nói bằng những từ khôn ngoan(6b)</a:t>
            </a:r>
          </a:p>
        </p:txBody>
      </p:sp>
      <p:sp>
        <p:nvSpPr>
          <p:cNvPr id="346123" name="Text Box 11">
            <a:extLst>
              <a:ext uri="{FF2B5EF4-FFF2-40B4-BE49-F238E27FC236}">
                <a16:creationId xmlns:a16="http://schemas.microsoft.com/office/drawing/2014/main" id="{8EDF9C18-3FCF-4745-8A95-1D29BE3E4F60}"/>
              </a:ext>
            </a:extLst>
          </p:cNvPr>
          <p:cNvSpPr txBox="1">
            <a:spLocks noChangeArrowheads="1"/>
          </p:cNvSpPr>
          <p:nvPr/>
        </p:nvSpPr>
        <p:spPr bwMode="auto">
          <a:xfrm>
            <a:off x="1524000" y="3201988"/>
            <a:ext cx="8382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B.  </a:t>
            </a:r>
          </a:p>
        </p:txBody>
      </p:sp>
      <p:sp>
        <p:nvSpPr>
          <p:cNvPr id="346126" name="WordArt 14">
            <a:extLst>
              <a:ext uri="{FF2B5EF4-FFF2-40B4-BE49-F238E27FC236}">
                <a16:creationId xmlns:a16="http://schemas.microsoft.com/office/drawing/2014/main" id="{6685D93C-DDCA-AE47-ADC5-238907400496}"/>
              </a:ext>
            </a:extLst>
          </p:cNvPr>
          <p:cNvSpPr>
            <a:spLocks noChangeArrowheads="1" noChangeShapeType="1" noTextEdit="1"/>
          </p:cNvSpPr>
          <p:nvPr/>
        </p:nvSpPr>
        <p:spPr bwMode="auto">
          <a:xfrm>
            <a:off x="2057400" y="2819400"/>
            <a:ext cx="2266950" cy="647700"/>
          </a:xfrm>
          <a:prstGeom prst="rect">
            <a:avLst/>
          </a:prstGeom>
        </p:spPr>
        <p:txBody>
          <a:bodyPr wrap="none" fromWordArt="1">
            <a:prstTxWarp prst="textFadeUp">
              <a:avLst>
                <a:gd name="adj" fmla="val 9991"/>
              </a:avLst>
            </a:prstTxWarp>
          </a:bodyPr>
          <a:lstStyle/>
          <a:p>
            <a:pPr algn="ctr"/>
            <a:r>
              <a:rPr lang="en-US" sz="32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4997"/>
                    </a:srgbClr>
                  </a:outerShdw>
                </a:effectLst>
                <a:cs typeface="Arial" panose="020B0604020202020204" pitchFamily="34" charset="0"/>
              </a:rPr>
              <a:t>Ý nhỏ</a:t>
            </a:r>
          </a:p>
        </p:txBody>
      </p:sp>
      <p:sp>
        <p:nvSpPr>
          <p:cNvPr id="346124" name="AutoShape 12">
            <a:extLst>
              <a:ext uri="{FF2B5EF4-FFF2-40B4-BE49-F238E27FC236}">
                <a16:creationId xmlns:a16="http://schemas.microsoft.com/office/drawing/2014/main" id="{5E755C2E-9806-F847-B582-4A52D571FDB4}"/>
              </a:ext>
            </a:extLst>
          </p:cNvPr>
          <p:cNvSpPr>
            <a:spLocks noChangeArrowheads="1"/>
          </p:cNvSpPr>
          <p:nvPr/>
        </p:nvSpPr>
        <p:spPr bwMode="auto">
          <a:xfrm>
            <a:off x="1905000" y="2057400"/>
            <a:ext cx="1524000" cy="1600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46127" name="WordArt 15">
            <a:extLst>
              <a:ext uri="{FF2B5EF4-FFF2-40B4-BE49-F238E27FC236}">
                <a16:creationId xmlns:a16="http://schemas.microsoft.com/office/drawing/2014/main" id="{513951BF-5F50-DD4D-80E9-35F37442158B}"/>
              </a:ext>
            </a:extLst>
          </p:cNvPr>
          <p:cNvSpPr>
            <a:spLocks noChangeArrowheads="1" noChangeShapeType="1" noTextEdit="1"/>
          </p:cNvSpPr>
          <p:nvPr/>
        </p:nvSpPr>
        <p:spPr bwMode="auto">
          <a:xfrm>
            <a:off x="4667250" y="2819400"/>
            <a:ext cx="2266950" cy="6477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effectLst>
                  <a:outerShdw dist="35921" dir="2700000" algn="ctr" rotWithShape="0">
                    <a:srgbClr val="808080">
                      <a:alpha val="74997"/>
                    </a:srgbClr>
                  </a:outerShdw>
                </a:effectLst>
                <a:cs typeface="Arial" panose="020B0604020202020204" pitchFamily="34" charset="0"/>
              </a:rPr>
              <a:t>Cùng cấp độ</a:t>
            </a:r>
          </a:p>
        </p:txBody>
      </p:sp>
      <p:sp>
        <p:nvSpPr>
          <p:cNvPr id="346129" name="WordArt 17">
            <a:extLst>
              <a:ext uri="{FF2B5EF4-FFF2-40B4-BE49-F238E27FC236}">
                <a16:creationId xmlns:a16="http://schemas.microsoft.com/office/drawing/2014/main" id="{C7DFE840-F1DA-5A44-85BD-47C6CD2921A4}"/>
              </a:ext>
            </a:extLst>
          </p:cNvPr>
          <p:cNvSpPr>
            <a:spLocks noChangeArrowheads="1" noChangeShapeType="1" noTextEdit="1"/>
          </p:cNvSpPr>
          <p:nvPr/>
        </p:nvSpPr>
        <p:spPr bwMode="auto">
          <a:xfrm>
            <a:off x="4667250" y="5257800"/>
            <a:ext cx="2266950" cy="6477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effectLst>
                  <a:outerShdw dist="35921" dir="2700000" algn="ctr" rotWithShape="0">
                    <a:srgbClr val="808080">
                      <a:alpha val="74997"/>
                    </a:srgbClr>
                  </a:outerShdw>
                </a:effectLst>
                <a:cs typeface="Arial" panose="020B0604020202020204" pitchFamily="34" charset="0"/>
              </a:rPr>
              <a:t>Cùng cấp độ</a:t>
            </a:r>
          </a:p>
        </p:txBody>
      </p:sp>
      <p:sp>
        <p:nvSpPr>
          <p:cNvPr id="346131" name="AutoShape 19">
            <a:extLst>
              <a:ext uri="{FF2B5EF4-FFF2-40B4-BE49-F238E27FC236}">
                <a16:creationId xmlns:a16="http://schemas.microsoft.com/office/drawing/2014/main" id="{5B69352D-A9BD-BC42-B244-C5A341276ECA}"/>
              </a:ext>
            </a:extLst>
          </p:cNvPr>
          <p:cNvSpPr>
            <a:spLocks/>
          </p:cNvSpPr>
          <p:nvPr/>
        </p:nvSpPr>
        <p:spPr bwMode="auto">
          <a:xfrm>
            <a:off x="4495800" y="5181600"/>
            <a:ext cx="76200" cy="838200"/>
          </a:xfrm>
          <a:prstGeom prst="rightBracket">
            <a:avLst>
              <a:gd name="adj" fmla="val 91667"/>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346132" name="AutoShape 20">
            <a:extLst>
              <a:ext uri="{FF2B5EF4-FFF2-40B4-BE49-F238E27FC236}">
                <a16:creationId xmlns:a16="http://schemas.microsoft.com/office/drawing/2014/main" id="{EF7DA70A-57DD-194A-AA37-D3C18CCB54F8}"/>
              </a:ext>
            </a:extLst>
          </p:cNvPr>
          <p:cNvSpPr>
            <a:spLocks/>
          </p:cNvSpPr>
          <p:nvPr/>
        </p:nvSpPr>
        <p:spPr bwMode="auto">
          <a:xfrm>
            <a:off x="4495800" y="2743200"/>
            <a:ext cx="76200" cy="838200"/>
          </a:xfrm>
          <a:prstGeom prst="rightBracket">
            <a:avLst>
              <a:gd name="adj" fmla="val 91667"/>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346133" name="WordArt 21">
            <a:extLst>
              <a:ext uri="{FF2B5EF4-FFF2-40B4-BE49-F238E27FC236}">
                <a16:creationId xmlns:a16="http://schemas.microsoft.com/office/drawing/2014/main" id="{BD78886C-F168-1548-886D-FC38A231684A}"/>
              </a:ext>
            </a:extLst>
          </p:cNvPr>
          <p:cNvSpPr>
            <a:spLocks noChangeArrowheads="1" noChangeShapeType="1" noTextEdit="1"/>
          </p:cNvSpPr>
          <p:nvPr/>
        </p:nvSpPr>
        <p:spPr bwMode="auto">
          <a:xfrm>
            <a:off x="6858000" y="1905000"/>
            <a:ext cx="1638300" cy="8556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200" kern="10">
                <a:ln w="9525">
                  <a:round/>
                  <a:headEnd/>
                  <a:tailEnd/>
                </a:ln>
                <a:gradFill rotWithShape="1">
                  <a:gsLst>
                    <a:gs pos="0">
                      <a:srgbClr val="FFE701"/>
                    </a:gs>
                    <a:gs pos="100000">
                      <a:srgbClr val="FE3E02"/>
                    </a:gs>
                  </a:gsLst>
                  <a:lin ang="5400000" scaled="1"/>
                </a:gradFill>
                <a:cs typeface="Arial" panose="020B0604020202020204" pitchFamily="34" charset="0"/>
              </a:rPr>
              <a:t>Ý lớn</a:t>
            </a:r>
          </a:p>
        </p:txBody>
      </p:sp>
      <p:sp>
        <p:nvSpPr>
          <p:cNvPr id="346134" name="AutoShape 22">
            <a:extLst>
              <a:ext uri="{FF2B5EF4-FFF2-40B4-BE49-F238E27FC236}">
                <a16:creationId xmlns:a16="http://schemas.microsoft.com/office/drawing/2014/main" id="{A60BE9A1-0FD2-7A4A-93D9-6DE2EB6C59BB}"/>
              </a:ext>
            </a:extLst>
          </p:cNvPr>
          <p:cNvSpPr>
            <a:spLocks noChangeArrowheads="1"/>
          </p:cNvSpPr>
          <p:nvPr/>
        </p:nvSpPr>
        <p:spPr bwMode="auto">
          <a:xfrm>
            <a:off x="5867400" y="22098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
        <p:nvSpPr>
          <p:cNvPr id="346135" name="WordArt 23">
            <a:extLst>
              <a:ext uri="{FF2B5EF4-FFF2-40B4-BE49-F238E27FC236}">
                <a16:creationId xmlns:a16="http://schemas.microsoft.com/office/drawing/2014/main" id="{4E2AC558-243D-9B4B-BEE2-9903EF74A382}"/>
              </a:ext>
            </a:extLst>
          </p:cNvPr>
          <p:cNvSpPr>
            <a:spLocks noChangeArrowheads="1" noChangeShapeType="1" noTextEdit="1"/>
          </p:cNvSpPr>
          <p:nvPr/>
        </p:nvSpPr>
        <p:spPr bwMode="auto">
          <a:xfrm>
            <a:off x="6934200" y="4495800"/>
            <a:ext cx="1638300" cy="8556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200" kern="10">
                <a:ln w="9525">
                  <a:round/>
                  <a:headEnd/>
                  <a:tailEnd/>
                </a:ln>
                <a:gradFill rotWithShape="1">
                  <a:gsLst>
                    <a:gs pos="0">
                      <a:srgbClr val="FFE701"/>
                    </a:gs>
                    <a:gs pos="100000">
                      <a:srgbClr val="FE3E02"/>
                    </a:gs>
                  </a:gsLst>
                  <a:lin ang="5400000" scaled="1"/>
                </a:gradFill>
                <a:cs typeface="Arial" panose="020B0604020202020204" pitchFamily="34" charset="0"/>
              </a:rPr>
              <a:t>Ý lớn</a:t>
            </a:r>
          </a:p>
        </p:txBody>
      </p:sp>
      <p:sp>
        <p:nvSpPr>
          <p:cNvPr id="346136" name="AutoShape 24">
            <a:extLst>
              <a:ext uri="{FF2B5EF4-FFF2-40B4-BE49-F238E27FC236}">
                <a16:creationId xmlns:a16="http://schemas.microsoft.com/office/drawing/2014/main" id="{27DB0728-BA0C-2242-93B2-873C46240746}"/>
              </a:ext>
            </a:extLst>
          </p:cNvPr>
          <p:cNvSpPr>
            <a:spLocks noChangeArrowheads="1"/>
          </p:cNvSpPr>
          <p:nvPr/>
        </p:nvSpPr>
        <p:spPr bwMode="auto">
          <a:xfrm>
            <a:off x="5943600" y="4800600"/>
            <a:ext cx="914400" cy="304800"/>
          </a:xfrm>
          <a:prstGeom prst="lef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00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46125"/>
                                        </p:tgtEl>
                                        <p:attrNameLst>
                                          <p:attrName>style.visibility</p:attrName>
                                        </p:attrNameLst>
                                      </p:cBhvr>
                                      <p:to>
                                        <p:strVal val="visible"/>
                                      </p:to>
                                    </p:set>
                                    <p:anim calcmode="lin" valueType="num">
                                      <p:cBhvr>
                                        <p:cTn id="13" dur="500" fill="hold"/>
                                        <p:tgtEl>
                                          <p:spTgt spid="346125"/>
                                        </p:tgtEl>
                                        <p:attrNameLst>
                                          <p:attrName>ppt_w</p:attrName>
                                        </p:attrNameLst>
                                      </p:cBhvr>
                                      <p:tavLst>
                                        <p:tav tm="0">
                                          <p:val>
                                            <p:fltVal val="0"/>
                                          </p:val>
                                        </p:tav>
                                        <p:tav tm="100000">
                                          <p:val>
                                            <p:strVal val="#ppt_w"/>
                                          </p:val>
                                        </p:tav>
                                      </p:tavLst>
                                    </p:anim>
                                    <p:anim calcmode="lin" valueType="num">
                                      <p:cBhvr>
                                        <p:cTn id="14" dur="500" fill="hold"/>
                                        <p:tgtEl>
                                          <p:spTgt spid="3461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46124"/>
                                        </p:tgtEl>
                                        <p:attrNameLst>
                                          <p:attrName>style.visibility</p:attrName>
                                        </p:attrNameLst>
                                      </p:cBhvr>
                                      <p:to>
                                        <p:strVal val="visible"/>
                                      </p:to>
                                    </p:set>
                                    <p:anim calcmode="lin" valueType="num">
                                      <p:cBhvr>
                                        <p:cTn id="19" dur="500" fill="hold"/>
                                        <p:tgtEl>
                                          <p:spTgt spid="346124"/>
                                        </p:tgtEl>
                                        <p:attrNameLst>
                                          <p:attrName>ppt_w</p:attrName>
                                        </p:attrNameLst>
                                      </p:cBhvr>
                                      <p:tavLst>
                                        <p:tav tm="0">
                                          <p:val>
                                            <p:fltVal val="0"/>
                                          </p:val>
                                        </p:tav>
                                        <p:tav tm="100000">
                                          <p:val>
                                            <p:strVal val="#ppt_w"/>
                                          </p:val>
                                        </p:tav>
                                      </p:tavLst>
                                    </p:anim>
                                    <p:anim calcmode="lin" valueType="num">
                                      <p:cBhvr>
                                        <p:cTn id="20" dur="500" fill="hold"/>
                                        <p:tgtEl>
                                          <p:spTgt spid="34612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46123"/>
                                        </p:tgtEl>
                                        <p:attrNameLst>
                                          <p:attrName>style.visibility</p:attrName>
                                        </p:attrNameLst>
                                      </p:cBhvr>
                                      <p:to>
                                        <p:strVal val="visible"/>
                                      </p:to>
                                    </p:set>
                                    <p:anim calcmode="lin" valueType="num">
                                      <p:cBhvr>
                                        <p:cTn id="25" dur="500" fill="hold"/>
                                        <p:tgtEl>
                                          <p:spTgt spid="346123"/>
                                        </p:tgtEl>
                                        <p:attrNameLst>
                                          <p:attrName>ppt_w</p:attrName>
                                        </p:attrNameLst>
                                      </p:cBhvr>
                                      <p:tavLst>
                                        <p:tav tm="0">
                                          <p:val>
                                            <p:fltVal val="0"/>
                                          </p:val>
                                        </p:tav>
                                        <p:tav tm="100000">
                                          <p:val>
                                            <p:strVal val="#ppt_w"/>
                                          </p:val>
                                        </p:tav>
                                      </p:tavLst>
                                    </p:anim>
                                    <p:anim calcmode="lin" valueType="num">
                                      <p:cBhvr>
                                        <p:cTn id="26" dur="500" fill="hold"/>
                                        <p:tgtEl>
                                          <p:spTgt spid="346123"/>
                                        </p:tgtEl>
                                        <p:attrNameLst>
                                          <p:attrName>ppt_h</p:attrName>
                                        </p:attrNameLst>
                                      </p:cBhvr>
                                      <p:tavLst>
                                        <p:tav tm="0">
                                          <p:val>
                                            <p:fltVal val="0"/>
                                          </p:val>
                                        </p:tav>
                                        <p:tav tm="100000">
                                          <p:val>
                                            <p:strVal val="#ppt_h"/>
                                          </p:val>
                                        </p:tav>
                                      </p:tavLst>
                                    </p:anim>
                                  </p:childTnLst>
                                </p:cTn>
                              </p:par>
                              <p:par>
                                <p:cTn id="27" presetID="3" presetClass="exit" presetSubtype="10" fill="hold" nodeType="withEffect">
                                  <p:stCondLst>
                                    <p:cond delay="0"/>
                                  </p:stCondLst>
                                  <p:childTnLst>
                                    <p:animEffect transition="out" filter="blinds(horizontal)">
                                      <p:cBhvr>
                                        <p:cTn id="28" dur="500"/>
                                        <p:tgtEl>
                                          <p:spTgt spid="346124"/>
                                        </p:tgtEl>
                                      </p:cBhvr>
                                    </p:animEffect>
                                    <p:set>
                                      <p:cBhvr>
                                        <p:cTn id="29" dur="1" fill="hold">
                                          <p:stCondLst>
                                            <p:cond delay="499"/>
                                          </p:stCondLst>
                                        </p:cTn>
                                        <p:tgtEl>
                                          <p:spTgt spid="34612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346127"/>
                                        </p:tgtEl>
                                        <p:attrNameLst>
                                          <p:attrName>style.visibility</p:attrName>
                                        </p:attrNameLst>
                                      </p:cBhvr>
                                      <p:to>
                                        <p:strVal val="visible"/>
                                      </p:to>
                                    </p:set>
                                    <p:anim calcmode="lin" valueType="num">
                                      <p:cBhvr>
                                        <p:cTn id="34" dur="500" fill="hold"/>
                                        <p:tgtEl>
                                          <p:spTgt spid="346127"/>
                                        </p:tgtEl>
                                        <p:attrNameLst>
                                          <p:attrName>ppt_w</p:attrName>
                                        </p:attrNameLst>
                                      </p:cBhvr>
                                      <p:tavLst>
                                        <p:tav tm="0">
                                          <p:val>
                                            <p:fltVal val="0"/>
                                          </p:val>
                                        </p:tav>
                                        <p:tav tm="100000">
                                          <p:val>
                                            <p:strVal val="#ppt_w"/>
                                          </p:val>
                                        </p:tav>
                                      </p:tavLst>
                                    </p:anim>
                                    <p:anim calcmode="lin" valueType="num">
                                      <p:cBhvr>
                                        <p:cTn id="35" dur="500" fill="hold"/>
                                        <p:tgtEl>
                                          <p:spTgt spid="34612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346132"/>
                                        </p:tgtEl>
                                        <p:attrNameLst>
                                          <p:attrName>style.visibility</p:attrName>
                                        </p:attrNameLst>
                                      </p:cBhvr>
                                      <p:to>
                                        <p:strVal val="visible"/>
                                      </p:to>
                                    </p:set>
                                    <p:animEffect transition="in" filter="wipe(down)">
                                      <p:cBhvr>
                                        <p:cTn id="39" dur="500"/>
                                        <p:tgtEl>
                                          <p:spTgt spid="3461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346129"/>
                                        </p:tgtEl>
                                        <p:attrNameLst>
                                          <p:attrName>style.visibility</p:attrName>
                                        </p:attrNameLst>
                                      </p:cBhvr>
                                      <p:to>
                                        <p:strVal val="visible"/>
                                      </p:to>
                                    </p:set>
                                    <p:anim calcmode="lin" valueType="num">
                                      <p:cBhvr>
                                        <p:cTn id="44" dur="500" fill="hold"/>
                                        <p:tgtEl>
                                          <p:spTgt spid="346129"/>
                                        </p:tgtEl>
                                        <p:attrNameLst>
                                          <p:attrName>ppt_w</p:attrName>
                                        </p:attrNameLst>
                                      </p:cBhvr>
                                      <p:tavLst>
                                        <p:tav tm="0">
                                          <p:val>
                                            <p:fltVal val="0"/>
                                          </p:val>
                                        </p:tav>
                                        <p:tav tm="100000">
                                          <p:val>
                                            <p:strVal val="#ppt_w"/>
                                          </p:val>
                                        </p:tav>
                                      </p:tavLst>
                                    </p:anim>
                                    <p:anim calcmode="lin" valueType="num">
                                      <p:cBhvr>
                                        <p:cTn id="45" dur="500" fill="hold"/>
                                        <p:tgtEl>
                                          <p:spTgt spid="34612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346131"/>
                                        </p:tgtEl>
                                        <p:attrNameLst>
                                          <p:attrName>style.visibility</p:attrName>
                                        </p:attrNameLst>
                                      </p:cBhvr>
                                      <p:to>
                                        <p:strVal val="visible"/>
                                      </p:to>
                                    </p:set>
                                    <p:animEffect transition="in" filter="wipe(down)">
                                      <p:cBhvr>
                                        <p:cTn id="49" dur="500"/>
                                        <p:tgtEl>
                                          <p:spTgt spid="3461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346133"/>
                                        </p:tgtEl>
                                        <p:attrNameLst>
                                          <p:attrName>style.visibility</p:attrName>
                                        </p:attrNameLst>
                                      </p:cBhvr>
                                      <p:to>
                                        <p:strVal val="visible"/>
                                      </p:to>
                                    </p:set>
                                    <p:animEffect transition="in" filter="wipe(right)">
                                      <p:cBhvr>
                                        <p:cTn id="54" dur="500"/>
                                        <p:tgtEl>
                                          <p:spTgt spid="346133"/>
                                        </p:tgtEl>
                                      </p:cBhvr>
                                    </p:animEffect>
                                  </p:childTnLst>
                                </p:cTn>
                              </p:par>
                            </p:childTnLst>
                          </p:cTn>
                        </p:par>
                        <p:par>
                          <p:cTn id="55" fill="hold" nodeType="afterGroup">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346134"/>
                                        </p:tgtEl>
                                        <p:attrNameLst>
                                          <p:attrName>style.visibility</p:attrName>
                                        </p:attrNameLst>
                                      </p:cBhvr>
                                      <p:to>
                                        <p:strVal val="visible"/>
                                      </p:to>
                                    </p:set>
                                    <p:animEffect transition="in" filter="wipe(right)">
                                      <p:cBhvr>
                                        <p:cTn id="58" dur="500"/>
                                        <p:tgtEl>
                                          <p:spTgt spid="3461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2" fill="hold" nodeType="clickEffect">
                                  <p:stCondLst>
                                    <p:cond delay="0"/>
                                  </p:stCondLst>
                                  <p:childTnLst>
                                    <p:set>
                                      <p:cBhvr>
                                        <p:cTn id="62" dur="1" fill="hold">
                                          <p:stCondLst>
                                            <p:cond delay="0"/>
                                          </p:stCondLst>
                                        </p:cTn>
                                        <p:tgtEl>
                                          <p:spTgt spid="346135"/>
                                        </p:tgtEl>
                                        <p:attrNameLst>
                                          <p:attrName>style.visibility</p:attrName>
                                        </p:attrNameLst>
                                      </p:cBhvr>
                                      <p:to>
                                        <p:strVal val="visible"/>
                                      </p:to>
                                    </p:set>
                                    <p:animEffect transition="in" filter="wipe(right)">
                                      <p:cBhvr>
                                        <p:cTn id="63" dur="500"/>
                                        <p:tgtEl>
                                          <p:spTgt spid="346135"/>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46136"/>
                                        </p:tgtEl>
                                        <p:attrNameLst>
                                          <p:attrName>style.visibility</p:attrName>
                                        </p:attrNameLst>
                                      </p:cBhvr>
                                      <p:to>
                                        <p:strVal val="visible"/>
                                      </p:to>
                                    </p:set>
                                    <p:animEffect transition="in" filter="wipe(right)">
                                      <p:cBhvr>
                                        <p:cTn id="67" dur="500"/>
                                        <p:tgtEl>
                                          <p:spTgt spid="34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3" grpId="0"/>
      <p:bldP spid="346131" grpId="0" animBg="1"/>
      <p:bldP spid="346132" grpId="0" animBg="1"/>
      <p:bldP spid="346134" grpId="0" animBg="1"/>
      <p:bldP spid="3461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47AA97AC-799A-1540-9ADD-3ACC3BE17B62}"/>
              </a:ext>
            </a:extLst>
          </p:cNvPr>
          <p:cNvSpPr>
            <a:spLocks noGrp="1" noChangeArrowheads="1"/>
          </p:cNvSpPr>
          <p:nvPr>
            <p:ph type="title" idx="4294967295"/>
          </p:nvPr>
        </p:nvSpPr>
        <p:spPr>
          <a:xfrm>
            <a:off x="609600" y="228600"/>
            <a:ext cx="77724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3. Bố cục những điểm chính</a:t>
            </a:r>
            <a:endParaRPr lang="en-US" altLang="en-US" sz="3600" b="1">
              <a:solidFill>
                <a:srgbClr val="FFFFFF"/>
              </a:solidFill>
              <a:cs typeface="Arial" panose="020B0604020202020204" pitchFamily="34" charset="0"/>
            </a:endParaRPr>
          </a:p>
        </p:txBody>
      </p:sp>
      <p:sp>
        <p:nvSpPr>
          <p:cNvPr id="29699" name="Text Box 3">
            <a:extLst>
              <a:ext uri="{FF2B5EF4-FFF2-40B4-BE49-F238E27FC236}">
                <a16:creationId xmlns:a16="http://schemas.microsoft.com/office/drawing/2014/main" id="{0E2A20B8-FC04-6F47-9E74-8757D6D75A8D}"/>
              </a:ext>
            </a:extLst>
          </p:cNvPr>
          <p:cNvSpPr txBox="1">
            <a:spLocks noChangeArrowheads="1"/>
          </p:cNvSpPr>
          <p:nvPr/>
        </p:nvSpPr>
        <p:spPr bwMode="auto">
          <a:xfrm>
            <a:off x="8561388"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61</a:t>
            </a:r>
            <a:endParaRPr lang="en-US" sz="2000" b="1">
              <a:cs typeface="Arial" charset="0"/>
            </a:endParaRPr>
          </a:p>
        </p:txBody>
      </p:sp>
      <p:grpSp>
        <p:nvGrpSpPr>
          <p:cNvPr id="2" name="Group 16">
            <a:extLst>
              <a:ext uri="{FF2B5EF4-FFF2-40B4-BE49-F238E27FC236}">
                <a16:creationId xmlns:a16="http://schemas.microsoft.com/office/drawing/2014/main" id="{F4E48724-E0A6-8746-98E2-DB1C231E1CA1}"/>
              </a:ext>
            </a:extLst>
          </p:cNvPr>
          <p:cNvGrpSpPr>
            <a:grpSpLocks/>
          </p:cNvGrpSpPr>
          <p:nvPr/>
        </p:nvGrpSpPr>
        <p:grpSpPr bwMode="auto">
          <a:xfrm>
            <a:off x="1981200" y="1524000"/>
            <a:ext cx="6553200" cy="1798638"/>
            <a:chOff x="1248" y="960"/>
            <a:chExt cx="4128" cy="1133"/>
          </a:xfrm>
        </p:grpSpPr>
        <p:sp>
          <p:nvSpPr>
            <p:cNvPr id="29708" name="Text Box 4">
              <a:extLst>
                <a:ext uri="{FF2B5EF4-FFF2-40B4-BE49-F238E27FC236}">
                  <a16:creationId xmlns:a16="http://schemas.microsoft.com/office/drawing/2014/main" id="{FD49A29A-40A2-9F40-BCF8-F3A6B66E6F65}"/>
                </a:ext>
              </a:extLst>
            </p:cNvPr>
            <p:cNvSpPr txBox="1">
              <a:spLocks noChangeArrowheads="1"/>
            </p:cNvSpPr>
            <p:nvPr/>
          </p:nvSpPr>
          <p:spPr bwMode="auto">
            <a:xfrm>
              <a:off x="1248" y="960"/>
              <a:ext cx="4060"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I. _________________ (c. 5)</a:t>
              </a:r>
            </a:p>
          </p:txBody>
        </p:sp>
        <p:sp>
          <p:nvSpPr>
            <p:cNvPr id="29709" name="Text Box 5">
              <a:extLst>
                <a:ext uri="{FF2B5EF4-FFF2-40B4-BE49-F238E27FC236}">
                  <a16:creationId xmlns:a16="http://schemas.microsoft.com/office/drawing/2014/main" id="{94F42584-060D-1844-977D-CA82C51C36C6}"/>
                </a:ext>
              </a:extLst>
            </p:cNvPr>
            <p:cNvSpPr txBox="1">
              <a:spLocks noChangeArrowheads="1"/>
            </p:cNvSpPr>
            <p:nvPr/>
          </p:nvSpPr>
          <p:spPr bwMode="auto">
            <a:xfrm>
              <a:off x="1584" y="1382"/>
              <a:ext cx="3792"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_________________ (c. 6)</a:t>
              </a:r>
            </a:p>
          </p:txBody>
        </p:sp>
        <p:sp>
          <p:nvSpPr>
            <p:cNvPr id="29710" name="Text Box 10">
              <a:extLst>
                <a:ext uri="{FF2B5EF4-FFF2-40B4-BE49-F238E27FC236}">
                  <a16:creationId xmlns:a16="http://schemas.microsoft.com/office/drawing/2014/main" id="{F2D4ED0A-41C1-634E-8837-654B4DA8E539}"/>
                </a:ext>
              </a:extLst>
            </p:cNvPr>
            <p:cNvSpPr txBox="1">
              <a:spLocks noChangeArrowheads="1"/>
            </p:cNvSpPr>
            <p:nvPr/>
          </p:nvSpPr>
          <p:spPr bwMode="auto">
            <a:xfrm>
              <a:off x="1584" y="1776"/>
              <a:ext cx="3792"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B.  _________________ (c. 7)</a:t>
              </a:r>
            </a:p>
          </p:txBody>
        </p:sp>
      </p:grpSp>
      <p:grpSp>
        <p:nvGrpSpPr>
          <p:cNvPr id="3" name="Group 17">
            <a:extLst>
              <a:ext uri="{FF2B5EF4-FFF2-40B4-BE49-F238E27FC236}">
                <a16:creationId xmlns:a16="http://schemas.microsoft.com/office/drawing/2014/main" id="{6C90335B-B881-3641-A2FC-4C84E8C9D8E8}"/>
              </a:ext>
            </a:extLst>
          </p:cNvPr>
          <p:cNvGrpSpPr>
            <a:grpSpLocks/>
          </p:cNvGrpSpPr>
          <p:nvPr/>
        </p:nvGrpSpPr>
        <p:grpSpPr bwMode="auto">
          <a:xfrm>
            <a:off x="1981200" y="3581400"/>
            <a:ext cx="7162800" cy="3171825"/>
            <a:chOff x="1248" y="2256"/>
            <a:chExt cx="4512" cy="1998"/>
          </a:xfrm>
        </p:grpSpPr>
        <p:sp>
          <p:nvSpPr>
            <p:cNvPr id="29703" name="Text Box 6">
              <a:extLst>
                <a:ext uri="{FF2B5EF4-FFF2-40B4-BE49-F238E27FC236}">
                  <a16:creationId xmlns:a16="http://schemas.microsoft.com/office/drawing/2014/main" id="{A1C07F26-428C-794E-9238-C927AC005A3D}"/>
                </a:ext>
              </a:extLst>
            </p:cNvPr>
            <p:cNvSpPr txBox="1">
              <a:spLocks noChangeArrowheads="1"/>
            </p:cNvSpPr>
            <p:nvPr/>
          </p:nvSpPr>
          <p:spPr bwMode="auto">
            <a:xfrm>
              <a:off x="1988" y="3937"/>
              <a:ext cx="3628"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2. _________________ (c. 7)</a:t>
              </a:r>
            </a:p>
          </p:txBody>
        </p:sp>
        <p:sp>
          <p:nvSpPr>
            <p:cNvPr id="29704" name="Text Box 11">
              <a:extLst>
                <a:ext uri="{FF2B5EF4-FFF2-40B4-BE49-F238E27FC236}">
                  <a16:creationId xmlns:a16="http://schemas.microsoft.com/office/drawing/2014/main" id="{C2709614-52ED-7145-8606-CAA9CF6B4281}"/>
                </a:ext>
              </a:extLst>
            </p:cNvPr>
            <p:cNvSpPr txBox="1">
              <a:spLocks noChangeArrowheads="1"/>
            </p:cNvSpPr>
            <p:nvPr/>
          </p:nvSpPr>
          <p:spPr bwMode="auto">
            <a:xfrm>
              <a:off x="1248" y="2256"/>
              <a:ext cx="4060"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I. _________________ (cc. 5-7)</a:t>
              </a:r>
            </a:p>
          </p:txBody>
        </p:sp>
        <p:sp>
          <p:nvSpPr>
            <p:cNvPr id="29705" name="Text Box 12">
              <a:extLst>
                <a:ext uri="{FF2B5EF4-FFF2-40B4-BE49-F238E27FC236}">
                  <a16:creationId xmlns:a16="http://schemas.microsoft.com/office/drawing/2014/main" id="{E0EBF632-1F82-3F49-8428-6510F9245B7B}"/>
                </a:ext>
              </a:extLst>
            </p:cNvPr>
            <p:cNvSpPr txBox="1">
              <a:spLocks noChangeArrowheads="1"/>
            </p:cNvSpPr>
            <p:nvPr/>
          </p:nvSpPr>
          <p:spPr bwMode="auto">
            <a:xfrm>
              <a:off x="1584" y="2678"/>
              <a:ext cx="3792"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_________________ (c. 5)</a:t>
              </a:r>
            </a:p>
          </p:txBody>
        </p:sp>
        <p:sp>
          <p:nvSpPr>
            <p:cNvPr id="29706" name="Text Box 13">
              <a:extLst>
                <a:ext uri="{FF2B5EF4-FFF2-40B4-BE49-F238E27FC236}">
                  <a16:creationId xmlns:a16="http://schemas.microsoft.com/office/drawing/2014/main" id="{46476E69-C786-9F49-B0C2-C026141B357E}"/>
                </a:ext>
              </a:extLst>
            </p:cNvPr>
            <p:cNvSpPr txBox="1">
              <a:spLocks noChangeArrowheads="1"/>
            </p:cNvSpPr>
            <p:nvPr/>
          </p:nvSpPr>
          <p:spPr bwMode="auto">
            <a:xfrm>
              <a:off x="1584" y="3072"/>
              <a:ext cx="4176"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B.  _________________ (cc. 6-7)</a:t>
              </a:r>
            </a:p>
          </p:txBody>
        </p:sp>
        <p:sp>
          <p:nvSpPr>
            <p:cNvPr id="29707" name="Text Box 14">
              <a:extLst>
                <a:ext uri="{FF2B5EF4-FFF2-40B4-BE49-F238E27FC236}">
                  <a16:creationId xmlns:a16="http://schemas.microsoft.com/office/drawing/2014/main" id="{1124F8DF-383B-5D49-A66A-D7AFD57C348E}"/>
                </a:ext>
              </a:extLst>
            </p:cNvPr>
            <p:cNvSpPr txBox="1">
              <a:spLocks noChangeArrowheads="1"/>
            </p:cNvSpPr>
            <p:nvPr/>
          </p:nvSpPr>
          <p:spPr bwMode="auto">
            <a:xfrm>
              <a:off x="1988" y="3504"/>
              <a:ext cx="3628" cy="31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a:solidFill>
                    <a:schemeClr val="bg1"/>
                  </a:solidFill>
                  <a:cs typeface="Arial" charset="0"/>
                </a:rPr>
                <a:t>1. _________________ (c. 6)</a:t>
              </a:r>
            </a:p>
          </p:txBody>
        </p:sp>
      </p:grpSp>
      <p:sp>
        <p:nvSpPr>
          <p:cNvPr id="419858" name="WordArt 18">
            <a:extLst>
              <a:ext uri="{FF2B5EF4-FFF2-40B4-BE49-F238E27FC236}">
                <a16:creationId xmlns:a16="http://schemas.microsoft.com/office/drawing/2014/main" id="{08FB7545-254B-F849-B848-2C2DB872A1DD}"/>
              </a:ext>
            </a:extLst>
          </p:cNvPr>
          <p:cNvSpPr>
            <a:spLocks noChangeArrowheads="1" noChangeShapeType="1" noTextEdit="1"/>
          </p:cNvSpPr>
          <p:nvPr/>
        </p:nvSpPr>
        <p:spPr bwMode="auto">
          <a:xfrm rot="-2685141">
            <a:off x="-249238" y="1209675"/>
            <a:ext cx="4460876" cy="8128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5340000" scaled="1"/>
                </a:gradFill>
                <a:latin typeface="Impact" panose="020B0806030902050204" pitchFamily="34" charset="0"/>
              </a:rPr>
              <a:t>Tại sao bố cục này sai?</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19858"/>
                                        </p:tgtEl>
                                        <p:attrNameLst>
                                          <p:attrName>style.visibility</p:attrName>
                                        </p:attrNameLst>
                                      </p:cBhvr>
                                      <p:to>
                                        <p:strVal val="visible"/>
                                      </p:to>
                                    </p:set>
                                    <p:anim calcmode="lin" valueType="num">
                                      <p:cBhvr>
                                        <p:cTn id="13" dur="500" fill="hold"/>
                                        <p:tgtEl>
                                          <p:spTgt spid="419858"/>
                                        </p:tgtEl>
                                        <p:attrNameLst>
                                          <p:attrName>ppt_w</p:attrName>
                                        </p:attrNameLst>
                                      </p:cBhvr>
                                      <p:tavLst>
                                        <p:tav tm="0">
                                          <p:val>
                                            <p:fltVal val="0"/>
                                          </p:val>
                                        </p:tav>
                                        <p:tav tm="100000">
                                          <p:val>
                                            <p:strVal val="#ppt_w"/>
                                          </p:val>
                                        </p:tav>
                                      </p:tavLst>
                                    </p:anim>
                                    <p:anim calcmode="lin" valueType="num">
                                      <p:cBhvr>
                                        <p:cTn id="14" dur="500" fill="hold"/>
                                        <p:tgtEl>
                                          <p:spTgt spid="41985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3200</TotalTime>
  <Words>1873</Words>
  <Application>Microsoft Macintosh PowerPoint</Application>
  <PresentationFormat>On-screen Show (4:3)</PresentationFormat>
  <Paragraphs>272</Paragraphs>
  <Slides>31</Slides>
  <Notes>31</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31</vt:i4>
      </vt:variant>
    </vt:vector>
  </HeadingPairs>
  <TitlesOfParts>
    <vt:vector size="54" baseType="lpstr">
      <vt:lpstr>Arial</vt:lpstr>
      <vt:lpstr>ＭＳ Ｐゴシック</vt:lpstr>
      <vt:lpstr>Times</vt:lpstr>
      <vt:lpstr>Book Antiqua</vt:lpstr>
      <vt:lpstr>Monotype Sorts</vt:lpstr>
      <vt:lpstr>Trebuchet MS</vt:lpstr>
      <vt:lpstr>Osaka</vt:lpstr>
      <vt:lpstr>Futura</vt:lpstr>
      <vt:lpstr>Helvetica</vt:lpstr>
      <vt:lpstr>Wingdings</vt:lpstr>
      <vt:lpstr>Geneva</vt:lpstr>
      <vt:lpstr>Times New Roman</vt:lpstr>
      <vt:lpstr>Hobo</vt:lpstr>
      <vt:lpstr>Blank Presentation</vt:lpstr>
      <vt:lpstr>Default Design</vt:lpstr>
      <vt:lpstr>1_Blank Presentation</vt:lpstr>
      <vt:lpstr>1_Default Design</vt:lpstr>
      <vt:lpstr>2_Blank Presentation</vt:lpstr>
      <vt:lpstr>2_untitled 1</vt:lpstr>
      <vt:lpstr>1_Crumple</vt:lpstr>
      <vt:lpstr>1_Fossil</vt:lpstr>
      <vt:lpstr>3_Blank Presentation</vt:lpstr>
      <vt:lpstr>Orbit</vt:lpstr>
      <vt:lpstr>Bố Cục</vt:lpstr>
      <vt:lpstr>Quá trình Chuẩn bị bài giảng giải kinh</vt:lpstr>
      <vt:lpstr>Quyết Định Cấu Trúc Bài Giảng</vt:lpstr>
      <vt:lpstr>Mọi vật sống cần bộ xương. Bài giảng cũng vậy!</vt:lpstr>
      <vt:lpstr>Lý do Bố cục Bài giảng quan trọng?</vt:lpstr>
      <vt:lpstr>Làm thế nào bạn giúp thính giả thấy bộ xương bài giảng của bạn mà không cần gỡ bỏ da?</vt:lpstr>
      <vt:lpstr>Cách thực hiện bố cục đúng</vt:lpstr>
      <vt:lpstr>Điểm phân biệt trong Côl. 4:6 BCBG</vt:lpstr>
      <vt:lpstr>3. Bố cục những điểm chính</vt:lpstr>
      <vt:lpstr>Những nơi cần hỗ trợ</vt:lpstr>
      <vt:lpstr>Hỗ Trợ Ý Chính</vt:lpstr>
      <vt:lpstr>PowerPoint Presentation</vt:lpstr>
      <vt:lpstr>Ký hiệu dùng cho Nội dung Bài Giảng</vt:lpstr>
      <vt:lpstr>Ký hiệu dùng cho Giới thiệu &amp; Kết luận</vt:lpstr>
      <vt:lpstr>Đừng đặt các điểm của bạn sai chỗ</vt:lpstr>
      <vt:lpstr>PowerPoint Presentation</vt:lpstr>
      <vt:lpstr>Câu chuyển mạch là dấu ngoặc đơn</vt:lpstr>
      <vt:lpstr>PowerPoint Presentation</vt:lpstr>
      <vt:lpstr>Quy Nạp Đơn Giản(Công 6:1-6)</vt:lpstr>
      <vt:lpstr>PowerPoint Presentation</vt:lpstr>
      <vt:lpstr>Đừng Làm Bố cục thế này! (Cv. 6:1-6)</vt:lpstr>
      <vt:lpstr>Diễn Dịch Đơn Giản (Công Vụ 6:1-6)</vt:lpstr>
      <vt:lpstr>E. Chỉ dùng  ý đầy đủ</vt:lpstr>
      <vt:lpstr>PowerPoint Presentation</vt:lpstr>
      <vt:lpstr>Đặt cụm từ lặp đi lặp lại hoặc các từ trong MPs vào đề tài này</vt:lpstr>
      <vt:lpstr>F. Đặc Điểm của Bố Cục Tốt</vt:lpstr>
      <vt:lpstr>G.  Đặt Ý Chính Vào Đúng Chỗ</vt:lpstr>
      <vt:lpstr>Một Ví Dụ</vt:lpstr>
      <vt:lpstr>Chuyển từ BCGK đến BCBG</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167</cp:revision>
  <dcterms:created xsi:type="dcterms:W3CDTF">2005-09-05T15:47:58Z</dcterms:created>
  <dcterms:modified xsi:type="dcterms:W3CDTF">2018-12-18T03:56:51Z</dcterms:modified>
</cp:coreProperties>
</file>