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theme/theme1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 id="2147483674" r:id="rId3"/>
    <p:sldMasterId id="2147483670" r:id="rId4"/>
    <p:sldMasterId id="2147483666" r:id="rId5"/>
    <p:sldMasterId id="2147483664" r:id="rId6"/>
    <p:sldMasterId id="2147483662" r:id="rId7"/>
    <p:sldMasterId id="2147483650" r:id="rId8"/>
    <p:sldMasterId id="2147483649" r:id="rId9"/>
    <p:sldMasterId id="2147483995" r:id="rId10"/>
    <p:sldMasterId id="2147483997" r:id="rId11"/>
    <p:sldMasterId id="2147484227" r:id="rId12"/>
    <p:sldMasterId id="2147484578" r:id="rId13"/>
    <p:sldMasterId id="2147484931" r:id="rId14"/>
    <p:sldMasterId id="2147485294" r:id="rId15"/>
    <p:sldMasterId id="2147485818" r:id="rId16"/>
  </p:sldMasterIdLst>
  <p:notesMasterIdLst>
    <p:notesMasterId r:id="rId42"/>
  </p:notesMasterIdLst>
  <p:sldIdLst>
    <p:sldId id="308" r:id="rId17"/>
    <p:sldId id="325" r:id="rId18"/>
    <p:sldId id="281" r:id="rId19"/>
    <p:sldId id="313" r:id="rId20"/>
    <p:sldId id="323" r:id="rId21"/>
    <p:sldId id="279" r:id="rId22"/>
    <p:sldId id="277" r:id="rId23"/>
    <p:sldId id="257" r:id="rId24"/>
    <p:sldId id="278" r:id="rId25"/>
    <p:sldId id="314" r:id="rId26"/>
    <p:sldId id="272" r:id="rId27"/>
    <p:sldId id="309" r:id="rId28"/>
    <p:sldId id="274" r:id="rId29"/>
    <p:sldId id="322" r:id="rId30"/>
    <p:sldId id="315" r:id="rId31"/>
    <p:sldId id="326" r:id="rId32"/>
    <p:sldId id="324" r:id="rId33"/>
    <p:sldId id="320" r:id="rId34"/>
    <p:sldId id="319" r:id="rId35"/>
    <p:sldId id="328" r:id="rId36"/>
    <p:sldId id="318" r:id="rId37"/>
    <p:sldId id="321" r:id="rId38"/>
    <p:sldId id="316" r:id="rId39"/>
    <p:sldId id="258" r:id="rId40"/>
    <p:sldId id="458"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32" d="100"/>
          <a:sy n="132"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5DBB3C-FC64-1649-A1DB-8747BD19418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a:extLst>
              <a:ext uri="{FF2B5EF4-FFF2-40B4-BE49-F238E27FC236}">
                <a16:creationId xmlns:a16="http://schemas.microsoft.com/office/drawing/2014/main" id="{24DA6D5A-5687-BD4C-B06B-A321AD0AF09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46436" name="Rectangle 4">
            <a:extLst>
              <a:ext uri="{FF2B5EF4-FFF2-40B4-BE49-F238E27FC236}">
                <a16:creationId xmlns:a16="http://schemas.microsoft.com/office/drawing/2014/main" id="{C2BE8A72-A554-4C48-B579-0D6F3EE98942}"/>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78FB7FB7-EA1E-8D4F-A53C-CED12575687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10287B23-EB3A-B146-8C94-06BEC5A813C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a:extLst>
              <a:ext uri="{FF2B5EF4-FFF2-40B4-BE49-F238E27FC236}">
                <a16:creationId xmlns:a16="http://schemas.microsoft.com/office/drawing/2014/main" id="{F832795E-76A7-AC42-B980-CCF2A15EED2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D4B234B-C70A-FB44-A0C5-503D56E22B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8F0E1C02-D9EE-0C40-8473-F0E06E78B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E550CA-BCAF-6944-9065-2E841A59A8C9}" type="slidenum">
              <a:rPr lang="en-US" altLang="en-US" sz="1200"/>
              <a:pPr/>
              <a:t>1</a:t>
            </a:fld>
            <a:endParaRPr lang="en-US" altLang="en-US" sz="1200"/>
          </a:p>
        </p:txBody>
      </p:sp>
      <p:sp>
        <p:nvSpPr>
          <p:cNvPr id="148482" name="Rectangle 2">
            <a:extLst>
              <a:ext uri="{FF2B5EF4-FFF2-40B4-BE49-F238E27FC236}">
                <a16:creationId xmlns:a16="http://schemas.microsoft.com/office/drawing/2014/main" id="{606F8871-EBA6-F24B-896B-F484C7D83085}"/>
              </a:ext>
            </a:extLst>
          </p:cNvPr>
          <p:cNvSpPr>
            <a:spLocks noChangeArrowheads="1" noTextEdit="1"/>
          </p:cNvSpPr>
          <p:nvPr>
            <p:ph type="sldImg"/>
          </p:nvPr>
        </p:nvSpPr>
        <p:spPr>
          <a:ln/>
        </p:spPr>
      </p:sp>
      <p:sp>
        <p:nvSpPr>
          <p:cNvPr id="148483" name="Rectangle 3">
            <a:extLst>
              <a:ext uri="{FF2B5EF4-FFF2-40B4-BE49-F238E27FC236}">
                <a16:creationId xmlns:a16="http://schemas.microsoft.com/office/drawing/2014/main" id="{0770F8C6-0249-3140-ADE0-CD3EB1ED1B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5E0EBB85-4092-F845-84E3-E50F53C01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951738-ADE3-0540-A017-1072488D70B0}" type="slidenum">
              <a:rPr lang="en-US" altLang="en-US" sz="1200"/>
              <a:pPr/>
              <a:t>10</a:t>
            </a:fld>
            <a:endParaRPr lang="en-US" altLang="en-US" sz="1200"/>
          </a:p>
        </p:txBody>
      </p:sp>
      <p:sp>
        <p:nvSpPr>
          <p:cNvPr id="166914" name="Rectangle 1026">
            <a:extLst>
              <a:ext uri="{FF2B5EF4-FFF2-40B4-BE49-F238E27FC236}">
                <a16:creationId xmlns:a16="http://schemas.microsoft.com/office/drawing/2014/main" id="{D176EBC7-1ED1-0C44-B8A7-843D76A63117}"/>
              </a:ext>
            </a:extLst>
          </p:cNvPr>
          <p:cNvSpPr>
            <a:spLocks noChangeArrowheads="1" noTextEdit="1"/>
          </p:cNvSpPr>
          <p:nvPr>
            <p:ph type="sldImg"/>
          </p:nvPr>
        </p:nvSpPr>
        <p:spPr>
          <a:solidFill>
            <a:srgbClr val="FFFFFF"/>
          </a:solidFill>
          <a:ln/>
        </p:spPr>
      </p:sp>
      <p:sp>
        <p:nvSpPr>
          <p:cNvPr id="166915" name="Rectangle 1027">
            <a:extLst>
              <a:ext uri="{FF2B5EF4-FFF2-40B4-BE49-F238E27FC236}">
                <a16:creationId xmlns:a16="http://schemas.microsoft.com/office/drawing/2014/main" id="{37447976-51B9-CF4A-845B-B266E63F7A6B}"/>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Question: Which of these structures is the worst one to use?  Answer: The on you use all the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E19274B1-D786-DB47-9862-AC7A03AD0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EC776A-9FD4-674A-A2C4-A760F469A732}" type="slidenum">
              <a:rPr lang="en-US" altLang="en-US" sz="1200"/>
              <a:pPr/>
              <a:t>11</a:t>
            </a:fld>
            <a:endParaRPr lang="en-US" altLang="en-US" sz="1200"/>
          </a:p>
        </p:txBody>
      </p:sp>
      <p:sp>
        <p:nvSpPr>
          <p:cNvPr id="168962" name="Rectangle 2">
            <a:extLst>
              <a:ext uri="{FF2B5EF4-FFF2-40B4-BE49-F238E27FC236}">
                <a16:creationId xmlns:a16="http://schemas.microsoft.com/office/drawing/2014/main" id="{566FE81B-DD1D-5445-936A-8CB71774010C}"/>
              </a:ext>
            </a:extLst>
          </p:cNvPr>
          <p:cNvSpPr>
            <a:spLocks noChangeArrowheads="1" noTextEdit="1"/>
          </p:cNvSpPr>
          <p:nvPr>
            <p:ph type="sldImg"/>
          </p:nvPr>
        </p:nvSpPr>
        <p:spPr>
          <a:solidFill>
            <a:srgbClr val="FFFFFF"/>
          </a:solidFill>
          <a:ln/>
        </p:spPr>
      </p:sp>
      <p:sp>
        <p:nvSpPr>
          <p:cNvPr id="168963" name="Rectangle 3">
            <a:extLst>
              <a:ext uri="{FF2B5EF4-FFF2-40B4-BE49-F238E27FC236}">
                <a16:creationId xmlns:a16="http://schemas.microsoft.com/office/drawing/2014/main" id="{BBE5B7B8-3EFE-184E-A5D3-2B184B0035C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5A1FB591-7C74-C14E-9D76-42DB48250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3F2A68-8790-3C43-9469-4A672499E998}" type="slidenum">
              <a:rPr lang="en-US" altLang="en-US" sz="1200"/>
              <a:pPr/>
              <a:t>12</a:t>
            </a:fld>
            <a:endParaRPr lang="en-US" altLang="en-US" sz="1200"/>
          </a:p>
        </p:txBody>
      </p:sp>
      <p:sp>
        <p:nvSpPr>
          <p:cNvPr id="171010" name="Rectangle 2">
            <a:extLst>
              <a:ext uri="{FF2B5EF4-FFF2-40B4-BE49-F238E27FC236}">
                <a16:creationId xmlns:a16="http://schemas.microsoft.com/office/drawing/2014/main" id="{B5958BD5-031F-6741-B7FA-0D61AFB58669}"/>
              </a:ext>
            </a:extLst>
          </p:cNvPr>
          <p:cNvSpPr>
            <a:spLocks noChangeArrowheads="1" noTextEdit="1"/>
          </p:cNvSpPr>
          <p:nvPr>
            <p:ph type="sldImg"/>
          </p:nvPr>
        </p:nvSpPr>
        <p:spPr>
          <a:solidFill>
            <a:srgbClr val="FFFFFF"/>
          </a:solidFill>
          <a:ln/>
        </p:spPr>
      </p:sp>
      <p:sp>
        <p:nvSpPr>
          <p:cNvPr id="171011" name="Rectangle 3">
            <a:extLst>
              <a:ext uri="{FF2B5EF4-FFF2-40B4-BE49-F238E27FC236}">
                <a16:creationId xmlns:a16="http://schemas.microsoft.com/office/drawing/2014/main" id="{553E79B7-44AD-4B48-A6EC-EB1AB60F4D6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4C516512-7705-494B-ABA8-E138D86515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F40298-6215-A543-A421-A83AAE90C912}" type="slidenum">
              <a:rPr lang="en-US" altLang="en-US" sz="1200"/>
              <a:pPr/>
              <a:t>13</a:t>
            </a:fld>
            <a:endParaRPr lang="en-US" altLang="en-US" sz="1200"/>
          </a:p>
        </p:txBody>
      </p:sp>
      <p:sp>
        <p:nvSpPr>
          <p:cNvPr id="173058" name="Rectangle 2">
            <a:extLst>
              <a:ext uri="{FF2B5EF4-FFF2-40B4-BE49-F238E27FC236}">
                <a16:creationId xmlns:a16="http://schemas.microsoft.com/office/drawing/2014/main" id="{AC243FF9-ED6D-D247-9902-7A3FCB1B658D}"/>
              </a:ext>
            </a:extLst>
          </p:cNvPr>
          <p:cNvSpPr>
            <a:spLocks noChangeArrowheads="1" noTextEdit="1"/>
          </p:cNvSpPr>
          <p:nvPr>
            <p:ph type="sldImg"/>
          </p:nvPr>
        </p:nvSpPr>
        <p:spPr>
          <a:solidFill>
            <a:srgbClr val="FFFFFF"/>
          </a:solidFill>
          <a:ln/>
        </p:spPr>
      </p:sp>
      <p:sp>
        <p:nvSpPr>
          <p:cNvPr id="173059" name="Rectangle 3">
            <a:extLst>
              <a:ext uri="{FF2B5EF4-FFF2-40B4-BE49-F238E27FC236}">
                <a16:creationId xmlns:a16="http://schemas.microsoft.com/office/drawing/2014/main" id="{36DAA227-BEC6-B642-A242-90E81D5C044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7E8A40F3-2C6E-F347-9E85-E4BA4FA49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D54470-1802-9741-BBD2-EAB36C15F01F}" type="slidenum">
              <a:rPr lang="en-US" altLang="en-US" sz="1200">
                <a:solidFill>
                  <a:srgbClr val="000000"/>
                </a:solidFill>
              </a:rPr>
              <a:pPr/>
              <a:t>14</a:t>
            </a:fld>
            <a:endParaRPr lang="en-US" altLang="en-US" sz="1200">
              <a:solidFill>
                <a:srgbClr val="000000"/>
              </a:solidFill>
            </a:endParaRPr>
          </a:p>
        </p:txBody>
      </p:sp>
      <p:sp>
        <p:nvSpPr>
          <p:cNvPr id="175106" name="Rectangle 1026">
            <a:extLst>
              <a:ext uri="{FF2B5EF4-FFF2-40B4-BE49-F238E27FC236}">
                <a16:creationId xmlns:a16="http://schemas.microsoft.com/office/drawing/2014/main" id="{5EEB3D3D-2852-7743-AC3C-2E5A841FA3E1}"/>
              </a:ext>
            </a:extLst>
          </p:cNvPr>
          <p:cNvSpPr>
            <a:spLocks noChangeArrowheads="1" noTextEdit="1"/>
          </p:cNvSpPr>
          <p:nvPr>
            <p:ph type="sldImg"/>
          </p:nvPr>
        </p:nvSpPr>
        <p:spPr>
          <a:solidFill>
            <a:srgbClr val="FFFFFF"/>
          </a:solidFill>
          <a:ln/>
        </p:spPr>
      </p:sp>
      <p:sp>
        <p:nvSpPr>
          <p:cNvPr id="175107" name="Rectangle 1027">
            <a:extLst>
              <a:ext uri="{FF2B5EF4-FFF2-40B4-BE49-F238E27FC236}">
                <a16:creationId xmlns:a16="http://schemas.microsoft.com/office/drawing/2014/main" id="{6B9EA3D1-0256-7541-ABD0-CA2454414102}"/>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Question: Which of these structures is the worst one to use?  Answer: The one you use all the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D66EF7F0-9827-5343-AB12-E5DF6B7376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B328BE-A133-3446-B748-A10894AE4E0D}" type="slidenum">
              <a:rPr lang="en-US" altLang="en-US" sz="1200"/>
              <a:pPr/>
              <a:t>15</a:t>
            </a:fld>
            <a:endParaRPr lang="en-US" altLang="en-US" sz="1200"/>
          </a:p>
        </p:txBody>
      </p:sp>
      <p:sp>
        <p:nvSpPr>
          <p:cNvPr id="177154" name="Rectangle 2">
            <a:extLst>
              <a:ext uri="{FF2B5EF4-FFF2-40B4-BE49-F238E27FC236}">
                <a16:creationId xmlns:a16="http://schemas.microsoft.com/office/drawing/2014/main" id="{D5CCBF96-543E-5E46-B46E-5D4B498FB416}"/>
              </a:ext>
            </a:extLst>
          </p:cNvPr>
          <p:cNvSpPr>
            <a:spLocks noChangeArrowheads="1" noTextEdit="1"/>
          </p:cNvSpPr>
          <p:nvPr>
            <p:ph type="sldImg"/>
          </p:nvPr>
        </p:nvSpPr>
        <p:spPr>
          <a:solidFill>
            <a:srgbClr val="FFFFFF"/>
          </a:solidFill>
          <a:ln/>
        </p:spPr>
      </p:sp>
      <p:sp>
        <p:nvSpPr>
          <p:cNvPr id="177155" name="Rectangle 3">
            <a:extLst>
              <a:ext uri="{FF2B5EF4-FFF2-40B4-BE49-F238E27FC236}">
                <a16:creationId xmlns:a16="http://schemas.microsoft.com/office/drawing/2014/main" id="{3E31F711-7093-5A43-9D2C-3CAEB5536E9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718DB87E-0B61-264F-8E66-F97639E9ED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998232-4FC9-2E47-834C-9FE263C7FC41}" type="slidenum">
              <a:rPr lang="en-US" altLang="en-US" sz="1200">
                <a:solidFill>
                  <a:srgbClr val="000000"/>
                </a:solidFill>
              </a:rPr>
              <a:pPr/>
              <a:t>16</a:t>
            </a:fld>
            <a:endParaRPr lang="en-US" altLang="en-US" sz="1200">
              <a:solidFill>
                <a:srgbClr val="000000"/>
              </a:solidFill>
            </a:endParaRPr>
          </a:p>
        </p:txBody>
      </p:sp>
      <p:sp>
        <p:nvSpPr>
          <p:cNvPr id="179202" name="Rectangle 2">
            <a:extLst>
              <a:ext uri="{FF2B5EF4-FFF2-40B4-BE49-F238E27FC236}">
                <a16:creationId xmlns:a16="http://schemas.microsoft.com/office/drawing/2014/main" id="{5B7D36C9-202B-4C4B-861E-86343156AEC1}"/>
              </a:ext>
            </a:extLst>
          </p:cNvPr>
          <p:cNvSpPr>
            <a:spLocks noGrp="1" noRot="1" noChangeAspect="1" noChangeArrowheads="1" noTextEdit="1"/>
          </p:cNvSpPr>
          <p:nvPr>
            <p:ph type="sldImg"/>
          </p:nvPr>
        </p:nvSpPr>
        <p:spPr>
          <a:solidFill>
            <a:srgbClr val="FFFFFF"/>
          </a:solidFill>
          <a:ln/>
        </p:spPr>
      </p:sp>
      <p:sp>
        <p:nvSpPr>
          <p:cNvPr id="179203" name="Rectangle 3">
            <a:extLst>
              <a:ext uri="{FF2B5EF4-FFF2-40B4-BE49-F238E27FC236}">
                <a16:creationId xmlns:a16="http://schemas.microsoft.com/office/drawing/2014/main" id="{5339F42E-C36D-404A-8BEA-5E7472DE226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a:extLst>
              <a:ext uri="{FF2B5EF4-FFF2-40B4-BE49-F238E27FC236}">
                <a16:creationId xmlns:a16="http://schemas.microsoft.com/office/drawing/2014/main" id="{F40423EA-FECE-FB49-AF90-F8E54AA06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732985-5F85-6C42-B672-7640F8D7B638}" type="slidenum">
              <a:rPr lang="en-US" altLang="en-US" sz="1200">
                <a:solidFill>
                  <a:srgbClr val="000000"/>
                </a:solidFill>
              </a:rPr>
              <a:pPr/>
              <a:t>17</a:t>
            </a:fld>
            <a:endParaRPr lang="en-US" altLang="en-US" sz="1200">
              <a:solidFill>
                <a:srgbClr val="000000"/>
              </a:solidFill>
            </a:endParaRPr>
          </a:p>
        </p:txBody>
      </p:sp>
      <p:sp>
        <p:nvSpPr>
          <p:cNvPr id="181250" name="Rectangle 2">
            <a:extLst>
              <a:ext uri="{FF2B5EF4-FFF2-40B4-BE49-F238E27FC236}">
                <a16:creationId xmlns:a16="http://schemas.microsoft.com/office/drawing/2014/main" id="{D578140C-35E4-074F-8066-1869A86D615F}"/>
              </a:ext>
            </a:extLst>
          </p:cNvPr>
          <p:cNvSpPr>
            <a:spLocks noGrp="1" noRot="1" noChangeAspect="1" noChangeArrowheads="1" noTextEdit="1"/>
          </p:cNvSpPr>
          <p:nvPr>
            <p:ph type="sldImg"/>
          </p:nvPr>
        </p:nvSpPr>
        <p:spPr>
          <a:solidFill>
            <a:srgbClr val="FFFFFF"/>
          </a:solidFill>
          <a:ln/>
        </p:spPr>
      </p:sp>
      <p:sp>
        <p:nvSpPr>
          <p:cNvPr id="181251" name="Rectangle 3">
            <a:extLst>
              <a:ext uri="{FF2B5EF4-FFF2-40B4-BE49-F238E27FC236}">
                <a16:creationId xmlns:a16="http://schemas.microsoft.com/office/drawing/2014/main" id="{B3786139-E740-8444-88FB-5FC83580718A}"/>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After Passage Outline MPII… Question: How should we start the sermon—with the why or the how question? Answer: How is better, even if it is not the subject of the whole passage.</a:t>
            </a:r>
          </a:p>
          <a:p>
            <a:pPr eaLnBrk="1" hangingPunct="1"/>
            <a:r>
              <a:rPr lang="en-US" altLang="en-US">
                <a:latin typeface="Arial" panose="020B0604020202020204" pitchFamily="34" charset="0"/>
                <a:ea typeface="ＭＳ Ｐゴシック" panose="020B0600070205080204" pitchFamily="34" charset="-128"/>
              </a:rPr>
              <a:t>After Sermon Outline MPI… Question: How should we transition into MPII? Answer: Use the interrogative of EO MPII (“reason”), resulting in a “why” transition that gives the subject of HO MPII.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843AC0D0-E071-6F4A-BCA0-11AD02983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04613F-CEC8-5841-A893-21197C96D03B}" type="slidenum">
              <a:rPr lang="en-US" altLang="en-US" sz="1200">
                <a:solidFill>
                  <a:srgbClr val="000000"/>
                </a:solidFill>
              </a:rPr>
              <a:pPr/>
              <a:t>18</a:t>
            </a:fld>
            <a:endParaRPr lang="en-US" altLang="en-US" sz="1200">
              <a:solidFill>
                <a:srgbClr val="000000"/>
              </a:solidFill>
            </a:endParaRPr>
          </a:p>
        </p:txBody>
      </p:sp>
      <p:sp>
        <p:nvSpPr>
          <p:cNvPr id="183298" name="Rectangle 2">
            <a:extLst>
              <a:ext uri="{FF2B5EF4-FFF2-40B4-BE49-F238E27FC236}">
                <a16:creationId xmlns:a16="http://schemas.microsoft.com/office/drawing/2014/main" id="{C32E21F5-B85A-1442-803C-B6F68F6195E3}"/>
              </a:ext>
            </a:extLst>
          </p:cNvPr>
          <p:cNvSpPr>
            <a:spLocks noGrp="1" noRot="1" noChangeAspect="1" noChangeArrowheads="1" noTextEdit="1"/>
          </p:cNvSpPr>
          <p:nvPr>
            <p:ph type="sldImg"/>
          </p:nvPr>
        </p:nvSpPr>
        <p:spPr>
          <a:solidFill>
            <a:srgbClr val="FFFFFF"/>
          </a:solidFill>
          <a:ln/>
        </p:spPr>
      </p:sp>
      <p:sp>
        <p:nvSpPr>
          <p:cNvPr id="183299" name="Rectangle 3">
            <a:extLst>
              <a:ext uri="{FF2B5EF4-FFF2-40B4-BE49-F238E27FC236}">
                <a16:creationId xmlns:a16="http://schemas.microsoft.com/office/drawing/2014/main" id="{55B8F08D-1C27-6E4A-970A-922FC059A20F}"/>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Book Antiqua" panose="02040602050305030304" pitchFamily="18" charset="0"/>
                <a:ea typeface="ＭＳ Ｐゴシック" panose="020B0600070205080204" pitchFamily="34" charset="-128"/>
              </a:rPr>
              <a:t>Fill in your bulletin outline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a:extLst>
              <a:ext uri="{FF2B5EF4-FFF2-40B4-BE49-F238E27FC236}">
                <a16:creationId xmlns:a16="http://schemas.microsoft.com/office/drawing/2014/main" id="{50258C78-DABA-234C-AA18-45CD2FBD3F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C9B536-D46E-B04D-84D8-F7A5A0B64435}" type="slidenum">
              <a:rPr lang="en-US" altLang="en-US" sz="1200">
                <a:solidFill>
                  <a:srgbClr val="000000"/>
                </a:solidFill>
              </a:rPr>
              <a:pPr/>
              <a:t>19</a:t>
            </a:fld>
            <a:endParaRPr lang="en-US" altLang="en-US" sz="1200">
              <a:solidFill>
                <a:srgbClr val="000000"/>
              </a:solidFill>
            </a:endParaRPr>
          </a:p>
        </p:txBody>
      </p:sp>
      <p:sp>
        <p:nvSpPr>
          <p:cNvPr id="185346" name="Rectangle 2">
            <a:extLst>
              <a:ext uri="{FF2B5EF4-FFF2-40B4-BE49-F238E27FC236}">
                <a16:creationId xmlns:a16="http://schemas.microsoft.com/office/drawing/2014/main" id="{CBC3D49D-9A24-F14F-AB42-2386AF5D6D50}"/>
              </a:ext>
            </a:extLst>
          </p:cNvPr>
          <p:cNvSpPr>
            <a:spLocks noGrp="1" noRot="1" noChangeAspect="1" noChangeArrowheads="1" noTextEdit="1"/>
          </p:cNvSpPr>
          <p:nvPr>
            <p:ph type="sldImg"/>
          </p:nvPr>
        </p:nvSpPr>
        <p:spPr>
          <a:solidFill>
            <a:srgbClr val="FFFFFF"/>
          </a:solidFill>
          <a:ln/>
        </p:spPr>
      </p:sp>
      <p:sp>
        <p:nvSpPr>
          <p:cNvPr id="185347" name="Rectangle 3">
            <a:extLst>
              <a:ext uri="{FF2B5EF4-FFF2-40B4-BE49-F238E27FC236}">
                <a16:creationId xmlns:a16="http://schemas.microsoft.com/office/drawing/2014/main" id="{5B717F63-0DF6-D54D-BCAC-67C1B84FE8F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7528A611-A6D5-A64C-9530-4B3D4532E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BD66BA-0B0F-C346-B24D-4A30F6F06E19}" type="slidenum">
              <a:rPr lang="en-US" altLang="en-US" sz="1200"/>
              <a:pPr/>
              <a:t>2</a:t>
            </a:fld>
            <a:endParaRPr lang="en-US" altLang="en-US" sz="1200"/>
          </a:p>
        </p:txBody>
      </p:sp>
      <p:sp>
        <p:nvSpPr>
          <p:cNvPr id="150530" name="Rectangle 2">
            <a:extLst>
              <a:ext uri="{FF2B5EF4-FFF2-40B4-BE49-F238E27FC236}">
                <a16:creationId xmlns:a16="http://schemas.microsoft.com/office/drawing/2014/main" id="{9727F96E-8CCB-CE44-91EB-7FC2971B08C4}"/>
              </a:ext>
            </a:extLst>
          </p:cNvPr>
          <p:cNvSpPr>
            <a:spLocks noChangeArrowheads="1" noTextEdit="1"/>
          </p:cNvSpPr>
          <p:nvPr>
            <p:ph type="sldImg"/>
          </p:nvPr>
        </p:nvSpPr>
        <p:spPr>
          <a:solidFill>
            <a:srgbClr val="FFFFFF"/>
          </a:solidFill>
          <a:ln/>
        </p:spPr>
      </p:sp>
      <p:sp>
        <p:nvSpPr>
          <p:cNvPr id="150531" name="Rectangle 3">
            <a:extLst>
              <a:ext uri="{FF2B5EF4-FFF2-40B4-BE49-F238E27FC236}">
                <a16:creationId xmlns:a16="http://schemas.microsoft.com/office/drawing/2014/main" id="{8966B5CA-BA39-A744-9EF6-8F0ABFC4F73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262FDA23-8EF7-8C49-BEAB-C1B74DACE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7DD9B5-A4EA-F74A-8651-223F1C457D0C}" type="slidenum">
              <a:rPr lang="en-US" altLang="en-US" sz="1200">
                <a:solidFill>
                  <a:srgbClr val="000000"/>
                </a:solidFill>
              </a:rPr>
              <a:pPr/>
              <a:t>20</a:t>
            </a:fld>
            <a:endParaRPr lang="en-US" altLang="en-US" sz="1200">
              <a:solidFill>
                <a:srgbClr val="000000"/>
              </a:solidFill>
            </a:endParaRPr>
          </a:p>
        </p:txBody>
      </p:sp>
      <p:sp>
        <p:nvSpPr>
          <p:cNvPr id="187394" name="Rectangle 2">
            <a:extLst>
              <a:ext uri="{FF2B5EF4-FFF2-40B4-BE49-F238E27FC236}">
                <a16:creationId xmlns:a16="http://schemas.microsoft.com/office/drawing/2014/main" id="{0A60EF45-DE58-6848-B0F6-5155B944FEFA}"/>
              </a:ext>
            </a:extLst>
          </p:cNvPr>
          <p:cNvSpPr>
            <a:spLocks noGrp="1" noRot="1" noChangeAspect="1" noChangeArrowheads="1"/>
          </p:cNvSpPr>
          <p:nvPr>
            <p:ph type="sldImg"/>
          </p:nvPr>
        </p:nvSpPr>
        <p:spPr>
          <a:solidFill>
            <a:srgbClr val="FFFFFF"/>
          </a:solidFill>
          <a:ln/>
        </p:spPr>
      </p:sp>
      <p:sp>
        <p:nvSpPr>
          <p:cNvPr id="187395" name="Rectangle 3">
            <a:extLst>
              <a:ext uri="{FF2B5EF4-FFF2-40B4-BE49-F238E27FC236}">
                <a16:creationId xmlns:a16="http://schemas.microsoft.com/office/drawing/2014/main" id="{19BE3BD8-46A0-AF4D-AF90-38C2D2AFE798}"/>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12.20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2E71D90A-083F-4045-BDDF-71668F0A9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9BD13B-3C88-F142-BB55-1AFCC14A5800}" type="slidenum">
              <a:rPr lang="en-US" altLang="en-US" sz="1200">
                <a:solidFill>
                  <a:srgbClr val="000000"/>
                </a:solidFill>
              </a:rPr>
              <a:pPr/>
              <a:t>21</a:t>
            </a:fld>
            <a:endParaRPr lang="en-US" altLang="en-US" sz="1200">
              <a:solidFill>
                <a:srgbClr val="000000"/>
              </a:solidFill>
            </a:endParaRPr>
          </a:p>
        </p:txBody>
      </p:sp>
      <p:sp>
        <p:nvSpPr>
          <p:cNvPr id="189442" name="Rectangle 2">
            <a:extLst>
              <a:ext uri="{FF2B5EF4-FFF2-40B4-BE49-F238E27FC236}">
                <a16:creationId xmlns:a16="http://schemas.microsoft.com/office/drawing/2014/main" id="{145079DF-03B1-1A45-A47A-A394A6D62B90}"/>
              </a:ext>
            </a:extLst>
          </p:cNvPr>
          <p:cNvSpPr>
            <a:spLocks noGrp="1" noRot="1" noChangeAspect="1" noChangeArrowheads="1" noTextEdit="1"/>
          </p:cNvSpPr>
          <p:nvPr>
            <p:ph type="sldImg"/>
          </p:nvPr>
        </p:nvSpPr>
        <p:spPr>
          <a:solidFill>
            <a:srgbClr val="FFFFFF"/>
          </a:solidFill>
          <a:ln/>
        </p:spPr>
      </p:sp>
      <p:sp>
        <p:nvSpPr>
          <p:cNvPr id="189443" name="Rectangle 3">
            <a:extLst>
              <a:ext uri="{FF2B5EF4-FFF2-40B4-BE49-F238E27FC236}">
                <a16:creationId xmlns:a16="http://schemas.microsoft.com/office/drawing/2014/main" id="{8A49015F-4F89-714C-9A2A-FA95A960D71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a:extLst>
              <a:ext uri="{FF2B5EF4-FFF2-40B4-BE49-F238E27FC236}">
                <a16:creationId xmlns:a16="http://schemas.microsoft.com/office/drawing/2014/main" id="{6454ECE4-97C8-094D-BE76-2132DEA981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5AF790-2CC6-A944-887C-8675657B2254}" type="slidenum">
              <a:rPr lang="en-US" altLang="en-US" sz="1200"/>
              <a:pPr/>
              <a:t>23</a:t>
            </a:fld>
            <a:endParaRPr lang="en-US" altLang="en-US" sz="1200"/>
          </a:p>
        </p:txBody>
      </p:sp>
      <p:sp>
        <p:nvSpPr>
          <p:cNvPr id="192514" name="Rectangle 2">
            <a:extLst>
              <a:ext uri="{FF2B5EF4-FFF2-40B4-BE49-F238E27FC236}">
                <a16:creationId xmlns:a16="http://schemas.microsoft.com/office/drawing/2014/main" id="{6B821547-29E3-8C41-BB7E-75DF064C15B0}"/>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B1BDED60-763B-0D45-B944-A8BFB47F28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a:extLst>
              <a:ext uri="{FF2B5EF4-FFF2-40B4-BE49-F238E27FC236}">
                <a16:creationId xmlns:a16="http://schemas.microsoft.com/office/drawing/2014/main" id="{C13BB600-C11D-F544-92D1-682E6F8D98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3C7879-21F5-1242-A1F3-463C525FE44B}" type="slidenum">
              <a:rPr lang="en-US" altLang="en-US" sz="1200"/>
              <a:pPr/>
              <a:t>24</a:t>
            </a:fld>
            <a:endParaRPr lang="en-US" altLang="en-US" sz="1200"/>
          </a:p>
        </p:txBody>
      </p:sp>
      <p:sp>
        <p:nvSpPr>
          <p:cNvPr id="194562" name="Rectangle 2">
            <a:extLst>
              <a:ext uri="{FF2B5EF4-FFF2-40B4-BE49-F238E27FC236}">
                <a16:creationId xmlns:a16="http://schemas.microsoft.com/office/drawing/2014/main" id="{3EC0E3F8-3535-BE4D-947D-4A412D3AF29A}"/>
              </a:ext>
            </a:extLst>
          </p:cNvPr>
          <p:cNvSpPr>
            <a:spLocks noChangeArrowheads="1" noTextEdit="1"/>
          </p:cNvSpPr>
          <p:nvPr>
            <p:ph type="sldImg"/>
          </p:nvPr>
        </p:nvSpPr>
        <p:spPr>
          <a:solidFill>
            <a:srgbClr val="FFFFFF"/>
          </a:solidFill>
          <a:ln/>
        </p:spPr>
      </p:sp>
      <p:sp>
        <p:nvSpPr>
          <p:cNvPr id="194563" name="Rectangle 3">
            <a:extLst>
              <a:ext uri="{FF2B5EF4-FFF2-40B4-BE49-F238E27FC236}">
                <a16:creationId xmlns:a16="http://schemas.microsoft.com/office/drawing/2014/main" id="{F51BA4EC-81F2-B447-A208-6723A25B5039}"/>
              </a:ext>
            </a:extLst>
          </p:cNvPr>
          <p:cNvSpPr>
            <a:spLocks noChangeArrowheads="1"/>
          </p:cNvSpPr>
          <p:nvPr>
            <p:ph type="body" idx="1"/>
          </p:nvPr>
        </p:nvSpPr>
        <p:spPr>
          <a:xfrm>
            <a:off x="914400" y="4343400"/>
            <a:ext cx="5029200" cy="274638"/>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25</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9595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BE8DA56D-6B5C-BA4C-BC1E-A3C819E71B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C5AE16-934F-F541-AA99-5977C372FEE7}" type="slidenum">
              <a:rPr lang="en-US" altLang="en-US" sz="1200"/>
              <a:pPr/>
              <a:t>3</a:t>
            </a:fld>
            <a:endParaRPr lang="en-US" altLang="en-US" sz="1200"/>
          </a:p>
        </p:txBody>
      </p:sp>
      <p:sp>
        <p:nvSpPr>
          <p:cNvPr id="152578" name="Rectangle 2">
            <a:extLst>
              <a:ext uri="{FF2B5EF4-FFF2-40B4-BE49-F238E27FC236}">
                <a16:creationId xmlns:a16="http://schemas.microsoft.com/office/drawing/2014/main" id="{B98FA656-58CC-C64D-BB40-C02682BCBF56}"/>
              </a:ext>
            </a:extLst>
          </p:cNvPr>
          <p:cNvSpPr>
            <a:spLocks noChangeArrowheads="1" noTextEdit="1"/>
          </p:cNvSpPr>
          <p:nvPr>
            <p:ph type="sldImg"/>
          </p:nvPr>
        </p:nvSpPr>
        <p:spPr>
          <a:solidFill>
            <a:srgbClr val="FFFFFF"/>
          </a:solidFill>
          <a:ln/>
        </p:spPr>
      </p:sp>
      <p:sp>
        <p:nvSpPr>
          <p:cNvPr id="152579" name="Rectangle 3">
            <a:extLst>
              <a:ext uri="{FF2B5EF4-FFF2-40B4-BE49-F238E27FC236}">
                <a16:creationId xmlns:a16="http://schemas.microsoft.com/office/drawing/2014/main" id="{043D437F-F94E-9440-9C1C-698E5E8F936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1BBC75A0-C3F9-F749-8745-7179FAAD2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1E1AE5-EF1A-9549-9E76-6D3AE7CD96DA}" type="slidenum">
              <a:rPr lang="en-US" altLang="en-US" sz="1200"/>
              <a:pPr/>
              <a:t>4</a:t>
            </a:fld>
            <a:endParaRPr lang="en-US" altLang="en-US" sz="1200"/>
          </a:p>
        </p:txBody>
      </p:sp>
      <p:sp>
        <p:nvSpPr>
          <p:cNvPr id="154626" name="Rectangle 1026">
            <a:extLst>
              <a:ext uri="{FF2B5EF4-FFF2-40B4-BE49-F238E27FC236}">
                <a16:creationId xmlns:a16="http://schemas.microsoft.com/office/drawing/2014/main" id="{AF1289A8-6810-324B-AA39-4C7EF278127A}"/>
              </a:ext>
            </a:extLst>
          </p:cNvPr>
          <p:cNvSpPr>
            <a:spLocks noChangeArrowheads="1" noTextEdit="1"/>
          </p:cNvSpPr>
          <p:nvPr>
            <p:ph type="sldImg"/>
          </p:nvPr>
        </p:nvSpPr>
        <p:spPr>
          <a:ln/>
        </p:spPr>
      </p:sp>
      <p:sp>
        <p:nvSpPr>
          <p:cNvPr id="154627" name="Rectangle 1027">
            <a:extLst>
              <a:ext uri="{FF2B5EF4-FFF2-40B4-BE49-F238E27FC236}">
                <a16:creationId xmlns:a16="http://schemas.microsoft.com/office/drawing/2014/main" id="{79F32E34-DB73-644F-9C04-993C5B09DD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8457CD33-CDED-8E4C-BA96-0AF314F69A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B24204-2A9D-9A43-A784-2E6C35B8CF38}" type="slidenum">
              <a:rPr lang="en-US" altLang="en-US" sz="1200">
                <a:solidFill>
                  <a:srgbClr val="000000"/>
                </a:solidFill>
              </a:rPr>
              <a:pPr/>
              <a:t>5</a:t>
            </a:fld>
            <a:endParaRPr lang="en-US" altLang="en-US" sz="1200">
              <a:solidFill>
                <a:srgbClr val="000000"/>
              </a:solidFill>
            </a:endParaRPr>
          </a:p>
        </p:txBody>
      </p:sp>
      <p:sp>
        <p:nvSpPr>
          <p:cNvPr id="156674" name="Rectangle 2">
            <a:extLst>
              <a:ext uri="{FF2B5EF4-FFF2-40B4-BE49-F238E27FC236}">
                <a16:creationId xmlns:a16="http://schemas.microsoft.com/office/drawing/2014/main" id="{B1A75CD3-29D5-784E-BB9A-46AA235A6C81}"/>
              </a:ext>
            </a:extLst>
          </p:cNvPr>
          <p:cNvSpPr>
            <a:spLocks noChangeArrowheads="1" noTextEdit="1"/>
          </p:cNvSpPr>
          <p:nvPr>
            <p:ph type="sldImg"/>
          </p:nvPr>
        </p:nvSpPr>
        <p:spPr>
          <a:xfrm>
            <a:off x="1150938" y="692150"/>
            <a:ext cx="4556125" cy="3416300"/>
          </a:xfrm>
          <a:solidFill>
            <a:srgbClr val="FFFFFF"/>
          </a:solidFill>
          <a:ln/>
        </p:spPr>
      </p:sp>
      <p:sp>
        <p:nvSpPr>
          <p:cNvPr id="156675" name="Rectangle 3">
            <a:extLst>
              <a:ext uri="{FF2B5EF4-FFF2-40B4-BE49-F238E27FC236}">
                <a16:creationId xmlns:a16="http://schemas.microsoft.com/office/drawing/2014/main" id="{AFD24F7D-C7CE-5A4C-8473-C62CA3305E73}"/>
              </a:ext>
            </a:extLst>
          </p:cNvPr>
          <p:cNvSpPr>
            <a:spLocks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D495964B-9A12-2046-A6AA-83AC013C8E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790265-30AB-3A40-AB1A-59B072FA5E82}" type="slidenum">
              <a:rPr lang="en-US" altLang="en-US" sz="1200"/>
              <a:pPr/>
              <a:t>6</a:t>
            </a:fld>
            <a:endParaRPr lang="en-US" altLang="en-US" sz="1200"/>
          </a:p>
        </p:txBody>
      </p:sp>
      <p:sp>
        <p:nvSpPr>
          <p:cNvPr id="158722" name="Rectangle 1026">
            <a:extLst>
              <a:ext uri="{FF2B5EF4-FFF2-40B4-BE49-F238E27FC236}">
                <a16:creationId xmlns:a16="http://schemas.microsoft.com/office/drawing/2014/main" id="{D9A5DB18-BC21-6943-B801-1CA4989B5495}"/>
              </a:ext>
            </a:extLst>
          </p:cNvPr>
          <p:cNvSpPr>
            <a:spLocks noChangeArrowheads="1" noTextEdit="1"/>
          </p:cNvSpPr>
          <p:nvPr>
            <p:ph type="sldImg"/>
          </p:nvPr>
        </p:nvSpPr>
        <p:spPr>
          <a:solidFill>
            <a:srgbClr val="FFFFFF"/>
          </a:solidFill>
          <a:ln/>
        </p:spPr>
      </p:sp>
      <p:sp>
        <p:nvSpPr>
          <p:cNvPr id="158723" name="Rectangle 1027">
            <a:extLst>
              <a:ext uri="{FF2B5EF4-FFF2-40B4-BE49-F238E27FC236}">
                <a16:creationId xmlns:a16="http://schemas.microsoft.com/office/drawing/2014/main" id="{9ADC9654-6F8F-F642-86A5-A460A38BB75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29FCE34B-FFEA-224D-9AA7-163DA6D6C8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F3D0F3-7713-2446-8978-F7C47CFF4CAB}" type="slidenum">
              <a:rPr lang="en-US" altLang="en-US" sz="1200"/>
              <a:pPr/>
              <a:t>7</a:t>
            </a:fld>
            <a:endParaRPr lang="en-US" altLang="en-US" sz="1200"/>
          </a:p>
        </p:txBody>
      </p:sp>
      <p:sp>
        <p:nvSpPr>
          <p:cNvPr id="160770" name="Rectangle 2">
            <a:extLst>
              <a:ext uri="{FF2B5EF4-FFF2-40B4-BE49-F238E27FC236}">
                <a16:creationId xmlns:a16="http://schemas.microsoft.com/office/drawing/2014/main" id="{10682F07-3056-324F-8053-2EA896D3D7EC}"/>
              </a:ext>
            </a:extLst>
          </p:cNvPr>
          <p:cNvSpPr>
            <a:spLocks noChangeArrowheads="1" noTextEdit="1"/>
          </p:cNvSpPr>
          <p:nvPr>
            <p:ph type="sldImg"/>
          </p:nvPr>
        </p:nvSpPr>
        <p:spPr>
          <a:solidFill>
            <a:srgbClr val="FFFFFF"/>
          </a:solidFill>
          <a:ln/>
        </p:spPr>
      </p:sp>
      <p:sp>
        <p:nvSpPr>
          <p:cNvPr id="160771" name="Rectangle 3">
            <a:extLst>
              <a:ext uri="{FF2B5EF4-FFF2-40B4-BE49-F238E27FC236}">
                <a16:creationId xmlns:a16="http://schemas.microsoft.com/office/drawing/2014/main" id="{A4C7F61B-55CF-4746-9ABF-8A1DF976024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BC7FAC1C-CF95-C54D-86AA-DA2D18541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E8A6F7-4294-DA44-8FAE-9DAE48B6CFD3}" type="slidenum">
              <a:rPr lang="en-US" altLang="en-US" sz="1200"/>
              <a:pPr/>
              <a:t>8</a:t>
            </a:fld>
            <a:endParaRPr lang="en-US" altLang="en-US" sz="1200"/>
          </a:p>
        </p:txBody>
      </p:sp>
      <p:sp>
        <p:nvSpPr>
          <p:cNvPr id="162818" name="Rectangle 2">
            <a:extLst>
              <a:ext uri="{FF2B5EF4-FFF2-40B4-BE49-F238E27FC236}">
                <a16:creationId xmlns:a16="http://schemas.microsoft.com/office/drawing/2014/main" id="{7FE15DD1-F303-1645-9CBD-F6F2AD7EC85B}"/>
              </a:ext>
            </a:extLst>
          </p:cNvPr>
          <p:cNvSpPr>
            <a:spLocks noChangeArrowheads="1" noTextEdit="1"/>
          </p:cNvSpPr>
          <p:nvPr>
            <p:ph type="sldImg"/>
          </p:nvPr>
        </p:nvSpPr>
        <p:spPr>
          <a:solidFill>
            <a:srgbClr val="FFFFFF"/>
          </a:solidFill>
          <a:ln/>
        </p:spPr>
      </p:sp>
      <p:sp>
        <p:nvSpPr>
          <p:cNvPr id="162819" name="Rectangle 3">
            <a:extLst>
              <a:ext uri="{FF2B5EF4-FFF2-40B4-BE49-F238E27FC236}">
                <a16:creationId xmlns:a16="http://schemas.microsoft.com/office/drawing/2014/main" id="{07C7F672-B066-FF42-8450-6405A05B33E3}"/>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Page 138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2BB90373-3962-0F4F-A37C-3F94FA9EA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DB5B3B-74B1-4F44-BF59-5ACA4BFE9936}" type="slidenum">
              <a:rPr lang="en-US" altLang="en-US" sz="1200"/>
              <a:pPr/>
              <a:t>9</a:t>
            </a:fld>
            <a:endParaRPr lang="en-US" altLang="en-US" sz="1200"/>
          </a:p>
        </p:txBody>
      </p:sp>
      <p:sp>
        <p:nvSpPr>
          <p:cNvPr id="164866" name="Rectangle 1026">
            <a:extLst>
              <a:ext uri="{FF2B5EF4-FFF2-40B4-BE49-F238E27FC236}">
                <a16:creationId xmlns:a16="http://schemas.microsoft.com/office/drawing/2014/main" id="{EA95DDD0-CC1A-FF4C-9022-0D22B2583952}"/>
              </a:ext>
            </a:extLst>
          </p:cNvPr>
          <p:cNvSpPr>
            <a:spLocks noChangeArrowheads="1" noTextEdit="1"/>
          </p:cNvSpPr>
          <p:nvPr>
            <p:ph type="sldImg"/>
          </p:nvPr>
        </p:nvSpPr>
        <p:spPr>
          <a:solidFill>
            <a:srgbClr val="FFFFFF"/>
          </a:solidFill>
          <a:ln/>
        </p:spPr>
      </p:sp>
      <p:sp>
        <p:nvSpPr>
          <p:cNvPr id="164867" name="Rectangle 1027">
            <a:extLst>
              <a:ext uri="{FF2B5EF4-FFF2-40B4-BE49-F238E27FC236}">
                <a16:creationId xmlns:a16="http://schemas.microsoft.com/office/drawing/2014/main" id="{2CC5A8AF-B441-EB43-A74D-47EB9817A74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D9CFA8-8596-8F49-AD66-53AC567C4E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C1F344-6BF5-3C4A-94E3-3093F65EA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0EA414-B472-6845-9A0F-88BDDFD5A8D9}"/>
              </a:ext>
            </a:extLst>
          </p:cNvPr>
          <p:cNvSpPr>
            <a:spLocks noGrp="1" noChangeArrowheads="1"/>
          </p:cNvSpPr>
          <p:nvPr>
            <p:ph type="sldNum" sz="quarter" idx="12"/>
          </p:nvPr>
        </p:nvSpPr>
        <p:spPr>
          <a:ln/>
        </p:spPr>
        <p:txBody>
          <a:bodyPr/>
          <a:lstStyle>
            <a:lvl1pPr>
              <a:defRPr/>
            </a:lvl1pPr>
          </a:lstStyle>
          <a:p>
            <a:fld id="{DE36F4F3-3B34-6949-9BDF-D03C09D9D772}" type="slidenum">
              <a:rPr lang="en-US" altLang="en-US"/>
              <a:pPr/>
              <a:t>‹#›</a:t>
            </a:fld>
            <a:endParaRPr lang="en-US" altLang="en-US"/>
          </a:p>
        </p:txBody>
      </p:sp>
    </p:spTree>
    <p:extLst>
      <p:ext uri="{BB962C8B-B14F-4D97-AF65-F5344CB8AC3E}">
        <p14:creationId xmlns:p14="http://schemas.microsoft.com/office/powerpoint/2010/main" val="245454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57F45F-DC98-1D42-9345-3EBEF1114D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731A8F-A76E-2047-A27D-80C3A528F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5DBFAF-02F6-C44E-B673-61883F1323E6}"/>
              </a:ext>
            </a:extLst>
          </p:cNvPr>
          <p:cNvSpPr>
            <a:spLocks noGrp="1" noChangeArrowheads="1"/>
          </p:cNvSpPr>
          <p:nvPr>
            <p:ph type="sldNum" sz="quarter" idx="12"/>
          </p:nvPr>
        </p:nvSpPr>
        <p:spPr>
          <a:ln/>
        </p:spPr>
        <p:txBody>
          <a:bodyPr/>
          <a:lstStyle>
            <a:lvl1pPr>
              <a:defRPr/>
            </a:lvl1pPr>
          </a:lstStyle>
          <a:p>
            <a:fld id="{65B5C1F0-CC68-0E47-8AB6-3DAE548F1679}" type="slidenum">
              <a:rPr lang="en-US" altLang="en-US"/>
              <a:pPr/>
              <a:t>‹#›</a:t>
            </a:fld>
            <a:endParaRPr lang="en-US" altLang="en-US"/>
          </a:p>
        </p:txBody>
      </p:sp>
    </p:spTree>
    <p:extLst>
      <p:ext uri="{BB962C8B-B14F-4D97-AF65-F5344CB8AC3E}">
        <p14:creationId xmlns:p14="http://schemas.microsoft.com/office/powerpoint/2010/main" val="12994557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573C0F-4C73-F642-988E-769D67577E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7398E8-B6A4-3D44-8437-35511D3BEE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9068A2-6DDD-874A-8032-0EDF9390A3D9}"/>
              </a:ext>
            </a:extLst>
          </p:cNvPr>
          <p:cNvSpPr>
            <a:spLocks noGrp="1" noChangeArrowheads="1"/>
          </p:cNvSpPr>
          <p:nvPr>
            <p:ph type="sldNum" sz="quarter" idx="12"/>
          </p:nvPr>
        </p:nvSpPr>
        <p:spPr>
          <a:ln/>
        </p:spPr>
        <p:txBody>
          <a:bodyPr/>
          <a:lstStyle>
            <a:lvl1pPr>
              <a:defRPr/>
            </a:lvl1pPr>
          </a:lstStyle>
          <a:p>
            <a:fld id="{CD4C94AE-E01D-A749-9E07-8890BD55FA16}" type="slidenum">
              <a:rPr lang="en-US" altLang="en-US"/>
              <a:pPr/>
              <a:t>‹#›</a:t>
            </a:fld>
            <a:endParaRPr lang="en-US" altLang="en-US"/>
          </a:p>
        </p:txBody>
      </p:sp>
    </p:spTree>
    <p:extLst>
      <p:ext uri="{BB962C8B-B14F-4D97-AF65-F5344CB8AC3E}">
        <p14:creationId xmlns:p14="http://schemas.microsoft.com/office/powerpoint/2010/main" val="64422442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B70C7929-5B0F-6B49-B826-D12BAF2246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DF7D6A-08AA-4046-9712-71CDD32BDC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486CB7-26D3-4B49-A550-341B322F0CCF}"/>
              </a:ext>
            </a:extLst>
          </p:cNvPr>
          <p:cNvSpPr>
            <a:spLocks noGrp="1" noChangeArrowheads="1"/>
          </p:cNvSpPr>
          <p:nvPr>
            <p:ph type="sldNum" sz="quarter" idx="12"/>
          </p:nvPr>
        </p:nvSpPr>
        <p:spPr>
          <a:ln/>
        </p:spPr>
        <p:txBody>
          <a:bodyPr/>
          <a:lstStyle>
            <a:lvl1pPr>
              <a:defRPr/>
            </a:lvl1pPr>
          </a:lstStyle>
          <a:p>
            <a:fld id="{3B44B065-34B3-4B4B-9223-3FAE5CA2D5F8}" type="slidenum">
              <a:rPr lang="en-US" altLang="en-US"/>
              <a:pPr/>
              <a:t>‹#›</a:t>
            </a:fld>
            <a:endParaRPr lang="en-US" altLang="en-US"/>
          </a:p>
        </p:txBody>
      </p:sp>
    </p:spTree>
    <p:extLst>
      <p:ext uri="{BB962C8B-B14F-4D97-AF65-F5344CB8AC3E}">
        <p14:creationId xmlns:p14="http://schemas.microsoft.com/office/powerpoint/2010/main" val="6423164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50513C-DCA1-9D42-8CF8-0ABBBFA4EB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38F3818-CCE5-5A40-B99A-C138BCA4B3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5454E42-483E-344C-9886-A1C2C4909560}"/>
              </a:ext>
            </a:extLst>
          </p:cNvPr>
          <p:cNvSpPr>
            <a:spLocks noGrp="1" noChangeArrowheads="1"/>
          </p:cNvSpPr>
          <p:nvPr>
            <p:ph type="sldNum" sz="quarter" idx="12"/>
          </p:nvPr>
        </p:nvSpPr>
        <p:spPr>
          <a:ln/>
        </p:spPr>
        <p:txBody>
          <a:bodyPr/>
          <a:lstStyle>
            <a:lvl1pPr>
              <a:defRPr/>
            </a:lvl1pPr>
          </a:lstStyle>
          <a:p>
            <a:fld id="{924B57DB-F1AD-7140-8970-BD773BBCC8B4}" type="slidenum">
              <a:rPr lang="en-US" altLang="en-US"/>
              <a:pPr/>
              <a:t>‹#›</a:t>
            </a:fld>
            <a:endParaRPr lang="en-US" altLang="en-US"/>
          </a:p>
        </p:txBody>
      </p:sp>
    </p:spTree>
    <p:extLst>
      <p:ext uri="{BB962C8B-B14F-4D97-AF65-F5344CB8AC3E}">
        <p14:creationId xmlns:p14="http://schemas.microsoft.com/office/powerpoint/2010/main" val="558790072"/>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270194-1C62-E049-8400-8EFEFD0696B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3F443C3-E15F-F24F-B9B0-697974933C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EE136ED7-C0C0-9B41-B62D-5CE7ED8C518B}"/>
              </a:ext>
            </a:extLst>
          </p:cNvPr>
          <p:cNvSpPr>
            <a:spLocks noGrp="1" noChangeArrowheads="1"/>
          </p:cNvSpPr>
          <p:nvPr>
            <p:ph type="sldNum" sz="quarter" idx="12"/>
          </p:nvPr>
        </p:nvSpPr>
        <p:spPr>
          <a:ln/>
        </p:spPr>
        <p:txBody>
          <a:bodyPr/>
          <a:lstStyle>
            <a:lvl1pPr>
              <a:defRPr/>
            </a:lvl1pPr>
          </a:lstStyle>
          <a:p>
            <a:fld id="{E9C9C361-8672-F646-84B3-C333AEF62A0A}" type="slidenum">
              <a:rPr lang="en-GB" altLang="en-US"/>
              <a:pPr/>
              <a:t>‹#›</a:t>
            </a:fld>
            <a:endParaRPr lang="en-GB" altLang="en-US"/>
          </a:p>
        </p:txBody>
      </p:sp>
    </p:spTree>
    <p:extLst>
      <p:ext uri="{BB962C8B-B14F-4D97-AF65-F5344CB8AC3E}">
        <p14:creationId xmlns:p14="http://schemas.microsoft.com/office/powerpoint/2010/main" val="1508547507"/>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C8C2F9-6904-1C45-A76F-9F528844C4C8}"/>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2237BB0C-31A5-D247-BD63-8A09FD06A133}"/>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5E3F706B-5964-504D-B723-A262FAFDA994}"/>
              </a:ext>
            </a:extLst>
          </p:cNvPr>
          <p:cNvSpPr>
            <a:spLocks noGrp="1" noChangeArrowheads="1"/>
          </p:cNvSpPr>
          <p:nvPr>
            <p:ph type="sldNum" sz="quarter" idx="12"/>
          </p:nvPr>
        </p:nvSpPr>
        <p:spPr>
          <a:ln/>
        </p:spPr>
        <p:txBody>
          <a:bodyPr/>
          <a:lstStyle>
            <a:lvl1pPr>
              <a:defRPr/>
            </a:lvl1pPr>
          </a:lstStyle>
          <a:p>
            <a:fld id="{BCB485C0-4F08-EE49-8122-9311788DF0E1}" type="slidenum">
              <a:rPr lang="en-US" altLang="en-US"/>
              <a:pPr/>
              <a:t>‹#›</a:t>
            </a:fld>
            <a:endParaRPr lang="en-US" altLang="en-US"/>
          </a:p>
        </p:txBody>
      </p:sp>
    </p:spTree>
    <p:extLst>
      <p:ext uri="{BB962C8B-B14F-4D97-AF65-F5344CB8AC3E}">
        <p14:creationId xmlns:p14="http://schemas.microsoft.com/office/powerpoint/2010/main" val="14253767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573534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5060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32732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606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45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A3E048-336F-DB4C-A239-1448634B03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680439-67D4-DE4A-AE74-B9426EC04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71E4D-445F-3940-BEC3-74F4B300CD43}"/>
              </a:ext>
            </a:extLst>
          </p:cNvPr>
          <p:cNvSpPr>
            <a:spLocks noGrp="1" noChangeArrowheads="1"/>
          </p:cNvSpPr>
          <p:nvPr>
            <p:ph type="sldNum" sz="quarter" idx="12"/>
          </p:nvPr>
        </p:nvSpPr>
        <p:spPr>
          <a:ln/>
        </p:spPr>
        <p:txBody>
          <a:bodyPr/>
          <a:lstStyle>
            <a:lvl1pPr>
              <a:defRPr/>
            </a:lvl1pPr>
          </a:lstStyle>
          <a:p>
            <a:fld id="{A5BECCB8-1391-4840-8032-E04C3F7FC499}" type="slidenum">
              <a:rPr lang="en-US" altLang="en-US"/>
              <a:pPr/>
              <a:t>‹#›</a:t>
            </a:fld>
            <a:endParaRPr lang="en-US" altLang="en-US"/>
          </a:p>
        </p:txBody>
      </p:sp>
    </p:spTree>
    <p:extLst>
      <p:ext uri="{BB962C8B-B14F-4D97-AF65-F5344CB8AC3E}">
        <p14:creationId xmlns:p14="http://schemas.microsoft.com/office/powerpoint/2010/main" val="3606594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437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1509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163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83181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4213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6205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4E8AC45-3AC4-8E4C-BF3C-435FA55E2A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657E3F-8E2F-3F46-AA4B-FA4F634F68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66753C-0D21-E641-A109-7FF5F7A8A60E}"/>
              </a:ext>
            </a:extLst>
          </p:cNvPr>
          <p:cNvSpPr>
            <a:spLocks noGrp="1" noChangeArrowheads="1"/>
          </p:cNvSpPr>
          <p:nvPr>
            <p:ph type="sldNum" sz="quarter" idx="12"/>
          </p:nvPr>
        </p:nvSpPr>
        <p:spPr>
          <a:ln/>
        </p:spPr>
        <p:txBody>
          <a:bodyPr/>
          <a:lstStyle>
            <a:lvl1pPr>
              <a:defRPr/>
            </a:lvl1pPr>
          </a:lstStyle>
          <a:p>
            <a:fld id="{DDC65918-B79A-7647-93C4-3265FEA0621A}" type="slidenum">
              <a:rPr lang="en-US" altLang="en-US"/>
              <a:pPr/>
              <a:t>‹#›</a:t>
            </a:fld>
            <a:endParaRPr lang="en-US" altLang="en-US"/>
          </a:p>
        </p:txBody>
      </p:sp>
    </p:spTree>
    <p:extLst>
      <p:ext uri="{BB962C8B-B14F-4D97-AF65-F5344CB8AC3E}">
        <p14:creationId xmlns:p14="http://schemas.microsoft.com/office/powerpoint/2010/main" val="9125943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4E0168-0DC9-6245-AFA5-0011B0F32F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D61FAA-CD33-024A-8739-B86B63C49D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959976-0757-3243-A48D-B521C76C6C62}"/>
              </a:ext>
            </a:extLst>
          </p:cNvPr>
          <p:cNvSpPr>
            <a:spLocks noGrp="1" noChangeArrowheads="1"/>
          </p:cNvSpPr>
          <p:nvPr>
            <p:ph type="sldNum" sz="quarter" idx="12"/>
          </p:nvPr>
        </p:nvSpPr>
        <p:spPr>
          <a:ln/>
        </p:spPr>
        <p:txBody>
          <a:bodyPr/>
          <a:lstStyle>
            <a:lvl1pPr>
              <a:defRPr/>
            </a:lvl1pPr>
          </a:lstStyle>
          <a:p>
            <a:fld id="{A3F4CD6E-C80A-044E-84F7-675BCD1C1469}" type="slidenum">
              <a:rPr lang="en-US" altLang="en-US"/>
              <a:pPr/>
              <a:t>‹#›</a:t>
            </a:fld>
            <a:endParaRPr lang="en-US" altLang="en-US"/>
          </a:p>
        </p:txBody>
      </p:sp>
    </p:spTree>
    <p:extLst>
      <p:ext uri="{BB962C8B-B14F-4D97-AF65-F5344CB8AC3E}">
        <p14:creationId xmlns:p14="http://schemas.microsoft.com/office/powerpoint/2010/main" val="21354486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16725B-97EA-7E43-9F8C-4E076E7E77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DE91DB-7830-1748-A951-7106BFA68D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4011EE-BAF6-CB47-9386-3ABB6830FBC2}"/>
              </a:ext>
            </a:extLst>
          </p:cNvPr>
          <p:cNvSpPr>
            <a:spLocks noGrp="1" noChangeArrowheads="1"/>
          </p:cNvSpPr>
          <p:nvPr>
            <p:ph type="sldNum" sz="quarter" idx="12"/>
          </p:nvPr>
        </p:nvSpPr>
        <p:spPr>
          <a:ln/>
        </p:spPr>
        <p:txBody>
          <a:bodyPr/>
          <a:lstStyle>
            <a:lvl1pPr>
              <a:defRPr/>
            </a:lvl1pPr>
          </a:lstStyle>
          <a:p>
            <a:fld id="{593796EC-5D71-8342-B583-B13D59D172EB}" type="slidenum">
              <a:rPr lang="en-US" altLang="en-US"/>
              <a:pPr/>
              <a:t>‹#›</a:t>
            </a:fld>
            <a:endParaRPr lang="en-US" altLang="en-US"/>
          </a:p>
        </p:txBody>
      </p:sp>
    </p:spTree>
    <p:extLst>
      <p:ext uri="{BB962C8B-B14F-4D97-AF65-F5344CB8AC3E}">
        <p14:creationId xmlns:p14="http://schemas.microsoft.com/office/powerpoint/2010/main" val="6176385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4901D5-6A96-AE44-8DA5-78592A7D5C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5B2433-C087-8641-A141-6EAEDE9DEE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89FACE-38EE-9C44-A47C-9A17F3841854}"/>
              </a:ext>
            </a:extLst>
          </p:cNvPr>
          <p:cNvSpPr>
            <a:spLocks noGrp="1" noChangeArrowheads="1"/>
          </p:cNvSpPr>
          <p:nvPr>
            <p:ph type="sldNum" sz="quarter" idx="12"/>
          </p:nvPr>
        </p:nvSpPr>
        <p:spPr>
          <a:ln/>
        </p:spPr>
        <p:txBody>
          <a:bodyPr/>
          <a:lstStyle>
            <a:lvl1pPr>
              <a:defRPr/>
            </a:lvl1pPr>
          </a:lstStyle>
          <a:p>
            <a:fld id="{8226D005-167D-234A-B958-E0192F289F22}" type="slidenum">
              <a:rPr lang="en-US" altLang="en-US"/>
              <a:pPr/>
              <a:t>‹#›</a:t>
            </a:fld>
            <a:endParaRPr lang="en-US" altLang="en-US"/>
          </a:p>
        </p:txBody>
      </p:sp>
    </p:spTree>
    <p:extLst>
      <p:ext uri="{BB962C8B-B14F-4D97-AF65-F5344CB8AC3E}">
        <p14:creationId xmlns:p14="http://schemas.microsoft.com/office/powerpoint/2010/main" val="86577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45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645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a:extLst>
              <a:ext uri="{FF2B5EF4-FFF2-40B4-BE49-F238E27FC236}">
                <a16:creationId xmlns:a16="http://schemas.microsoft.com/office/drawing/2014/main" id="{92EED422-9404-704D-86A4-4FECF2C316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99208C8B-48ED-6B4E-A21E-D0691293F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6BC306E4-58AC-1A4C-A814-3B7F8F187A5F}"/>
              </a:ext>
            </a:extLst>
          </p:cNvPr>
          <p:cNvSpPr>
            <a:spLocks noGrp="1" noChangeArrowheads="1"/>
          </p:cNvSpPr>
          <p:nvPr>
            <p:ph type="sldNum" sz="quarter" idx="12"/>
          </p:nvPr>
        </p:nvSpPr>
        <p:spPr>
          <a:ln/>
        </p:spPr>
        <p:txBody>
          <a:bodyPr/>
          <a:lstStyle>
            <a:lvl1pPr>
              <a:defRPr/>
            </a:lvl1pPr>
          </a:lstStyle>
          <a:p>
            <a:fld id="{CF5BDCAA-8B01-EC45-895B-1AAC74C0E5EA}" type="slidenum">
              <a:rPr lang="en-US" altLang="en-US"/>
              <a:pPr/>
              <a:t>‹#›</a:t>
            </a:fld>
            <a:endParaRPr lang="en-US" altLang="en-US"/>
          </a:p>
        </p:txBody>
      </p:sp>
    </p:spTree>
    <p:extLst>
      <p:ext uri="{BB962C8B-B14F-4D97-AF65-F5344CB8AC3E}">
        <p14:creationId xmlns:p14="http://schemas.microsoft.com/office/powerpoint/2010/main" val="24382447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975980-A49D-5240-B49D-E7440B9C29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9334D60-47D8-7E4F-80D9-84B94AE33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E12ED5-622F-DA41-B816-B1A079CD1EC9}"/>
              </a:ext>
            </a:extLst>
          </p:cNvPr>
          <p:cNvSpPr>
            <a:spLocks noGrp="1" noChangeArrowheads="1"/>
          </p:cNvSpPr>
          <p:nvPr>
            <p:ph type="sldNum" sz="quarter" idx="12"/>
          </p:nvPr>
        </p:nvSpPr>
        <p:spPr>
          <a:ln/>
        </p:spPr>
        <p:txBody>
          <a:bodyPr/>
          <a:lstStyle>
            <a:lvl1pPr>
              <a:defRPr/>
            </a:lvl1pPr>
          </a:lstStyle>
          <a:p>
            <a:fld id="{C61976E0-E344-284C-BCD5-8FB63065BA07}" type="slidenum">
              <a:rPr lang="en-US" altLang="en-US"/>
              <a:pPr/>
              <a:t>‹#›</a:t>
            </a:fld>
            <a:endParaRPr lang="en-US" altLang="en-US"/>
          </a:p>
        </p:txBody>
      </p:sp>
    </p:spTree>
    <p:extLst>
      <p:ext uri="{BB962C8B-B14F-4D97-AF65-F5344CB8AC3E}">
        <p14:creationId xmlns:p14="http://schemas.microsoft.com/office/powerpoint/2010/main" val="34209887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1001079-85DB-7941-8C53-A44D7A448CA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3A329C4-9F82-C148-908D-9A9B244753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7D12A26-D836-B945-9D75-1747758C8791}"/>
              </a:ext>
            </a:extLst>
          </p:cNvPr>
          <p:cNvSpPr>
            <a:spLocks noGrp="1" noChangeArrowheads="1"/>
          </p:cNvSpPr>
          <p:nvPr>
            <p:ph type="sldNum" sz="quarter" idx="12"/>
          </p:nvPr>
        </p:nvSpPr>
        <p:spPr>
          <a:ln/>
        </p:spPr>
        <p:txBody>
          <a:bodyPr/>
          <a:lstStyle>
            <a:lvl1pPr>
              <a:defRPr/>
            </a:lvl1pPr>
          </a:lstStyle>
          <a:p>
            <a:fld id="{B1CF1354-DA1A-4C48-B8DE-5F4F7A576FE8}" type="slidenum">
              <a:rPr lang="en-US" altLang="en-US"/>
              <a:pPr/>
              <a:t>‹#›</a:t>
            </a:fld>
            <a:endParaRPr lang="en-US" altLang="en-US"/>
          </a:p>
        </p:txBody>
      </p:sp>
    </p:spTree>
    <p:extLst>
      <p:ext uri="{BB962C8B-B14F-4D97-AF65-F5344CB8AC3E}">
        <p14:creationId xmlns:p14="http://schemas.microsoft.com/office/powerpoint/2010/main" val="29876404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958E84-0DFF-7D43-9D8E-4FD6C4F758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90D806-71C1-1D41-965B-22F4A19DA8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682B5F-9D50-204E-9454-34926C95D148}"/>
              </a:ext>
            </a:extLst>
          </p:cNvPr>
          <p:cNvSpPr>
            <a:spLocks noGrp="1" noChangeArrowheads="1"/>
          </p:cNvSpPr>
          <p:nvPr>
            <p:ph type="sldNum" sz="quarter" idx="12"/>
          </p:nvPr>
        </p:nvSpPr>
        <p:spPr>
          <a:ln/>
        </p:spPr>
        <p:txBody>
          <a:bodyPr/>
          <a:lstStyle>
            <a:lvl1pPr>
              <a:defRPr/>
            </a:lvl1pPr>
          </a:lstStyle>
          <a:p>
            <a:fld id="{7089E7BC-F504-2444-BE07-5804B468CD71}" type="slidenum">
              <a:rPr lang="en-US" altLang="en-US"/>
              <a:pPr/>
              <a:t>‹#›</a:t>
            </a:fld>
            <a:endParaRPr lang="en-US" altLang="en-US"/>
          </a:p>
        </p:txBody>
      </p:sp>
    </p:spTree>
    <p:extLst>
      <p:ext uri="{BB962C8B-B14F-4D97-AF65-F5344CB8AC3E}">
        <p14:creationId xmlns:p14="http://schemas.microsoft.com/office/powerpoint/2010/main" val="37486490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E3D6DE-3CF4-EE4B-B8CB-240F19CBCC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139898-15FF-1142-B6E7-E0B78422A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6E72CE-C6A9-DC49-833A-A7D5008D5C57}"/>
              </a:ext>
            </a:extLst>
          </p:cNvPr>
          <p:cNvSpPr>
            <a:spLocks noGrp="1" noChangeArrowheads="1"/>
          </p:cNvSpPr>
          <p:nvPr>
            <p:ph type="sldNum" sz="quarter" idx="12"/>
          </p:nvPr>
        </p:nvSpPr>
        <p:spPr>
          <a:ln/>
        </p:spPr>
        <p:txBody>
          <a:bodyPr/>
          <a:lstStyle>
            <a:lvl1pPr>
              <a:defRPr/>
            </a:lvl1pPr>
          </a:lstStyle>
          <a:p>
            <a:fld id="{8B8DAE8E-A558-E44E-8EAE-C447396B7593}" type="slidenum">
              <a:rPr lang="en-US" altLang="en-US"/>
              <a:pPr/>
              <a:t>‹#›</a:t>
            </a:fld>
            <a:endParaRPr lang="en-US" altLang="en-US"/>
          </a:p>
        </p:txBody>
      </p:sp>
    </p:spTree>
    <p:extLst>
      <p:ext uri="{BB962C8B-B14F-4D97-AF65-F5344CB8AC3E}">
        <p14:creationId xmlns:p14="http://schemas.microsoft.com/office/powerpoint/2010/main" val="359917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D0463D-A06F-484F-B601-ED236E3D56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A9B27B-C45C-D248-B8D9-0ADC408518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518019-7313-6A4D-B83F-D0F37CD17891}"/>
              </a:ext>
            </a:extLst>
          </p:cNvPr>
          <p:cNvSpPr>
            <a:spLocks noGrp="1" noChangeArrowheads="1"/>
          </p:cNvSpPr>
          <p:nvPr>
            <p:ph type="sldNum" sz="quarter" idx="12"/>
          </p:nvPr>
        </p:nvSpPr>
        <p:spPr>
          <a:ln/>
        </p:spPr>
        <p:txBody>
          <a:bodyPr/>
          <a:lstStyle>
            <a:lvl1pPr>
              <a:defRPr/>
            </a:lvl1pPr>
          </a:lstStyle>
          <a:p>
            <a:fld id="{E1DB01D2-24BE-D445-8579-2ABCE8475E9A}" type="slidenum">
              <a:rPr lang="en-US" altLang="en-US"/>
              <a:pPr/>
              <a:t>‹#›</a:t>
            </a:fld>
            <a:endParaRPr lang="en-US" altLang="en-US"/>
          </a:p>
        </p:txBody>
      </p:sp>
    </p:spTree>
    <p:extLst>
      <p:ext uri="{BB962C8B-B14F-4D97-AF65-F5344CB8AC3E}">
        <p14:creationId xmlns:p14="http://schemas.microsoft.com/office/powerpoint/2010/main" val="84709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9C9725-81E5-084C-A2DF-CB926B4E57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506D6D-BBFA-F947-8CBC-9676FFDAA2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A36FBF-071A-6D43-9A87-D2800989CA1F}"/>
              </a:ext>
            </a:extLst>
          </p:cNvPr>
          <p:cNvSpPr>
            <a:spLocks noGrp="1" noChangeArrowheads="1"/>
          </p:cNvSpPr>
          <p:nvPr>
            <p:ph type="sldNum" sz="quarter" idx="12"/>
          </p:nvPr>
        </p:nvSpPr>
        <p:spPr>
          <a:ln/>
        </p:spPr>
        <p:txBody>
          <a:bodyPr/>
          <a:lstStyle>
            <a:lvl1pPr>
              <a:defRPr/>
            </a:lvl1pPr>
          </a:lstStyle>
          <a:p>
            <a:fld id="{0C3260A8-E9C6-A44E-B0D5-DC2AC5048431}" type="slidenum">
              <a:rPr lang="en-US" altLang="en-US"/>
              <a:pPr/>
              <a:t>‹#›</a:t>
            </a:fld>
            <a:endParaRPr lang="en-US" altLang="en-US"/>
          </a:p>
        </p:txBody>
      </p:sp>
    </p:spTree>
    <p:extLst>
      <p:ext uri="{BB962C8B-B14F-4D97-AF65-F5344CB8AC3E}">
        <p14:creationId xmlns:p14="http://schemas.microsoft.com/office/powerpoint/2010/main" val="10125279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5369ED-5D08-194A-A57C-2B565B061D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C820E7-A4BB-0B47-A151-205937285A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F3B072-99A2-4446-BE5B-59343896B53C}"/>
              </a:ext>
            </a:extLst>
          </p:cNvPr>
          <p:cNvSpPr>
            <a:spLocks noGrp="1" noChangeArrowheads="1"/>
          </p:cNvSpPr>
          <p:nvPr>
            <p:ph type="sldNum" sz="quarter" idx="12"/>
          </p:nvPr>
        </p:nvSpPr>
        <p:spPr>
          <a:ln/>
        </p:spPr>
        <p:txBody>
          <a:bodyPr/>
          <a:lstStyle>
            <a:lvl1pPr>
              <a:defRPr/>
            </a:lvl1pPr>
          </a:lstStyle>
          <a:p>
            <a:fld id="{308A7EE7-7F97-B748-BE57-E36B5D05BB5C}" type="slidenum">
              <a:rPr lang="en-US" altLang="en-US"/>
              <a:pPr/>
              <a:t>‹#›</a:t>
            </a:fld>
            <a:endParaRPr lang="en-US" altLang="en-US"/>
          </a:p>
        </p:txBody>
      </p:sp>
    </p:spTree>
    <p:extLst>
      <p:ext uri="{BB962C8B-B14F-4D97-AF65-F5344CB8AC3E}">
        <p14:creationId xmlns:p14="http://schemas.microsoft.com/office/powerpoint/2010/main" val="16126380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EA204805-8FAC-5842-ACBC-3B6EE5FFFE8F}"/>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120217D3-0C27-A340-9A81-45FE37D35A8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AA07A3F8-AF20-9742-87B8-9923B7F7F79E}"/>
              </a:ext>
            </a:extLst>
          </p:cNvPr>
          <p:cNvSpPr>
            <a:spLocks noGrp="1" noChangeArrowheads="1"/>
          </p:cNvSpPr>
          <p:nvPr>
            <p:ph type="sldNum" sz="quarter" idx="12"/>
          </p:nvPr>
        </p:nvSpPr>
        <p:spPr/>
        <p:txBody>
          <a:bodyPr/>
          <a:lstStyle>
            <a:lvl1pPr eaLnBrk="0" hangingPunct="0">
              <a:defRPr/>
            </a:lvl1pPr>
          </a:lstStyle>
          <a:p>
            <a:fld id="{81935B2E-2EDA-5348-BB92-A3D7B4DC4065}" type="slidenum">
              <a:rPr lang="en-US" altLang="en-US"/>
              <a:pPr/>
              <a:t>‹#›</a:t>
            </a:fld>
            <a:endParaRPr lang="en-US" altLang="en-US"/>
          </a:p>
        </p:txBody>
      </p:sp>
    </p:spTree>
    <p:extLst>
      <p:ext uri="{BB962C8B-B14F-4D97-AF65-F5344CB8AC3E}">
        <p14:creationId xmlns:p14="http://schemas.microsoft.com/office/powerpoint/2010/main" val="34132596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5F0AED4B-2F3A-AD4B-91B8-8CD351607FD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CB2A8B4E-E64C-D742-94A8-8E6BB34BF0B0}"/>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DDFA5DCA-6F1A-0D48-A01F-FCE412E6B594}"/>
              </a:ext>
            </a:extLst>
          </p:cNvPr>
          <p:cNvSpPr>
            <a:spLocks noGrp="1" noChangeArrowheads="1"/>
          </p:cNvSpPr>
          <p:nvPr>
            <p:ph type="sldNum" sz="quarter" idx="12"/>
          </p:nvPr>
        </p:nvSpPr>
        <p:spPr/>
        <p:txBody>
          <a:bodyPr/>
          <a:lstStyle>
            <a:lvl1pPr eaLnBrk="0" hangingPunct="0">
              <a:defRPr/>
            </a:lvl1pPr>
          </a:lstStyle>
          <a:p>
            <a:fld id="{84B4CAF6-C8FE-6041-90DE-660DDC458BE9}" type="slidenum">
              <a:rPr lang="en-US" altLang="en-US"/>
              <a:pPr/>
              <a:t>‹#›</a:t>
            </a:fld>
            <a:endParaRPr lang="en-US" altLang="en-US"/>
          </a:p>
        </p:txBody>
      </p:sp>
    </p:spTree>
    <p:extLst>
      <p:ext uri="{BB962C8B-B14F-4D97-AF65-F5344CB8AC3E}">
        <p14:creationId xmlns:p14="http://schemas.microsoft.com/office/powerpoint/2010/main" val="219054136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92A53501-53B4-E042-A2D9-18B38A54BD95}"/>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a:extLst>
              <a:ext uri="{FF2B5EF4-FFF2-40B4-BE49-F238E27FC236}">
                <a16:creationId xmlns:a16="http://schemas.microsoft.com/office/drawing/2014/main" id="{5550AADC-BDB3-5C41-9530-2E7EE34D97C0}"/>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a:extLst>
              <a:ext uri="{FF2B5EF4-FFF2-40B4-BE49-F238E27FC236}">
                <a16:creationId xmlns:a16="http://schemas.microsoft.com/office/drawing/2014/main" id="{2F57293F-E579-7444-8D6E-C08AE5E5A6E4}"/>
              </a:ext>
            </a:extLst>
          </p:cNvPr>
          <p:cNvSpPr>
            <a:spLocks noGrp="1" noChangeArrowheads="1"/>
          </p:cNvSpPr>
          <p:nvPr>
            <p:ph type="sldNum" sz="quarter" idx="12"/>
          </p:nvPr>
        </p:nvSpPr>
        <p:spPr/>
        <p:txBody>
          <a:bodyPr/>
          <a:lstStyle>
            <a:lvl1pPr eaLnBrk="0" hangingPunct="0">
              <a:defRPr/>
            </a:lvl1pPr>
          </a:lstStyle>
          <a:p>
            <a:fld id="{C5D55994-CA3A-7D42-869B-5F69BE909F4F}" type="slidenum">
              <a:rPr lang="en-US" altLang="en-US"/>
              <a:pPr/>
              <a:t>‹#›</a:t>
            </a:fld>
            <a:endParaRPr lang="en-US" altLang="en-US"/>
          </a:p>
        </p:txBody>
      </p:sp>
    </p:spTree>
    <p:extLst>
      <p:ext uri="{BB962C8B-B14F-4D97-AF65-F5344CB8AC3E}">
        <p14:creationId xmlns:p14="http://schemas.microsoft.com/office/powerpoint/2010/main" val="931107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90D30C05-8864-8540-B557-A69D7337E7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9A85E71D-367A-6141-891E-B3B8E976AA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73DD90B5-912F-614A-B537-740978115F3D}"/>
              </a:ext>
            </a:extLst>
          </p:cNvPr>
          <p:cNvSpPr>
            <a:spLocks noGrp="1" noChangeArrowheads="1"/>
          </p:cNvSpPr>
          <p:nvPr>
            <p:ph type="sldNum" sz="quarter" idx="12"/>
          </p:nvPr>
        </p:nvSpPr>
        <p:spPr>
          <a:ln/>
        </p:spPr>
        <p:txBody>
          <a:bodyPr/>
          <a:lstStyle>
            <a:lvl1pPr>
              <a:defRPr/>
            </a:lvl1pPr>
          </a:lstStyle>
          <a:p>
            <a:fld id="{689F1171-421D-6B4F-8B29-4FE82854D36B}" type="slidenum">
              <a:rPr lang="en-US" altLang="en-US"/>
              <a:pPr/>
              <a:t>‹#›</a:t>
            </a:fld>
            <a:endParaRPr lang="en-US" altLang="en-US"/>
          </a:p>
        </p:txBody>
      </p:sp>
    </p:spTree>
    <p:extLst>
      <p:ext uri="{BB962C8B-B14F-4D97-AF65-F5344CB8AC3E}">
        <p14:creationId xmlns:p14="http://schemas.microsoft.com/office/powerpoint/2010/main" val="23765479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265A19A0-C708-3C4E-8546-255D6BEB1A3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a:extLst>
              <a:ext uri="{FF2B5EF4-FFF2-40B4-BE49-F238E27FC236}">
                <a16:creationId xmlns:a16="http://schemas.microsoft.com/office/drawing/2014/main" id="{64E8534F-A730-7941-946B-9A0B2DC6268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a:extLst>
              <a:ext uri="{FF2B5EF4-FFF2-40B4-BE49-F238E27FC236}">
                <a16:creationId xmlns:a16="http://schemas.microsoft.com/office/drawing/2014/main" id="{FC1B3497-EA58-9D41-B5F9-7CC689D5AD83}"/>
              </a:ext>
            </a:extLst>
          </p:cNvPr>
          <p:cNvSpPr>
            <a:spLocks noGrp="1" noChangeArrowheads="1"/>
          </p:cNvSpPr>
          <p:nvPr>
            <p:ph type="sldNum" sz="quarter" idx="12"/>
          </p:nvPr>
        </p:nvSpPr>
        <p:spPr/>
        <p:txBody>
          <a:bodyPr/>
          <a:lstStyle>
            <a:lvl1pPr eaLnBrk="0" hangingPunct="0">
              <a:defRPr/>
            </a:lvl1pPr>
          </a:lstStyle>
          <a:p>
            <a:fld id="{7C05AB37-8456-2D4F-931E-DD6585D078C0}" type="slidenum">
              <a:rPr lang="en-US" altLang="en-US"/>
              <a:pPr/>
              <a:t>‹#›</a:t>
            </a:fld>
            <a:endParaRPr lang="en-US" altLang="en-US"/>
          </a:p>
        </p:txBody>
      </p:sp>
    </p:spTree>
    <p:extLst>
      <p:ext uri="{BB962C8B-B14F-4D97-AF65-F5344CB8AC3E}">
        <p14:creationId xmlns:p14="http://schemas.microsoft.com/office/powerpoint/2010/main" val="103051822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273AA132-E231-0041-B1EC-B97BA7371B4E}"/>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a:extLst>
              <a:ext uri="{FF2B5EF4-FFF2-40B4-BE49-F238E27FC236}">
                <a16:creationId xmlns:a16="http://schemas.microsoft.com/office/drawing/2014/main" id="{5AD707B1-E343-344B-AA1B-933C0DC719A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a:extLst>
              <a:ext uri="{FF2B5EF4-FFF2-40B4-BE49-F238E27FC236}">
                <a16:creationId xmlns:a16="http://schemas.microsoft.com/office/drawing/2014/main" id="{66BFDB71-029B-454E-A93E-40A66550F12B}"/>
              </a:ext>
            </a:extLst>
          </p:cNvPr>
          <p:cNvSpPr>
            <a:spLocks noGrp="1" noChangeArrowheads="1"/>
          </p:cNvSpPr>
          <p:nvPr>
            <p:ph type="sldNum" sz="quarter" idx="12"/>
          </p:nvPr>
        </p:nvSpPr>
        <p:spPr/>
        <p:txBody>
          <a:bodyPr/>
          <a:lstStyle>
            <a:lvl1pPr eaLnBrk="0" hangingPunct="0">
              <a:defRPr/>
            </a:lvl1pPr>
          </a:lstStyle>
          <a:p>
            <a:fld id="{E75FC5BA-3203-6A4C-BCF4-7DB8984971AD}" type="slidenum">
              <a:rPr lang="en-US" altLang="en-US"/>
              <a:pPr/>
              <a:t>‹#›</a:t>
            </a:fld>
            <a:endParaRPr lang="en-US" altLang="en-US"/>
          </a:p>
        </p:txBody>
      </p:sp>
    </p:spTree>
    <p:extLst>
      <p:ext uri="{BB962C8B-B14F-4D97-AF65-F5344CB8AC3E}">
        <p14:creationId xmlns:p14="http://schemas.microsoft.com/office/powerpoint/2010/main" val="191706024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660DE63-418E-B445-A486-FC83A3F38529}"/>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a:extLst>
              <a:ext uri="{FF2B5EF4-FFF2-40B4-BE49-F238E27FC236}">
                <a16:creationId xmlns:a16="http://schemas.microsoft.com/office/drawing/2014/main" id="{243623D8-6323-3842-B33D-04206EA890A6}"/>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a:extLst>
              <a:ext uri="{FF2B5EF4-FFF2-40B4-BE49-F238E27FC236}">
                <a16:creationId xmlns:a16="http://schemas.microsoft.com/office/drawing/2014/main" id="{202C58F2-AAC5-274E-9E6F-C3451FCCB5A1}"/>
              </a:ext>
            </a:extLst>
          </p:cNvPr>
          <p:cNvSpPr>
            <a:spLocks noGrp="1" noChangeArrowheads="1"/>
          </p:cNvSpPr>
          <p:nvPr>
            <p:ph type="sldNum" sz="quarter" idx="12"/>
          </p:nvPr>
        </p:nvSpPr>
        <p:spPr/>
        <p:txBody>
          <a:bodyPr/>
          <a:lstStyle>
            <a:lvl1pPr eaLnBrk="0" hangingPunct="0">
              <a:defRPr/>
            </a:lvl1pPr>
          </a:lstStyle>
          <a:p>
            <a:fld id="{5DBF42D8-4152-2B48-9C61-11E25E05857F}" type="slidenum">
              <a:rPr lang="en-US" altLang="en-US"/>
              <a:pPr/>
              <a:t>‹#›</a:t>
            </a:fld>
            <a:endParaRPr lang="en-US" altLang="en-US"/>
          </a:p>
        </p:txBody>
      </p:sp>
    </p:spTree>
    <p:extLst>
      <p:ext uri="{BB962C8B-B14F-4D97-AF65-F5344CB8AC3E}">
        <p14:creationId xmlns:p14="http://schemas.microsoft.com/office/powerpoint/2010/main" val="37195689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AA0CC02A-300C-254A-BF00-C7C95E36F07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a:extLst>
              <a:ext uri="{FF2B5EF4-FFF2-40B4-BE49-F238E27FC236}">
                <a16:creationId xmlns:a16="http://schemas.microsoft.com/office/drawing/2014/main" id="{20A954F2-A177-2148-B1B0-B7054AD9E504}"/>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a:extLst>
              <a:ext uri="{FF2B5EF4-FFF2-40B4-BE49-F238E27FC236}">
                <a16:creationId xmlns:a16="http://schemas.microsoft.com/office/drawing/2014/main" id="{452BB0E5-E299-7849-A2A2-FD3A80F9916A}"/>
              </a:ext>
            </a:extLst>
          </p:cNvPr>
          <p:cNvSpPr>
            <a:spLocks noGrp="1" noChangeArrowheads="1"/>
          </p:cNvSpPr>
          <p:nvPr>
            <p:ph type="sldNum" sz="quarter" idx="12"/>
          </p:nvPr>
        </p:nvSpPr>
        <p:spPr/>
        <p:txBody>
          <a:bodyPr/>
          <a:lstStyle>
            <a:lvl1pPr eaLnBrk="0" hangingPunct="0">
              <a:defRPr/>
            </a:lvl1pPr>
          </a:lstStyle>
          <a:p>
            <a:fld id="{76D77B45-68CA-D446-97F3-53AD84556724}" type="slidenum">
              <a:rPr lang="en-US" altLang="en-US"/>
              <a:pPr/>
              <a:t>‹#›</a:t>
            </a:fld>
            <a:endParaRPr lang="en-US" altLang="en-US"/>
          </a:p>
        </p:txBody>
      </p:sp>
    </p:spTree>
    <p:extLst>
      <p:ext uri="{BB962C8B-B14F-4D97-AF65-F5344CB8AC3E}">
        <p14:creationId xmlns:p14="http://schemas.microsoft.com/office/powerpoint/2010/main" val="274313660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7854B301-009A-A84E-87F2-E6510FABFA0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a:extLst>
              <a:ext uri="{FF2B5EF4-FFF2-40B4-BE49-F238E27FC236}">
                <a16:creationId xmlns:a16="http://schemas.microsoft.com/office/drawing/2014/main" id="{3C6A98EE-CD71-714F-A0C6-4C06D0BB66C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a:extLst>
              <a:ext uri="{FF2B5EF4-FFF2-40B4-BE49-F238E27FC236}">
                <a16:creationId xmlns:a16="http://schemas.microsoft.com/office/drawing/2014/main" id="{E4A4DE44-0D39-6B47-AB4B-99E404C6F53E}"/>
              </a:ext>
            </a:extLst>
          </p:cNvPr>
          <p:cNvSpPr>
            <a:spLocks noGrp="1" noChangeArrowheads="1"/>
          </p:cNvSpPr>
          <p:nvPr>
            <p:ph type="sldNum" sz="quarter" idx="12"/>
          </p:nvPr>
        </p:nvSpPr>
        <p:spPr/>
        <p:txBody>
          <a:bodyPr/>
          <a:lstStyle>
            <a:lvl1pPr eaLnBrk="0" hangingPunct="0">
              <a:defRPr/>
            </a:lvl1pPr>
          </a:lstStyle>
          <a:p>
            <a:fld id="{1FD03028-471E-1A4E-8A0F-B40CD4E44356}" type="slidenum">
              <a:rPr lang="en-US" altLang="en-US"/>
              <a:pPr/>
              <a:t>‹#›</a:t>
            </a:fld>
            <a:endParaRPr lang="en-US" altLang="en-US"/>
          </a:p>
        </p:txBody>
      </p:sp>
    </p:spTree>
    <p:extLst>
      <p:ext uri="{BB962C8B-B14F-4D97-AF65-F5344CB8AC3E}">
        <p14:creationId xmlns:p14="http://schemas.microsoft.com/office/powerpoint/2010/main" val="22036009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E23D65DD-033B-7E49-B191-D718D175E5E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8584B9B7-4B88-2140-A11D-323A9544DE8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516500D9-19FE-9C40-9F71-953F0C6D35EF}"/>
              </a:ext>
            </a:extLst>
          </p:cNvPr>
          <p:cNvSpPr>
            <a:spLocks noGrp="1" noChangeArrowheads="1"/>
          </p:cNvSpPr>
          <p:nvPr>
            <p:ph type="sldNum" sz="quarter" idx="12"/>
          </p:nvPr>
        </p:nvSpPr>
        <p:spPr/>
        <p:txBody>
          <a:bodyPr/>
          <a:lstStyle>
            <a:lvl1pPr eaLnBrk="0" hangingPunct="0">
              <a:defRPr/>
            </a:lvl1pPr>
          </a:lstStyle>
          <a:p>
            <a:fld id="{0FA29E21-3B36-374D-BFB9-2FFC69B613AC}" type="slidenum">
              <a:rPr lang="en-US" altLang="en-US"/>
              <a:pPr/>
              <a:t>‹#›</a:t>
            </a:fld>
            <a:endParaRPr lang="en-US" altLang="en-US"/>
          </a:p>
        </p:txBody>
      </p:sp>
    </p:spTree>
    <p:extLst>
      <p:ext uri="{BB962C8B-B14F-4D97-AF65-F5344CB8AC3E}">
        <p14:creationId xmlns:p14="http://schemas.microsoft.com/office/powerpoint/2010/main" val="407174992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D851E3E-5770-4349-B1FD-639101FB6CF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B7EA7516-DE52-FD4A-863C-DB8D1C36D76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E084EBBC-9F6B-1C44-B225-D395DA390279}"/>
              </a:ext>
            </a:extLst>
          </p:cNvPr>
          <p:cNvSpPr>
            <a:spLocks noGrp="1" noChangeArrowheads="1"/>
          </p:cNvSpPr>
          <p:nvPr>
            <p:ph type="sldNum" sz="quarter" idx="12"/>
          </p:nvPr>
        </p:nvSpPr>
        <p:spPr/>
        <p:txBody>
          <a:bodyPr/>
          <a:lstStyle>
            <a:lvl1pPr eaLnBrk="0" hangingPunct="0">
              <a:defRPr/>
            </a:lvl1pPr>
          </a:lstStyle>
          <a:p>
            <a:fld id="{AC379F3E-C3BF-CD47-998F-4058D96CA5D1}" type="slidenum">
              <a:rPr lang="en-US" altLang="en-US"/>
              <a:pPr/>
              <a:t>‹#›</a:t>
            </a:fld>
            <a:endParaRPr lang="en-US" altLang="en-US"/>
          </a:p>
        </p:txBody>
      </p:sp>
    </p:spTree>
    <p:extLst>
      <p:ext uri="{BB962C8B-B14F-4D97-AF65-F5344CB8AC3E}">
        <p14:creationId xmlns:p14="http://schemas.microsoft.com/office/powerpoint/2010/main" val="301807802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a:extLst>
              <a:ext uri="{FF2B5EF4-FFF2-40B4-BE49-F238E27FC236}">
                <a16:creationId xmlns:a16="http://schemas.microsoft.com/office/drawing/2014/main" id="{7598EEC6-5263-CE47-B0D1-A26AB4FDA2D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BE528BBD-7106-3047-A56C-A196E31EDAF0}"/>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BE12836F-0F8B-EE45-8C3B-6E67C435EBDB}"/>
              </a:ext>
            </a:extLst>
          </p:cNvPr>
          <p:cNvSpPr>
            <a:spLocks noGrp="1" noChangeArrowheads="1"/>
          </p:cNvSpPr>
          <p:nvPr>
            <p:ph type="sldNum" sz="quarter" idx="12"/>
          </p:nvPr>
        </p:nvSpPr>
        <p:spPr/>
        <p:txBody>
          <a:bodyPr/>
          <a:lstStyle>
            <a:lvl1pPr eaLnBrk="0" hangingPunct="0">
              <a:defRPr/>
            </a:lvl1pPr>
          </a:lstStyle>
          <a:p>
            <a:fld id="{94EC6C05-2D4A-4140-A030-089733FE4500}" type="slidenum">
              <a:rPr lang="en-US" altLang="en-US"/>
              <a:pPr/>
              <a:t>‹#›</a:t>
            </a:fld>
            <a:endParaRPr lang="en-US" altLang="en-US"/>
          </a:p>
        </p:txBody>
      </p:sp>
    </p:spTree>
    <p:extLst>
      <p:ext uri="{BB962C8B-B14F-4D97-AF65-F5344CB8AC3E}">
        <p14:creationId xmlns:p14="http://schemas.microsoft.com/office/powerpoint/2010/main" val="2154995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E6EE41FA-5E28-874A-A24D-5BF3ACF961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2A4F6064-DDC9-2F40-B455-A7817E0B9F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BE2DDFD8-0EBE-2B41-BCE7-1F18D979EEA1}"/>
              </a:ext>
            </a:extLst>
          </p:cNvPr>
          <p:cNvSpPr>
            <a:spLocks noGrp="1" noChangeArrowheads="1"/>
          </p:cNvSpPr>
          <p:nvPr>
            <p:ph type="sldNum" sz="quarter" idx="12"/>
          </p:nvPr>
        </p:nvSpPr>
        <p:spPr>
          <a:ln/>
        </p:spPr>
        <p:txBody>
          <a:bodyPr/>
          <a:lstStyle>
            <a:lvl1pPr>
              <a:defRPr/>
            </a:lvl1pPr>
          </a:lstStyle>
          <a:p>
            <a:fld id="{E6309ECF-091A-C841-9813-1B4EADA33630}" type="slidenum">
              <a:rPr lang="en-US" altLang="en-US"/>
              <a:pPr/>
              <a:t>‹#›</a:t>
            </a:fld>
            <a:endParaRPr lang="en-US" altLang="en-US"/>
          </a:p>
        </p:txBody>
      </p:sp>
    </p:spTree>
    <p:extLst>
      <p:ext uri="{BB962C8B-B14F-4D97-AF65-F5344CB8AC3E}">
        <p14:creationId xmlns:p14="http://schemas.microsoft.com/office/powerpoint/2010/main" val="64570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2153F974-9F80-E74F-BC35-350954C31D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AE490778-3229-6547-8359-19C9F7D0C2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CCE03DAE-87D3-7147-ACA9-41D0FA6DD5A1}"/>
              </a:ext>
            </a:extLst>
          </p:cNvPr>
          <p:cNvSpPr>
            <a:spLocks noGrp="1" noChangeArrowheads="1"/>
          </p:cNvSpPr>
          <p:nvPr>
            <p:ph type="sldNum" sz="quarter" idx="12"/>
          </p:nvPr>
        </p:nvSpPr>
        <p:spPr>
          <a:ln/>
        </p:spPr>
        <p:txBody>
          <a:bodyPr/>
          <a:lstStyle>
            <a:lvl1pPr>
              <a:defRPr/>
            </a:lvl1pPr>
          </a:lstStyle>
          <a:p>
            <a:fld id="{DA44627E-3149-824D-8CF5-C45D90A32F44}" type="slidenum">
              <a:rPr lang="en-US" altLang="en-US"/>
              <a:pPr/>
              <a:t>‹#›</a:t>
            </a:fld>
            <a:endParaRPr lang="en-US" altLang="en-US"/>
          </a:p>
        </p:txBody>
      </p:sp>
    </p:spTree>
    <p:extLst>
      <p:ext uri="{BB962C8B-B14F-4D97-AF65-F5344CB8AC3E}">
        <p14:creationId xmlns:p14="http://schemas.microsoft.com/office/powerpoint/2010/main" val="48907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70E9EA8C-2EE4-994D-ACF2-2919C3E2C8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0750BB49-6B30-E44D-8138-3D65B1D289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AB882F5C-0FF5-9F40-8B70-FAC577F97D41}"/>
              </a:ext>
            </a:extLst>
          </p:cNvPr>
          <p:cNvSpPr>
            <a:spLocks noGrp="1" noChangeArrowheads="1"/>
          </p:cNvSpPr>
          <p:nvPr>
            <p:ph type="sldNum" sz="quarter" idx="12"/>
          </p:nvPr>
        </p:nvSpPr>
        <p:spPr>
          <a:ln/>
        </p:spPr>
        <p:txBody>
          <a:bodyPr/>
          <a:lstStyle>
            <a:lvl1pPr>
              <a:defRPr/>
            </a:lvl1pPr>
          </a:lstStyle>
          <a:p>
            <a:fld id="{E686E590-F5CD-974D-9913-967899788B26}" type="slidenum">
              <a:rPr lang="en-US" altLang="en-US"/>
              <a:pPr/>
              <a:t>‹#›</a:t>
            </a:fld>
            <a:endParaRPr lang="en-US" altLang="en-US"/>
          </a:p>
        </p:txBody>
      </p:sp>
    </p:spTree>
    <p:extLst>
      <p:ext uri="{BB962C8B-B14F-4D97-AF65-F5344CB8AC3E}">
        <p14:creationId xmlns:p14="http://schemas.microsoft.com/office/powerpoint/2010/main" val="404427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ED2AEC12-93EF-8146-AE5C-005C375601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31E36253-A32C-4E4E-BF09-B188A7CA89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9AB6C981-7CA6-D148-856E-571B6DED75F8}"/>
              </a:ext>
            </a:extLst>
          </p:cNvPr>
          <p:cNvSpPr>
            <a:spLocks noGrp="1" noChangeArrowheads="1"/>
          </p:cNvSpPr>
          <p:nvPr>
            <p:ph type="sldNum" sz="quarter" idx="12"/>
          </p:nvPr>
        </p:nvSpPr>
        <p:spPr>
          <a:ln/>
        </p:spPr>
        <p:txBody>
          <a:bodyPr/>
          <a:lstStyle>
            <a:lvl1pPr>
              <a:defRPr/>
            </a:lvl1pPr>
          </a:lstStyle>
          <a:p>
            <a:fld id="{EA69E321-0445-7848-8213-F0C7F2F0814C}" type="slidenum">
              <a:rPr lang="en-US" altLang="en-US"/>
              <a:pPr/>
              <a:t>‹#›</a:t>
            </a:fld>
            <a:endParaRPr lang="en-US" altLang="en-US"/>
          </a:p>
        </p:txBody>
      </p:sp>
    </p:spTree>
    <p:extLst>
      <p:ext uri="{BB962C8B-B14F-4D97-AF65-F5344CB8AC3E}">
        <p14:creationId xmlns:p14="http://schemas.microsoft.com/office/powerpoint/2010/main" val="90205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A1F42D3C-434E-1540-B97F-4D6700D51A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A1F9143D-8104-1246-A49A-2331C2D0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3C614713-D03C-3C40-A080-B08A32135C2A}"/>
              </a:ext>
            </a:extLst>
          </p:cNvPr>
          <p:cNvSpPr>
            <a:spLocks noGrp="1" noChangeArrowheads="1"/>
          </p:cNvSpPr>
          <p:nvPr>
            <p:ph type="sldNum" sz="quarter" idx="12"/>
          </p:nvPr>
        </p:nvSpPr>
        <p:spPr>
          <a:ln/>
        </p:spPr>
        <p:txBody>
          <a:bodyPr/>
          <a:lstStyle>
            <a:lvl1pPr>
              <a:defRPr/>
            </a:lvl1pPr>
          </a:lstStyle>
          <a:p>
            <a:fld id="{5CCADB72-8FA4-CE40-976D-1086E070EBB4}" type="slidenum">
              <a:rPr lang="en-US" altLang="en-US"/>
              <a:pPr/>
              <a:t>‹#›</a:t>
            </a:fld>
            <a:endParaRPr lang="en-US" altLang="en-US"/>
          </a:p>
        </p:txBody>
      </p:sp>
    </p:spTree>
    <p:extLst>
      <p:ext uri="{BB962C8B-B14F-4D97-AF65-F5344CB8AC3E}">
        <p14:creationId xmlns:p14="http://schemas.microsoft.com/office/powerpoint/2010/main" val="308986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6E5E35CC-8DCC-E342-B427-CCC38DCA62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F6CA9995-E930-1A43-A9A7-94D13A1534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13A8C4D9-A6AA-754E-9C79-F2417CD41CC6}"/>
              </a:ext>
            </a:extLst>
          </p:cNvPr>
          <p:cNvSpPr>
            <a:spLocks noGrp="1" noChangeArrowheads="1"/>
          </p:cNvSpPr>
          <p:nvPr>
            <p:ph type="sldNum" sz="quarter" idx="12"/>
          </p:nvPr>
        </p:nvSpPr>
        <p:spPr>
          <a:ln/>
        </p:spPr>
        <p:txBody>
          <a:bodyPr/>
          <a:lstStyle>
            <a:lvl1pPr>
              <a:defRPr/>
            </a:lvl1pPr>
          </a:lstStyle>
          <a:p>
            <a:fld id="{66D293B7-1838-6C43-8CB5-068C4D066118}" type="slidenum">
              <a:rPr lang="en-US" altLang="en-US"/>
              <a:pPr/>
              <a:t>‹#›</a:t>
            </a:fld>
            <a:endParaRPr lang="en-US" altLang="en-US"/>
          </a:p>
        </p:txBody>
      </p:sp>
    </p:spTree>
    <p:extLst>
      <p:ext uri="{BB962C8B-B14F-4D97-AF65-F5344CB8AC3E}">
        <p14:creationId xmlns:p14="http://schemas.microsoft.com/office/powerpoint/2010/main" val="422895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B0689C-0BB5-B341-A756-5FEB77641F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3341DD-272E-ED46-BD77-39CDFF3A86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F872F1-31AF-B243-96DD-BBBB68F224D7}"/>
              </a:ext>
            </a:extLst>
          </p:cNvPr>
          <p:cNvSpPr>
            <a:spLocks noGrp="1" noChangeArrowheads="1"/>
          </p:cNvSpPr>
          <p:nvPr>
            <p:ph type="sldNum" sz="quarter" idx="12"/>
          </p:nvPr>
        </p:nvSpPr>
        <p:spPr>
          <a:ln/>
        </p:spPr>
        <p:txBody>
          <a:bodyPr/>
          <a:lstStyle>
            <a:lvl1pPr>
              <a:defRPr/>
            </a:lvl1pPr>
          </a:lstStyle>
          <a:p>
            <a:fld id="{AB9EAD8C-EAEE-E74A-8C15-5286CB88F2A4}" type="slidenum">
              <a:rPr lang="en-US" altLang="en-US"/>
              <a:pPr/>
              <a:t>‹#›</a:t>
            </a:fld>
            <a:endParaRPr lang="en-US" altLang="en-US"/>
          </a:p>
        </p:txBody>
      </p:sp>
    </p:spTree>
    <p:extLst>
      <p:ext uri="{BB962C8B-B14F-4D97-AF65-F5344CB8AC3E}">
        <p14:creationId xmlns:p14="http://schemas.microsoft.com/office/powerpoint/2010/main" val="704669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D7071FDE-594D-5641-BA34-C242B254A6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2F53363C-6562-A44B-8858-0E390A861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95DA4A54-C11C-864B-A07A-DAC58BAA5834}"/>
              </a:ext>
            </a:extLst>
          </p:cNvPr>
          <p:cNvSpPr>
            <a:spLocks noGrp="1" noChangeArrowheads="1"/>
          </p:cNvSpPr>
          <p:nvPr>
            <p:ph type="sldNum" sz="quarter" idx="12"/>
          </p:nvPr>
        </p:nvSpPr>
        <p:spPr>
          <a:ln/>
        </p:spPr>
        <p:txBody>
          <a:bodyPr/>
          <a:lstStyle>
            <a:lvl1pPr>
              <a:defRPr/>
            </a:lvl1pPr>
          </a:lstStyle>
          <a:p>
            <a:fld id="{6A0507D1-0D52-654D-A7F3-D628CE0B106B}" type="slidenum">
              <a:rPr lang="en-US" altLang="en-US"/>
              <a:pPr/>
              <a:t>‹#›</a:t>
            </a:fld>
            <a:endParaRPr lang="en-US" altLang="en-US"/>
          </a:p>
        </p:txBody>
      </p:sp>
    </p:spTree>
    <p:extLst>
      <p:ext uri="{BB962C8B-B14F-4D97-AF65-F5344CB8AC3E}">
        <p14:creationId xmlns:p14="http://schemas.microsoft.com/office/powerpoint/2010/main" val="3570070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92DD2889-9A9D-9E48-AB8A-C93FF2D309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1466614D-CB44-6B42-B739-63498BDB9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8DD1E9F0-B6B9-484B-8B62-2976D031E6C2}"/>
              </a:ext>
            </a:extLst>
          </p:cNvPr>
          <p:cNvSpPr>
            <a:spLocks noGrp="1" noChangeArrowheads="1"/>
          </p:cNvSpPr>
          <p:nvPr>
            <p:ph type="sldNum" sz="quarter" idx="12"/>
          </p:nvPr>
        </p:nvSpPr>
        <p:spPr>
          <a:ln/>
        </p:spPr>
        <p:txBody>
          <a:bodyPr/>
          <a:lstStyle>
            <a:lvl1pPr>
              <a:defRPr/>
            </a:lvl1pPr>
          </a:lstStyle>
          <a:p>
            <a:fld id="{74A25295-1219-E240-A327-D987A2A8C434}" type="slidenum">
              <a:rPr lang="en-US" altLang="en-US"/>
              <a:pPr/>
              <a:t>‹#›</a:t>
            </a:fld>
            <a:endParaRPr lang="en-US" altLang="en-US"/>
          </a:p>
        </p:txBody>
      </p:sp>
    </p:spTree>
    <p:extLst>
      <p:ext uri="{BB962C8B-B14F-4D97-AF65-F5344CB8AC3E}">
        <p14:creationId xmlns:p14="http://schemas.microsoft.com/office/powerpoint/2010/main" val="4106314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6D7AB020-3F0B-8342-8FBC-B7D051D737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562A2C57-BC89-2F40-93B7-6CBB7C4107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9712376-009A-A745-B365-E7FFBDCFDA20}"/>
              </a:ext>
            </a:extLst>
          </p:cNvPr>
          <p:cNvSpPr>
            <a:spLocks noGrp="1" noChangeArrowheads="1"/>
          </p:cNvSpPr>
          <p:nvPr>
            <p:ph type="sldNum" sz="quarter" idx="12"/>
          </p:nvPr>
        </p:nvSpPr>
        <p:spPr>
          <a:ln/>
        </p:spPr>
        <p:txBody>
          <a:bodyPr/>
          <a:lstStyle>
            <a:lvl1pPr>
              <a:defRPr/>
            </a:lvl1pPr>
          </a:lstStyle>
          <a:p>
            <a:fld id="{3A1D8F56-0AA9-0046-8D5D-E1E079A2B25F}" type="slidenum">
              <a:rPr lang="en-US" altLang="en-US"/>
              <a:pPr/>
              <a:t>‹#›</a:t>
            </a:fld>
            <a:endParaRPr lang="en-US" altLang="en-US"/>
          </a:p>
        </p:txBody>
      </p:sp>
    </p:spTree>
    <p:extLst>
      <p:ext uri="{BB962C8B-B14F-4D97-AF65-F5344CB8AC3E}">
        <p14:creationId xmlns:p14="http://schemas.microsoft.com/office/powerpoint/2010/main" val="3885027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a:extLst>
              <a:ext uri="{FF2B5EF4-FFF2-40B4-BE49-F238E27FC236}">
                <a16:creationId xmlns:a16="http://schemas.microsoft.com/office/drawing/2014/main" id="{74FF28EC-D4C4-5249-BB82-4D25DAAAC6D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AD3F61B4-7B95-E340-ADAB-92903AF7AD3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F4D816E2-7B73-7D41-B129-1D36C417EB3F}"/>
              </a:ext>
            </a:extLst>
          </p:cNvPr>
          <p:cNvSpPr>
            <a:spLocks noGrp="1" noChangeArrowheads="1"/>
          </p:cNvSpPr>
          <p:nvPr>
            <p:ph type="sldNum" sz="quarter" idx="12"/>
          </p:nvPr>
        </p:nvSpPr>
        <p:spPr>
          <a:ln/>
        </p:spPr>
        <p:txBody>
          <a:bodyPr/>
          <a:lstStyle>
            <a:lvl1pPr>
              <a:defRPr/>
            </a:lvl1pPr>
          </a:lstStyle>
          <a:p>
            <a:fld id="{AA42C6DC-E97C-7E41-96EA-AC2E51D628C0}" type="slidenum">
              <a:rPr lang="en-US" altLang="en-US"/>
              <a:pPr/>
              <a:t>‹#›</a:t>
            </a:fld>
            <a:endParaRPr lang="en-US" altLang="en-US"/>
          </a:p>
        </p:txBody>
      </p:sp>
    </p:spTree>
    <p:extLst>
      <p:ext uri="{BB962C8B-B14F-4D97-AF65-F5344CB8AC3E}">
        <p14:creationId xmlns:p14="http://schemas.microsoft.com/office/powerpoint/2010/main" val="67864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85FB91-0840-8B48-905B-0005FB9AC098}"/>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2722D049-1872-5546-A530-1B6F81639955}"/>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7047EE18-D811-CF45-A9B6-6488966C08D4}"/>
              </a:ext>
            </a:extLst>
          </p:cNvPr>
          <p:cNvSpPr>
            <a:spLocks noGrp="1" noChangeArrowheads="1"/>
          </p:cNvSpPr>
          <p:nvPr>
            <p:ph type="sldNum" sz="quarter" idx="12"/>
          </p:nvPr>
        </p:nvSpPr>
        <p:spPr>
          <a:ln/>
        </p:spPr>
        <p:txBody>
          <a:bodyPr/>
          <a:lstStyle>
            <a:lvl1pPr>
              <a:defRPr/>
            </a:lvl1pPr>
          </a:lstStyle>
          <a:p>
            <a:fld id="{6583F67C-7C93-7648-9BE2-FB2E056A35B4}" type="slidenum">
              <a:rPr lang="en-US" altLang="en-US"/>
              <a:pPr/>
              <a:t>‹#›</a:t>
            </a:fld>
            <a:endParaRPr lang="en-US" altLang="en-US"/>
          </a:p>
        </p:txBody>
      </p:sp>
    </p:spTree>
    <p:extLst>
      <p:ext uri="{BB962C8B-B14F-4D97-AF65-F5344CB8AC3E}">
        <p14:creationId xmlns:p14="http://schemas.microsoft.com/office/powerpoint/2010/main" val="2130590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CFE7E2-2B3C-974C-AEA6-3C4F046B5C6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03258057-EE33-8444-B81D-7F700162AE0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CA104F6-5B3B-7344-B3A4-16C7132EF0B0}"/>
              </a:ext>
            </a:extLst>
          </p:cNvPr>
          <p:cNvSpPr>
            <a:spLocks noGrp="1" noChangeArrowheads="1"/>
          </p:cNvSpPr>
          <p:nvPr>
            <p:ph type="sldNum" sz="quarter" idx="12"/>
          </p:nvPr>
        </p:nvSpPr>
        <p:spPr>
          <a:ln/>
        </p:spPr>
        <p:txBody>
          <a:bodyPr/>
          <a:lstStyle>
            <a:lvl1pPr>
              <a:defRPr/>
            </a:lvl1pPr>
          </a:lstStyle>
          <a:p>
            <a:fld id="{58F1E710-8A69-754F-B35D-B24B7A235874}" type="slidenum">
              <a:rPr lang="en-US" altLang="en-US"/>
              <a:pPr/>
              <a:t>‹#›</a:t>
            </a:fld>
            <a:endParaRPr lang="en-US" altLang="en-US"/>
          </a:p>
        </p:txBody>
      </p:sp>
    </p:spTree>
    <p:extLst>
      <p:ext uri="{BB962C8B-B14F-4D97-AF65-F5344CB8AC3E}">
        <p14:creationId xmlns:p14="http://schemas.microsoft.com/office/powerpoint/2010/main" val="1016208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46314A0-3B93-A046-B940-CBEB52EB4237}"/>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0A46A31E-2CEA-374F-801F-7F29ED87A3E5}"/>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87F346A6-959A-EF4C-9604-C124373E8FBB}"/>
              </a:ext>
            </a:extLst>
          </p:cNvPr>
          <p:cNvSpPr>
            <a:spLocks noGrp="1" noChangeArrowheads="1"/>
          </p:cNvSpPr>
          <p:nvPr>
            <p:ph type="sldNum" sz="quarter" idx="12"/>
          </p:nvPr>
        </p:nvSpPr>
        <p:spPr>
          <a:ln/>
        </p:spPr>
        <p:txBody>
          <a:bodyPr/>
          <a:lstStyle>
            <a:lvl1pPr>
              <a:defRPr/>
            </a:lvl1pPr>
          </a:lstStyle>
          <a:p>
            <a:fld id="{042E5095-30F6-F34B-957E-B3CD0B85F734}" type="slidenum">
              <a:rPr lang="en-US" altLang="en-US"/>
              <a:pPr/>
              <a:t>‹#›</a:t>
            </a:fld>
            <a:endParaRPr lang="en-US" altLang="en-US"/>
          </a:p>
        </p:txBody>
      </p:sp>
    </p:spTree>
    <p:extLst>
      <p:ext uri="{BB962C8B-B14F-4D97-AF65-F5344CB8AC3E}">
        <p14:creationId xmlns:p14="http://schemas.microsoft.com/office/powerpoint/2010/main" val="3764638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C1B29F-47B2-CD45-B1A4-4A36E9D4BA99}"/>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72072601-3014-DF45-8F34-C55F80484245}"/>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686AEB04-107A-B84C-9534-2FF9A42DAA46}"/>
              </a:ext>
            </a:extLst>
          </p:cNvPr>
          <p:cNvSpPr>
            <a:spLocks noGrp="1" noChangeArrowheads="1"/>
          </p:cNvSpPr>
          <p:nvPr>
            <p:ph type="sldNum" sz="quarter" idx="12"/>
          </p:nvPr>
        </p:nvSpPr>
        <p:spPr>
          <a:ln/>
        </p:spPr>
        <p:txBody>
          <a:bodyPr/>
          <a:lstStyle>
            <a:lvl1pPr>
              <a:defRPr/>
            </a:lvl1pPr>
          </a:lstStyle>
          <a:p>
            <a:fld id="{D0DC73AF-3838-D348-A553-4BF014BA8595}" type="slidenum">
              <a:rPr lang="en-US" altLang="en-US"/>
              <a:pPr/>
              <a:t>‹#›</a:t>
            </a:fld>
            <a:endParaRPr lang="en-US" altLang="en-US"/>
          </a:p>
        </p:txBody>
      </p:sp>
    </p:spTree>
    <p:extLst>
      <p:ext uri="{BB962C8B-B14F-4D97-AF65-F5344CB8AC3E}">
        <p14:creationId xmlns:p14="http://schemas.microsoft.com/office/powerpoint/2010/main" val="318441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BE7040-E5AB-5E48-AB0F-C40D1CCB93A1}"/>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F2AD092D-ABB2-5044-B0C1-0FDF23371007}"/>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CDFC71F6-4C01-6545-93A8-C2628AA12A5E}"/>
              </a:ext>
            </a:extLst>
          </p:cNvPr>
          <p:cNvSpPr>
            <a:spLocks noGrp="1" noChangeArrowheads="1"/>
          </p:cNvSpPr>
          <p:nvPr>
            <p:ph type="sldNum" sz="quarter" idx="12"/>
          </p:nvPr>
        </p:nvSpPr>
        <p:spPr>
          <a:ln/>
        </p:spPr>
        <p:txBody>
          <a:bodyPr/>
          <a:lstStyle>
            <a:lvl1pPr>
              <a:defRPr/>
            </a:lvl1pPr>
          </a:lstStyle>
          <a:p>
            <a:fld id="{22361A10-0C1E-9345-BAB3-C9D6626FDD73}" type="slidenum">
              <a:rPr lang="en-US" altLang="en-US"/>
              <a:pPr/>
              <a:t>‹#›</a:t>
            </a:fld>
            <a:endParaRPr lang="en-US" altLang="en-US"/>
          </a:p>
        </p:txBody>
      </p:sp>
    </p:spTree>
    <p:extLst>
      <p:ext uri="{BB962C8B-B14F-4D97-AF65-F5344CB8AC3E}">
        <p14:creationId xmlns:p14="http://schemas.microsoft.com/office/powerpoint/2010/main" val="4143360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0367503-4610-4F4C-A67D-B2DE4FEE6B82}"/>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F98CBB2D-39B7-9144-8628-84CAF36CD718}"/>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39ADC004-5B44-4C4B-993C-3E183FB6FE86}"/>
              </a:ext>
            </a:extLst>
          </p:cNvPr>
          <p:cNvSpPr>
            <a:spLocks noGrp="1" noChangeArrowheads="1"/>
          </p:cNvSpPr>
          <p:nvPr>
            <p:ph type="sldNum" sz="quarter" idx="12"/>
          </p:nvPr>
        </p:nvSpPr>
        <p:spPr>
          <a:ln/>
        </p:spPr>
        <p:txBody>
          <a:bodyPr/>
          <a:lstStyle>
            <a:lvl1pPr>
              <a:defRPr/>
            </a:lvl1pPr>
          </a:lstStyle>
          <a:p>
            <a:fld id="{C94260F0-1A01-5C49-B6F6-651AFD835A73}" type="slidenum">
              <a:rPr lang="en-US" altLang="en-US"/>
              <a:pPr/>
              <a:t>‹#›</a:t>
            </a:fld>
            <a:endParaRPr lang="en-US" altLang="en-US"/>
          </a:p>
        </p:txBody>
      </p:sp>
    </p:spTree>
    <p:extLst>
      <p:ext uri="{BB962C8B-B14F-4D97-AF65-F5344CB8AC3E}">
        <p14:creationId xmlns:p14="http://schemas.microsoft.com/office/powerpoint/2010/main" val="94153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AEE5B1E-276D-D04E-B310-00ED452F86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8F3508-77AA-5049-8528-DA578C626E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E8F0F0-F805-604A-A458-8F25AA9C61D6}"/>
              </a:ext>
            </a:extLst>
          </p:cNvPr>
          <p:cNvSpPr>
            <a:spLocks noGrp="1" noChangeArrowheads="1"/>
          </p:cNvSpPr>
          <p:nvPr>
            <p:ph type="sldNum" sz="quarter" idx="12"/>
          </p:nvPr>
        </p:nvSpPr>
        <p:spPr>
          <a:ln/>
        </p:spPr>
        <p:txBody>
          <a:bodyPr/>
          <a:lstStyle>
            <a:lvl1pPr>
              <a:defRPr/>
            </a:lvl1pPr>
          </a:lstStyle>
          <a:p>
            <a:fld id="{9210D3B7-D41E-4747-9DE3-B67180B2C7E1}" type="slidenum">
              <a:rPr lang="en-US" altLang="en-US"/>
              <a:pPr/>
              <a:t>‹#›</a:t>
            </a:fld>
            <a:endParaRPr lang="en-US" altLang="en-US"/>
          </a:p>
        </p:txBody>
      </p:sp>
    </p:spTree>
    <p:extLst>
      <p:ext uri="{BB962C8B-B14F-4D97-AF65-F5344CB8AC3E}">
        <p14:creationId xmlns:p14="http://schemas.microsoft.com/office/powerpoint/2010/main" val="3319956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419AFC-A312-AE45-ABEE-F5412DCE7D50}"/>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EDD05B2-2278-0849-8DEA-85F6F5D12573}"/>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7D257C54-3019-014F-AA46-7C5435D7438E}"/>
              </a:ext>
            </a:extLst>
          </p:cNvPr>
          <p:cNvSpPr>
            <a:spLocks noGrp="1" noChangeArrowheads="1"/>
          </p:cNvSpPr>
          <p:nvPr>
            <p:ph type="sldNum" sz="quarter" idx="12"/>
          </p:nvPr>
        </p:nvSpPr>
        <p:spPr>
          <a:ln/>
        </p:spPr>
        <p:txBody>
          <a:bodyPr/>
          <a:lstStyle>
            <a:lvl1pPr>
              <a:defRPr/>
            </a:lvl1pPr>
          </a:lstStyle>
          <a:p>
            <a:fld id="{4DA4B92F-70B6-8540-8B10-E6213452FBE1}" type="slidenum">
              <a:rPr lang="en-US" altLang="en-US"/>
              <a:pPr/>
              <a:t>‹#›</a:t>
            </a:fld>
            <a:endParaRPr lang="en-US" altLang="en-US"/>
          </a:p>
        </p:txBody>
      </p:sp>
    </p:spTree>
    <p:extLst>
      <p:ext uri="{BB962C8B-B14F-4D97-AF65-F5344CB8AC3E}">
        <p14:creationId xmlns:p14="http://schemas.microsoft.com/office/powerpoint/2010/main" val="1431633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1B9E40-2DBF-7C43-A3E3-C49508CCD80B}"/>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04E60A8-95DF-6745-90E9-F1ECE1DC8504}"/>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C4BE7281-C4D7-DF4C-9A92-A9E7320857C6}"/>
              </a:ext>
            </a:extLst>
          </p:cNvPr>
          <p:cNvSpPr>
            <a:spLocks noGrp="1" noChangeArrowheads="1"/>
          </p:cNvSpPr>
          <p:nvPr>
            <p:ph type="sldNum" sz="quarter" idx="12"/>
          </p:nvPr>
        </p:nvSpPr>
        <p:spPr>
          <a:ln/>
        </p:spPr>
        <p:txBody>
          <a:bodyPr/>
          <a:lstStyle>
            <a:lvl1pPr>
              <a:defRPr/>
            </a:lvl1pPr>
          </a:lstStyle>
          <a:p>
            <a:fld id="{9B3F78EF-39EE-EE4E-9F61-965D8AE72128}" type="slidenum">
              <a:rPr lang="en-US" altLang="en-US"/>
              <a:pPr/>
              <a:t>‹#›</a:t>
            </a:fld>
            <a:endParaRPr lang="en-US" altLang="en-US"/>
          </a:p>
        </p:txBody>
      </p:sp>
    </p:spTree>
    <p:extLst>
      <p:ext uri="{BB962C8B-B14F-4D97-AF65-F5344CB8AC3E}">
        <p14:creationId xmlns:p14="http://schemas.microsoft.com/office/powerpoint/2010/main" val="60644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B49394-CF96-8D4E-B7BD-611F96FE0B60}"/>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E94D0248-045D-AC40-895F-2E52DCA60E13}"/>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86B4602-361C-1540-9FA5-60382066F700}"/>
              </a:ext>
            </a:extLst>
          </p:cNvPr>
          <p:cNvSpPr>
            <a:spLocks noGrp="1" noChangeArrowheads="1"/>
          </p:cNvSpPr>
          <p:nvPr>
            <p:ph type="sldNum" sz="quarter" idx="12"/>
          </p:nvPr>
        </p:nvSpPr>
        <p:spPr>
          <a:ln/>
        </p:spPr>
        <p:txBody>
          <a:bodyPr/>
          <a:lstStyle>
            <a:lvl1pPr>
              <a:defRPr/>
            </a:lvl1pPr>
          </a:lstStyle>
          <a:p>
            <a:fld id="{C927A6FD-DE25-1D4E-99A2-56F50E29794D}" type="slidenum">
              <a:rPr lang="en-US" altLang="en-US"/>
              <a:pPr/>
              <a:t>‹#›</a:t>
            </a:fld>
            <a:endParaRPr lang="en-US" altLang="en-US"/>
          </a:p>
        </p:txBody>
      </p:sp>
    </p:spTree>
    <p:extLst>
      <p:ext uri="{BB962C8B-B14F-4D97-AF65-F5344CB8AC3E}">
        <p14:creationId xmlns:p14="http://schemas.microsoft.com/office/powerpoint/2010/main" val="86507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BA2EB7-12FE-5945-8576-FA4D56C3B2B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44803EFF-C060-8345-89A3-4BAAAB4AA92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A170673-8978-654D-8E88-3DC5E68013FC}"/>
              </a:ext>
            </a:extLst>
          </p:cNvPr>
          <p:cNvSpPr>
            <a:spLocks noGrp="1" noChangeArrowheads="1"/>
          </p:cNvSpPr>
          <p:nvPr>
            <p:ph type="sldNum" sz="quarter" idx="12"/>
          </p:nvPr>
        </p:nvSpPr>
        <p:spPr>
          <a:ln/>
        </p:spPr>
        <p:txBody>
          <a:bodyPr/>
          <a:lstStyle>
            <a:lvl1pPr>
              <a:defRPr/>
            </a:lvl1pPr>
          </a:lstStyle>
          <a:p>
            <a:fld id="{54B75873-4FA2-8749-B6E7-AF2141986F19}" type="slidenum">
              <a:rPr lang="en-US" altLang="en-US"/>
              <a:pPr/>
              <a:t>‹#›</a:t>
            </a:fld>
            <a:endParaRPr lang="en-US" altLang="en-US"/>
          </a:p>
        </p:txBody>
      </p:sp>
    </p:spTree>
    <p:extLst>
      <p:ext uri="{BB962C8B-B14F-4D97-AF65-F5344CB8AC3E}">
        <p14:creationId xmlns:p14="http://schemas.microsoft.com/office/powerpoint/2010/main" val="1001441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a:extLst>
              <a:ext uri="{FF2B5EF4-FFF2-40B4-BE49-F238E27FC236}">
                <a16:creationId xmlns:a16="http://schemas.microsoft.com/office/drawing/2014/main" id="{BA229169-20FB-A04E-B8F4-2EF9BE4F7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a:extLst>
              <a:ext uri="{FF2B5EF4-FFF2-40B4-BE49-F238E27FC236}">
                <a16:creationId xmlns:a16="http://schemas.microsoft.com/office/drawing/2014/main" id="{55C2638D-C484-2843-B645-C3D05BD98D9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21F05A4-99E5-ED4C-AE13-FBCA0E9FDA8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B3A058D0-57FB-4B41-B0F5-134B6DD238BB}"/>
              </a:ext>
            </a:extLst>
          </p:cNvPr>
          <p:cNvSpPr>
            <a:spLocks noGrp="1" noChangeArrowheads="1"/>
          </p:cNvSpPr>
          <p:nvPr>
            <p:ph type="sldNum" sz="quarter" idx="12"/>
          </p:nvPr>
        </p:nvSpPr>
        <p:spPr/>
        <p:txBody>
          <a:bodyPr/>
          <a:lstStyle>
            <a:lvl1pPr>
              <a:defRPr/>
            </a:lvl1pPr>
          </a:lstStyle>
          <a:p>
            <a:fld id="{7B68388F-A627-6849-9A69-579E0234EAF4}" type="slidenum">
              <a:rPr lang="en-US" altLang="en-US"/>
              <a:pPr/>
              <a:t>‹#›</a:t>
            </a:fld>
            <a:endParaRPr lang="en-US" altLang="en-US"/>
          </a:p>
        </p:txBody>
      </p:sp>
    </p:spTree>
    <p:extLst>
      <p:ext uri="{BB962C8B-B14F-4D97-AF65-F5344CB8AC3E}">
        <p14:creationId xmlns:p14="http://schemas.microsoft.com/office/powerpoint/2010/main" val="2138385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1937BCE6-46F9-1D45-8958-A1C73E9A6D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AC19700B-4B2A-9E44-BE2B-B95A451E85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69E23A03-F1B8-CF4B-BBE3-3823D9FF9EE0}"/>
              </a:ext>
            </a:extLst>
          </p:cNvPr>
          <p:cNvSpPr>
            <a:spLocks noGrp="1" noChangeArrowheads="1"/>
          </p:cNvSpPr>
          <p:nvPr>
            <p:ph type="sldNum" sz="quarter" idx="12"/>
          </p:nvPr>
        </p:nvSpPr>
        <p:spPr>
          <a:ln/>
        </p:spPr>
        <p:txBody>
          <a:bodyPr/>
          <a:lstStyle>
            <a:lvl1pPr>
              <a:defRPr/>
            </a:lvl1pPr>
          </a:lstStyle>
          <a:p>
            <a:fld id="{7C1F66F0-5718-194D-A419-9B9E21D2C11C}" type="slidenum">
              <a:rPr lang="en-US" altLang="en-US"/>
              <a:pPr/>
              <a:t>‹#›</a:t>
            </a:fld>
            <a:endParaRPr lang="en-US" altLang="en-US"/>
          </a:p>
        </p:txBody>
      </p:sp>
    </p:spTree>
    <p:extLst>
      <p:ext uri="{BB962C8B-B14F-4D97-AF65-F5344CB8AC3E}">
        <p14:creationId xmlns:p14="http://schemas.microsoft.com/office/powerpoint/2010/main" val="2108165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3CF5EFAC-2540-A744-A634-CE9BF05592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502B933E-857B-3F4B-B622-AE10E45E6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2FF92CFC-AEC9-9444-AD63-1D558A602991}"/>
              </a:ext>
            </a:extLst>
          </p:cNvPr>
          <p:cNvSpPr>
            <a:spLocks noGrp="1" noChangeArrowheads="1"/>
          </p:cNvSpPr>
          <p:nvPr>
            <p:ph type="sldNum" sz="quarter" idx="12"/>
          </p:nvPr>
        </p:nvSpPr>
        <p:spPr>
          <a:ln/>
        </p:spPr>
        <p:txBody>
          <a:bodyPr/>
          <a:lstStyle>
            <a:lvl1pPr>
              <a:defRPr/>
            </a:lvl1pPr>
          </a:lstStyle>
          <a:p>
            <a:fld id="{3575CC39-36E3-D447-8940-1F25BCD4F3DF}" type="slidenum">
              <a:rPr lang="en-US" altLang="en-US"/>
              <a:pPr/>
              <a:t>‹#›</a:t>
            </a:fld>
            <a:endParaRPr lang="en-US" altLang="en-US"/>
          </a:p>
        </p:txBody>
      </p:sp>
    </p:spTree>
    <p:extLst>
      <p:ext uri="{BB962C8B-B14F-4D97-AF65-F5344CB8AC3E}">
        <p14:creationId xmlns:p14="http://schemas.microsoft.com/office/powerpoint/2010/main" val="367284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988A9FAD-D626-7F4D-BF6C-2CE39930B1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FD09ACA-EF75-6C42-A8AB-F85D38212F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80C61CAB-C34D-5B4A-9E0B-90A0B2B825CA}"/>
              </a:ext>
            </a:extLst>
          </p:cNvPr>
          <p:cNvSpPr>
            <a:spLocks noGrp="1" noChangeArrowheads="1"/>
          </p:cNvSpPr>
          <p:nvPr>
            <p:ph type="sldNum" sz="quarter" idx="12"/>
          </p:nvPr>
        </p:nvSpPr>
        <p:spPr>
          <a:ln/>
        </p:spPr>
        <p:txBody>
          <a:bodyPr/>
          <a:lstStyle>
            <a:lvl1pPr>
              <a:defRPr/>
            </a:lvl1pPr>
          </a:lstStyle>
          <a:p>
            <a:fld id="{65E7D69F-7DEA-7E45-BE3F-8AA4828108D7}" type="slidenum">
              <a:rPr lang="en-US" altLang="en-US"/>
              <a:pPr/>
              <a:t>‹#›</a:t>
            </a:fld>
            <a:endParaRPr lang="en-US" altLang="en-US"/>
          </a:p>
        </p:txBody>
      </p:sp>
    </p:spTree>
    <p:extLst>
      <p:ext uri="{BB962C8B-B14F-4D97-AF65-F5344CB8AC3E}">
        <p14:creationId xmlns:p14="http://schemas.microsoft.com/office/powerpoint/2010/main" val="1201928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E7E6254C-9E85-984D-93FC-DE830095CDA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63E982BD-8E2D-F641-97AB-041123712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
            <a:extLst>
              <a:ext uri="{FF2B5EF4-FFF2-40B4-BE49-F238E27FC236}">
                <a16:creationId xmlns:a16="http://schemas.microsoft.com/office/drawing/2014/main" id="{48137B85-B8DA-0448-A407-E9FF95C86B2E}"/>
              </a:ext>
            </a:extLst>
          </p:cNvPr>
          <p:cNvSpPr>
            <a:spLocks noGrp="1" noChangeArrowheads="1"/>
          </p:cNvSpPr>
          <p:nvPr>
            <p:ph type="sldNum" sz="quarter" idx="12"/>
          </p:nvPr>
        </p:nvSpPr>
        <p:spPr>
          <a:ln/>
        </p:spPr>
        <p:txBody>
          <a:bodyPr/>
          <a:lstStyle>
            <a:lvl1pPr>
              <a:defRPr/>
            </a:lvl1pPr>
          </a:lstStyle>
          <a:p>
            <a:fld id="{EB77E5FA-D721-174C-BA1A-41CD9257A3F0}" type="slidenum">
              <a:rPr lang="en-US" altLang="en-US"/>
              <a:pPr/>
              <a:t>‹#›</a:t>
            </a:fld>
            <a:endParaRPr lang="en-US" altLang="en-US"/>
          </a:p>
        </p:txBody>
      </p:sp>
    </p:spTree>
    <p:extLst>
      <p:ext uri="{BB962C8B-B14F-4D97-AF65-F5344CB8AC3E}">
        <p14:creationId xmlns:p14="http://schemas.microsoft.com/office/powerpoint/2010/main" val="3273617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80962905-C380-B343-AFC9-A369509B326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CC557B60-B98D-4C48-BE1C-FC293F0625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11858E47-971A-2F4F-95E9-CD35F29A4F1C}"/>
              </a:ext>
            </a:extLst>
          </p:cNvPr>
          <p:cNvSpPr>
            <a:spLocks noGrp="1" noChangeArrowheads="1"/>
          </p:cNvSpPr>
          <p:nvPr>
            <p:ph type="sldNum" sz="quarter" idx="12"/>
          </p:nvPr>
        </p:nvSpPr>
        <p:spPr>
          <a:ln/>
        </p:spPr>
        <p:txBody>
          <a:bodyPr/>
          <a:lstStyle>
            <a:lvl1pPr>
              <a:defRPr/>
            </a:lvl1pPr>
          </a:lstStyle>
          <a:p>
            <a:fld id="{08E34785-6331-B94B-92C4-897C491D73ED}" type="slidenum">
              <a:rPr lang="en-US" altLang="en-US"/>
              <a:pPr/>
              <a:t>‹#›</a:t>
            </a:fld>
            <a:endParaRPr lang="en-US" altLang="en-US"/>
          </a:p>
        </p:txBody>
      </p:sp>
    </p:spTree>
    <p:extLst>
      <p:ext uri="{BB962C8B-B14F-4D97-AF65-F5344CB8AC3E}">
        <p14:creationId xmlns:p14="http://schemas.microsoft.com/office/powerpoint/2010/main" val="190882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37DFBD-5906-C046-9B8F-CB42935D35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A17AA0-24D7-C543-AA80-FD62DBE5C0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10A1F7-84E9-664B-B75B-C53C36740E2C}"/>
              </a:ext>
            </a:extLst>
          </p:cNvPr>
          <p:cNvSpPr>
            <a:spLocks noGrp="1" noChangeArrowheads="1"/>
          </p:cNvSpPr>
          <p:nvPr>
            <p:ph type="sldNum" sz="quarter" idx="12"/>
          </p:nvPr>
        </p:nvSpPr>
        <p:spPr>
          <a:ln/>
        </p:spPr>
        <p:txBody>
          <a:bodyPr/>
          <a:lstStyle>
            <a:lvl1pPr>
              <a:defRPr/>
            </a:lvl1pPr>
          </a:lstStyle>
          <a:p>
            <a:fld id="{7421FD40-AA4A-094D-BF10-2B6A147D3F0B}" type="slidenum">
              <a:rPr lang="en-US" altLang="en-US"/>
              <a:pPr/>
              <a:t>‹#›</a:t>
            </a:fld>
            <a:endParaRPr lang="en-US" altLang="en-US"/>
          </a:p>
        </p:txBody>
      </p:sp>
    </p:spTree>
    <p:extLst>
      <p:ext uri="{BB962C8B-B14F-4D97-AF65-F5344CB8AC3E}">
        <p14:creationId xmlns:p14="http://schemas.microsoft.com/office/powerpoint/2010/main" val="3654096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EBF34976-4C48-EF46-B53C-CE48326AFD4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
            <a:extLst>
              <a:ext uri="{FF2B5EF4-FFF2-40B4-BE49-F238E27FC236}">
                <a16:creationId xmlns:a16="http://schemas.microsoft.com/office/drawing/2014/main" id="{91008AB3-5F92-7E4D-A33A-3C0807E692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FF6A1471-E2DC-E04A-8E48-D21BCE3C269A}"/>
              </a:ext>
            </a:extLst>
          </p:cNvPr>
          <p:cNvSpPr>
            <a:spLocks noGrp="1" noChangeArrowheads="1"/>
          </p:cNvSpPr>
          <p:nvPr>
            <p:ph type="sldNum" sz="quarter" idx="12"/>
          </p:nvPr>
        </p:nvSpPr>
        <p:spPr>
          <a:ln/>
        </p:spPr>
        <p:txBody>
          <a:bodyPr/>
          <a:lstStyle>
            <a:lvl1pPr>
              <a:defRPr/>
            </a:lvl1pPr>
          </a:lstStyle>
          <a:p>
            <a:fld id="{D0EBAE75-4BCF-0847-A645-933A8D9F244D}" type="slidenum">
              <a:rPr lang="en-US" altLang="en-US"/>
              <a:pPr/>
              <a:t>‹#›</a:t>
            </a:fld>
            <a:endParaRPr lang="en-US" altLang="en-US"/>
          </a:p>
        </p:txBody>
      </p:sp>
    </p:spTree>
    <p:extLst>
      <p:ext uri="{BB962C8B-B14F-4D97-AF65-F5344CB8AC3E}">
        <p14:creationId xmlns:p14="http://schemas.microsoft.com/office/powerpoint/2010/main" val="556105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12DA79CE-4BBB-9741-A825-1983307676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0CB21B6-0C07-1E4F-A074-BDF17694A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6E5396B3-379A-EC41-950F-5FAF35495EDF}"/>
              </a:ext>
            </a:extLst>
          </p:cNvPr>
          <p:cNvSpPr>
            <a:spLocks noGrp="1" noChangeArrowheads="1"/>
          </p:cNvSpPr>
          <p:nvPr>
            <p:ph type="sldNum" sz="quarter" idx="12"/>
          </p:nvPr>
        </p:nvSpPr>
        <p:spPr>
          <a:ln/>
        </p:spPr>
        <p:txBody>
          <a:bodyPr/>
          <a:lstStyle>
            <a:lvl1pPr>
              <a:defRPr/>
            </a:lvl1pPr>
          </a:lstStyle>
          <a:p>
            <a:fld id="{7B35A1CC-AF1F-4843-B642-5C88A41EA86A}" type="slidenum">
              <a:rPr lang="en-US" altLang="en-US"/>
              <a:pPr/>
              <a:t>‹#›</a:t>
            </a:fld>
            <a:endParaRPr lang="en-US" altLang="en-US"/>
          </a:p>
        </p:txBody>
      </p:sp>
    </p:spTree>
    <p:extLst>
      <p:ext uri="{BB962C8B-B14F-4D97-AF65-F5344CB8AC3E}">
        <p14:creationId xmlns:p14="http://schemas.microsoft.com/office/powerpoint/2010/main" val="405593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35FE14E0-27B1-2C43-B037-47E0A01A89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CC1CC10-CEB7-DA41-BB18-2B5C5A37A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D44248F1-D964-B441-9CA8-EEA0DC38BF51}"/>
              </a:ext>
            </a:extLst>
          </p:cNvPr>
          <p:cNvSpPr>
            <a:spLocks noGrp="1" noChangeArrowheads="1"/>
          </p:cNvSpPr>
          <p:nvPr>
            <p:ph type="sldNum" sz="quarter" idx="12"/>
          </p:nvPr>
        </p:nvSpPr>
        <p:spPr>
          <a:ln/>
        </p:spPr>
        <p:txBody>
          <a:bodyPr/>
          <a:lstStyle>
            <a:lvl1pPr>
              <a:defRPr/>
            </a:lvl1pPr>
          </a:lstStyle>
          <a:p>
            <a:fld id="{232700F4-F997-1443-A424-B5B72E68E5E7}" type="slidenum">
              <a:rPr lang="en-US" altLang="en-US"/>
              <a:pPr/>
              <a:t>‹#›</a:t>
            </a:fld>
            <a:endParaRPr lang="en-US" altLang="en-US"/>
          </a:p>
        </p:txBody>
      </p:sp>
    </p:spTree>
    <p:extLst>
      <p:ext uri="{BB962C8B-B14F-4D97-AF65-F5344CB8AC3E}">
        <p14:creationId xmlns:p14="http://schemas.microsoft.com/office/powerpoint/2010/main" val="768747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D14AEDA5-83C9-FF43-9126-8A38A5CCE3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353DE684-7BF3-ED41-B26E-9D3BA7AB3E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EB0ACFCA-B69C-D644-A7A1-CCAF92A7DB0D}"/>
              </a:ext>
            </a:extLst>
          </p:cNvPr>
          <p:cNvSpPr>
            <a:spLocks noGrp="1" noChangeArrowheads="1"/>
          </p:cNvSpPr>
          <p:nvPr>
            <p:ph type="sldNum" sz="quarter" idx="12"/>
          </p:nvPr>
        </p:nvSpPr>
        <p:spPr>
          <a:ln/>
        </p:spPr>
        <p:txBody>
          <a:bodyPr/>
          <a:lstStyle>
            <a:lvl1pPr>
              <a:defRPr/>
            </a:lvl1pPr>
          </a:lstStyle>
          <a:p>
            <a:fld id="{1787DCD9-D6F8-FF4A-BF31-4214E13674C6}" type="slidenum">
              <a:rPr lang="en-US" altLang="en-US"/>
              <a:pPr/>
              <a:t>‹#›</a:t>
            </a:fld>
            <a:endParaRPr lang="en-US" altLang="en-US"/>
          </a:p>
        </p:txBody>
      </p:sp>
    </p:spTree>
    <p:extLst>
      <p:ext uri="{BB962C8B-B14F-4D97-AF65-F5344CB8AC3E}">
        <p14:creationId xmlns:p14="http://schemas.microsoft.com/office/powerpoint/2010/main" val="1761918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75B5BD9A-0DA1-8943-93F0-D9417B7326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04F25FEF-8641-E74C-B78A-A1A3213E1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9250D0D7-346F-5649-A1C7-2B7290B93A5E}"/>
              </a:ext>
            </a:extLst>
          </p:cNvPr>
          <p:cNvSpPr>
            <a:spLocks noGrp="1" noChangeArrowheads="1"/>
          </p:cNvSpPr>
          <p:nvPr>
            <p:ph type="sldNum" sz="quarter" idx="12"/>
          </p:nvPr>
        </p:nvSpPr>
        <p:spPr>
          <a:ln/>
        </p:spPr>
        <p:txBody>
          <a:bodyPr/>
          <a:lstStyle>
            <a:lvl1pPr>
              <a:defRPr/>
            </a:lvl1pPr>
          </a:lstStyle>
          <a:p>
            <a:fld id="{206054A0-3BE5-F24C-897D-6311D6738073}" type="slidenum">
              <a:rPr lang="en-US" altLang="en-US"/>
              <a:pPr/>
              <a:t>‹#›</a:t>
            </a:fld>
            <a:endParaRPr lang="en-US" altLang="en-US"/>
          </a:p>
        </p:txBody>
      </p:sp>
    </p:spTree>
    <p:extLst>
      <p:ext uri="{BB962C8B-B14F-4D97-AF65-F5344CB8AC3E}">
        <p14:creationId xmlns:p14="http://schemas.microsoft.com/office/powerpoint/2010/main" val="2646680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a:extLst>
              <a:ext uri="{FF2B5EF4-FFF2-40B4-BE49-F238E27FC236}">
                <a16:creationId xmlns:a16="http://schemas.microsoft.com/office/drawing/2014/main" id="{4A23863D-21B1-8944-95AB-EC5DC3429F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704871-638C-F94C-BB9C-06BE35553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D620DE-6526-874B-9B66-F155B2E7BF2E}"/>
              </a:ext>
            </a:extLst>
          </p:cNvPr>
          <p:cNvSpPr>
            <a:spLocks noGrp="1" noChangeArrowheads="1"/>
          </p:cNvSpPr>
          <p:nvPr>
            <p:ph type="sldNum" sz="quarter" idx="12"/>
          </p:nvPr>
        </p:nvSpPr>
        <p:spPr>
          <a:ln/>
        </p:spPr>
        <p:txBody>
          <a:bodyPr/>
          <a:lstStyle>
            <a:lvl1pPr>
              <a:defRPr/>
            </a:lvl1pPr>
          </a:lstStyle>
          <a:p>
            <a:fld id="{6E978FEA-FD6A-1945-B6E1-590C29908357}" type="slidenum">
              <a:rPr lang="en-US" altLang="en-US"/>
              <a:pPr/>
              <a:t>‹#›</a:t>
            </a:fld>
            <a:endParaRPr lang="en-US" altLang="en-US"/>
          </a:p>
        </p:txBody>
      </p:sp>
    </p:spTree>
    <p:extLst>
      <p:ext uri="{BB962C8B-B14F-4D97-AF65-F5344CB8AC3E}">
        <p14:creationId xmlns:p14="http://schemas.microsoft.com/office/powerpoint/2010/main" val="913708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D7BAA0-9573-1645-8F95-33F15500F3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110496-2F26-A34E-BBFA-A35D30CE7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11A623-B58E-8247-B3C9-BA2833182A9B}"/>
              </a:ext>
            </a:extLst>
          </p:cNvPr>
          <p:cNvSpPr>
            <a:spLocks noGrp="1" noChangeArrowheads="1"/>
          </p:cNvSpPr>
          <p:nvPr>
            <p:ph type="sldNum" sz="quarter" idx="12"/>
          </p:nvPr>
        </p:nvSpPr>
        <p:spPr>
          <a:ln/>
        </p:spPr>
        <p:txBody>
          <a:bodyPr/>
          <a:lstStyle>
            <a:lvl1pPr>
              <a:defRPr/>
            </a:lvl1pPr>
          </a:lstStyle>
          <a:p>
            <a:fld id="{4CC758F6-45F0-164F-95E7-4FB846C596B6}" type="slidenum">
              <a:rPr lang="en-US" altLang="en-US"/>
              <a:pPr/>
              <a:t>‹#›</a:t>
            </a:fld>
            <a:endParaRPr lang="en-US" altLang="en-US"/>
          </a:p>
        </p:txBody>
      </p:sp>
    </p:spTree>
    <p:extLst>
      <p:ext uri="{BB962C8B-B14F-4D97-AF65-F5344CB8AC3E}">
        <p14:creationId xmlns:p14="http://schemas.microsoft.com/office/powerpoint/2010/main" val="3933585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A723E6-7D99-2E44-9211-0832BDE0CD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9EE61F-C32F-6A4C-9008-B7635ACA70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843D7A-36B4-864A-BC40-B5FCD1E7D153}"/>
              </a:ext>
            </a:extLst>
          </p:cNvPr>
          <p:cNvSpPr>
            <a:spLocks noGrp="1" noChangeArrowheads="1"/>
          </p:cNvSpPr>
          <p:nvPr>
            <p:ph type="sldNum" sz="quarter" idx="12"/>
          </p:nvPr>
        </p:nvSpPr>
        <p:spPr>
          <a:ln/>
        </p:spPr>
        <p:txBody>
          <a:bodyPr/>
          <a:lstStyle>
            <a:lvl1pPr>
              <a:defRPr/>
            </a:lvl1pPr>
          </a:lstStyle>
          <a:p>
            <a:fld id="{6B2C50B5-EBB0-0348-AA7D-2E24A6ABA24F}" type="slidenum">
              <a:rPr lang="en-US" altLang="en-US"/>
              <a:pPr/>
              <a:t>‹#›</a:t>
            </a:fld>
            <a:endParaRPr lang="en-US" altLang="en-US"/>
          </a:p>
        </p:txBody>
      </p:sp>
    </p:spTree>
    <p:extLst>
      <p:ext uri="{BB962C8B-B14F-4D97-AF65-F5344CB8AC3E}">
        <p14:creationId xmlns:p14="http://schemas.microsoft.com/office/powerpoint/2010/main" val="923661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E0066C-DBD0-F34C-9EED-047EEF5B5B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615A5D-36A1-3D46-AD2E-5326AA9ADE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FDD51F-03C9-C140-99B6-111A20CD7131}"/>
              </a:ext>
            </a:extLst>
          </p:cNvPr>
          <p:cNvSpPr>
            <a:spLocks noGrp="1" noChangeArrowheads="1"/>
          </p:cNvSpPr>
          <p:nvPr>
            <p:ph type="sldNum" sz="quarter" idx="12"/>
          </p:nvPr>
        </p:nvSpPr>
        <p:spPr>
          <a:ln/>
        </p:spPr>
        <p:txBody>
          <a:bodyPr/>
          <a:lstStyle>
            <a:lvl1pPr>
              <a:defRPr/>
            </a:lvl1pPr>
          </a:lstStyle>
          <a:p>
            <a:fld id="{8E3AC34B-263B-FA49-83E3-99F0F21C9C05}" type="slidenum">
              <a:rPr lang="en-US" altLang="en-US"/>
              <a:pPr/>
              <a:t>‹#›</a:t>
            </a:fld>
            <a:endParaRPr lang="en-US" altLang="en-US"/>
          </a:p>
        </p:txBody>
      </p:sp>
    </p:spTree>
    <p:extLst>
      <p:ext uri="{BB962C8B-B14F-4D97-AF65-F5344CB8AC3E}">
        <p14:creationId xmlns:p14="http://schemas.microsoft.com/office/powerpoint/2010/main" val="1689792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B9E21D-6A8B-B848-9E4D-24F559238F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2591C0-0C89-1B4A-82DD-9151E01CBF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C35707-A1DD-E340-B4E5-E3D34A374410}"/>
              </a:ext>
            </a:extLst>
          </p:cNvPr>
          <p:cNvSpPr>
            <a:spLocks noGrp="1" noChangeArrowheads="1"/>
          </p:cNvSpPr>
          <p:nvPr>
            <p:ph type="sldNum" sz="quarter" idx="12"/>
          </p:nvPr>
        </p:nvSpPr>
        <p:spPr>
          <a:ln/>
        </p:spPr>
        <p:txBody>
          <a:bodyPr/>
          <a:lstStyle>
            <a:lvl1pPr>
              <a:defRPr/>
            </a:lvl1pPr>
          </a:lstStyle>
          <a:p>
            <a:fld id="{73DA412E-75C1-CF43-8825-FE3DB82787B4}" type="slidenum">
              <a:rPr lang="en-US" altLang="en-US"/>
              <a:pPr/>
              <a:t>‹#›</a:t>
            </a:fld>
            <a:endParaRPr lang="en-US" altLang="en-US"/>
          </a:p>
        </p:txBody>
      </p:sp>
    </p:spTree>
    <p:extLst>
      <p:ext uri="{BB962C8B-B14F-4D97-AF65-F5344CB8AC3E}">
        <p14:creationId xmlns:p14="http://schemas.microsoft.com/office/powerpoint/2010/main" val="385340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F538-2D44-8847-B2AC-EF3FE8F83A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79F769-0875-3242-8692-DEE7622F62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8AF975-62ED-1C42-93FE-8ADCCF9A96DA}"/>
              </a:ext>
            </a:extLst>
          </p:cNvPr>
          <p:cNvSpPr>
            <a:spLocks noGrp="1" noChangeArrowheads="1"/>
          </p:cNvSpPr>
          <p:nvPr>
            <p:ph type="sldNum" sz="quarter" idx="12"/>
          </p:nvPr>
        </p:nvSpPr>
        <p:spPr>
          <a:ln/>
        </p:spPr>
        <p:txBody>
          <a:bodyPr/>
          <a:lstStyle>
            <a:lvl1pPr>
              <a:defRPr/>
            </a:lvl1pPr>
          </a:lstStyle>
          <a:p>
            <a:fld id="{E0093A04-066B-3548-80FB-918C675B7DC0}" type="slidenum">
              <a:rPr lang="en-US" altLang="en-US"/>
              <a:pPr/>
              <a:t>‹#›</a:t>
            </a:fld>
            <a:endParaRPr lang="en-US" altLang="en-US"/>
          </a:p>
        </p:txBody>
      </p:sp>
    </p:spTree>
    <p:extLst>
      <p:ext uri="{BB962C8B-B14F-4D97-AF65-F5344CB8AC3E}">
        <p14:creationId xmlns:p14="http://schemas.microsoft.com/office/powerpoint/2010/main" val="4031352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2248D60-A952-B642-A04D-A98B355F6A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4FA14E4-ADF3-3249-8172-9890CAB27E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F53C0A-C74F-3C4F-A420-675F9C3C8547}"/>
              </a:ext>
            </a:extLst>
          </p:cNvPr>
          <p:cNvSpPr>
            <a:spLocks noGrp="1" noChangeArrowheads="1"/>
          </p:cNvSpPr>
          <p:nvPr>
            <p:ph type="sldNum" sz="quarter" idx="12"/>
          </p:nvPr>
        </p:nvSpPr>
        <p:spPr>
          <a:ln/>
        </p:spPr>
        <p:txBody>
          <a:bodyPr/>
          <a:lstStyle>
            <a:lvl1pPr>
              <a:defRPr/>
            </a:lvl1pPr>
          </a:lstStyle>
          <a:p>
            <a:fld id="{6977405C-72E6-1742-947D-63AD75BC9EFB}" type="slidenum">
              <a:rPr lang="en-US" altLang="en-US"/>
              <a:pPr/>
              <a:t>‹#›</a:t>
            </a:fld>
            <a:endParaRPr lang="en-US" altLang="en-US"/>
          </a:p>
        </p:txBody>
      </p:sp>
    </p:spTree>
    <p:extLst>
      <p:ext uri="{BB962C8B-B14F-4D97-AF65-F5344CB8AC3E}">
        <p14:creationId xmlns:p14="http://schemas.microsoft.com/office/powerpoint/2010/main" val="2722098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12B1D2-5E1F-8240-AF72-7BAFC7954C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AE53F20-097B-CD4D-B327-C0E0575DF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A43D359-43D8-4F4B-A2E2-41F16662AD48}"/>
              </a:ext>
            </a:extLst>
          </p:cNvPr>
          <p:cNvSpPr>
            <a:spLocks noGrp="1" noChangeArrowheads="1"/>
          </p:cNvSpPr>
          <p:nvPr>
            <p:ph type="sldNum" sz="quarter" idx="12"/>
          </p:nvPr>
        </p:nvSpPr>
        <p:spPr>
          <a:ln/>
        </p:spPr>
        <p:txBody>
          <a:bodyPr/>
          <a:lstStyle>
            <a:lvl1pPr>
              <a:defRPr/>
            </a:lvl1pPr>
          </a:lstStyle>
          <a:p>
            <a:fld id="{832C247B-885E-9945-A87C-5BBA2570216A}" type="slidenum">
              <a:rPr lang="en-US" altLang="en-US"/>
              <a:pPr/>
              <a:t>‹#›</a:t>
            </a:fld>
            <a:endParaRPr lang="en-US" altLang="en-US"/>
          </a:p>
        </p:txBody>
      </p:sp>
    </p:spTree>
    <p:extLst>
      <p:ext uri="{BB962C8B-B14F-4D97-AF65-F5344CB8AC3E}">
        <p14:creationId xmlns:p14="http://schemas.microsoft.com/office/powerpoint/2010/main" val="275928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296E52B-9A4B-7E45-B850-BC87483DD7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A4E6C1-B04B-BC4F-A552-E7029CD05C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10852E-F6C9-2142-9B07-8B2CE72A3616}"/>
              </a:ext>
            </a:extLst>
          </p:cNvPr>
          <p:cNvSpPr>
            <a:spLocks noGrp="1" noChangeArrowheads="1"/>
          </p:cNvSpPr>
          <p:nvPr>
            <p:ph type="sldNum" sz="quarter" idx="12"/>
          </p:nvPr>
        </p:nvSpPr>
        <p:spPr>
          <a:ln/>
        </p:spPr>
        <p:txBody>
          <a:bodyPr/>
          <a:lstStyle>
            <a:lvl1pPr>
              <a:defRPr/>
            </a:lvl1pPr>
          </a:lstStyle>
          <a:p>
            <a:fld id="{EB5EC201-80F8-5E4F-8833-A2AF42D1BEDE}" type="slidenum">
              <a:rPr lang="en-US" altLang="en-US"/>
              <a:pPr/>
              <a:t>‹#›</a:t>
            </a:fld>
            <a:endParaRPr lang="en-US" altLang="en-US"/>
          </a:p>
        </p:txBody>
      </p:sp>
    </p:spTree>
    <p:extLst>
      <p:ext uri="{BB962C8B-B14F-4D97-AF65-F5344CB8AC3E}">
        <p14:creationId xmlns:p14="http://schemas.microsoft.com/office/powerpoint/2010/main" val="3631450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EB9330-8294-5743-A343-A4726E14E0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EA6F9D-F499-7046-AF80-850BEE5BB4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02DAE3-0DEC-1341-8F11-EDB07F654891}"/>
              </a:ext>
            </a:extLst>
          </p:cNvPr>
          <p:cNvSpPr>
            <a:spLocks noGrp="1" noChangeArrowheads="1"/>
          </p:cNvSpPr>
          <p:nvPr>
            <p:ph type="sldNum" sz="quarter" idx="12"/>
          </p:nvPr>
        </p:nvSpPr>
        <p:spPr>
          <a:ln/>
        </p:spPr>
        <p:txBody>
          <a:bodyPr/>
          <a:lstStyle>
            <a:lvl1pPr>
              <a:defRPr/>
            </a:lvl1pPr>
          </a:lstStyle>
          <a:p>
            <a:fld id="{AA8BED52-B83A-6141-BE55-29AB295F83A5}" type="slidenum">
              <a:rPr lang="en-US" altLang="en-US"/>
              <a:pPr/>
              <a:t>‹#›</a:t>
            </a:fld>
            <a:endParaRPr lang="en-US" altLang="en-US"/>
          </a:p>
        </p:txBody>
      </p:sp>
    </p:spTree>
    <p:extLst>
      <p:ext uri="{BB962C8B-B14F-4D97-AF65-F5344CB8AC3E}">
        <p14:creationId xmlns:p14="http://schemas.microsoft.com/office/powerpoint/2010/main" val="1171773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DFA0A-9AE2-1B4A-8BAE-AC401DB9D1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6AA9B9-E0B7-9945-A0FF-806B1601E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C41370-DB9B-3C4E-BB73-332755346E65}"/>
              </a:ext>
            </a:extLst>
          </p:cNvPr>
          <p:cNvSpPr>
            <a:spLocks noGrp="1" noChangeArrowheads="1"/>
          </p:cNvSpPr>
          <p:nvPr>
            <p:ph type="sldNum" sz="quarter" idx="12"/>
          </p:nvPr>
        </p:nvSpPr>
        <p:spPr>
          <a:ln/>
        </p:spPr>
        <p:txBody>
          <a:bodyPr/>
          <a:lstStyle>
            <a:lvl1pPr>
              <a:defRPr/>
            </a:lvl1pPr>
          </a:lstStyle>
          <a:p>
            <a:fld id="{32F1158A-E9FB-E044-BB9E-F76F626AEDC7}" type="slidenum">
              <a:rPr lang="en-US" altLang="en-US"/>
              <a:pPr/>
              <a:t>‹#›</a:t>
            </a:fld>
            <a:endParaRPr lang="en-US" altLang="en-US"/>
          </a:p>
        </p:txBody>
      </p:sp>
    </p:spTree>
    <p:extLst>
      <p:ext uri="{BB962C8B-B14F-4D97-AF65-F5344CB8AC3E}">
        <p14:creationId xmlns:p14="http://schemas.microsoft.com/office/powerpoint/2010/main" val="3179715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57E060-17F4-044C-900A-F49FB48A83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DC00E7-D1D1-8E45-AB65-C0D378F243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39C2EB-612F-8A45-BE29-578B565332DB}"/>
              </a:ext>
            </a:extLst>
          </p:cNvPr>
          <p:cNvSpPr>
            <a:spLocks noGrp="1" noChangeArrowheads="1"/>
          </p:cNvSpPr>
          <p:nvPr>
            <p:ph type="sldNum" sz="quarter" idx="12"/>
          </p:nvPr>
        </p:nvSpPr>
        <p:spPr>
          <a:ln/>
        </p:spPr>
        <p:txBody>
          <a:bodyPr/>
          <a:lstStyle>
            <a:lvl1pPr>
              <a:defRPr/>
            </a:lvl1pPr>
          </a:lstStyle>
          <a:p>
            <a:fld id="{2830214F-18C5-124F-AF48-87A053A3AD3D}" type="slidenum">
              <a:rPr lang="en-US" altLang="en-US"/>
              <a:pPr/>
              <a:t>‹#›</a:t>
            </a:fld>
            <a:endParaRPr lang="en-US" altLang="en-US"/>
          </a:p>
        </p:txBody>
      </p:sp>
    </p:spTree>
    <p:extLst>
      <p:ext uri="{BB962C8B-B14F-4D97-AF65-F5344CB8AC3E}">
        <p14:creationId xmlns:p14="http://schemas.microsoft.com/office/powerpoint/2010/main" val="784818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65539"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a:extLst>
              <a:ext uri="{FF2B5EF4-FFF2-40B4-BE49-F238E27FC236}">
                <a16:creationId xmlns:a16="http://schemas.microsoft.com/office/drawing/2014/main" id="{E9EDEC53-9837-A649-B01C-8EAC8EECE6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44E044-F157-8F48-B32B-FE10B90786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0028E0-82BB-3B4B-AA33-AAB7A0F3461F}"/>
              </a:ext>
            </a:extLst>
          </p:cNvPr>
          <p:cNvSpPr>
            <a:spLocks noGrp="1" noChangeArrowheads="1"/>
          </p:cNvSpPr>
          <p:nvPr>
            <p:ph type="sldNum" sz="quarter" idx="12"/>
          </p:nvPr>
        </p:nvSpPr>
        <p:spPr>
          <a:ln/>
        </p:spPr>
        <p:txBody>
          <a:bodyPr/>
          <a:lstStyle>
            <a:lvl1pPr>
              <a:defRPr/>
            </a:lvl1pPr>
          </a:lstStyle>
          <a:p>
            <a:fld id="{AD35B189-59D8-E14B-9031-E2A17C8DF589}" type="slidenum">
              <a:rPr lang="en-US" altLang="en-US"/>
              <a:pPr/>
              <a:t>‹#›</a:t>
            </a:fld>
            <a:endParaRPr lang="en-US" altLang="en-US"/>
          </a:p>
        </p:txBody>
      </p:sp>
    </p:spTree>
    <p:extLst>
      <p:ext uri="{BB962C8B-B14F-4D97-AF65-F5344CB8AC3E}">
        <p14:creationId xmlns:p14="http://schemas.microsoft.com/office/powerpoint/2010/main" val="137379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69A854-06B1-774A-8D1B-C7D08F9F0B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D6993F-05F1-EE45-8A13-2AFC782B11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6E0EC8-2088-C44F-8405-9EEB87BD7257}"/>
              </a:ext>
            </a:extLst>
          </p:cNvPr>
          <p:cNvSpPr>
            <a:spLocks noGrp="1" noChangeArrowheads="1"/>
          </p:cNvSpPr>
          <p:nvPr>
            <p:ph type="sldNum" sz="quarter" idx="12"/>
          </p:nvPr>
        </p:nvSpPr>
        <p:spPr>
          <a:ln/>
        </p:spPr>
        <p:txBody>
          <a:bodyPr/>
          <a:lstStyle>
            <a:lvl1pPr>
              <a:defRPr/>
            </a:lvl1pPr>
          </a:lstStyle>
          <a:p>
            <a:fld id="{9F214389-872B-7544-999E-6A5F3BA2CB11}" type="slidenum">
              <a:rPr lang="en-US" altLang="en-US"/>
              <a:pPr/>
              <a:t>‹#›</a:t>
            </a:fld>
            <a:endParaRPr lang="en-US" altLang="en-US"/>
          </a:p>
        </p:txBody>
      </p:sp>
    </p:spTree>
    <p:extLst>
      <p:ext uri="{BB962C8B-B14F-4D97-AF65-F5344CB8AC3E}">
        <p14:creationId xmlns:p14="http://schemas.microsoft.com/office/powerpoint/2010/main" val="1202230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C44CFF3-83DE-3A44-8444-8A7CFFDE65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931C72-903F-0D48-B799-BFAF3BCAA6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6C629D-193D-C442-893D-7C7590F253C3}"/>
              </a:ext>
            </a:extLst>
          </p:cNvPr>
          <p:cNvSpPr>
            <a:spLocks noGrp="1" noChangeArrowheads="1"/>
          </p:cNvSpPr>
          <p:nvPr>
            <p:ph type="sldNum" sz="quarter" idx="12"/>
          </p:nvPr>
        </p:nvSpPr>
        <p:spPr>
          <a:ln/>
        </p:spPr>
        <p:txBody>
          <a:bodyPr/>
          <a:lstStyle>
            <a:lvl1pPr>
              <a:defRPr/>
            </a:lvl1pPr>
          </a:lstStyle>
          <a:p>
            <a:fld id="{B4503E76-7AC9-6844-9F91-AD4FD3FEB425}" type="slidenum">
              <a:rPr lang="en-US" altLang="en-US"/>
              <a:pPr/>
              <a:t>‹#›</a:t>
            </a:fld>
            <a:endParaRPr lang="en-US" altLang="en-US"/>
          </a:p>
        </p:txBody>
      </p:sp>
    </p:spTree>
    <p:extLst>
      <p:ext uri="{BB962C8B-B14F-4D97-AF65-F5344CB8AC3E}">
        <p14:creationId xmlns:p14="http://schemas.microsoft.com/office/powerpoint/2010/main" val="3256095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22D6AF6-5D49-8645-AD45-E33016EEB0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43E997-CF74-B14C-97D4-5E95214479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66DB3F-6C80-7944-A2C4-AFACC52F3260}"/>
              </a:ext>
            </a:extLst>
          </p:cNvPr>
          <p:cNvSpPr>
            <a:spLocks noGrp="1" noChangeArrowheads="1"/>
          </p:cNvSpPr>
          <p:nvPr>
            <p:ph type="sldNum" sz="quarter" idx="12"/>
          </p:nvPr>
        </p:nvSpPr>
        <p:spPr>
          <a:ln/>
        </p:spPr>
        <p:txBody>
          <a:bodyPr/>
          <a:lstStyle>
            <a:lvl1pPr>
              <a:defRPr/>
            </a:lvl1pPr>
          </a:lstStyle>
          <a:p>
            <a:fld id="{62A8148E-1684-3E44-B48E-C99A542F0C69}" type="slidenum">
              <a:rPr lang="en-US" altLang="en-US"/>
              <a:pPr/>
              <a:t>‹#›</a:t>
            </a:fld>
            <a:endParaRPr lang="en-US" altLang="en-US"/>
          </a:p>
        </p:txBody>
      </p:sp>
    </p:spTree>
    <p:extLst>
      <p:ext uri="{BB962C8B-B14F-4D97-AF65-F5344CB8AC3E}">
        <p14:creationId xmlns:p14="http://schemas.microsoft.com/office/powerpoint/2010/main" val="162220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4A7734-FA1F-3249-80D0-B1C6CB4C842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E1545D7-C038-C846-A39E-61285DFE27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FEF7A2-372D-834D-976A-B45B28AC9864}"/>
              </a:ext>
            </a:extLst>
          </p:cNvPr>
          <p:cNvSpPr>
            <a:spLocks noGrp="1" noChangeArrowheads="1"/>
          </p:cNvSpPr>
          <p:nvPr>
            <p:ph type="sldNum" sz="quarter" idx="12"/>
          </p:nvPr>
        </p:nvSpPr>
        <p:spPr>
          <a:ln/>
        </p:spPr>
        <p:txBody>
          <a:bodyPr/>
          <a:lstStyle>
            <a:lvl1pPr>
              <a:defRPr/>
            </a:lvl1pPr>
          </a:lstStyle>
          <a:p>
            <a:fld id="{5EA6FBA5-8EC0-C04E-A801-72E4A6ACC043}" type="slidenum">
              <a:rPr lang="en-US" altLang="en-US"/>
              <a:pPr/>
              <a:t>‹#›</a:t>
            </a:fld>
            <a:endParaRPr lang="en-US" altLang="en-US"/>
          </a:p>
        </p:txBody>
      </p:sp>
    </p:spTree>
    <p:extLst>
      <p:ext uri="{BB962C8B-B14F-4D97-AF65-F5344CB8AC3E}">
        <p14:creationId xmlns:p14="http://schemas.microsoft.com/office/powerpoint/2010/main" val="335669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F43F725-16C0-2040-A5B0-A29D3367029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40EBC0F-79F0-D34D-B18B-FEAD52C2BF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B18E0E-D1B5-464C-B1B8-B12226EDB16F}"/>
              </a:ext>
            </a:extLst>
          </p:cNvPr>
          <p:cNvSpPr>
            <a:spLocks noGrp="1" noChangeArrowheads="1"/>
          </p:cNvSpPr>
          <p:nvPr>
            <p:ph type="sldNum" sz="quarter" idx="12"/>
          </p:nvPr>
        </p:nvSpPr>
        <p:spPr>
          <a:ln/>
        </p:spPr>
        <p:txBody>
          <a:bodyPr/>
          <a:lstStyle>
            <a:lvl1pPr>
              <a:defRPr/>
            </a:lvl1pPr>
          </a:lstStyle>
          <a:p>
            <a:fld id="{19B26A93-A00F-F24B-8EB4-8F1D8E4AE49A}" type="slidenum">
              <a:rPr lang="en-US" altLang="en-US"/>
              <a:pPr/>
              <a:t>‹#›</a:t>
            </a:fld>
            <a:endParaRPr lang="en-US" altLang="en-US"/>
          </a:p>
        </p:txBody>
      </p:sp>
    </p:spTree>
    <p:extLst>
      <p:ext uri="{BB962C8B-B14F-4D97-AF65-F5344CB8AC3E}">
        <p14:creationId xmlns:p14="http://schemas.microsoft.com/office/powerpoint/2010/main" val="2357875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146E08-7FC2-444A-82B7-8D6A6FD76F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9EA9FA3-18B7-8540-97E6-1F1958C8E0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D7305E3-83AE-E841-AE8A-2A9355825CED}"/>
              </a:ext>
            </a:extLst>
          </p:cNvPr>
          <p:cNvSpPr>
            <a:spLocks noGrp="1" noChangeArrowheads="1"/>
          </p:cNvSpPr>
          <p:nvPr>
            <p:ph type="sldNum" sz="quarter" idx="12"/>
          </p:nvPr>
        </p:nvSpPr>
        <p:spPr>
          <a:ln/>
        </p:spPr>
        <p:txBody>
          <a:bodyPr/>
          <a:lstStyle>
            <a:lvl1pPr>
              <a:defRPr/>
            </a:lvl1pPr>
          </a:lstStyle>
          <a:p>
            <a:fld id="{411D9F81-D1AA-BC43-9C25-A986ECE8802A}" type="slidenum">
              <a:rPr lang="en-US" altLang="en-US"/>
              <a:pPr/>
              <a:t>‹#›</a:t>
            </a:fld>
            <a:endParaRPr lang="en-US" altLang="en-US"/>
          </a:p>
        </p:txBody>
      </p:sp>
    </p:spTree>
    <p:extLst>
      <p:ext uri="{BB962C8B-B14F-4D97-AF65-F5344CB8AC3E}">
        <p14:creationId xmlns:p14="http://schemas.microsoft.com/office/powerpoint/2010/main" val="3948025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5C861C-DE46-4E41-9FBB-A4165DCCBC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94A5F27-EB33-BE40-9420-7476E5104A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F89E04-B54E-5B46-92B4-9D02DE35E493}"/>
              </a:ext>
            </a:extLst>
          </p:cNvPr>
          <p:cNvSpPr>
            <a:spLocks noGrp="1" noChangeArrowheads="1"/>
          </p:cNvSpPr>
          <p:nvPr>
            <p:ph type="sldNum" sz="quarter" idx="12"/>
          </p:nvPr>
        </p:nvSpPr>
        <p:spPr>
          <a:ln/>
        </p:spPr>
        <p:txBody>
          <a:bodyPr/>
          <a:lstStyle>
            <a:lvl1pPr>
              <a:defRPr/>
            </a:lvl1pPr>
          </a:lstStyle>
          <a:p>
            <a:fld id="{4128B63E-1FC5-4C49-A92A-FDA4240EC71C}" type="slidenum">
              <a:rPr lang="en-US" altLang="en-US"/>
              <a:pPr/>
              <a:t>‹#›</a:t>
            </a:fld>
            <a:endParaRPr lang="en-US" altLang="en-US"/>
          </a:p>
        </p:txBody>
      </p:sp>
    </p:spTree>
    <p:extLst>
      <p:ext uri="{BB962C8B-B14F-4D97-AF65-F5344CB8AC3E}">
        <p14:creationId xmlns:p14="http://schemas.microsoft.com/office/powerpoint/2010/main" val="2275867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80B2BB-6AB2-B64F-8B46-2DD5AD1A42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2DC029-7A06-4348-8BA2-154EB64F6D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3BBA0C-163A-F245-B85A-FE7FC82A3A4A}"/>
              </a:ext>
            </a:extLst>
          </p:cNvPr>
          <p:cNvSpPr>
            <a:spLocks noGrp="1" noChangeArrowheads="1"/>
          </p:cNvSpPr>
          <p:nvPr>
            <p:ph type="sldNum" sz="quarter" idx="12"/>
          </p:nvPr>
        </p:nvSpPr>
        <p:spPr>
          <a:ln/>
        </p:spPr>
        <p:txBody>
          <a:bodyPr/>
          <a:lstStyle>
            <a:lvl1pPr>
              <a:defRPr/>
            </a:lvl1pPr>
          </a:lstStyle>
          <a:p>
            <a:fld id="{AD46C9C0-E607-384F-B379-58D22521186A}" type="slidenum">
              <a:rPr lang="en-US" altLang="en-US"/>
              <a:pPr/>
              <a:t>‹#›</a:t>
            </a:fld>
            <a:endParaRPr lang="en-US" altLang="en-US"/>
          </a:p>
        </p:txBody>
      </p:sp>
    </p:spTree>
    <p:extLst>
      <p:ext uri="{BB962C8B-B14F-4D97-AF65-F5344CB8AC3E}">
        <p14:creationId xmlns:p14="http://schemas.microsoft.com/office/powerpoint/2010/main" val="1056271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4A04ED-1CA7-974B-A0F8-DA6D9E926B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1427C5-5A3B-3042-B700-C53BE929ED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3CAE44-6A39-0E45-8981-5194E8EDDB70}"/>
              </a:ext>
            </a:extLst>
          </p:cNvPr>
          <p:cNvSpPr>
            <a:spLocks noGrp="1" noChangeArrowheads="1"/>
          </p:cNvSpPr>
          <p:nvPr>
            <p:ph type="sldNum" sz="quarter" idx="12"/>
          </p:nvPr>
        </p:nvSpPr>
        <p:spPr>
          <a:ln/>
        </p:spPr>
        <p:txBody>
          <a:bodyPr/>
          <a:lstStyle>
            <a:lvl1pPr>
              <a:defRPr/>
            </a:lvl1pPr>
          </a:lstStyle>
          <a:p>
            <a:fld id="{F4650750-3869-9240-AD9C-A6040167E1BC}" type="slidenum">
              <a:rPr lang="en-US" altLang="en-US"/>
              <a:pPr/>
              <a:t>‹#›</a:t>
            </a:fld>
            <a:endParaRPr lang="en-US" altLang="en-US"/>
          </a:p>
        </p:txBody>
      </p:sp>
    </p:spTree>
    <p:extLst>
      <p:ext uri="{BB962C8B-B14F-4D97-AF65-F5344CB8AC3E}">
        <p14:creationId xmlns:p14="http://schemas.microsoft.com/office/powerpoint/2010/main" val="1280496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A84864-F62E-C143-B56D-4F276F9656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AD7521-AC6A-A144-9C02-057716A33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779A88-D4C9-CF46-A860-F529A74EFD71}"/>
              </a:ext>
            </a:extLst>
          </p:cNvPr>
          <p:cNvSpPr>
            <a:spLocks noGrp="1" noChangeArrowheads="1"/>
          </p:cNvSpPr>
          <p:nvPr>
            <p:ph type="sldNum" sz="quarter" idx="12"/>
          </p:nvPr>
        </p:nvSpPr>
        <p:spPr>
          <a:ln/>
        </p:spPr>
        <p:txBody>
          <a:bodyPr/>
          <a:lstStyle>
            <a:lvl1pPr>
              <a:defRPr/>
            </a:lvl1pPr>
          </a:lstStyle>
          <a:p>
            <a:fld id="{E6583344-0411-D048-ABF8-DEC341EF4F4C}" type="slidenum">
              <a:rPr lang="en-US" altLang="en-US"/>
              <a:pPr/>
              <a:t>‹#›</a:t>
            </a:fld>
            <a:endParaRPr lang="en-US" altLang="en-US"/>
          </a:p>
        </p:txBody>
      </p:sp>
    </p:spTree>
    <p:extLst>
      <p:ext uri="{BB962C8B-B14F-4D97-AF65-F5344CB8AC3E}">
        <p14:creationId xmlns:p14="http://schemas.microsoft.com/office/powerpoint/2010/main" val="3025702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A8B1D8-CB0C-E94B-A909-3A52B6D121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436CB0-AA9A-4F4B-B303-3DA959EC17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D24C1C-7060-8C42-9611-7D79EFDB683F}"/>
              </a:ext>
            </a:extLst>
          </p:cNvPr>
          <p:cNvSpPr>
            <a:spLocks noGrp="1" noChangeArrowheads="1"/>
          </p:cNvSpPr>
          <p:nvPr>
            <p:ph type="sldNum" sz="quarter" idx="12"/>
          </p:nvPr>
        </p:nvSpPr>
        <p:spPr>
          <a:ln/>
        </p:spPr>
        <p:txBody>
          <a:bodyPr/>
          <a:lstStyle>
            <a:lvl1pPr>
              <a:defRPr/>
            </a:lvl1pPr>
          </a:lstStyle>
          <a:p>
            <a:fld id="{A571B7BE-9A7F-374F-B62A-B49288C98E11}" type="slidenum">
              <a:rPr lang="en-US" altLang="en-US"/>
              <a:pPr/>
              <a:t>‹#›</a:t>
            </a:fld>
            <a:endParaRPr lang="en-US" altLang="en-US"/>
          </a:p>
        </p:txBody>
      </p:sp>
    </p:spTree>
    <p:extLst>
      <p:ext uri="{BB962C8B-B14F-4D97-AF65-F5344CB8AC3E}">
        <p14:creationId xmlns:p14="http://schemas.microsoft.com/office/powerpoint/2010/main" val="3520337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61443" name="Rectangle 3"/>
          <p:cNvSpPr>
            <a:spLocks noGrp="1" noChangeArrowheads="1"/>
          </p:cNvSpPr>
          <p:nvPr>
            <p:ph type="subTitle" idx="1"/>
          </p:nvPr>
        </p:nvSpPr>
        <p:spPr>
          <a:xfrm>
            <a:off x="1371600" y="38100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4C7927C5-535B-9E47-8D59-6A687B710F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708353-FE4C-B941-ADC7-EC935446FF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B0C998-DCB1-5249-905E-44BD5AF59DA2}"/>
              </a:ext>
            </a:extLst>
          </p:cNvPr>
          <p:cNvSpPr>
            <a:spLocks noGrp="1" noChangeArrowheads="1"/>
          </p:cNvSpPr>
          <p:nvPr>
            <p:ph type="sldNum" sz="quarter" idx="12"/>
          </p:nvPr>
        </p:nvSpPr>
        <p:spPr>
          <a:ln/>
        </p:spPr>
        <p:txBody>
          <a:bodyPr/>
          <a:lstStyle>
            <a:lvl1pPr>
              <a:defRPr/>
            </a:lvl1pPr>
          </a:lstStyle>
          <a:p>
            <a:fld id="{5FC5D692-00AC-F74B-BABD-57488C066C77}" type="slidenum">
              <a:rPr lang="en-US" altLang="en-US"/>
              <a:pPr/>
              <a:t>‹#›</a:t>
            </a:fld>
            <a:endParaRPr lang="en-US" altLang="en-US"/>
          </a:p>
        </p:txBody>
      </p:sp>
    </p:spTree>
    <p:extLst>
      <p:ext uri="{BB962C8B-B14F-4D97-AF65-F5344CB8AC3E}">
        <p14:creationId xmlns:p14="http://schemas.microsoft.com/office/powerpoint/2010/main" val="6013156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D491E1-F485-F84D-94D4-DB806AA71F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6AB714-B4A5-5A47-92EC-D3AD1F9F6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2EF478-D128-4748-B03C-81957915066E}"/>
              </a:ext>
            </a:extLst>
          </p:cNvPr>
          <p:cNvSpPr>
            <a:spLocks noGrp="1" noChangeArrowheads="1"/>
          </p:cNvSpPr>
          <p:nvPr>
            <p:ph type="sldNum" sz="quarter" idx="12"/>
          </p:nvPr>
        </p:nvSpPr>
        <p:spPr>
          <a:ln/>
        </p:spPr>
        <p:txBody>
          <a:bodyPr/>
          <a:lstStyle>
            <a:lvl1pPr>
              <a:defRPr/>
            </a:lvl1pPr>
          </a:lstStyle>
          <a:p>
            <a:fld id="{06F0F038-7754-0249-963C-7426707345D0}" type="slidenum">
              <a:rPr lang="en-US" altLang="en-US"/>
              <a:pPr/>
              <a:t>‹#›</a:t>
            </a:fld>
            <a:endParaRPr lang="en-US" altLang="en-US"/>
          </a:p>
        </p:txBody>
      </p:sp>
    </p:spTree>
    <p:extLst>
      <p:ext uri="{BB962C8B-B14F-4D97-AF65-F5344CB8AC3E}">
        <p14:creationId xmlns:p14="http://schemas.microsoft.com/office/powerpoint/2010/main" val="1825638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E68D42-B7E9-8946-95A8-7EBA2D61B4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72AB49-9DD2-2044-AFA0-D431FCA9F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CF540-8B6E-5B4D-946F-A63D0F9FD456}"/>
              </a:ext>
            </a:extLst>
          </p:cNvPr>
          <p:cNvSpPr>
            <a:spLocks noGrp="1" noChangeArrowheads="1"/>
          </p:cNvSpPr>
          <p:nvPr>
            <p:ph type="sldNum" sz="quarter" idx="12"/>
          </p:nvPr>
        </p:nvSpPr>
        <p:spPr>
          <a:ln/>
        </p:spPr>
        <p:txBody>
          <a:bodyPr/>
          <a:lstStyle>
            <a:lvl1pPr>
              <a:defRPr/>
            </a:lvl1pPr>
          </a:lstStyle>
          <a:p>
            <a:fld id="{9C112886-61A1-8E49-BF72-04AF7B525CD6}" type="slidenum">
              <a:rPr lang="en-US" altLang="en-US"/>
              <a:pPr/>
              <a:t>‹#›</a:t>
            </a:fld>
            <a:endParaRPr lang="en-US" altLang="en-US"/>
          </a:p>
        </p:txBody>
      </p:sp>
    </p:spTree>
    <p:extLst>
      <p:ext uri="{BB962C8B-B14F-4D97-AF65-F5344CB8AC3E}">
        <p14:creationId xmlns:p14="http://schemas.microsoft.com/office/powerpoint/2010/main" val="376303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40AB25-C0CB-6B40-B569-496FF1DA94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6ABCB7-8F22-394A-AAED-FA877BF6E2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40659FE-CFD0-2A45-95DA-8EB30FFF6DBC}"/>
              </a:ext>
            </a:extLst>
          </p:cNvPr>
          <p:cNvSpPr>
            <a:spLocks noGrp="1" noChangeArrowheads="1"/>
          </p:cNvSpPr>
          <p:nvPr>
            <p:ph type="sldNum" sz="quarter" idx="12"/>
          </p:nvPr>
        </p:nvSpPr>
        <p:spPr>
          <a:ln/>
        </p:spPr>
        <p:txBody>
          <a:bodyPr/>
          <a:lstStyle>
            <a:lvl1pPr>
              <a:defRPr/>
            </a:lvl1pPr>
          </a:lstStyle>
          <a:p>
            <a:fld id="{1BDF71EF-3702-1C4D-9C10-2AD32B9BDE8E}" type="slidenum">
              <a:rPr lang="en-US" altLang="en-US"/>
              <a:pPr/>
              <a:t>‹#›</a:t>
            </a:fld>
            <a:endParaRPr lang="en-US" altLang="en-US"/>
          </a:p>
        </p:txBody>
      </p:sp>
    </p:spTree>
    <p:extLst>
      <p:ext uri="{BB962C8B-B14F-4D97-AF65-F5344CB8AC3E}">
        <p14:creationId xmlns:p14="http://schemas.microsoft.com/office/powerpoint/2010/main" val="13212201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48CAC2-A1D0-A541-9B96-CD778D051A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FEBD9C-3192-5F4C-B2E3-AC86700478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1607E6-D379-2E4D-8C95-AD75F68AE6FC}"/>
              </a:ext>
            </a:extLst>
          </p:cNvPr>
          <p:cNvSpPr>
            <a:spLocks noGrp="1" noChangeArrowheads="1"/>
          </p:cNvSpPr>
          <p:nvPr>
            <p:ph type="sldNum" sz="quarter" idx="12"/>
          </p:nvPr>
        </p:nvSpPr>
        <p:spPr>
          <a:ln/>
        </p:spPr>
        <p:txBody>
          <a:bodyPr/>
          <a:lstStyle>
            <a:lvl1pPr>
              <a:defRPr/>
            </a:lvl1pPr>
          </a:lstStyle>
          <a:p>
            <a:fld id="{A99DE48B-8644-804F-BD3E-8B3A2529246A}" type="slidenum">
              <a:rPr lang="en-US" altLang="en-US"/>
              <a:pPr/>
              <a:t>‹#›</a:t>
            </a:fld>
            <a:endParaRPr lang="en-US" altLang="en-US"/>
          </a:p>
        </p:txBody>
      </p:sp>
    </p:spTree>
    <p:extLst>
      <p:ext uri="{BB962C8B-B14F-4D97-AF65-F5344CB8AC3E}">
        <p14:creationId xmlns:p14="http://schemas.microsoft.com/office/powerpoint/2010/main" val="3202293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E25BA5-8AEF-DB40-B54E-F99AB1BCBD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CF3783D-3DAE-9745-8025-2A44D1897D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3F2AD75-F48E-3648-B99D-279176A78C0F}"/>
              </a:ext>
            </a:extLst>
          </p:cNvPr>
          <p:cNvSpPr>
            <a:spLocks noGrp="1" noChangeArrowheads="1"/>
          </p:cNvSpPr>
          <p:nvPr>
            <p:ph type="sldNum" sz="quarter" idx="12"/>
          </p:nvPr>
        </p:nvSpPr>
        <p:spPr>
          <a:ln/>
        </p:spPr>
        <p:txBody>
          <a:bodyPr/>
          <a:lstStyle>
            <a:lvl1pPr>
              <a:defRPr/>
            </a:lvl1pPr>
          </a:lstStyle>
          <a:p>
            <a:fld id="{2FB15BA1-1835-7540-B786-E105DC50AA87}" type="slidenum">
              <a:rPr lang="en-US" altLang="en-US"/>
              <a:pPr/>
              <a:t>‹#›</a:t>
            </a:fld>
            <a:endParaRPr lang="en-US" altLang="en-US"/>
          </a:p>
        </p:txBody>
      </p:sp>
    </p:spTree>
    <p:extLst>
      <p:ext uri="{BB962C8B-B14F-4D97-AF65-F5344CB8AC3E}">
        <p14:creationId xmlns:p14="http://schemas.microsoft.com/office/powerpoint/2010/main" val="3588461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A2171DC-85F1-AD4D-BCCE-F07BC4DBD80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07E5F5-F0ED-B745-8331-A10200241B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04DDC66-2FDC-024E-B1AC-064194B91D2C}"/>
              </a:ext>
            </a:extLst>
          </p:cNvPr>
          <p:cNvSpPr>
            <a:spLocks noGrp="1" noChangeArrowheads="1"/>
          </p:cNvSpPr>
          <p:nvPr>
            <p:ph type="sldNum" sz="quarter" idx="12"/>
          </p:nvPr>
        </p:nvSpPr>
        <p:spPr>
          <a:ln/>
        </p:spPr>
        <p:txBody>
          <a:bodyPr/>
          <a:lstStyle>
            <a:lvl1pPr>
              <a:defRPr/>
            </a:lvl1pPr>
          </a:lstStyle>
          <a:p>
            <a:fld id="{CDC54AD2-4C19-FC4B-9672-53458CAA6253}" type="slidenum">
              <a:rPr lang="en-US" altLang="en-US"/>
              <a:pPr/>
              <a:t>‹#›</a:t>
            </a:fld>
            <a:endParaRPr lang="en-US" altLang="en-US"/>
          </a:p>
        </p:txBody>
      </p:sp>
    </p:spTree>
    <p:extLst>
      <p:ext uri="{BB962C8B-B14F-4D97-AF65-F5344CB8AC3E}">
        <p14:creationId xmlns:p14="http://schemas.microsoft.com/office/powerpoint/2010/main" val="2622107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213001-F2D1-5F46-BA08-510DF77CFC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294ED77-ECC3-904A-A94C-F6B66664BF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7BD4710-2583-DE4B-ABE5-DDDA743BDB1E}"/>
              </a:ext>
            </a:extLst>
          </p:cNvPr>
          <p:cNvSpPr>
            <a:spLocks noGrp="1" noChangeArrowheads="1"/>
          </p:cNvSpPr>
          <p:nvPr>
            <p:ph type="sldNum" sz="quarter" idx="12"/>
          </p:nvPr>
        </p:nvSpPr>
        <p:spPr>
          <a:ln/>
        </p:spPr>
        <p:txBody>
          <a:bodyPr/>
          <a:lstStyle>
            <a:lvl1pPr>
              <a:defRPr/>
            </a:lvl1pPr>
          </a:lstStyle>
          <a:p>
            <a:fld id="{24F893F3-E786-1F40-99EA-B4FDDBA66FAD}" type="slidenum">
              <a:rPr lang="en-US" altLang="en-US"/>
              <a:pPr/>
              <a:t>‹#›</a:t>
            </a:fld>
            <a:endParaRPr lang="en-US" altLang="en-US"/>
          </a:p>
        </p:txBody>
      </p:sp>
    </p:spTree>
    <p:extLst>
      <p:ext uri="{BB962C8B-B14F-4D97-AF65-F5344CB8AC3E}">
        <p14:creationId xmlns:p14="http://schemas.microsoft.com/office/powerpoint/2010/main" val="1750391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F1F8A8-6F5B-9E42-A99A-9D850DC9F7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63D302-31D9-3D41-8DC7-BA62511CC9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0906D6-C449-DF46-B78D-608A83CC588E}"/>
              </a:ext>
            </a:extLst>
          </p:cNvPr>
          <p:cNvSpPr>
            <a:spLocks noGrp="1" noChangeArrowheads="1"/>
          </p:cNvSpPr>
          <p:nvPr>
            <p:ph type="sldNum" sz="quarter" idx="12"/>
          </p:nvPr>
        </p:nvSpPr>
        <p:spPr>
          <a:ln/>
        </p:spPr>
        <p:txBody>
          <a:bodyPr/>
          <a:lstStyle>
            <a:lvl1pPr>
              <a:defRPr/>
            </a:lvl1pPr>
          </a:lstStyle>
          <a:p>
            <a:fld id="{9DFCC7F5-18FD-7646-9002-4F07A7B384AD}" type="slidenum">
              <a:rPr lang="en-US" altLang="en-US"/>
              <a:pPr/>
              <a:t>‹#›</a:t>
            </a:fld>
            <a:endParaRPr lang="en-US" altLang="en-US"/>
          </a:p>
        </p:txBody>
      </p:sp>
    </p:spTree>
    <p:extLst>
      <p:ext uri="{BB962C8B-B14F-4D97-AF65-F5344CB8AC3E}">
        <p14:creationId xmlns:p14="http://schemas.microsoft.com/office/powerpoint/2010/main" val="39967647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1683C0-E6EE-394C-99D0-A1FD051BFF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C6E9E6E-61E4-8D48-AC32-31CD46B6CB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3D54D8-EDDB-8A44-B209-6AED07D36812}"/>
              </a:ext>
            </a:extLst>
          </p:cNvPr>
          <p:cNvSpPr>
            <a:spLocks noGrp="1" noChangeArrowheads="1"/>
          </p:cNvSpPr>
          <p:nvPr>
            <p:ph type="sldNum" sz="quarter" idx="12"/>
          </p:nvPr>
        </p:nvSpPr>
        <p:spPr>
          <a:ln/>
        </p:spPr>
        <p:txBody>
          <a:bodyPr/>
          <a:lstStyle>
            <a:lvl1pPr>
              <a:defRPr/>
            </a:lvl1pPr>
          </a:lstStyle>
          <a:p>
            <a:fld id="{BDA1BFD2-066B-BF4B-A24F-A7099E4E9913}" type="slidenum">
              <a:rPr lang="en-US" altLang="en-US"/>
              <a:pPr/>
              <a:t>‹#›</a:t>
            </a:fld>
            <a:endParaRPr lang="en-US" altLang="en-US"/>
          </a:p>
        </p:txBody>
      </p:sp>
    </p:spTree>
    <p:extLst>
      <p:ext uri="{BB962C8B-B14F-4D97-AF65-F5344CB8AC3E}">
        <p14:creationId xmlns:p14="http://schemas.microsoft.com/office/powerpoint/2010/main" val="3030974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D3C62C-D96D-604B-9C6F-CE3E30F484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8CBADE-1896-F44B-8341-57E5475D1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5F840B-E593-8344-8953-8BF3C794C345}"/>
              </a:ext>
            </a:extLst>
          </p:cNvPr>
          <p:cNvSpPr>
            <a:spLocks noGrp="1" noChangeArrowheads="1"/>
          </p:cNvSpPr>
          <p:nvPr>
            <p:ph type="sldNum" sz="quarter" idx="12"/>
          </p:nvPr>
        </p:nvSpPr>
        <p:spPr>
          <a:ln/>
        </p:spPr>
        <p:txBody>
          <a:bodyPr/>
          <a:lstStyle>
            <a:lvl1pPr>
              <a:defRPr/>
            </a:lvl1pPr>
          </a:lstStyle>
          <a:p>
            <a:fld id="{40351AD6-2553-294F-8CA4-208371ACF421}" type="slidenum">
              <a:rPr lang="en-US" altLang="en-US"/>
              <a:pPr/>
              <a:t>‹#›</a:t>
            </a:fld>
            <a:endParaRPr lang="en-US" altLang="en-US"/>
          </a:p>
        </p:txBody>
      </p:sp>
    </p:spTree>
    <p:extLst>
      <p:ext uri="{BB962C8B-B14F-4D97-AF65-F5344CB8AC3E}">
        <p14:creationId xmlns:p14="http://schemas.microsoft.com/office/powerpoint/2010/main" val="39454784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5F2BDC-8D25-2741-81C1-09D6D47E60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84C46C-B795-CD4D-AA06-1554BF5CD1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0F39C3-B29F-8640-B233-F33A1DD7CD9F}"/>
              </a:ext>
            </a:extLst>
          </p:cNvPr>
          <p:cNvSpPr>
            <a:spLocks noGrp="1" noChangeArrowheads="1"/>
          </p:cNvSpPr>
          <p:nvPr>
            <p:ph type="sldNum" sz="quarter" idx="12"/>
          </p:nvPr>
        </p:nvSpPr>
        <p:spPr>
          <a:ln/>
        </p:spPr>
        <p:txBody>
          <a:bodyPr/>
          <a:lstStyle>
            <a:lvl1pPr>
              <a:defRPr/>
            </a:lvl1pPr>
          </a:lstStyle>
          <a:p>
            <a:fld id="{AECBCC96-72DF-E04E-B38A-DF7944B356AF}" type="slidenum">
              <a:rPr lang="en-US" altLang="en-US"/>
              <a:pPr/>
              <a:t>‹#›</a:t>
            </a:fld>
            <a:endParaRPr lang="en-US" altLang="en-US"/>
          </a:p>
        </p:txBody>
      </p:sp>
    </p:spTree>
    <p:extLst>
      <p:ext uri="{BB962C8B-B14F-4D97-AF65-F5344CB8AC3E}">
        <p14:creationId xmlns:p14="http://schemas.microsoft.com/office/powerpoint/2010/main" val="37302048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148C49D-7AA9-2C4C-8B01-870FD792D91D}"/>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2ACB9858-C65C-EB47-8A8D-DAA3FC7956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grpSp>
          <p:nvGrpSpPr>
            <p:cNvPr id="6" name="Group 4">
              <a:extLst>
                <a:ext uri="{FF2B5EF4-FFF2-40B4-BE49-F238E27FC236}">
                  <a16:creationId xmlns:a16="http://schemas.microsoft.com/office/drawing/2014/main" id="{E8BF7FC7-9638-5A4E-9F9A-0B4CFB868B14}"/>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C3D3F716-FF7C-AA47-811D-2A6A47F7187C}"/>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6">
                <a:extLst>
                  <a:ext uri="{FF2B5EF4-FFF2-40B4-BE49-F238E27FC236}">
                    <a16:creationId xmlns:a16="http://schemas.microsoft.com/office/drawing/2014/main" id="{5BC6833B-E478-A64E-AFC0-02F278C09E51}"/>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7">
                <a:extLst>
                  <a:ext uri="{FF2B5EF4-FFF2-40B4-BE49-F238E27FC236}">
                    <a16:creationId xmlns:a16="http://schemas.microsoft.com/office/drawing/2014/main" id="{6E04F49D-7388-344B-B9E3-8AF50AC15466}"/>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Rectangle 8">
                <a:extLst>
                  <a:ext uri="{FF2B5EF4-FFF2-40B4-BE49-F238E27FC236}">
                    <a16:creationId xmlns:a16="http://schemas.microsoft.com/office/drawing/2014/main" id="{62D5546E-0E64-7246-8D5F-7B55052C98C1}"/>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9">
                <a:extLst>
                  <a:ext uri="{FF2B5EF4-FFF2-40B4-BE49-F238E27FC236}">
                    <a16:creationId xmlns:a16="http://schemas.microsoft.com/office/drawing/2014/main" id="{DD1D05C6-3776-C04D-A143-CA1E27F7EB3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Rectangle 10">
                <a:extLst>
                  <a:ext uri="{FF2B5EF4-FFF2-40B4-BE49-F238E27FC236}">
                    <a16:creationId xmlns:a16="http://schemas.microsoft.com/office/drawing/2014/main" id="{DEF318ED-F101-8640-BBC4-EE11203CEA1B}"/>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11">
                <a:extLst>
                  <a:ext uri="{FF2B5EF4-FFF2-40B4-BE49-F238E27FC236}">
                    <a16:creationId xmlns:a16="http://schemas.microsoft.com/office/drawing/2014/main" id="{0FDB9631-288A-7848-BB4E-63AE7F23E8B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12">
                <a:extLst>
                  <a:ext uri="{FF2B5EF4-FFF2-40B4-BE49-F238E27FC236}">
                    <a16:creationId xmlns:a16="http://schemas.microsoft.com/office/drawing/2014/main" id="{EA42FF01-8EE3-9543-ABDB-7C061132AD62}"/>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13">
                <a:extLst>
                  <a:ext uri="{FF2B5EF4-FFF2-40B4-BE49-F238E27FC236}">
                    <a16:creationId xmlns:a16="http://schemas.microsoft.com/office/drawing/2014/main" id="{D69686F1-F16D-C24F-97A5-67EA290AA23E}"/>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14">
                <a:extLst>
                  <a:ext uri="{FF2B5EF4-FFF2-40B4-BE49-F238E27FC236}">
                    <a16:creationId xmlns:a16="http://schemas.microsoft.com/office/drawing/2014/main" id="{1058C3E1-1DA9-A64C-8C5A-6E5A627E6EF7}"/>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Rectangle 15">
                <a:extLst>
                  <a:ext uri="{FF2B5EF4-FFF2-40B4-BE49-F238E27FC236}">
                    <a16:creationId xmlns:a16="http://schemas.microsoft.com/office/drawing/2014/main" id="{D0B7B493-D172-8243-AA6D-40BFBD1E3B4D}"/>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Rectangle 16">
                <a:extLst>
                  <a:ext uri="{FF2B5EF4-FFF2-40B4-BE49-F238E27FC236}">
                    <a16:creationId xmlns:a16="http://schemas.microsoft.com/office/drawing/2014/main" id="{FEE7F033-72FF-FE48-910F-0C409AEBC64F}"/>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Rectangle 17">
                <a:extLst>
                  <a:ext uri="{FF2B5EF4-FFF2-40B4-BE49-F238E27FC236}">
                    <a16:creationId xmlns:a16="http://schemas.microsoft.com/office/drawing/2014/main" id="{6726EE8A-CBD8-244C-BBEE-E1236F71980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 name="Rectangle 18">
                <a:extLst>
                  <a:ext uri="{FF2B5EF4-FFF2-40B4-BE49-F238E27FC236}">
                    <a16:creationId xmlns:a16="http://schemas.microsoft.com/office/drawing/2014/main" id="{2C45BF9A-7924-8B46-A6EA-56D19CD5843F}"/>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 name="Rectangle 19">
                <a:extLst>
                  <a:ext uri="{FF2B5EF4-FFF2-40B4-BE49-F238E27FC236}">
                    <a16:creationId xmlns:a16="http://schemas.microsoft.com/office/drawing/2014/main" id="{3AFA5008-0FC5-384F-8ACB-DBE5B7A883EA}"/>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Rectangle 20">
                <a:extLst>
                  <a:ext uri="{FF2B5EF4-FFF2-40B4-BE49-F238E27FC236}">
                    <a16:creationId xmlns:a16="http://schemas.microsoft.com/office/drawing/2014/main" id="{D47F88C0-4756-AC43-BBFE-18F40C85D57E}"/>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Rectangle 21">
                <a:extLst>
                  <a:ext uri="{FF2B5EF4-FFF2-40B4-BE49-F238E27FC236}">
                    <a16:creationId xmlns:a16="http://schemas.microsoft.com/office/drawing/2014/main" id="{E43C080C-5BC8-834C-8949-3A20F011DF9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 name="Rectangle 22">
                <a:extLst>
                  <a:ext uri="{FF2B5EF4-FFF2-40B4-BE49-F238E27FC236}">
                    <a16:creationId xmlns:a16="http://schemas.microsoft.com/office/drawing/2014/main" id="{55E781E7-FB2F-8243-92AE-C2FDFC1B6C5D}"/>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 name="Rectangle 23">
                <a:extLst>
                  <a:ext uri="{FF2B5EF4-FFF2-40B4-BE49-F238E27FC236}">
                    <a16:creationId xmlns:a16="http://schemas.microsoft.com/office/drawing/2014/main" id="{60F2B803-7AB4-5345-A754-A8697F12A390}"/>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 name="Rectangle 24">
                <a:extLst>
                  <a:ext uri="{FF2B5EF4-FFF2-40B4-BE49-F238E27FC236}">
                    <a16:creationId xmlns:a16="http://schemas.microsoft.com/office/drawing/2014/main" id="{3923D485-6AF2-254D-A6BA-21CBFF3F099C}"/>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 name="Rectangle 25">
                <a:extLst>
                  <a:ext uri="{FF2B5EF4-FFF2-40B4-BE49-F238E27FC236}">
                    <a16:creationId xmlns:a16="http://schemas.microsoft.com/office/drawing/2014/main" id="{FA702760-0422-9E4B-9430-5E9D022FDE6B}"/>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 name="Rectangle 26">
                <a:extLst>
                  <a:ext uri="{FF2B5EF4-FFF2-40B4-BE49-F238E27FC236}">
                    <a16:creationId xmlns:a16="http://schemas.microsoft.com/office/drawing/2014/main" id="{06AE531B-8977-BF44-BC41-37B85C44D0F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 name="Rectangle 27">
                <a:extLst>
                  <a:ext uri="{FF2B5EF4-FFF2-40B4-BE49-F238E27FC236}">
                    <a16:creationId xmlns:a16="http://schemas.microsoft.com/office/drawing/2014/main" id="{79870DF0-E46A-EB4D-A444-9EB47736BAFF}"/>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 name="Rectangle 28">
                <a:extLst>
                  <a:ext uri="{FF2B5EF4-FFF2-40B4-BE49-F238E27FC236}">
                    <a16:creationId xmlns:a16="http://schemas.microsoft.com/office/drawing/2014/main" id="{E8BD47A1-6D82-6B41-9F27-9EB4D5D2A4D0}"/>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 name="Rectangle 29">
                <a:extLst>
                  <a:ext uri="{FF2B5EF4-FFF2-40B4-BE49-F238E27FC236}">
                    <a16:creationId xmlns:a16="http://schemas.microsoft.com/office/drawing/2014/main" id="{CBDEE2C4-F652-B046-B867-351D2636A71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 name="Rectangle 30">
                <a:extLst>
                  <a:ext uri="{FF2B5EF4-FFF2-40B4-BE49-F238E27FC236}">
                    <a16:creationId xmlns:a16="http://schemas.microsoft.com/office/drawing/2014/main" id="{AE92C866-5456-964F-8EB5-A9DEC990C50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Rectangle 31">
                <a:extLst>
                  <a:ext uri="{FF2B5EF4-FFF2-40B4-BE49-F238E27FC236}">
                    <a16:creationId xmlns:a16="http://schemas.microsoft.com/office/drawing/2014/main" id="{91213EE1-FE0E-884D-B525-49FBEEE2B6E1}"/>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Rectangle 32">
                <a:extLst>
                  <a:ext uri="{FF2B5EF4-FFF2-40B4-BE49-F238E27FC236}">
                    <a16:creationId xmlns:a16="http://schemas.microsoft.com/office/drawing/2014/main" id="{454033B4-1139-5340-9ADE-470B74EB3B71}"/>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Rectangle 33">
                <a:extLst>
                  <a:ext uri="{FF2B5EF4-FFF2-40B4-BE49-F238E27FC236}">
                    <a16:creationId xmlns:a16="http://schemas.microsoft.com/office/drawing/2014/main" id="{230514D4-A7EE-E842-A2C4-C30CD06D33E5}"/>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03B8F81B-4346-0540-8C3C-F67D52183F0B}"/>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1181DA94-4F95-9A48-8AAB-EFC5E47C61DF}"/>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E267E186-CCB7-8F46-B379-0B66D845AB2D}"/>
              </a:ext>
            </a:extLst>
          </p:cNvPr>
          <p:cNvSpPr>
            <a:spLocks noGrp="1" noChangeArrowheads="1"/>
          </p:cNvSpPr>
          <p:nvPr>
            <p:ph type="sldNum" sz="quarter" idx="12"/>
          </p:nvPr>
        </p:nvSpPr>
        <p:spPr/>
        <p:txBody>
          <a:bodyPr/>
          <a:lstStyle>
            <a:lvl1pPr>
              <a:defRPr>
                <a:solidFill>
                  <a:srgbClr val="FFFFFF"/>
                </a:solidFill>
              </a:defRPr>
            </a:lvl1pPr>
          </a:lstStyle>
          <a:p>
            <a:fld id="{AB5931B7-A5B8-F244-9561-A10FBE85941E}" type="slidenum">
              <a:rPr lang="en-US" altLang="en-US"/>
              <a:pPr/>
              <a:t>‹#›</a:t>
            </a:fld>
            <a:endParaRPr lang="en-US" altLang="en-US"/>
          </a:p>
        </p:txBody>
      </p:sp>
    </p:spTree>
    <p:extLst>
      <p:ext uri="{BB962C8B-B14F-4D97-AF65-F5344CB8AC3E}">
        <p14:creationId xmlns:p14="http://schemas.microsoft.com/office/powerpoint/2010/main" val="3358410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EF97C66F-A2FE-C748-B42B-24A824EAA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7C774C75-278D-3F45-A2A5-E2D12F1ECC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2E494BC2-DB03-2B48-9D0F-A70A75E5A9BA}"/>
              </a:ext>
            </a:extLst>
          </p:cNvPr>
          <p:cNvSpPr>
            <a:spLocks noGrp="1" noChangeArrowheads="1"/>
          </p:cNvSpPr>
          <p:nvPr>
            <p:ph type="sldNum" sz="quarter" idx="12"/>
          </p:nvPr>
        </p:nvSpPr>
        <p:spPr>
          <a:ln/>
        </p:spPr>
        <p:txBody>
          <a:bodyPr/>
          <a:lstStyle>
            <a:lvl1pPr>
              <a:defRPr/>
            </a:lvl1pPr>
          </a:lstStyle>
          <a:p>
            <a:fld id="{395F742A-27B4-E243-A808-5C3AF00E3013}" type="slidenum">
              <a:rPr lang="en-US" altLang="en-US"/>
              <a:pPr/>
              <a:t>‹#›</a:t>
            </a:fld>
            <a:endParaRPr lang="en-US" altLang="en-US"/>
          </a:p>
        </p:txBody>
      </p:sp>
    </p:spTree>
    <p:extLst>
      <p:ext uri="{BB962C8B-B14F-4D97-AF65-F5344CB8AC3E}">
        <p14:creationId xmlns:p14="http://schemas.microsoft.com/office/powerpoint/2010/main" val="391730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570DA5-F35D-034A-81B5-516264DDB1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0B6C2A-3D00-8D42-A7CD-C70180515B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16843F-592D-5742-9D40-5C63ADA64EFA}"/>
              </a:ext>
            </a:extLst>
          </p:cNvPr>
          <p:cNvSpPr>
            <a:spLocks noGrp="1" noChangeArrowheads="1"/>
          </p:cNvSpPr>
          <p:nvPr>
            <p:ph type="sldNum" sz="quarter" idx="12"/>
          </p:nvPr>
        </p:nvSpPr>
        <p:spPr>
          <a:ln/>
        </p:spPr>
        <p:txBody>
          <a:bodyPr/>
          <a:lstStyle>
            <a:lvl1pPr>
              <a:defRPr/>
            </a:lvl1pPr>
          </a:lstStyle>
          <a:p>
            <a:fld id="{2F59CCD5-43B6-9D40-A066-A8E45E95B864}" type="slidenum">
              <a:rPr lang="en-US" altLang="en-US"/>
              <a:pPr/>
              <a:t>‹#›</a:t>
            </a:fld>
            <a:endParaRPr lang="en-US" altLang="en-US"/>
          </a:p>
        </p:txBody>
      </p:sp>
    </p:spTree>
    <p:extLst>
      <p:ext uri="{BB962C8B-B14F-4D97-AF65-F5344CB8AC3E}">
        <p14:creationId xmlns:p14="http://schemas.microsoft.com/office/powerpoint/2010/main" val="9867900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B9FAAA61-9925-9B44-B5B9-CA05C527EA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DACB5B1E-B482-2F48-9027-0CBCE9316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885D232B-4853-4940-BB79-29EC0DC646F9}"/>
              </a:ext>
            </a:extLst>
          </p:cNvPr>
          <p:cNvSpPr>
            <a:spLocks noGrp="1" noChangeArrowheads="1"/>
          </p:cNvSpPr>
          <p:nvPr>
            <p:ph type="sldNum" sz="quarter" idx="12"/>
          </p:nvPr>
        </p:nvSpPr>
        <p:spPr>
          <a:ln/>
        </p:spPr>
        <p:txBody>
          <a:bodyPr/>
          <a:lstStyle>
            <a:lvl1pPr>
              <a:defRPr/>
            </a:lvl1pPr>
          </a:lstStyle>
          <a:p>
            <a:fld id="{521579D3-ED57-D24F-BC37-AB87493C9ED9}" type="slidenum">
              <a:rPr lang="en-US" altLang="en-US"/>
              <a:pPr/>
              <a:t>‹#›</a:t>
            </a:fld>
            <a:endParaRPr lang="en-US" altLang="en-US"/>
          </a:p>
        </p:txBody>
      </p:sp>
    </p:spTree>
    <p:extLst>
      <p:ext uri="{BB962C8B-B14F-4D97-AF65-F5344CB8AC3E}">
        <p14:creationId xmlns:p14="http://schemas.microsoft.com/office/powerpoint/2010/main" val="3937943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A8197BE1-BFAA-EB40-A629-C851DAEC83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4F1D1-18EF-F743-9513-6E2E5D275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8E448046-C7D0-CF44-B6B7-F8D78750142A}"/>
              </a:ext>
            </a:extLst>
          </p:cNvPr>
          <p:cNvSpPr>
            <a:spLocks noGrp="1" noChangeArrowheads="1"/>
          </p:cNvSpPr>
          <p:nvPr>
            <p:ph type="sldNum" sz="quarter" idx="12"/>
          </p:nvPr>
        </p:nvSpPr>
        <p:spPr>
          <a:ln/>
        </p:spPr>
        <p:txBody>
          <a:bodyPr/>
          <a:lstStyle>
            <a:lvl1pPr>
              <a:defRPr/>
            </a:lvl1pPr>
          </a:lstStyle>
          <a:p>
            <a:fld id="{EFFAF09F-1F8A-A24A-AF73-05EF5630CF62}" type="slidenum">
              <a:rPr lang="en-US" altLang="en-US"/>
              <a:pPr/>
              <a:t>‹#›</a:t>
            </a:fld>
            <a:endParaRPr lang="en-US" altLang="en-US"/>
          </a:p>
        </p:txBody>
      </p:sp>
    </p:spTree>
    <p:extLst>
      <p:ext uri="{BB962C8B-B14F-4D97-AF65-F5344CB8AC3E}">
        <p14:creationId xmlns:p14="http://schemas.microsoft.com/office/powerpoint/2010/main" val="26660600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7C8953E2-8971-FC40-BE3C-FF3301FBD2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36606886-CC68-F441-AEDD-150A818D2F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DBBBB6AE-9C33-D347-81CA-EE5D969AA41F}"/>
              </a:ext>
            </a:extLst>
          </p:cNvPr>
          <p:cNvSpPr>
            <a:spLocks noGrp="1" noChangeArrowheads="1"/>
          </p:cNvSpPr>
          <p:nvPr>
            <p:ph type="sldNum" sz="quarter" idx="12"/>
          </p:nvPr>
        </p:nvSpPr>
        <p:spPr>
          <a:ln/>
        </p:spPr>
        <p:txBody>
          <a:bodyPr/>
          <a:lstStyle>
            <a:lvl1pPr>
              <a:defRPr/>
            </a:lvl1pPr>
          </a:lstStyle>
          <a:p>
            <a:fld id="{6A2A5515-941A-344E-BC67-A8147AB74951}" type="slidenum">
              <a:rPr lang="en-US" altLang="en-US"/>
              <a:pPr/>
              <a:t>‹#›</a:t>
            </a:fld>
            <a:endParaRPr lang="en-US" altLang="en-US"/>
          </a:p>
        </p:txBody>
      </p:sp>
    </p:spTree>
    <p:extLst>
      <p:ext uri="{BB962C8B-B14F-4D97-AF65-F5344CB8AC3E}">
        <p14:creationId xmlns:p14="http://schemas.microsoft.com/office/powerpoint/2010/main" val="3404422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882F3FA-5EDB-3C4D-958D-248F482944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27CF1F3-B177-E74F-8787-91D2449499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06B37C3-CDB0-AC4C-8A1D-C02CD362758F}"/>
              </a:ext>
            </a:extLst>
          </p:cNvPr>
          <p:cNvSpPr>
            <a:spLocks noGrp="1" noChangeArrowheads="1"/>
          </p:cNvSpPr>
          <p:nvPr>
            <p:ph type="sldNum" sz="quarter" idx="12"/>
          </p:nvPr>
        </p:nvSpPr>
        <p:spPr>
          <a:ln/>
        </p:spPr>
        <p:txBody>
          <a:bodyPr/>
          <a:lstStyle>
            <a:lvl1pPr>
              <a:defRPr/>
            </a:lvl1pPr>
          </a:lstStyle>
          <a:p>
            <a:fld id="{FF6C8A9D-29CF-5F47-B192-48C04A5DD909}" type="slidenum">
              <a:rPr lang="en-US" altLang="en-US"/>
              <a:pPr/>
              <a:t>‹#›</a:t>
            </a:fld>
            <a:endParaRPr lang="en-US" altLang="en-US"/>
          </a:p>
        </p:txBody>
      </p:sp>
    </p:spTree>
    <p:extLst>
      <p:ext uri="{BB962C8B-B14F-4D97-AF65-F5344CB8AC3E}">
        <p14:creationId xmlns:p14="http://schemas.microsoft.com/office/powerpoint/2010/main" val="2951752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8E8D3CD-E2B9-8F43-AFE1-9CD10149828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4A3F8577-152E-8D4A-A91F-3C91D3618D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9746EFAB-3A41-DE45-8C21-2C0C768888DD}"/>
              </a:ext>
            </a:extLst>
          </p:cNvPr>
          <p:cNvSpPr>
            <a:spLocks noGrp="1" noChangeArrowheads="1"/>
          </p:cNvSpPr>
          <p:nvPr>
            <p:ph type="sldNum" sz="quarter" idx="12"/>
          </p:nvPr>
        </p:nvSpPr>
        <p:spPr>
          <a:ln/>
        </p:spPr>
        <p:txBody>
          <a:bodyPr/>
          <a:lstStyle>
            <a:lvl1pPr>
              <a:defRPr/>
            </a:lvl1pPr>
          </a:lstStyle>
          <a:p>
            <a:fld id="{142D6660-BBFB-0640-8F29-5FAE16672694}" type="slidenum">
              <a:rPr lang="en-US" altLang="en-US"/>
              <a:pPr/>
              <a:t>‹#›</a:t>
            </a:fld>
            <a:endParaRPr lang="en-US" altLang="en-US"/>
          </a:p>
        </p:txBody>
      </p:sp>
    </p:spTree>
    <p:extLst>
      <p:ext uri="{BB962C8B-B14F-4D97-AF65-F5344CB8AC3E}">
        <p14:creationId xmlns:p14="http://schemas.microsoft.com/office/powerpoint/2010/main" val="18661359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96812E3B-817A-654E-BA83-C1498C198C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75F35BC1-86AB-C94A-818E-9D71D7FB4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FEC1E67-B572-6445-BA8C-C7053B4D0DFB}"/>
              </a:ext>
            </a:extLst>
          </p:cNvPr>
          <p:cNvSpPr>
            <a:spLocks noGrp="1" noChangeArrowheads="1"/>
          </p:cNvSpPr>
          <p:nvPr>
            <p:ph type="sldNum" sz="quarter" idx="12"/>
          </p:nvPr>
        </p:nvSpPr>
        <p:spPr>
          <a:ln/>
        </p:spPr>
        <p:txBody>
          <a:bodyPr/>
          <a:lstStyle>
            <a:lvl1pPr>
              <a:defRPr/>
            </a:lvl1pPr>
          </a:lstStyle>
          <a:p>
            <a:fld id="{D659617A-7BE0-274A-AEAC-59AF2A9A3EF1}" type="slidenum">
              <a:rPr lang="en-US" altLang="en-US"/>
              <a:pPr/>
              <a:t>‹#›</a:t>
            </a:fld>
            <a:endParaRPr lang="en-US" altLang="en-US"/>
          </a:p>
        </p:txBody>
      </p:sp>
    </p:spTree>
    <p:extLst>
      <p:ext uri="{BB962C8B-B14F-4D97-AF65-F5344CB8AC3E}">
        <p14:creationId xmlns:p14="http://schemas.microsoft.com/office/powerpoint/2010/main" val="4184365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F273BD8E-4E94-0F45-B8CD-4CC4B76431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79B8B4AD-AF15-AE41-820A-8AA3C968F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A3D68C57-F471-9B4B-8CEB-5CBC5B077AE3}"/>
              </a:ext>
            </a:extLst>
          </p:cNvPr>
          <p:cNvSpPr>
            <a:spLocks noGrp="1" noChangeArrowheads="1"/>
          </p:cNvSpPr>
          <p:nvPr>
            <p:ph type="sldNum" sz="quarter" idx="12"/>
          </p:nvPr>
        </p:nvSpPr>
        <p:spPr>
          <a:ln/>
        </p:spPr>
        <p:txBody>
          <a:bodyPr/>
          <a:lstStyle>
            <a:lvl1pPr>
              <a:defRPr/>
            </a:lvl1pPr>
          </a:lstStyle>
          <a:p>
            <a:fld id="{259E1656-957C-FC4C-B558-31D03CF120DD}" type="slidenum">
              <a:rPr lang="en-US" altLang="en-US"/>
              <a:pPr/>
              <a:t>‹#›</a:t>
            </a:fld>
            <a:endParaRPr lang="en-US" altLang="en-US"/>
          </a:p>
        </p:txBody>
      </p:sp>
    </p:spTree>
    <p:extLst>
      <p:ext uri="{BB962C8B-B14F-4D97-AF65-F5344CB8AC3E}">
        <p14:creationId xmlns:p14="http://schemas.microsoft.com/office/powerpoint/2010/main" val="1175125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8DA5677A-6EDA-354E-9631-FE2D612C0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D4362CF2-FDC9-724F-9240-D6B988ECB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CD79638-9D10-9A44-BC8A-AF45E7988082}"/>
              </a:ext>
            </a:extLst>
          </p:cNvPr>
          <p:cNvSpPr>
            <a:spLocks noGrp="1" noChangeArrowheads="1"/>
          </p:cNvSpPr>
          <p:nvPr>
            <p:ph type="sldNum" sz="quarter" idx="12"/>
          </p:nvPr>
        </p:nvSpPr>
        <p:spPr>
          <a:ln/>
        </p:spPr>
        <p:txBody>
          <a:bodyPr/>
          <a:lstStyle>
            <a:lvl1pPr>
              <a:defRPr/>
            </a:lvl1pPr>
          </a:lstStyle>
          <a:p>
            <a:fld id="{58DFB8B9-5885-1A45-ADF8-7716C55AD27C}" type="slidenum">
              <a:rPr lang="en-US" altLang="en-US"/>
              <a:pPr/>
              <a:t>‹#›</a:t>
            </a:fld>
            <a:endParaRPr lang="en-US" altLang="en-US"/>
          </a:p>
        </p:txBody>
      </p:sp>
    </p:spTree>
    <p:extLst>
      <p:ext uri="{BB962C8B-B14F-4D97-AF65-F5344CB8AC3E}">
        <p14:creationId xmlns:p14="http://schemas.microsoft.com/office/powerpoint/2010/main" val="4171564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34E73525-DA32-A447-8093-C25967C47F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C78DDB6-86A6-9B45-943A-141668EF94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642355C-1AEF-AF46-BE00-D22557D33681}"/>
              </a:ext>
            </a:extLst>
          </p:cNvPr>
          <p:cNvSpPr>
            <a:spLocks noGrp="1" noChangeArrowheads="1"/>
          </p:cNvSpPr>
          <p:nvPr>
            <p:ph type="sldNum" sz="quarter" idx="12"/>
          </p:nvPr>
        </p:nvSpPr>
        <p:spPr>
          <a:ln/>
        </p:spPr>
        <p:txBody>
          <a:bodyPr/>
          <a:lstStyle>
            <a:lvl1pPr>
              <a:defRPr/>
            </a:lvl1pPr>
          </a:lstStyle>
          <a:p>
            <a:fld id="{61DC9B19-FB4A-AC4F-A80D-0CC39AEE2C84}" type="slidenum">
              <a:rPr lang="en-US" altLang="en-US"/>
              <a:pPr/>
              <a:t>‹#›</a:t>
            </a:fld>
            <a:endParaRPr lang="en-US" altLang="en-US"/>
          </a:p>
        </p:txBody>
      </p:sp>
    </p:spTree>
    <p:extLst>
      <p:ext uri="{BB962C8B-B14F-4D97-AF65-F5344CB8AC3E}">
        <p14:creationId xmlns:p14="http://schemas.microsoft.com/office/powerpoint/2010/main" val="34034835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615FEC-DAFF-A644-BD0F-4A835201EA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395B4B-B57B-C84C-8760-BEB5D3D129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C7C7BC-B8BC-A140-944B-E688594006C2}"/>
              </a:ext>
            </a:extLst>
          </p:cNvPr>
          <p:cNvSpPr>
            <a:spLocks noGrp="1" noChangeArrowheads="1"/>
          </p:cNvSpPr>
          <p:nvPr>
            <p:ph type="sldNum" sz="quarter" idx="12"/>
          </p:nvPr>
        </p:nvSpPr>
        <p:spPr>
          <a:ln/>
        </p:spPr>
        <p:txBody>
          <a:bodyPr/>
          <a:lstStyle>
            <a:lvl1pPr>
              <a:defRPr/>
            </a:lvl1pPr>
          </a:lstStyle>
          <a:p>
            <a:fld id="{5AE64E1F-2FF3-A14F-82C0-BF70C32ADD26}" type="slidenum">
              <a:rPr lang="en-US" altLang="en-US"/>
              <a:pPr/>
              <a:t>‹#›</a:t>
            </a:fld>
            <a:endParaRPr lang="en-US" altLang="en-US"/>
          </a:p>
        </p:txBody>
      </p:sp>
    </p:spTree>
    <p:extLst>
      <p:ext uri="{BB962C8B-B14F-4D97-AF65-F5344CB8AC3E}">
        <p14:creationId xmlns:p14="http://schemas.microsoft.com/office/powerpoint/2010/main" val="103193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9AC646-2B5C-2F4D-8AB0-E9497CA7BF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CBA1E4-6D95-744E-83D0-D7D0A873C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E2CC6C-B0FE-594A-8A93-33DFC07E93B9}"/>
              </a:ext>
            </a:extLst>
          </p:cNvPr>
          <p:cNvSpPr>
            <a:spLocks noGrp="1" noChangeArrowheads="1"/>
          </p:cNvSpPr>
          <p:nvPr>
            <p:ph type="sldNum" sz="quarter" idx="12"/>
          </p:nvPr>
        </p:nvSpPr>
        <p:spPr>
          <a:ln/>
        </p:spPr>
        <p:txBody>
          <a:bodyPr/>
          <a:lstStyle>
            <a:lvl1pPr>
              <a:defRPr/>
            </a:lvl1pPr>
          </a:lstStyle>
          <a:p>
            <a:fld id="{64FA5F48-FB26-E243-A9D4-7F8254FF38D8}" type="slidenum">
              <a:rPr lang="en-US" altLang="en-US"/>
              <a:pPr/>
              <a:t>‹#›</a:t>
            </a:fld>
            <a:endParaRPr lang="en-US" altLang="en-US"/>
          </a:p>
        </p:txBody>
      </p:sp>
    </p:spTree>
    <p:extLst>
      <p:ext uri="{BB962C8B-B14F-4D97-AF65-F5344CB8AC3E}">
        <p14:creationId xmlns:p14="http://schemas.microsoft.com/office/powerpoint/2010/main" val="38109660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FCD5BD-3259-BC4F-9D92-501FE04AB7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C4F83C-C4C9-9947-A20C-CBF6D33B6F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E6F7D9-EBFF-0741-8358-B49BD268DDEB}"/>
              </a:ext>
            </a:extLst>
          </p:cNvPr>
          <p:cNvSpPr>
            <a:spLocks noGrp="1" noChangeArrowheads="1"/>
          </p:cNvSpPr>
          <p:nvPr>
            <p:ph type="sldNum" sz="quarter" idx="12"/>
          </p:nvPr>
        </p:nvSpPr>
        <p:spPr>
          <a:ln/>
        </p:spPr>
        <p:txBody>
          <a:bodyPr/>
          <a:lstStyle>
            <a:lvl1pPr>
              <a:defRPr/>
            </a:lvl1pPr>
          </a:lstStyle>
          <a:p>
            <a:fld id="{490535D0-672F-EF41-B2A7-A57BEE915ADD}" type="slidenum">
              <a:rPr lang="en-US" altLang="en-US"/>
              <a:pPr/>
              <a:t>‹#›</a:t>
            </a:fld>
            <a:endParaRPr lang="en-US" altLang="en-US"/>
          </a:p>
        </p:txBody>
      </p:sp>
    </p:spTree>
    <p:extLst>
      <p:ext uri="{BB962C8B-B14F-4D97-AF65-F5344CB8AC3E}">
        <p14:creationId xmlns:p14="http://schemas.microsoft.com/office/powerpoint/2010/main" val="9887992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858A07-95DD-6643-B9CC-5C06CFE4FF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F8AD2C-26FC-B24E-9FCF-216B082B49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58BC2D-7345-274A-AF64-C18EDDA1D9EC}"/>
              </a:ext>
            </a:extLst>
          </p:cNvPr>
          <p:cNvSpPr>
            <a:spLocks noGrp="1" noChangeArrowheads="1"/>
          </p:cNvSpPr>
          <p:nvPr>
            <p:ph type="sldNum" sz="quarter" idx="12"/>
          </p:nvPr>
        </p:nvSpPr>
        <p:spPr>
          <a:ln/>
        </p:spPr>
        <p:txBody>
          <a:bodyPr/>
          <a:lstStyle>
            <a:lvl1pPr>
              <a:defRPr/>
            </a:lvl1pPr>
          </a:lstStyle>
          <a:p>
            <a:fld id="{C0FBA364-C4F1-4942-AC06-B8B15D5387FA}" type="slidenum">
              <a:rPr lang="en-US" altLang="en-US"/>
              <a:pPr/>
              <a:t>‹#›</a:t>
            </a:fld>
            <a:endParaRPr lang="en-US" altLang="en-US"/>
          </a:p>
        </p:txBody>
      </p:sp>
    </p:spTree>
    <p:extLst>
      <p:ext uri="{BB962C8B-B14F-4D97-AF65-F5344CB8AC3E}">
        <p14:creationId xmlns:p14="http://schemas.microsoft.com/office/powerpoint/2010/main" val="2359741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35F386-9887-2940-9C14-869BD7D1E6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05549C-68D2-0F41-82A6-4DE0E00093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356233-835C-594F-8466-1F8BC9DD61A4}"/>
              </a:ext>
            </a:extLst>
          </p:cNvPr>
          <p:cNvSpPr>
            <a:spLocks noGrp="1" noChangeArrowheads="1"/>
          </p:cNvSpPr>
          <p:nvPr>
            <p:ph type="sldNum" sz="quarter" idx="12"/>
          </p:nvPr>
        </p:nvSpPr>
        <p:spPr>
          <a:ln/>
        </p:spPr>
        <p:txBody>
          <a:bodyPr/>
          <a:lstStyle>
            <a:lvl1pPr>
              <a:defRPr/>
            </a:lvl1pPr>
          </a:lstStyle>
          <a:p>
            <a:fld id="{A75979F4-F2C6-0941-8C8A-5F9FB8743B94}" type="slidenum">
              <a:rPr lang="en-US" altLang="en-US"/>
              <a:pPr/>
              <a:t>‹#›</a:t>
            </a:fld>
            <a:endParaRPr lang="en-US" altLang="en-US"/>
          </a:p>
        </p:txBody>
      </p:sp>
    </p:spTree>
    <p:extLst>
      <p:ext uri="{BB962C8B-B14F-4D97-AF65-F5344CB8AC3E}">
        <p14:creationId xmlns:p14="http://schemas.microsoft.com/office/powerpoint/2010/main" val="3479086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ED071B-CC2B-7E4A-AF86-4CA7C81145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57F4A2-C375-4240-98EC-7BFD61130A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0EA68F4-0EB8-3A44-91D4-CDFD9A6AB0BB}"/>
              </a:ext>
            </a:extLst>
          </p:cNvPr>
          <p:cNvSpPr>
            <a:spLocks noGrp="1" noChangeArrowheads="1"/>
          </p:cNvSpPr>
          <p:nvPr>
            <p:ph type="sldNum" sz="quarter" idx="12"/>
          </p:nvPr>
        </p:nvSpPr>
        <p:spPr>
          <a:ln/>
        </p:spPr>
        <p:txBody>
          <a:bodyPr/>
          <a:lstStyle>
            <a:lvl1pPr>
              <a:defRPr/>
            </a:lvl1pPr>
          </a:lstStyle>
          <a:p>
            <a:fld id="{46F53923-8451-664E-B811-999B2245672B}" type="slidenum">
              <a:rPr lang="en-US" altLang="en-US"/>
              <a:pPr/>
              <a:t>‹#›</a:t>
            </a:fld>
            <a:endParaRPr lang="en-US" altLang="en-US"/>
          </a:p>
        </p:txBody>
      </p:sp>
    </p:spTree>
    <p:extLst>
      <p:ext uri="{BB962C8B-B14F-4D97-AF65-F5344CB8AC3E}">
        <p14:creationId xmlns:p14="http://schemas.microsoft.com/office/powerpoint/2010/main" val="17854888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9FBA787-2D0D-534E-BD1F-1D12E0ED21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19F6ABA-8AD6-C844-94A0-6BE0CCBFBA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1B049C-1D8F-AD4D-8A7A-A6BA3B4EC31B}"/>
              </a:ext>
            </a:extLst>
          </p:cNvPr>
          <p:cNvSpPr>
            <a:spLocks noGrp="1" noChangeArrowheads="1"/>
          </p:cNvSpPr>
          <p:nvPr>
            <p:ph type="sldNum" sz="quarter" idx="12"/>
          </p:nvPr>
        </p:nvSpPr>
        <p:spPr>
          <a:ln/>
        </p:spPr>
        <p:txBody>
          <a:bodyPr/>
          <a:lstStyle>
            <a:lvl1pPr>
              <a:defRPr/>
            </a:lvl1pPr>
          </a:lstStyle>
          <a:p>
            <a:fld id="{E571681D-585C-9147-A6E7-3A7A01D904FE}" type="slidenum">
              <a:rPr lang="en-US" altLang="en-US"/>
              <a:pPr/>
              <a:t>‹#›</a:t>
            </a:fld>
            <a:endParaRPr lang="en-US" altLang="en-US"/>
          </a:p>
        </p:txBody>
      </p:sp>
    </p:spTree>
    <p:extLst>
      <p:ext uri="{BB962C8B-B14F-4D97-AF65-F5344CB8AC3E}">
        <p14:creationId xmlns:p14="http://schemas.microsoft.com/office/powerpoint/2010/main" val="33852355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1048F6-282B-7543-84AB-9D75E4F440D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1AAD856-00C6-3745-AB6B-1FF5C8B82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332FFAD-A89F-3E48-A79D-46C520E6D71C}"/>
              </a:ext>
            </a:extLst>
          </p:cNvPr>
          <p:cNvSpPr>
            <a:spLocks noGrp="1" noChangeArrowheads="1"/>
          </p:cNvSpPr>
          <p:nvPr>
            <p:ph type="sldNum" sz="quarter" idx="12"/>
          </p:nvPr>
        </p:nvSpPr>
        <p:spPr>
          <a:ln/>
        </p:spPr>
        <p:txBody>
          <a:bodyPr/>
          <a:lstStyle>
            <a:lvl1pPr>
              <a:defRPr/>
            </a:lvl1pPr>
          </a:lstStyle>
          <a:p>
            <a:fld id="{2FFF368D-B21B-4E4D-A0FF-E2E6BB0AF145}" type="slidenum">
              <a:rPr lang="en-US" altLang="en-US"/>
              <a:pPr/>
              <a:t>‹#›</a:t>
            </a:fld>
            <a:endParaRPr lang="en-US" altLang="en-US"/>
          </a:p>
        </p:txBody>
      </p:sp>
    </p:spTree>
    <p:extLst>
      <p:ext uri="{BB962C8B-B14F-4D97-AF65-F5344CB8AC3E}">
        <p14:creationId xmlns:p14="http://schemas.microsoft.com/office/powerpoint/2010/main" val="10310426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32BA96-9174-2F4A-9CEC-0CE9C89E5D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8CFECA-7F18-DB47-A37A-8D9BFAAE3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1932EB-C4AB-0B42-A0C7-0A98BCF9228A}"/>
              </a:ext>
            </a:extLst>
          </p:cNvPr>
          <p:cNvSpPr>
            <a:spLocks noGrp="1" noChangeArrowheads="1"/>
          </p:cNvSpPr>
          <p:nvPr>
            <p:ph type="sldNum" sz="quarter" idx="12"/>
          </p:nvPr>
        </p:nvSpPr>
        <p:spPr>
          <a:ln/>
        </p:spPr>
        <p:txBody>
          <a:bodyPr/>
          <a:lstStyle>
            <a:lvl1pPr>
              <a:defRPr/>
            </a:lvl1pPr>
          </a:lstStyle>
          <a:p>
            <a:fld id="{E3A0C97D-7814-3447-ACB6-D94D5CAD0812}" type="slidenum">
              <a:rPr lang="en-US" altLang="en-US"/>
              <a:pPr/>
              <a:t>‹#›</a:t>
            </a:fld>
            <a:endParaRPr lang="en-US" altLang="en-US"/>
          </a:p>
        </p:txBody>
      </p:sp>
    </p:spTree>
    <p:extLst>
      <p:ext uri="{BB962C8B-B14F-4D97-AF65-F5344CB8AC3E}">
        <p14:creationId xmlns:p14="http://schemas.microsoft.com/office/powerpoint/2010/main" val="14098828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C4C5BC-7415-024A-9F50-A71F76ABBF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6B15EC-FB03-8E41-9207-23CC7A1300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A376E1-8F50-574D-90D1-4F518C5B0244}"/>
              </a:ext>
            </a:extLst>
          </p:cNvPr>
          <p:cNvSpPr>
            <a:spLocks noGrp="1" noChangeArrowheads="1"/>
          </p:cNvSpPr>
          <p:nvPr>
            <p:ph type="sldNum" sz="quarter" idx="12"/>
          </p:nvPr>
        </p:nvSpPr>
        <p:spPr>
          <a:ln/>
        </p:spPr>
        <p:txBody>
          <a:bodyPr/>
          <a:lstStyle>
            <a:lvl1pPr>
              <a:defRPr/>
            </a:lvl1pPr>
          </a:lstStyle>
          <a:p>
            <a:fld id="{B754D3E2-BA0F-814B-B790-55A46B50E09E}" type="slidenum">
              <a:rPr lang="en-US" altLang="en-US"/>
              <a:pPr/>
              <a:t>‹#›</a:t>
            </a:fld>
            <a:endParaRPr lang="en-US" altLang="en-US"/>
          </a:p>
        </p:txBody>
      </p:sp>
    </p:spTree>
    <p:extLst>
      <p:ext uri="{BB962C8B-B14F-4D97-AF65-F5344CB8AC3E}">
        <p14:creationId xmlns:p14="http://schemas.microsoft.com/office/powerpoint/2010/main" val="19349600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23272B-1688-4C4C-A09D-F790CF78DB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FBD87E-2A0D-C644-8ACA-4CB65C697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05D328-71D9-C64E-A364-43A761659AB7}"/>
              </a:ext>
            </a:extLst>
          </p:cNvPr>
          <p:cNvSpPr>
            <a:spLocks noGrp="1" noChangeArrowheads="1"/>
          </p:cNvSpPr>
          <p:nvPr>
            <p:ph type="sldNum" sz="quarter" idx="12"/>
          </p:nvPr>
        </p:nvSpPr>
        <p:spPr>
          <a:ln/>
        </p:spPr>
        <p:txBody>
          <a:bodyPr/>
          <a:lstStyle>
            <a:lvl1pPr>
              <a:defRPr/>
            </a:lvl1pPr>
          </a:lstStyle>
          <a:p>
            <a:fld id="{0BDA5DB3-853E-314D-9B2F-A919CEDD09ED}" type="slidenum">
              <a:rPr lang="en-US" altLang="en-US"/>
              <a:pPr/>
              <a:t>‹#›</a:t>
            </a:fld>
            <a:endParaRPr lang="en-US" altLang="en-US"/>
          </a:p>
        </p:txBody>
      </p:sp>
    </p:spTree>
    <p:extLst>
      <p:ext uri="{BB962C8B-B14F-4D97-AF65-F5344CB8AC3E}">
        <p14:creationId xmlns:p14="http://schemas.microsoft.com/office/powerpoint/2010/main" val="2354998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349568-DC23-7746-99BF-CC31C47289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837575-823F-994B-A0B0-C4C7CC2199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B2BDA0-9ADF-BB4B-A73B-0F1E452E78EC}"/>
              </a:ext>
            </a:extLst>
          </p:cNvPr>
          <p:cNvSpPr>
            <a:spLocks noGrp="1" noChangeArrowheads="1"/>
          </p:cNvSpPr>
          <p:nvPr>
            <p:ph type="sldNum" sz="quarter" idx="12"/>
          </p:nvPr>
        </p:nvSpPr>
        <p:spPr>
          <a:ln/>
        </p:spPr>
        <p:txBody>
          <a:bodyPr/>
          <a:lstStyle>
            <a:lvl1pPr>
              <a:defRPr/>
            </a:lvl1pPr>
          </a:lstStyle>
          <a:p>
            <a:fld id="{C0BD7C02-DC30-524F-A417-55341398237B}" type="slidenum">
              <a:rPr lang="en-US" altLang="en-US"/>
              <a:pPr/>
              <a:t>‹#›</a:t>
            </a:fld>
            <a:endParaRPr lang="en-US" altLang="en-US"/>
          </a:p>
        </p:txBody>
      </p:sp>
    </p:spTree>
    <p:extLst>
      <p:ext uri="{BB962C8B-B14F-4D97-AF65-F5344CB8AC3E}">
        <p14:creationId xmlns:p14="http://schemas.microsoft.com/office/powerpoint/2010/main" val="31620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heme" Target="../theme/theme10.xml"/><Relationship Id="rId7" Type="http://schemas.openxmlformats.org/officeDocument/2006/relationships/image" Target="../media/image12.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4.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5.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6.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4D1AB8-52BF-1548-88E5-F3747C650EB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23930B-7A33-C84A-BAC1-5F5E5A95E70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7F96DC-E80D-1A49-8AA7-800D86D6768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431E9687-7825-EA41-AD30-A57CAE6C9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B5784A64-F7AB-D54E-BD32-8A904B17BB9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AC04B51-D16F-D641-9709-555876D968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1618" name="Picture 2" descr="Expbanna">
            <a:extLst>
              <a:ext uri="{FF2B5EF4-FFF2-40B4-BE49-F238E27FC236}">
                <a16:creationId xmlns:a16="http://schemas.microsoft.com/office/drawing/2014/main" id="{09CEC921-28F2-5943-825F-989A9C099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a:extLst>
              <a:ext uri="{FF2B5EF4-FFF2-40B4-BE49-F238E27FC236}">
                <a16:creationId xmlns:a16="http://schemas.microsoft.com/office/drawing/2014/main" id="{A3A52A2A-C07B-2145-BE2F-474B12C7B914}"/>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99076" name="Rectangle 4">
            <a:extLst>
              <a:ext uri="{FF2B5EF4-FFF2-40B4-BE49-F238E27FC236}">
                <a16:creationId xmlns:a16="http://schemas.microsoft.com/office/drawing/2014/main" id="{32C6313C-1F2D-BD48-AF91-2C3100B782EE}"/>
              </a:ext>
            </a:extLst>
          </p:cNvPr>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a:extLst>
              <a:ext uri="{FF2B5EF4-FFF2-40B4-BE49-F238E27FC236}">
                <a16:creationId xmlns:a16="http://schemas.microsoft.com/office/drawing/2014/main" id="{71D9EBDA-F69D-5C4F-B878-E623B8B8FD59}"/>
              </a:ext>
            </a:extLst>
          </p:cNvPr>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a:extLst>
              <a:ext uri="{FF2B5EF4-FFF2-40B4-BE49-F238E27FC236}">
                <a16:creationId xmlns:a16="http://schemas.microsoft.com/office/drawing/2014/main" id="{C349DE3C-D1CA-C84B-A0B9-9BA05D7EF80F}"/>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fld id="{FD8A82BB-79B3-4A4F-BE9A-AE40EF9C1A94}" type="slidenum">
              <a:rPr lang="en-US" altLang="en-US"/>
              <a:pPr/>
              <a:t>‹#›</a:t>
            </a:fld>
            <a:endParaRPr lang="en-US" altLang="en-US"/>
          </a:p>
        </p:txBody>
      </p:sp>
      <p:pic>
        <p:nvPicPr>
          <p:cNvPr id="111623" name="Picture 7" descr="EXPHORSA">
            <a:extLst>
              <a:ext uri="{FF2B5EF4-FFF2-40B4-BE49-F238E27FC236}">
                <a16:creationId xmlns:a16="http://schemas.microsoft.com/office/drawing/2014/main" id="{39FE6F70-F28B-8F4C-B54F-F19EC33F81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Rectangle 8">
            <a:extLst>
              <a:ext uri="{FF2B5EF4-FFF2-40B4-BE49-F238E27FC236}">
                <a16:creationId xmlns:a16="http://schemas.microsoft.com/office/drawing/2014/main" id="{9AC84E77-A9CF-A24D-BA25-7C1106090CFE}"/>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940" r:id="rId1"/>
    <p:sldLayoutId id="2147485941" r:id="rId2"/>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pitchFamily="2" charset="2"/>
        <a:buBlip>
          <a:blip r:embed="rId8"/>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4690" name="Picture 2" descr="Expbanna">
            <a:extLst>
              <a:ext uri="{FF2B5EF4-FFF2-40B4-BE49-F238E27FC236}">
                <a16:creationId xmlns:a16="http://schemas.microsoft.com/office/drawing/2014/main" id="{6C61CC05-1659-8847-9714-620C278D4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a:extLst>
              <a:ext uri="{FF2B5EF4-FFF2-40B4-BE49-F238E27FC236}">
                <a16:creationId xmlns:a16="http://schemas.microsoft.com/office/drawing/2014/main" id="{5F325B9B-B926-004F-9BEF-22725BB9D48B}"/>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99076" name="Rectangle 4">
            <a:extLst>
              <a:ext uri="{FF2B5EF4-FFF2-40B4-BE49-F238E27FC236}">
                <a16:creationId xmlns:a16="http://schemas.microsoft.com/office/drawing/2014/main" id="{DDF0FFE9-8F4E-A94B-9A5C-C9E476B6C178}"/>
              </a:ext>
            </a:extLst>
          </p:cNvPr>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a:extLst>
              <a:ext uri="{FF2B5EF4-FFF2-40B4-BE49-F238E27FC236}">
                <a16:creationId xmlns:a16="http://schemas.microsoft.com/office/drawing/2014/main" id="{EBA8AD35-F4DA-124B-9E25-6DA1F9EFFDE3}"/>
              </a:ext>
            </a:extLst>
          </p:cNvPr>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a:extLst>
              <a:ext uri="{FF2B5EF4-FFF2-40B4-BE49-F238E27FC236}">
                <a16:creationId xmlns:a16="http://schemas.microsoft.com/office/drawing/2014/main" id="{C069B917-743A-4249-90C3-E35A75CAFCC9}"/>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fld id="{9E09BC62-FC44-3E4B-83FB-8F3D447C05FB}" type="slidenum">
              <a:rPr lang="en-US" altLang="en-US"/>
              <a:pPr/>
              <a:t>‹#›</a:t>
            </a:fld>
            <a:endParaRPr lang="en-US" altLang="en-US"/>
          </a:p>
        </p:txBody>
      </p:sp>
      <p:pic>
        <p:nvPicPr>
          <p:cNvPr id="114695" name="Picture 7" descr="EXPHORSA">
            <a:extLst>
              <a:ext uri="{FF2B5EF4-FFF2-40B4-BE49-F238E27FC236}">
                <a16:creationId xmlns:a16="http://schemas.microsoft.com/office/drawing/2014/main" id="{5EA0A049-0B57-4048-97A7-8051261EC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Rectangle 8">
            <a:extLst>
              <a:ext uri="{FF2B5EF4-FFF2-40B4-BE49-F238E27FC236}">
                <a16:creationId xmlns:a16="http://schemas.microsoft.com/office/drawing/2014/main" id="{0D232D00-018F-3C4D-AE94-B801D478B7B0}"/>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942" r:id="rId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pitchFamily="2" charset="2"/>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0552A2A-AF17-A74A-8F29-6DFBDDE5290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16739" name="Rectangle 3">
            <a:extLst>
              <a:ext uri="{FF2B5EF4-FFF2-40B4-BE49-F238E27FC236}">
                <a16:creationId xmlns:a16="http://schemas.microsoft.com/office/drawing/2014/main" id="{99D05D59-30DE-2B47-B9CB-E763E5EB9AC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4" name="Rectangle 4">
            <a:extLst>
              <a:ext uri="{FF2B5EF4-FFF2-40B4-BE49-F238E27FC236}">
                <a16:creationId xmlns:a16="http://schemas.microsoft.com/office/drawing/2014/main" id="{8786E101-FCC1-D441-A40C-5EA7534C32B7}"/>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5" name="Rectangle 5">
            <a:extLst>
              <a:ext uri="{FF2B5EF4-FFF2-40B4-BE49-F238E27FC236}">
                <a16:creationId xmlns:a16="http://schemas.microsoft.com/office/drawing/2014/main" id="{8F83858E-B493-F942-AFF6-BAD3C9940598}"/>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6" name="Rectangle 6">
            <a:extLst>
              <a:ext uri="{FF2B5EF4-FFF2-40B4-BE49-F238E27FC236}">
                <a16:creationId xmlns:a16="http://schemas.microsoft.com/office/drawing/2014/main" id="{66A51AD2-2F54-6943-823B-10F7E529591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F313D99-70D8-714B-B77F-DC4F0516DC0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943"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92CAD320-A0B1-FA4E-AFF5-8960EB49069A}"/>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8787" name="Rectangle 3">
            <a:extLst>
              <a:ext uri="{FF2B5EF4-FFF2-40B4-BE49-F238E27FC236}">
                <a16:creationId xmlns:a16="http://schemas.microsoft.com/office/drawing/2014/main" id="{11CE0149-0BD5-4D40-BA36-5D99A655897D}"/>
              </a:ext>
            </a:extLst>
          </p:cNvPr>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9972" name="Rectangle 4">
            <a:extLst>
              <a:ext uri="{FF2B5EF4-FFF2-40B4-BE49-F238E27FC236}">
                <a16:creationId xmlns:a16="http://schemas.microsoft.com/office/drawing/2014/main" id="{2F9DFD3E-4E74-3D43-BA9C-043E7D8D02D5}"/>
              </a:ext>
            </a:extLst>
          </p:cNvPr>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panose="020B0703020202090204" pitchFamily="34" charset="0"/>
                <a:ea typeface="Osaka" panose="020B0600000000000000" pitchFamily="34" charset="-128"/>
              </a:defRPr>
            </a:lvl1pPr>
          </a:lstStyle>
          <a:p>
            <a:endParaRPr lang="en-US" altLang="en-US"/>
          </a:p>
        </p:txBody>
      </p:sp>
      <p:sp>
        <p:nvSpPr>
          <p:cNvPr id="339973" name="Rectangle 5">
            <a:extLst>
              <a:ext uri="{FF2B5EF4-FFF2-40B4-BE49-F238E27FC236}">
                <a16:creationId xmlns:a16="http://schemas.microsoft.com/office/drawing/2014/main" id="{6E5716AD-87AC-B14C-BE8E-A3C6A077B678}"/>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panose="020B0703020202090204" pitchFamily="34" charset="0"/>
                <a:ea typeface="Osaka" panose="020B0600000000000000" pitchFamily="34" charset="-128"/>
              </a:defRPr>
            </a:lvl1pPr>
          </a:lstStyle>
          <a:p>
            <a:endParaRPr lang="en-US" altLang="en-US"/>
          </a:p>
        </p:txBody>
      </p:sp>
      <p:sp>
        <p:nvSpPr>
          <p:cNvPr id="339974" name="Rectangle 6">
            <a:extLst>
              <a:ext uri="{FF2B5EF4-FFF2-40B4-BE49-F238E27FC236}">
                <a16:creationId xmlns:a16="http://schemas.microsoft.com/office/drawing/2014/main" id="{452C9EF2-4E73-4F46-967E-143521D805C9}"/>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panose="020B0703020202090204" pitchFamily="34" charset="0"/>
                <a:ea typeface="Osaka" panose="020B0600000000000000" pitchFamily="34" charset="-128"/>
              </a:defRPr>
            </a:lvl1pPr>
          </a:lstStyle>
          <a:p>
            <a:fld id="{E5B50100-F532-CD47-94AE-4BD131991EB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944" r:id="rId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34" name="Group 2">
            <a:extLst>
              <a:ext uri="{FF2B5EF4-FFF2-40B4-BE49-F238E27FC236}">
                <a16:creationId xmlns:a16="http://schemas.microsoft.com/office/drawing/2014/main" id="{9E42917B-432C-2042-B0A3-15CE42C649C5}"/>
              </a:ext>
            </a:extLst>
          </p:cNvPr>
          <p:cNvGrpSpPr>
            <a:grpSpLocks/>
          </p:cNvGrpSpPr>
          <p:nvPr/>
        </p:nvGrpSpPr>
        <p:grpSpPr bwMode="auto">
          <a:xfrm>
            <a:off x="6350" y="6350"/>
            <a:ext cx="9118600" cy="6832600"/>
            <a:chOff x="4" y="4"/>
            <a:chExt cx="5744" cy="4304"/>
          </a:xfrm>
        </p:grpSpPr>
        <p:sp>
          <p:nvSpPr>
            <p:cNvPr id="120837" name="Rectangle 3">
              <a:extLst>
                <a:ext uri="{FF2B5EF4-FFF2-40B4-BE49-F238E27FC236}">
                  <a16:creationId xmlns:a16="http://schemas.microsoft.com/office/drawing/2014/main" id="{F8E0687C-9428-A348-A1C2-B55B5F42B88E}"/>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120838" name="Group 4">
              <a:extLst>
                <a:ext uri="{FF2B5EF4-FFF2-40B4-BE49-F238E27FC236}">
                  <a16:creationId xmlns:a16="http://schemas.microsoft.com/office/drawing/2014/main" id="{9B985D2C-A3E2-314F-A8B5-539C15419D83}"/>
                </a:ext>
              </a:extLst>
            </p:cNvPr>
            <p:cNvGrpSpPr>
              <a:grpSpLocks/>
            </p:cNvGrpSpPr>
            <p:nvPr/>
          </p:nvGrpSpPr>
          <p:grpSpPr bwMode="auto">
            <a:xfrm>
              <a:off x="288" y="225"/>
              <a:ext cx="5185" cy="3895"/>
              <a:chOff x="288" y="225"/>
              <a:chExt cx="5185" cy="3895"/>
            </a:xfrm>
          </p:grpSpPr>
          <p:sp>
            <p:nvSpPr>
              <p:cNvPr id="120839" name="Freeform 5">
                <a:extLst>
                  <a:ext uri="{FF2B5EF4-FFF2-40B4-BE49-F238E27FC236}">
                    <a16:creationId xmlns:a16="http://schemas.microsoft.com/office/drawing/2014/main" id="{98F4482B-8104-2245-9611-2C8AB5BAD94B}"/>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20840" name="Group 6">
                <a:extLst>
                  <a:ext uri="{FF2B5EF4-FFF2-40B4-BE49-F238E27FC236}">
                    <a16:creationId xmlns:a16="http://schemas.microsoft.com/office/drawing/2014/main" id="{5AFB6164-9049-BE4A-8049-7D290ADA6A9C}"/>
                  </a:ext>
                </a:extLst>
              </p:cNvPr>
              <p:cNvGrpSpPr>
                <a:grpSpLocks/>
              </p:cNvGrpSpPr>
              <p:nvPr/>
            </p:nvGrpSpPr>
            <p:grpSpPr bwMode="auto">
              <a:xfrm>
                <a:off x="288" y="231"/>
                <a:ext cx="86" cy="3889"/>
                <a:chOff x="288" y="231"/>
                <a:chExt cx="86" cy="3889"/>
              </a:xfrm>
            </p:grpSpPr>
            <p:sp>
              <p:nvSpPr>
                <p:cNvPr id="120846" name="Freeform 7">
                  <a:extLst>
                    <a:ext uri="{FF2B5EF4-FFF2-40B4-BE49-F238E27FC236}">
                      <a16:creationId xmlns:a16="http://schemas.microsoft.com/office/drawing/2014/main" id="{4DE3651E-D1EC-9443-A79B-F348895B5816}"/>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0847" name="Freeform 8">
                  <a:extLst>
                    <a:ext uri="{FF2B5EF4-FFF2-40B4-BE49-F238E27FC236}">
                      <a16:creationId xmlns:a16="http://schemas.microsoft.com/office/drawing/2014/main" id="{09EF3902-2275-8F4D-A318-7C681FF1FCFA}"/>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20841" name="Group 9">
                <a:extLst>
                  <a:ext uri="{FF2B5EF4-FFF2-40B4-BE49-F238E27FC236}">
                    <a16:creationId xmlns:a16="http://schemas.microsoft.com/office/drawing/2014/main" id="{FDEE6D46-5807-AA4F-A614-1F5828D42F9A}"/>
                  </a:ext>
                </a:extLst>
              </p:cNvPr>
              <p:cNvGrpSpPr>
                <a:grpSpLocks/>
              </p:cNvGrpSpPr>
              <p:nvPr/>
            </p:nvGrpSpPr>
            <p:grpSpPr bwMode="auto">
              <a:xfrm>
                <a:off x="5386" y="225"/>
                <a:ext cx="87" cy="3886"/>
                <a:chOff x="5386" y="225"/>
                <a:chExt cx="87" cy="3886"/>
              </a:xfrm>
            </p:grpSpPr>
            <p:sp>
              <p:nvSpPr>
                <p:cNvPr id="120844" name="Freeform 10">
                  <a:extLst>
                    <a:ext uri="{FF2B5EF4-FFF2-40B4-BE49-F238E27FC236}">
                      <a16:creationId xmlns:a16="http://schemas.microsoft.com/office/drawing/2014/main" id="{FAA75FEA-F302-444A-B646-A43E317CE6E3}"/>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0845" name="Freeform 11">
                  <a:extLst>
                    <a:ext uri="{FF2B5EF4-FFF2-40B4-BE49-F238E27FC236}">
                      <a16:creationId xmlns:a16="http://schemas.microsoft.com/office/drawing/2014/main" id="{14C32AB8-EAAC-7147-A191-87F4EA43F53A}"/>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20842" name="Freeform 12">
                <a:extLst>
                  <a:ext uri="{FF2B5EF4-FFF2-40B4-BE49-F238E27FC236}">
                    <a16:creationId xmlns:a16="http://schemas.microsoft.com/office/drawing/2014/main" id="{B6671267-A15D-FD46-A36B-F737A3A729BF}"/>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0843" name="Rectangle 13">
                <a:extLst>
                  <a:ext uri="{FF2B5EF4-FFF2-40B4-BE49-F238E27FC236}">
                    <a16:creationId xmlns:a16="http://schemas.microsoft.com/office/drawing/2014/main" id="{1711000C-6696-3A4C-8A20-8C5F7AE96DA1}"/>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95D516C8-FF1D-554F-A647-DB332E50EFFE}"/>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D12BE749-BDCB-4E4D-9512-1AE3A52B6DFA}"/>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945" r:id="rId1"/>
    <p:sldLayoutId id="2147485946" r:id="rId2"/>
    <p:sldLayoutId id="2147485947" r:id="rId3"/>
    <p:sldLayoutId id="2147485948" r:id="rId4"/>
    <p:sldLayoutId id="2147485949" r:id="rId5"/>
    <p:sldLayoutId id="2147485950" r:id="rId6"/>
    <p:sldLayoutId id="2147485951" r:id="rId7"/>
    <p:sldLayoutId id="2147485952" r:id="rId8"/>
    <p:sldLayoutId id="2147485953" r:id="rId9"/>
    <p:sldLayoutId id="2147485954" r:id="rId10"/>
    <p:sldLayoutId id="21474859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48EDB19C-5672-2F43-8561-273DC4D64AC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1859" name="Rectangle 3">
            <a:extLst>
              <a:ext uri="{FF2B5EF4-FFF2-40B4-BE49-F238E27FC236}">
                <a16:creationId xmlns:a16="http://schemas.microsoft.com/office/drawing/2014/main" id="{B68529D1-D851-5C47-BB8F-A1AA26C92AA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6AD383-45A6-7C4F-A68B-020D11BD772E}"/>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62FD0AE-5859-1A47-AF49-94158916878B}"/>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151BC37-E2E8-0848-9357-08095B6468EA}"/>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2A92BD1-AE48-7549-8027-D98A70CA75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956" r:id="rId1"/>
    <p:sldLayoutId id="2147485957" r:id="rId2"/>
    <p:sldLayoutId id="2147485958" r:id="rId3"/>
    <p:sldLayoutId id="2147485959" r:id="rId4"/>
    <p:sldLayoutId id="2147485960" r:id="rId5"/>
    <p:sldLayoutId id="2147485961" r:id="rId6"/>
    <p:sldLayoutId id="2147485962" r:id="rId7"/>
    <p:sldLayoutId id="2147485963" r:id="rId8"/>
    <p:sldLayoutId id="2147485964" r:id="rId9"/>
    <p:sldLayoutId id="2147485965" r:id="rId10"/>
    <p:sldLayoutId id="21474859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146" name="Group 2">
            <a:extLst>
              <a:ext uri="{FF2B5EF4-FFF2-40B4-BE49-F238E27FC236}">
                <a16:creationId xmlns:a16="http://schemas.microsoft.com/office/drawing/2014/main" id="{45F60813-62E2-1C4D-8581-8580F2E3CBD0}"/>
              </a:ext>
            </a:extLst>
          </p:cNvPr>
          <p:cNvGrpSpPr>
            <a:grpSpLocks/>
          </p:cNvGrpSpPr>
          <p:nvPr/>
        </p:nvGrpSpPr>
        <p:grpSpPr bwMode="auto">
          <a:xfrm>
            <a:off x="0" y="3902075"/>
            <a:ext cx="3400425" cy="2949575"/>
            <a:chOff x="0" y="2458"/>
            <a:chExt cx="2142" cy="1858"/>
          </a:xfrm>
        </p:grpSpPr>
        <p:sp>
          <p:nvSpPr>
            <p:cNvPr id="329731" name="Freeform 3">
              <a:extLst>
                <a:ext uri="{FF2B5EF4-FFF2-40B4-BE49-F238E27FC236}">
                  <a16:creationId xmlns:a16="http://schemas.microsoft.com/office/drawing/2014/main" id="{E85CB93D-C666-3D43-93D0-973A6F743F12}"/>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a:extLst>
                <a:ext uri="{FF2B5EF4-FFF2-40B4-BE49-F238E27FC236}">
                  <a16:creationId xmlns:a16="http://schemas.microsoft.com/office/drawing/2014/main" id="{82A19AA2-7930-3643-8837-923B17690D84}"/>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a:extLst>
                <a:ext uri="{FF2B5EF4-FFF2-40B4-BE49-F238E27FC236}">
                  <a16:creationId xmlns:a16="http://schemas.microsoft.com/office/drawing/2014/main" id="{6A3417AB-1B55-F846-968A-7343C8E53FAF}"/>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a:extLst>
                <a:ext uri="{FF2B5EF4-FFF2-40B4-BE49-F238E27FC236}">
                  <a16:creationId xmlns:a16="http://schemas.microsoft.com/office/drawing/2014/main" id="{B48C0BEE-20C3-844B-8160-29543FD6C97E}"/>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34156" name="Oval 7">
              <a:extLst>
                <a:ext uri="{FF2B5EF4-FFF2-40B4-BE49-F238E27FC236}">
                  <a16:creationId xmlns:a16="http://schemas.microsoft.com/office/drawing/2014/main" id="{F9806E39-BEEB-634B-8C92-B4F71122F72D}"/>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134157" name="Oval 8">
              <a:extLst>
                <a:ext uri="{FF2B5EF4-FFF2-40B4-BE49-F238E27FC236}">
                  <a16:creationId xmlns:a16="http://schemas.microsoft.com/office/drawing/2014/main" id="{B8ABFFCF-FBCF-944B-9ADE-E5E29825B825}"/>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134158" name="Oval 9">
              <a:extLst>
                <a:ext uri="{FF2B5EF4-FFF2-40B4-BE49-F238E27FC236}">
                  <a16:creationId xmlns:a16="http://schemas.microsoft.com/office/drawing/2014/main" id="{E5B6DC21-5612-4946-90BF-B6610E48EDD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grpSp>
      <p:sp>
        <p:nvSpPr>
          <p:cNvPr id="329738" name="Rectangle 10">
            <a:extLst>
              <a:ext uri="{FF2B5EF4-FFF2-40B4-BE49-F238E27FC236}">
                <a16:creationId xmlns:a16="http://schemas.microsoft.com/office/drawing/2014/main" id="{FDB8AE38-0304-A44D-8A43-531CA38F8750}"/>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a:extLst>
              <a:ext uri="{FF2B5EF4-FFF2-40B4-BE49-F238E27FC236}">
                <a16:creationId xmlns:a16="http://schemas.microsoft.com/office/drawing/2014/main" id="{DC6C328F-B416-2D48-A39F-7E3087BD8A56}"/>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a:extLst>
              <a:ext uri="{FF2B5EF4-FFF2-40B4-BE49-F238E27FC236}">
                <a16:creationId xmlns:a16="http://schemas.microsoft.com/office/drawing/2014/main" id="{8C0DBCC7-327E-C549-A39A-40940260A34B}"/>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a:extLst>
              <a:ext uri="{FF2B5EF4-FFF2-40B4-BE49-F238E27FC236}">
                <a16:creationId xmlns:a16="http://schemas.microsoft.com/office/drawing/2014/main" id="{37FC9E83-2EA9-7140-9D41-32A5F8102F6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a:extLst>
              <a:ext uri="{FF2B5EF4-FFF2-40B4-BE49-F238E27FC236}">
                <a16:creationId xmlns:a16="http://schemas.microsoft.com/office/drawing/2014/main" id="{88E8850D-C16B-8649-82A9-6C674B20BBC7}"/>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fld id="{FD19BD91-1743-B549-8C80-33BE211A0D3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969" r:id="rId1"/>
    <p:sldLayoutId id="2147485970" r:id="rId2"/>
    <p:sldLayoutId id="2147485971" r:id="rId3"/>
    <p:sldLayoutId id="2147485972" r:id="rId4"/>
    <p:sldLayoutId id="2147485973" r:id="rId5"/>
    <p:sldLayoutId id="2147485974" r:id="rId6"/>
    <p:sldLayoutId id="2147485975" r:id="rId7"/>
    <p:sldLayoutId id="2147485976" r:id="rId8"/>
    <p:sldLayoutId id="2147485977" r:id="rId9"/>
    <p:sldLayoutId id="2147485978" r:id="rId10"/>
    <p:sldLayoutId id="214748597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1026">
            <a:extLst>
              <a:ext uri="{FF2B5EF4-FFF2-40B4-BE49-F238E27FC236}">
                <a16:creationId xmlns:a16="http://schemas.microsoft.com/office/drawing/2014/main" id="{54CE0267-B7F3-CE41-B4C5-7965E8BFF046}"/>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3523" name="Rectangle 1027">
            <a:extLst>
              <a:ext uri="{FF2B5EF4-FFF2-40B4-BE49-F238E27FC236}">
                <a16:creationId xmlns:a16="http://schemas.microsoft.com/office/drawing/2014/main" id="{C5797049-1F58-6C43-B182-3AD9C668444D}"/>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1028">
            <a:extLst>
              <a:ext uri="{FF2B5EF4-FFF2-40B4-BE49-F238E27FC236}">
                <a16:creationId xmlns:a16="http://schemas.microsoft.com/office/drawing/2014/main" id="{7FA3B478-E531-E64B-8186-1011A35C3B9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363525" name="Rectangle 1029">
            <a:extLst>
              <a:ext uri="{FF2B5EF4-FFF2-40B4-BE49-F238E27FC236}">
                <a16:creationId xmlns:a16="http://schemas.microsoft.com/office/drawing/2014/main" id="{4D280D15-FBAE-0C47-B8CD-923CEB7D60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363526" name="Rectangle 1030">
            <a:extLst>
              <a:ext uri="{FF2B5EF4-FFF2-40B4-BE49-F238E27FC236}">
                <a16:creationId xmlns:a16="http://schemas.microsoft.com/office/drawing/2014/main" id="{147408F5-BAC3-F24C-9E86-DAC6E5BF600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2D2BE08-F88F-624D-B640-C3658FD071B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472E4A2-CD7F-004C-B602-C3F84FB67A68}"/>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3C954FDE-8DBC-8446-9DFB-4DC5340CD748}"/>
              </a:ext>
            </a:extLst>
          </p:cNvPr>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9972" name="Rectangle 4">
            <a:extLst>
              <a:ext uri="{FF2B5EF4-FFF2-40B4-BE49-F238E27FC236}">
                <a16:creationId xmlns:a16="http://schemas.microsoft.com/office/drawing/2014/main" id="{0B47E002-6357-C543-885A-FF1F82B4C053}"/>
              </a:ext>
            </a:extLst>
          </p:cNvPr>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Trebuchet MS" panose="020B0703020202090204" pitchFamily="34" charset="0"/>
                <a:ea typeface="Osaka" panose="020B0600000000000000" pitchFamily="34" charset="-128"/>
              </a:defRPr>
            </a:lvl1pPr>
          </a:lstStyle>
          <a:p>
            <a:endParaRPr lang="en-US" altLang="en-US"/>
          </a:p>
        </p:txBody>
      </p:sp>
      <p:sp>
        <p:nvSpPr>
          <p:cNvPr id="339973" name="Rectangle 5">
            <a:extLst>
              <a:ext uri="{FF2B5EF4-FFF2-40B4-BE49-F238E27FC236}">
                <a16:creationId xmlns:a16="http://schemas.microsoft.com/office/drawing/2014/main" id="{A2AD4524-19AB-5744-80DF-3505F6B350F3}"/>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Trebuchet MS" panose="020B0703020202090204" pitchFamily="34" charset="0"/>
                <a:ea typeface="Osaka" panose="020B0600000000000000" pitchFamily="34" charset="-128"/>
              </a:defRPr>
            </a:lvl1pPr>
          </a:lstStyle>
          <a:p>
            <a:endParaRPr lang="en-US" altLang="en-US"/>
          </a:p>
        </p:txBody>
      </p:sp>
      <p:sp>
        <p:nvSpPr>
          <p:cNvPr id="339974" name="Rectangle 6">
            <a:extLst>
              <a:ext uri="{FF2B5EF4-FFF2-40B4-BE49-F238E27FC236}">
                <a16:creationId xmlns:a16="http://schemas.microsoft.com/office/drawing/2014/main" id="{050CC7BB-2728-A744-B62B-95BCC51D8A36}"/>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Trebuchet MS" panose="020B0703020202090204" pitchFamily="34" charset="0"/>
                <a:ea typeface="Osaka" panose="020B0600000000000000" pitchFamily="34" charset="-128"/>
              </a:defRPr>
            </a:lvl1pPr>
          </a:lstStyle>
          <a:p>
            <a:fld id="{7890122F-98A0-E24A-9823-8000ECDB011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865" r:id="rId1"/>
    <p:sldLayoutId id="2147485866" r:id="rId2"/>
    <p:sldLayoutId id="2147485867" r:id="rId3"/>
    <p:sldLayoutId id="2147485868" r:id="rId4"/>
    <p:sldLayoutId id="2147485869" r:id="rId5"/>
    <p:sldLayoutId id="2147485870" r:id="rId6"/>
    <p:sldLayoutId id="2147485871" r:id="rId7"/>
    <p:sldLayoutId id="2147485872" r:id="rId8"/>
    <p:sldLayoutId id="2147485873" r:id="rId9"/>
    <p:sldLayoutId id="2147485874" r:id="rId10"/>
    <p:sldLayoutId id="214748587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a:extLst>
              <a:ext uri="{FF2B5EF4-FFF2-40B4-BE49-F238E27FC236}">
                <a16:creationId xmlns:a16="http://schemas.microsoft.com/office/drawing/2014/main" id="{2484ACC6-E0D1-084B-81E1-08024EC3AF96}"/>
              </a:ext>
            </a:extLst>
          </p:cNvPr>
          <p:cNvGrpSpPr>
            <a:grpSpLocks/>
          </p:cNvGrpSpPr>
          <p:nvPr/>
        </p:nvGrpSpPr>
        <p:grpSpPr bwMode="auto">
          <a:xfrm>
            <a:off x="0" y="0"/>
            <a:ext cx="9144000" cy="6858000"/>
            <a:chOff x="0" y="0"/>
            <a:chExt cx="5760" cy="4320"/>
          </a:xfrm>
        </p:grpSpPr>
        <p:pic>
          <p:nvPicPr>
            <p:cNvPr id="37896" name="Picture 3">
              <a:extLst>
                <a:ext uri="{FF2B5EF4-FFF2-40B4-BE49-F238E27FC236}">
                  <a16:creationId xmlns:a16="http://schemas.microsoft.com/office/drawing/2014/main" id="{94ED6B6F-B531-3B4D-96DE-FCD6EE3976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4">
              <a:extLst>
                <a:ext uri="{FF2B5EF4-FFF2-40B4-BE49-F238E27FC236}">
                  <a16:creationId xmlns:a16="http://schemas.microsoft.com/office/drawing/2014/main" id="{19534678-0E70-A547-96E0-0231797C16AF}"/>
                </a:ext>
              </a:extLst>
            </p:cNvPr>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898" name="Rectangle 5">
              <a:extLst>
                <a:ext uri="{FF2B5EF4-FFF2-40B4-BE49-F238E27FC236}">
                  <a16:creationId xmlns:a16="http://schemas.microsoft.com/office/drawing/2014/main" id="{8C27788F-3595-7D4D-8542-2A48B7DBCE35}"/>
                </a:ext>
              </a:extLst>
            </p:cNvPr>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899" name="Rectangle 6">
              <a:extLst>
                <a:ext uri="{FF2B5EF4-FFF2-40B4-BE49-F238E27FC236}">
                  <a16:creationId xmlns:a16="http://schemas.microsoft.com/office/drawing/2014/main" id="{5D454F1D-C0AC-5744-ACF1-6AC8751BFA8D}"/>
                </a:ext>
              </a:extLst>
            </p:cNvPr>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latin typeface="Helvetica" pitchFamily="2" charset="0"/>
              </a:endParaRPr>
            </a:p>
          </p:txBody>
        </p:sp>
        <p:sp>
          <p:nvSpPr>
            <p:cNvPr id="37900" name="Rectangle 7">
              <a:extLst>
                <a:ext uri="{FF2B5EF4-FFF2-40B4-BE49-F238E27FC236}">
                  <a16:creationId xmlns:a16="http://schemas.microsoft.com/office/drawing/2014/main" id="{F5A25044-4995-C443-8074-FB268E71E8D8}"/>
                </a:ext>
              </a:extLst>
            </p:cNvPr>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latin typeface="Helvetica" pitchFamily="2" charset="0"/>
              </a:endParaRPr>
            </a:p>
          </p:txBody>
        </p:sp>
        <p:sp>
          <p:nvSpPr>
            <p:cNvPr id="37901" name="Rectangle 8">
              <a:extLst>
                <a:ext uri="{FF2B5EF4-FFF2-40B4-BE49-F238E27FC236}">
                  <a16:creationId xmlns:a16="http://schemas.microsoft.com/office/drawing/2014/main" id="{AE0A2CFC-025F-0847-A1D2-0BC17199D59E}"/>
                </a:ext>
              </a:extLst>
            </p:cNvPr>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902" name="Rectangle 9">
              <a:extLst>
                <a:ext uri="{FF2B5EF4-FFF2-40B4-BE49-F238E27FC236}">
                  <a16:creationId xmlns:a16="http://schemas.microsoft.com/office/drawing/2014/main" id="{8F5570D3-133A-5C4E-964A-734B4D1E18CF}"/>
                </a:ext>
              </a:extLst>
            </p:cNvPr>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7903" name="Picture 10">
              <a:extLst>
                <a:ext uri="{FF2B5EF4-FFF2-40B4-BE49-F238E27FC236}">
                  <a16:creationId xmlns:a16="http://schemas.microsoft.com/office/drawing/2014/main" id="{0A21F4C9-AE00-004D-A4E9-230E48E226C5}"/>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1" name="Rectangle 11">
            <a:extLst>
              <a:ext uri="{FF2B5EF4-FFF2-40B4-BE49-F238E27FC236}">
                <a16:creationId xmlns:a16="http://schemas.microsoft.com/office/drawing/2014/main" id="{643CC552-40A1-944F-89B2-4FE7D6A86D3F}"/>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2" name="Rectangle 12">
            <a:extLst>
              <a:ext uri="{FF2B5EF4-FFF2-40B4-BE49-F238E27FC236}">
                <a16:creationId xmlns:a16="http://schemas.microsoft.com/office/drawing/2014/main" id="{F92E2FB2-165D-7742-89ED-CF05C537F5B7}"/>
              </a:ext>
            </a:extLst>
          </p:cNvPr>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3" name="Rectangle 13">
            <a:extLst>
              <a:ext uri="{FF2B5EF4-FFF2-40B4-BE49-F238E27FC236}">
                <a16:creationId xmlns:a16="http://schemas.microsoft.com/office/drawing/2014/main" id="{CCC118F9-6C26-EB44-BCBA-E98A91BD7BE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a:extLst>
              <a:ext uri="{FF2B5EF4-FFF2-40B4-BE49-F238E27FC236}">
                <a16:creationId xmlns:a16="http://schemas.microsoft.com/office/drawing/2014/main" id="{1B070D01-2DE5-914F-8F45-DC3EE33808E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a:extLst>
              <a:ext uri="{FF2B5EF4-FFF2-40B4-BE49-F238E27FC236}">
                <a16:creationId xmlns:a16="http://schemas.microsoft.com/office/drawing/2014/main" id="{6817D8D8-B86E-024B-AD64-8AC46FDAC7E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pitchFamily="2" charset="0"/>
              </a:defRPr>
            </a:lvl1pPr>
          </a:lstStyle>
          <a:p>
            <a:fld id="{5430FDF2-58FF-5B47-8406-53736650913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967"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075CD07-B8B2-3948-AD63-BC5C12A4ED0E}"/>
              </a:ext>
            </a:extLst>
          </p:cNvPr>
          <p:cNvSpPr>
            <a:spLocks noGrp="1" noChangeArrowheads="1"/>
          </p:cNvSpPr>
          <p:nvPr>
            <p:ph type="title"/>
          </p:nvPr>
        </p:nvSpPr>
        <p:spPr bwMode="auto">
          <a:xfrm>
            <a:off x="685800" y="304800"/>
            <a:ext cx="7772400" cy="11430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8611" name="Rectangle 3">
            <a:extLst>
              <a:ext uri="{FF2B5EF4-FFF2-40B4-BE49-F238E27FC236}">
                <a16:creationId xmlns:a16="http://schemas.microsoft.com/office/drawing/2014/main" id="{21984CA0-18E4-4446-A761-84C2E1166FFD}"/>
              </a:ext>
            </a:extLst>
          </p:cNvPr>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a:extLst>
              <a:ext uri="{FF2B5EF4-FFF2-40B4-BE49-F238E27FC236}">
                <a16:creationId xmlns:a16="http://schemas.microsoft.com/office/drawing/2014/main" id="{ED82B357-C298-C74B-81D2-44072221891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68613" name="Rectangle 5">
            <a:extLst>
              <a:ext uri="{FF2B5EF4-FFF2-40B4-BE49-F238E27FC236}">
                <a16:creationId xmlns:a16="http://schemas.microsoft.com/office/drawing/2014/main" id="{63E952E0-3D9D-CA47-81AA-5CFFBED0538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68614" name="Rectangle 6">
            <a:extLst>
              <a:ext uri="{FF2B5EF4-FFF2-40B4-BE49-F238E27FC236}">
                <a16:creationId xmlns:a16="http://schemas.microsoft.com/office/drawing/2014/main" id="{D0E04BAC-8B99-4E47-822E-0BF0B855AD0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r">
              <a:defRPr sz="1400">
                <a:ea typeface="ヒラギノ角ゴ Pro W3" panose="020B0300000000000000" pitchFamily="34" charset="-128"/>
              </a:defRPr>
            </a:lvl1pPr>
          </a:lstStyle>
          <a:p>
            <a:fld id="{0D25D546-660D-4447-A372-30ED991ED3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886" r:id="rId1"/>
    <p:sldLayoutId id="2147485887" r:id="rId2"/>
    <p:sldLayoutId id="2147485888" r:id="rId3"/>
    <p:sldLayoutId id="2147485889" r:id="rId4"/>
    <p:sldLayoutId id="2147485890" r:id="rId5"/>
    <p:sldLayoutId id="2147485891" r:id="rId6"/>
    <p:sldLayoutId id="2147485892" r:id="rId7"/>
    <p:sldLayoutId id="2147485893" r:id="rId8"/>
    <p:sldLayoutId id="2147485894" r:id="rId9"/>
    <p:sldLayoutId id="2147485895" r:id="rId10"/>
    <p:sldLayoutId id="2147485896"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5pPr>
      <a:lvl6pPr marL="4572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6pPr>
      <a:lvl7pPr marL="9144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7pPr>
      <a:lvl8pPr marL="13716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8pPr>
      <a:lvl9pPr marL="18288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C6AECB6-0B31-A745-88F5-A6DC76425FD7}"/>
              </a:ext>
            </a:extLst>
          </p:cNvPr>
          <p:cNvSpPr>
            <a:spLocks noGrp="1" noChangeArrowheads="1"/>
          </p:cNvSpPr>
          <p:nvPr>
            <p:ph type="title"/>
          </p:nvPr>
        </p:nvSpPr>
        <p:spPr bwMode="auto">
          <a:xfrm>
            <a:off x="2667000" y="1219200"/>
            <a:ext cx="5791200" cy="13716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A931AD0A-BAD1-774C-B3E7-A2FAD158D9A1}"/>
              </a:ext>
            </a:extLst>
          </p:cNvPr>
          <p:cNvSpPr>
            <a:spLocks noGrp="1" noChangeArrowheads="1"/>
          </p:cNvSpPr>
          <p:nvPr>
            <p:ph type="body" idx="1"/>
          </p:nvPr>
        </p:nvSpPr>
        <p:spPr bwMode="auto">
          <a:xfrm>
            <a:off x="685800" y="2743200"/>
            <a:ext cx="7772400" cy="32766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516" name="Rectangle 4">
            <a:extLst>
              <a:ext uri="{FF2B5EF4-FFF2-40B4-BE49-F238E27FC236}">
                <a16:creationId xmlns:a16="http://schemas.microsoft.com/office/drawing/2014/main" id="{C8926052-E2E5-6F43-ACBD-E5F3058F2963}"/>
              </a:ext>
            </a:extLst>
          </p:cNvPr>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4517" name="Rectangle 5">
            <a:extLst>
              <a:ext uri="{FF2B5EF4-FFF2-40B4-BE49-F238E27FC236}">
                <a16:creationId xmlns:a16="http://schemas.microsoft.com/office/drawing/2014/main" id="{426C1642-E293-364F-ADAC-6AD8DCA18723}"/>
              </a:ext>
            </a:extLst>
          </p:cNvPr>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4518" name="Rectangle 6">
            <a:extLst>
              <a:ext uri="{FF2B5EF4-FFF2-40B4-BE49-F238E27FC236}">
                <a16:creationId xmlns:a16="http://schemas.microsoft.com/office/drawing/2014/main" id="{60A933D9-4A3F-9C42-BC9A-5DDE9DD3BFD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AB5F019E-89A2-6E4A-A708-3BC209D0310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 id="2147485906" r:id="rId10"/>
    <p:sldLayoutId id="2147485907"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panose="020B060403050404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Font typeface="Tahoma" panose="020B0604030504040204" pitchFamily="34"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Font typeface="Tahoma" panose="020B0604030504040204" pitchFamily="34" charset="0"/>
        <a:buChar char="•"/>
        <a:defRPr>
          <a:solidFill>
            <a:schemeClr val="tx1"/>
          </a:solidFill>
          <a:latin typeface="+mn-lt"/>
          <a:ea typeface="+mn-ea"/>
          <a:cs typeface="+mn-cs"/>
        </a:defRPr>
      </a:lvl5pPr>
      <a:lvl6pPr marL="2514600" indent="-228600" algn="l" rtl="0" fontAlgn="base">
        <a:spcBef>
          <a:spcPct val="20000"/>
        </a:spcBef>
        <a:spcAft>
          <a:spcPct val="0"/>
        </a:spcAft>
        <a:buFont typeface="Tahoma" charset="0"/>
        <a:buChar char="•"/>
        <a:defRPr>
          <a:solidFill>
            <a:schemeClr val="tx1"/>
          </a:solidFill>
          <a:latin typeface="+mn-lt"/>
          <a:ea typeface="+mn-ea"/>
          <a:cs typeface="+mn-cs"/>
        </a:defRPr>
      </a:lvl6pPr>
      <a:lvl7pPr marL="2971800" indent="-228600" algn="l" rtl="0" fontAlgn="base">
        <a:spcBef>
          <a:spcPct val="20000"/>
        </a:spcBef>
        <a:spcAft>
          <a:spcPct val="0"/>
        </a:spcAft>
        <a:buFont typeface="Tahoma" charset="0"/>
        <a:buChar char="•"/>
        <a:defRPr>
          <a:solidFill>
            <a:schemeClr val="tx1"/>
          </a:solidFill>
          <a:latin typeface="+mn-lt"/>
          <a:ea typeface="+mn-ea"/>
          <a:cs typeface="+mn-cs"/>
        </a:defRPr>
      </a:lvl7pPr>
      <a:lvl8pPr marL="3429000" indent="-228600" algn="l" rtl="0" fontAlgn="base">
        <a:spcBef>
          <a:spcPct val="20000"/>
        </a:spcBef>
        <a:spcAft>
          <a:spcPct val="0"/>
        </a:spcAft>
        <a:buFont typeface="Tahoma" charset="0"/>
        <a:buChar char="•"/>
        <a:defRPr>
          <a:solidFill>
            <a:schemeClr val="tx1"/>
          </a:solidFill>
          <a:latin typeface="+mn-lt"/>
          <a:ea typeface="+mn-ea"/>
          <a:cs typeface="+mn-cs"/>
        </a:defRPr>
      </a:lvl8pPr>
      <a:lvl9pPr marL="3886200" indent="-228600" algn="l" rtl="0" fontAlgn="base">
        <a:spcBef>
          <a:spcPct val="20000"/>
        </a:spcBef>
        <a:spcAft>
          <a:spcPct val="0"/>
        </a:spcAft>
        <a:buFont typeface="Tahoma"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A244D1E-B23D-3541-8389-BBC9AB3C9A4E}"/>
              </a:ext>
            </a:extLst>
          </p:cNvPr>
          <p:cNvSpPr>
            <a:spLocks noGrp="1" noChangeArrowheads="1"/>
          </p:cNvSpPr>
          <p:nvPr>
            <p:ph type="title"/>
          </p:nvPr>
        </p:nvSpPr>
        <p:spPr bwMode="auto">
          <a:xfrm>
            <a:off x="685800" y="609600"/>
            <a:ext cx="7772400" cy="1143000"/>
          </a:xfrm>
          <a:prstGeom prst="rect">
            <a:avLst/>
          </a:prstGeom>
          <a:noFill/>
          <a:ln>
            <a:noFill/>
          </a:ln>
          <a:effectLst>
            <a:outerShdw dist="12699" dir="10200039"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E9B5FE19-4C3D-5349-8DC5-2A014654F50A}"/>
              </a:ext>
            </a:extLst>
          </p:cNvPr>
          <p:cNvSpPr>
            <a:spLocks noGrp="1" noChangeArrowheads="1"/>
          </p:cNvSpPr>
          <p:nvPr>
            <p:ph type="body" idx="1"/>
          </p:nvPr>
        </p:nvSpPr>
        <p:spPr bwMode="auto">
          <a:xfrm>
            <a:off x="685800" y="1981200"/>
            <a:ext cx="7772400" cy="4114800"/>
          </a:xfrm>
          <a:prstGeom prst="rect">
            <a:avLst/>
          </a:prstGeom>
          <a:noFill/>
          <a:ln>
            <a:noFill/>
          </a:ln>
          <a:effectLst>
            <a:outerShdw dist="12699" dir="10200039"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0" name="Rectangle 4">
            <a:extLst>
              <a:ext uri="{FF2B5EF4-FFF2-40B4-BE49-F238E27FC236}">
                <a16:creationId xmlns:a16="http://schemas.microsoft.com/office/drawing/2014/main" id="{4E38F623-A231-2F47-8F97-F4EFADE89F7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60421" name="Rectangle 5">
            <a:extLst>
              <a:ext uri="{FF2B5EF4-FFF2-40B4-BE49-F238E27FC236}">
                <a16:creationId xmlns:a16="http://schemas.microsoft.com/office/drawing/2014/main" id="{23F7ED65-DF7A-0342-A58A-E02DEB2CAE8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pPr>
              <a:defRPr/>
            </a:pPr>
            <a:endParaRPr lang="en-US"/>
          </a:p>
        </p:txBody>
      </p:sp>
      <p:sp>
        <p:nvSpPr>
          <p:cNvPr id="60422" name="Rectangle 6">
            <a:extLst>
              <a:ext uri="{FF2B5EF4-FFF2-40B4-BE49-F238E27FC236}">
                <a16:creationId xmlns:a16="http://schemas.microsoft.com/office/drawing/2014/main" id="{79F61752-8B14-D440-A6C4-F9FC9D4DB08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panose="020B0703020202090204" pitchFamily="34" charset="0"/>
                <a:ea typeface="ヒラギノ角ゴ Pro W3" panose="020B0300000000000000" pitchFamily="34" charset="-128"/>
              </a:defRPr>
            </a:lvl1pPr>
          </a:lstStyle>
          <a:p>
            <a:fld id="{0963F43E-1A4B-C44F-9F9F-D157D0E128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5pPr>
      <a:lvl6pPr marL="4572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6pPr>
      <a:lvl7pPr marL="9144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7pPr>
      <a:lvl8pPr marL="13716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8pPr>
      <a:lvl9pPr marL="18288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Wingdings" pitchFamily="2" charset="2"/>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s"/>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s"/>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42A6B1C6-DD04-CA4F-8172-76C3917E6544}"/>
              </a:ext>
            </a:extLst>
          </p:cNvPr>
          <p:cNvGrpSpPr>
            <a:grpSpLocks/>
          </p:cNvGrpSpPr>
          <p:nvPr/>
        </p:nvGrpSpPr>
        <p:grpSpPr bwMode="auto">
          <a:xfrm>
            <a:off x="0" y="0"/>
            <a:ext cx="1085850" cy="6854825"/>
            <a:chOff x="0" y="0"/>
            <a:chExt cx="684" cy="4318"/>
          </a:xfrm>
        </p:grpSpPr>
        <p:sp>
          <p:nvSpPr>
            <p:cNvPr id="7171" name="Rectangle 3">
              <a:extLst>
                <a:ext uri="{FF2B5EF4-FFF2-40B4-BE49-F238E27FC236}">
                  <a16:creationId xmlns:a16="http://schemas.microsoft.com/office/drawing/2014/main" id="{26DCF6BB-6985-A04F-AD69-159E98078EE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grpSp>
          <p:nvGrpSpPr>
            <p:cNvPr id="87049" name="Group 4">
              <a:extLst>
                <a:ext uri="{FF2B5EF4-FFF2-40B4-BE49-F238E27FC236}">
                  <a16:creationId xmlns:a16="http://schemas.microsoft.com/office/drawing/2014/main" id="{EC659FE1-060F-8D41-B417-BFB4FDFFE31A}"/>
                </a:ext>
              </a:extLst>
            </p:cNvPr>
            <p:cNvGrpSpPr>
              <a:grpSpLocks/>
            </p:cNvGrpSpPr>
            <p:nvPr/>
          </p:nvGrpSpPr>
          <p:grpSpPr bwMode="auto">
            <a:xfrm>
              <a:off x="48" y="102"/>
              <a:ext cx="96" cy="4128"/>
              <a:chOff x="48" y="102"/>
              <a:chExt cx="96" cy="4128"/>
            </a:xfrm>
          </p:grpSpPr>
          <p:sp>
            <p:nvSpPr>
              <p:cNvPr id="87050" name="Rectangle 5">
                <a:extLst>
                  <a:ext uri="{FF2B5EF4-FFF2-40B4-BE49-F238E27FC236}">
                    <a16:creationId xmlns:a16="http://schemas.microsoft.com/office/drawing/2014/main" id="{2E78B936-3F3F-0A4D-8449-A8F2620FC0BD}"/>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1" name="Rectangle 6">
                <a:extLst>
                  <a:ext uri="{FF2B5EF4-FFF2-40B4-BE49-F238E27FC236}">
                    <a16:creationId xmlns:a16="http://schemas.microsoft.com/office/drawing/2014/main" id="{65455D0A-974B-6845-BAA1-B93CC6026CF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2" name="Rectangle 7">
                <a:extLst>
                  <a:ext uri="{FF2B5EF4-FFF2-40B4-BE49-F238E27FC236}">
                    <a16:creationId xmlns:a16="http://schemas.microsoft.com/office/drawing/2014/main" id="{15D89C8B-0935-1B4A-A449-B2544787A828}"/>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3" name="Rectangle 8">
                <a:extLst>
                  <a:ext uri="{FF2B5EF4-FFF2-40B4-BE49-F238E27FC236}">
                    <a16:creationId xmlns:a16="http://schemas.microsoft.com/office/drawing/2014/main" id="{6C3714FF-1311-6B42-9BFA-33DB9C72F677}"/>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4" name="Rectangle 9">
                <a:extLst>
                  <a:ext uri="{FF2B5EF4-FFF2-40B4-BE49-F238E27FC236}">
                    <a16:creationId xmlns:a16="http://schemas.microsoft.com/office/drawing/2014/main" id="{841F6512-88AF-9441-95FC-FF8BF592662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5" name="Rectangle 10">
                <a:extLst>
                  <a:ext uri="{FF2B5EF4-FFF2-40B4-BE49-F238E27FC236}">
                    <a16:creationId xmlns:a16="http://schemas.microsoft.com/office/drawing/2014/main" id="{3A6AE483-22E3-4A4C-A919-AC2CB19A30C5}"/>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6" name="Rectangle 11">
                <a:extLst>
                  <a:ext uri="{FF2B5EF4-FFF2-40B4-BE49-F238E27FC236}">
                    <a16:creationId xmlns:a16="http://schemas.microsoft.com/office/drawing/2014/main" id="{A32E4AF9-789D-9741-A50A-D28863FCB269}"/>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7" name="Rectangle 12">
                <a:extLst>
                  <a:ext uri="{FF2B5EF4-FFF2-40B4-BE49-F238E27FC236}">
                    <a16:creationId xmlns:a16="http://schemas.microsoft.com/office/drawing/2014/main" id="{155C68B5-CFB4-6248-B317-BA5442AA859B}"/>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8" name="Rectangle 13">
                <a:extLst>
                  <a:ext uri="{FF2B5EF4-FFF2-40B4-BE49-F238E27FC236}">
                    <a16:creationId xmlns:a16="http://schemas.microsoft.com/office/drawing/2014/main" id="{ADDB39F9-1D38-7044-9210-7174F497A2D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59" name="Rectangle 14">
                <a:extLst>
                  <a:ext uri="{FF2B5EF4-FFF2-40B4-BE49-F238E27FC236}">
                    <a16:creationId xmlns:a16="http://schemas.microsoft.com/office/drawing/2014/main" id="{17DD05AB-DE14-8E4B-8A8B-B765D45ACB6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0" name="Rectangle 15">
                <a:extLst>
                  <a:ext uri="{FF2B5EF4-FFF2-40B4-BE49-F238E27FC236}">
                    <a16:creationId xmlns:a16="http://schemas.microsoft.com/office/drawing/2014/main" id="{B3A15231-817A-F643-95C4-944BBF78626C}"/>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1" name="Rectangle 16">
                <a:extLst>
                  <a:ext uri="{FF2B5EF4-FFF2-40B4-BE49-F238E27FC236}">
                    <a16:creationId xmlns:a16="http://schemas.microsoft.com/office/drawing/2014/main" id="{E72909BF-8E5E-E249-9F6F-14574E250F1F}"/>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2" name="Rectangle 17">
                <a:extLst>
                  <a:ext uri="{FF2B5EF4-FFF2-40B4-BE49-F238E27FC236}">
                    <a16:creationId xmlns:a16="http://schemas.microsoft.com/office/drawing/2014/main" id="{6E9C8DC2-615A-0747-97B8-9AC921E4F2A0}"/>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3" name="Rectangle 18">
                <a:extLst>
                  <a:ext uri="{FF2B5EF4-FFF2-40B4-BE49-F238E27FC236}">
                    <a16:creationId xmlns:a16="http://schemas.microsoft.com/office/drawing/2014/main" id="{39F9E4EA-7BF8-964B-AC5F-97F3A03FEB0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4" name="Rectangle 19">
                <a:extLst>
                  <a:ext uri="{FF2B5EF4-FFF2-40B4-BE49-F238E27FC236}">
                    <a16:creationId xmlns:a16="http://schemas.microsoft.com/office/drawing/2014/main" id="{4E1F5073-52CE-1843-8773-247E81F59C34}"/>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5" name="Rectangle 20">
                <a:extLst>
                  <a:ext uri="{FF2B5EF4-FFF2-40B4-BE49-F238E27FC236}">
                    <a16:creationId xmlns:a16="http://schemas.microsoft.com/office/drawing/2014/main" id="{FCE2241B-A5DA-0B4F-A6E0-C5D968DD3D66}"/>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6" name="Rectangle 21">
                <a:extLst>
                  <a:ext uri="{FF2B5EF4-FFF2-40B4-BE49-F238E27FC236}">
                    <a16:creationId xmlns:a16="http://schemas.microsoft.com/office/drawing/2014/main" id="{BF769210-B071-C140-8C50-6250AF48104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7" name="Rectangle 22">
                <a:extLst>
                  <a:ext uri="{FF2B5EF4-FFF2-40B4-BE49-F238E27FC236}">
                    <a16:creationId xmlns:a16="http://schemas.microsoft.com/office/drawing/2014/main" id="{BE5FE6D8-1DBA-854A-9020-31F593CA92DB}"/>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8" name="Rectangle 23">
                <a:extLst>
                  <a:ext uri="{FF2B5EF4-FFF2-40B4-BE49-F238E27FC236}">
                    <a16:creationId xmlns:a16="http://schemas.microsoft.com/office/drawing/2014/main" id="{92DB7990-BE91-F94D-A92C-6A40F98D0A5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69" name="Rectangle 24">
                <a:extLst>
                  <a:ext uri="{FF2B5EF4-FFF2-40B4-BE49-F238E27FC236}">
                    <a16:creationId xmlns:a16="http://schemas.microsoft.com/office/drawing/2014/main" id="{AB02AF7D-0068-B64A-8434-6A045A4687AD}"/>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0" name="Rectangle 25">
                <a:extLst>
                  <a:ext uri="{FF2B5EF4-FFF2-40B4-BE49-F238E27FC236}">
                    <a16:creationId xmlns:a16="http://schemas.microsoft.com/office/drawing/2014/main" id="{9627C52C-B516-7046-8F1B-DB8436FEEE9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1" name="Rectangle 26">
                <a:extLst>
                  <a:ext uri="{FF2B5EF4-FFF2-40B4-BE49-F238E27FC236}">
                    <a16:creationId xmlns:a16="http://schemas.microsoft.com/office/drawing/2014/main" id="{A3FB0BE6-32C0-D340-9B78-B6A14520E501}"/>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2" name="Rectangle 27">
                <a:extLst>
                  <a:ext uri="{FF2B5EF4-FFF2-40B4-BE49-F238E27FC236}">
                    <a16:creationId xmlns:a16="http://schemas.microsoft.com/office/drawing/2014/main" id="{E8C8B1ED-39A4-3345-BAD8-C829330E2061}"/>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3" name="Rectangle 28">
                <a:extLst>
                  <a:ext uri="{FF2B5EF4-FFF2-40B4-BE49-F238E27FC236}">
                    <a16:creationId xmlns:a16="http://schemas.microsoft.com/office/drawing/2014/main" id="{2159A591-E7E9-0F4F-8C3F-EACA8B934EDC}"/>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4" name="Rectangle 29">
                <a:extLst>
                  <a:ext uri="{FF2B5EF4-FFF2-40B4-BE49-F238E27FC236}">
                    <a16:creationId xmlns:a16="http://schemas.microsoft.com/office/drawing/2014/main" id="{A708C840-32B6-1646-940F-71D95E20F08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5" name="Rectangle 30">
                <a:extLst>
                  <a:ext uri="{FF2B5EF4-FFF2-40B4-BE49-F238E27FC236}">
                    <a16:creationId xmlns:a16="http://schemas.microsoft.com/office/drawing/2014/main" id="{3271A5C9-41FF-7F4B-8796-1124678BE4BF}"/>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6" name="Rectangle 31">
                <a:extLst>
                  <a:ext uri="{FF2B5EF4-FFF2-40B4-BE49-F238E27FC236}">
                    <a16:creationId xmlns:a16="http://schemas.microsoft.com/office/drawing/2014/main" id="{CDEDB38E-8D5F-C34C-BE32-0C262C76333C}"/>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7" name="Rectangle 32">
                <a:extLst>
                  <a:ext uri="{FF2B5EF4-FFF2-40B4-BE49-F238E27FC236}">
                    <a16:creationId xmlns:a16="http://schemas.microsoft.com/office/drawing/2014/main" id="{FEA12BD5-F856-E74F-902D-67DBBB6C7CF7}"/>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078" name="Rectangle 33">
                <a:extLst>
                  <a:ext uri="{FF2B5EF4-FFF2-40B4-BE49-F238E27FC236}">
                    <a16:creationId xmlns:a16="http://schemas.microsoft.com/office/drawing/2014/main" id="{0B804F92-9768-F74C-BC06-6DB139D3A56B}"/>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87043" name="Rectangle 34">
            <a:extLst>
              <a:ext uri="{FF2B5EF4-FFF2-40B4-BE49-F238E27FC236}">
                <a16:creationId xmlns:a16="http://schemas.microsoft.com/office/drawing/2014/main" id="{9613BF03-5FEE-5146-AC95-0F426AC83B84}"/>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7203" name="Rectangle 35">
            <a:extLst>
              <a:ext uri="{FF2B5EF4-FFF2-40B4-BE49-F238E27FC236}">
                <a16:creationId xmlns:a16="http://schemas.microsoft.com/office/drawing/2014/main" id="{515CAD5C-B525-7A46-BDA7-5697339030E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7204" name="Rectangle 36">
            <a:extLst>
              <a:ext uri="{FF2B5EF4-FFF2-40B4-BE49-F238E27FC236}">
                <a16:creationId xmlns:a16="http://schemas.microsoft.com/office/drawing/2014/main" id="{86DE4507-34E3-2549-B712-A58470C04CE7}"/>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7205" name="Rectangle 37">
            <a:extLst>
              <a:ext uri="{FF2B5EF4-FFF2-40B4-BE49-F238E27FC236}">
                <a16:creationId xmlns:a16="http://schemas.microsoft.com/office/drawing/2014/main" id="{372BD44A-BA37-4F4A-902E-392C7AF39542}"/>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panose="02020603050405020304" pitchFamily="18" charset="0"/>
              </a:defRPr>
            </a:lvl1pPr>
          </a:lstStyle>
          <a:p>
            <a:fld id="{63F5BE60-4046-9641-970C-FC380CB36EAA}" type="slidenum">
              <a:rPr lang="en-US" altLang="en-US"/>
              <a:pPr/>
              <a:t>‹#›</a:t>
            </a:fld>
            <a:endParaRPr lang="en-US" altLang="en-US"/>
          </a:p>
        </p:txBody>
      </p:sp>
      <p:sp>
        <p:nvSpPr>
          <p:cNvPr id="7206" name="Rectangle 38">
            <a:extLst>
              <a:ext uri="{FF2B5EF4-FFF2-40B4-BE49-F238E27FC236}">
                <a16:creationId xmlns:a16="http://schemas.microsoft.com/office/drawing/2014/main" id="{EE5BA656-5926-4F42-9340-365A5CA9EE9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968"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AB7E805-E338-1E4C-BE4A-176FD68B69C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9331" name="Rectangle 3">
            <a:extLst>
              <a:ext uri="{FF2B5EF4-FFF2-40B4-BE49-F238E27FC236}">
                <a16:creationId xmlns:a16="http://schemas.microsoft.com/office/drawing/2014/main" id="{898CEA80-134B-4F44-9665-41D9EAB627C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81A266F0-D585-BC47-B721-DDA673D3D9A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3077" name="Rectangle 5">
            <a:extLst>
              <a:ext uri="{FF2B5EF4-FFF2-40B4-BE49-F238E27FC236}">
                <a16:creationId xmlns:a16="http://schemas.microsoft.com/office/drawing/2014/main" id="{929A563B-2153-F34E-9610-7FE6E8409BE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3078" name="Rectangle 6">
            <a:extLst>
              <a:ext uri="{FF2B5EF4-FFF2-40B4-BE49-F238E27FC236}">
                <a16:creationId xmlns:a16="http://schemas.microsoft.com/office/drawing/2014/main" id="{7825D2BC-0AAD-DB4E-A3D2-916F74A9B7A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9BB1A53-A73F-5148-8BE3-65A8146408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929" r:id="rId1"/>
    <p:sldLayoutId id="2147485930" r:id="rId2"/>
    <p:sldLayoutId id="2147485931" r:id="rId3"/>
    <p:sldLayoutId id="2147485932" r:id="rId4"/>
    <p:sldLayoutId id="2147485933" r:id="rId5"/>
    <p:sldLayoutId id="2147485934" r:id="rId6"/>
    <p:sldLayoutId id="2147485935" r:id="rId7"/>
    <p:sldLayoutId id="2147485936" r:id="rId8"/>
    <p:sldLayoutId id="2147485937" r:id="rId9"/>
    <p:sldLayoutId id="2147485938" r:id="rId10"/>
    <p:sldLayoutId id="214748593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03.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026">
            <a:extLst>
              <a:ext uri="{FF2B5EF4-FFF2-40B4-BE49-F238E27FC236}">
                <a16:creationId xmlns:a16="http://schemas.microsoft.com/office/drawing/2014/main" id="{5E72F4D6-7B0A-E541-952D-12EA2B7363B4}"/>
              </a:ext>
            </a:extLst>
          </p:cNvPr>
          <p:cNvSpPr>
            <a:spLocks noGrp="1" noChangeArrowheads="1"/>
          </p:cNvSpPr>
          <p:nvPr>
            <p:ph type="title"/>
          </p:nvPr>
        </p:nvSpPr>
        <p:spPr>
          <a:xfrm>
            <a:off x="685800" y="228600"/>
            <a:ext cx="7772400" cy="762000"/>
          </a:xfrm>
        </p:spPr>
        <p:txBody>
          <a:bodyPr/>
          <a:lstStyle/>
          <a:p>
            <a:pPr eaLnBrk="1" hangingPunct="1"/>
            <a:r>
              <a:rPr lang="en-US" altLang="en-US" sz="4800" b="1">
                <a:solidFill>
                  <a:srgbClr val="CCFF33"/>
                </a:solidFill>
                <a:ea typeface="ＭＳ Ｐゴシック" panose="020B0600070205080204" pitchFamily="34" charset="-128"/>
              </a:rPr>
              <a:t>Cấu Trúc Bài Giảng</a:t>
            </a:r>
            <a:endParaRPr lang="en-US" altLang="en-US">
              <a:solidFill>
                <a:srgbClr val="CCFF33"/>
              </a:solidFill>
              <a:ea typeface="ＭＳ Ｐゴシック" panose="020B0600070205080204" pitchFamily="34" charset="-128"/>
            </a:endParaRPr>
          </a:p>
        </p:txBody>
      </p:sp>
      <p:sp>
        <p:nvSpPr>
          <p:cNvPr id="147458" name="Rectangle 1027">
            <a:extLst>
              <a:ext uri="{FF2B5EF4-FFF2-40B4-BE49-F238E27FC236}">
                <a16:creationId xmlns:a16="http://schemas.microsoft.com/office/drawing/2014/main" id="{BD8B185A-886C-FF44-B9E8-439CF4F14C2D}"/>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147459" name="Picture 1028">
            <a:extLst>
              <a:ext uri="{FF2B5EF4-FFF2-40B4-BE49-F238E27FC236}">
                <a16:creationId xmlns:a16="http://schemas.microsoft.com/office/drawing/2014/main" id="{C345AE03-89DC-C64C-8EB0-3DF2F8632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2" t="1123"/>
          <a:stretch>
            <a:fillRect/>
          </a:stretch>
        </p:blipFill>
        <p:spPr bwMode="auto">
          <a:xfrm>
            <a:off x="123825" y="1066800"/>
            <a:ext cx="49053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1029">
            <a:extLst>
              <a:ext uri="{FF2B5EF4-FFF2-40B4-BE49-F238E27FC236}">
                <a16:creationId xmlns:a16="http://schemas.microsoft.com/office/drawing/2014/main" id="{1ED4F100-3D72-9842-A023-E5212EF1D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52" b="1352"/>
          <a:stretch>
            <a:fillRect/>
          </a:stretch>
        </p:blipFill>
        <p:spPr bwMode="auto">
          <a:xfrm>
            <a:off x="5257800" y="1066800"/>
            <a:ext cx="37893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 Box 1030">
            <a:extLst>
              <a:ext uri="{FF2B5EF4-FFF2-40B4-BE49-F238E27FC236}">
                <a16:creationId xmlns:a16="http://schemas.microsoft.com/office/drawing/2014/main" id="{D3B31417-32FC-E44C-B792-EA4E39CA8125}"/>
              </a:ext>
            </a:extLst>
          </p:cNvPr>
          <p:cNvSpPr txBox="1">
            <a:spLocks noChangeArrowheads="1"/>
          </p:cNvSpPr>
          <p:nvPr/>
        </p:nvSpPr>
        <p:spPr bwMode="auto">
          <a:xfrm>
            <a:off x="3889821" y="4727351"/>
            <a:ext cx="5146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err="1">
                <a:solidFill>
                  <a:schemeClr val="bg1"/>
                </a:solidFill>
              </a:rPr>
              <a:t>Các</a:t>
            </a:r>
            <a:r>
              <a:rPr lang="en-US" altLang="en-US" sz="3200" b="1" dirty="0">
                <a:solidFill>
                  <a:schemeClr val="bg1"/>
                </a:solidFill>
              </a:rPr>
              <a:t> </a:t>
            </a:r>
            <a:r>
              <a:rPr lang="en-US" altLang="en-US" sz="3200" b="1" dirty="0" err="1">
                <a:solidFill>
                  <a:schemeClr val="bg1"/>
                </a:solidFill>
              </a:rPr>
              <a:t>tòa</a:t>
            </a:r>
            <a:r>
              <a:rPr lang="en-US" altLang="en-US" sz="3200" b="1" dirty="0">
                <a:solidFill>
                  <a:schemeClr val="bg1"/>
                </a:solidFill>
              </a:rPr>
              <a:t> </a:t>
            </a:r>
            <a:r>
              <a:rPr lang="en-US" altLang="en-US" sz="3200" b="1" dirty="0" err="1">
                <a:solidFill>
                  <a:schemeClr val="bg1"/>
                </a:solidFill>
              </a:rPr>
              <a:t>nhà</a:t>
            </a:r>
            <a:r>
              <a:rPr lang="en-US" altLang="en-US" sz="3200" b="1" dirty="0">
                <a:solidFill>
                  <a:schemeClr val="bg1"/>
                </a:solidFill>
              </a:rPr>
              <a:t> </a:t>
            </a:r>
            <a:r>
              <a:rPr lang="en-US" altLang="en-US" sz="3200" b="1" dirty="0" err="1">
                <a:solidFill>
                  <a:schemeClr val="bg1"/>
                </a:solidFill>
              </a:rPr>
              <a:t>cần</a:t>
            </a:r>
            <a:r>
              <a:rPr lang="en-US" altLang="en-US" sz="3200" b="1" dirty="0">
                <a:solidFill>
                  <a:schemeClr val="bg1"/>
                </a:solidFill>
              </a:rPr>
              <a:t> </a:t>
            </a:r>
            <a:r>
              <a:rPr lang="en-US" altLang="en-US" sz="3200" b="1" dirty="0" err="1">
                <a:solidFill>
                  <a:schemeClr val="bg1"/>
                </a:solidFill>
              </a:rPr>
              <a:t>cấu</a:t>
            </a:r>
            <a:r>
              <a:rPr lang="en-US" altLang="en-US" sz="3200" b="1" dirty="0">
                <a:solidFill>
                  <a:schemeClr val="bg1"/>
                </a:solidFill>
              </a:rPr>
              <a:t> </a:t>
            </a:r>
            <a:r>
              <a:rPr lang="en-US" altLang="en-US" sz="3200" b="1" dirty="0" err="1">
                <a:solidFill>
                  <a:schemeClr val="bg1"/>
                </a:solidFill>
              </a:rPr>
              <a:t>trúc</a:t>
            </a:r>
            <a:r>
              <a:rPr lang="en-US" altLang="en-US" sz="3200" b="1" dirty="0">
                <a:solidFill>
                  <a:schemeClr val="bg1"/>
                </a:solidFill>
              </a:rPr>
              <a:t>.</a:t>
            </a:r>
          </a:p>
          <a:p>
            <a:r>
              <a:rPr lang="en-US" altLang="en-US" sz="3200" b="1" dirty="0" err="1">
                <a:solidFill>
                  <a:schemeClr val="bg1"/>
                </a:solidFill>
              </a:rPr>
              <a:t>Bài</a:t>
            </a:r>
            <a:r>
              <a:rPr lang="en-US" altLang="en-US" sz="3200" b="1" dirty="0">
                <a:solidFill>
                  <a:schemeClr val="bg1"/>
                </a:solidFill>
              </a:rPr>
              <a:t> </a:t>
            </a:r>
            <a:r>
              <a:rPr lang="en-US" altLang="en-US" sz="3200" b="1" dirty="0" err="1">
                <a:solidFill>
                  <a:schemeClr val="bg1"/>
                </a:solidFill>
              </a:rPr>
              <a:t>giảng</a:t>
            </a:r>
            <a:r>
              <a:rPr lang="en-US" altLang="en-US" sz="3200" b="1" dirty="0">
                <a:solidFill>
                  <a:schemeClr val="bg1"/>
                </a:solidFill>
              </a:rPr>
              <a:t> </a:t>
            </a:r>
            <a:r>
              <a:rPr lang="en-US" altLang="en-US" sz="3200" b="1" dirty="0" err="1">
                <a:solidFill>
                  <a:schemeClr val="bg1"/>
                </a:solidFill>
              </a:rPr>
              <a:t>cũng</a:t>
            </a:r>
            <a:r>
              <a:rPr lang="en-US" altLang="en-US" sz="3200" b="1" dirty="0">
                <a:solidFill>
                  <a:schemeClr val="bg1"/>
                </a:solidFill>
              </a:rPr>
              <a:t> </a:t>
            </a:r>
            <a:r>
              <a:rPr lang="en-US" altLang="en-US" sz="3200" b="1" dirty="0" err="1">
                <a:solidFill>
                  <a:schemeClr val="bg1"/>
                </a:solidFill>
              </a:rPr>
              <a:t>vậy</a:t>
            </a:r>
            <a:r>
              <a:rPr lang="en-US" altLang="en-US" sz="3200" b="1" dirty="0">
                <a:solidFill>
                  <a:schemeClr val="bg1"/>
                </a:solidFill>
              </a:rPr>
              <a:t>!</a:t>
            </a:r>
          </a:p>
        </p:txBody>
      </p:sp>
      <p:sp>
        <p:nvSpPr>
          <p:cNvPr id="9" name="Text Box 5">
            <a:extLst>
              <a:ext uri="{FF2B5EF4-FFF2-40B4-BE49-F238E27FC236}">
                <a16:creationId xmlns:a16="http://schemas.microsoft.com/office/drawing/2014/main" id="{82A6D1EF-6C16-7340-81E8-3CCA9ED4972B}"/>
              </a:ext>
            </a:extLst>
          </p:cNvPr>
          <p:cNvSpPr txBox="1">
            <a:spLocks noChangeArrowheads="1"/>
          </p:cNvSpPr>
          <p:nvPr/>
        </p:nvSpPr>
        <p:spPr bwMode="auto">
          <a:xfrm>
            <a:off x="0" y="6096000"/>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4B471BA4-85B7-774D-ADFF-AECA4EC0F78C}"/>
              </a:ext>
            </a:extLst>
          </p:cNvPr>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63500" dist="38099" dir="2700000" algn="ctr" rotWithShape="0">
              <a:srgbClr val="000000">
                <a:alpha val="99962"/>
              </a:srgbClr>
            </a:outerShdw>
          </a:effectLst>
        </p:spPr>
        <p:txBody>
          <a:bodyPr/>
          <a:lstStyle/>
          <a:p>
            <a:r>
              <a:rPr lang="en-US" altLang="en-US" sz="3200">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Quyết Định Cấu Trúc Bài Giảng</a:t>
            </a:r>
            <a:endParaRPr lang="en-US" altLang="en-US" sz="3200">
              <a:solidFill>
                <a:srgbClr val="FFFFFF"/>
              </a:solidFill>
              <a:latin typeface="Arial" panose="020B0604020202020204" pitchFamily="34" charset="0"/>
              <a:ea typeface="ＭＳ Ｐゴシック" panose="020B0600070205080204" pitchFamily="34" charset="-128"/>
            </a:endParaRPr>
          </a:p>
        </p:txBody>
      </p:sp>
      <p:sp>
        <p:nvSpPr>
          <p:cNvPr id="342019" name="Text Box 3">
            <a:extLst>
              <a:ext uri="{FF2B5EF4-FFF2-40B4-BE49-F238E27FC236}">
                <a16:creationId xmlns:a16="http://schemas.microsoft.com/office/drawing/2014/main" id="{81A16CA9-9C89-624A-8726-8E1F90790BA5}"/>
              </a:ext>
            </a:extLst>
          </p:cNvPr>
          <p:cNvSpPr txBox="1">
            <a:spLocks noChangeArrowheads="1"/>
          </p:cNvSpPr>
          <p:nvPr/>
        </p:nvSpPr>
        <p:spPr bwMode="auto">
          <a:xfrm>
            <a:off x="2971800" y="990600"/>
            <a:ext cx="5638800" cy="579438"/>
          </a:xfrm>
          <a:prstGeom prst="rect">
            <a:avLst/>
          </a:prstGeom>
          <a:solidFill>
            <a:srgbClr val="161616"/>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000000"/>
                  </a:outerShdw>
                </a:effectLst>
                <a:ea typeface="Osaka" panose="020B0600000000000000" pitchFamily="34" charset="-128"/>
              </a:rPr>
              <a:t>Áp Dụng Ở Đâu?</a:t>
            </a:r>
          </a:p>
        </p:txBody>
      </p:sp>
      <p:sp>
        <p:nvSpPr>
          <p:cNvPr id="165891" name="Text Box 4">
            <a:extLst>
              <a:ext uri="{FF2B5EF4-FFF2-40B4-BE49-F238E27FC236}">
                <a16:creationId xmlns:a16="http://schemas.microsoft.com/office/drawing/2014/main" id="{B887076E-A4AA-2149-B833-EF9EBE6698FF}"/>
              </a:ext>
            </a:extLst>
          </p:cNvPr>
          <p:cNvSpPr txBox="1">
            <a:spLocks noChangeArrowheads="1"/>
          </p:cNvSpPr>
          <p:nvPr/>
        </p:nvSpPr>
        <p:spPr bwMode="auto">
          <a:xfrm>
            <a:off x="8305800" y="11588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ea typeface="Osaka" panose="020B0600000000000000" pitchFamily="34" charset="-128"/>
              </a:rPr>
              <a:t>138</a:t>
            </a:r>
            <a:endParaRPr lang="en-US" altLang="en-US">
              <a:ea typeface="Osaka" panose="020B0600000000000000" pitchFamily="34" charset="-128"/>
            </a:endParaRPr>
          </a:p>
        </p:txBody>
      </p:sp>
      <p:sp>
        <p:nvSpPr>
          <p:cNvPr id="342021" name="Text Box 5">
            <a:extLst>
              <a:ext uri="{FF2B5EF4-FFF2-40B4-BE49-F238E27FC236}">
                <a16:creationId xmlns:a16="http://schemas.microsoft.com/office/drawing/2014/main" id="{0B468265-40B6-814F-B643-2A17A96C50BD}"/>
              </a:ext>
            </a:extLst>
          </p:cNvPr>
          <p:cNvSpPr txBox="1">
            <a:spLocks noChangeArrowheads="1"/>
          </p:cNvSpPr>
          <p:nvPr/>
        </p:nvSpPr>
        <p:spPr bwMode="auto">
          <a:xfrm rot="-5400000">
            <a:off x="-1784350" y="4376738"/>
            <a:ext cx="4265613" cy="579437"/>
          </a:xfrm>
          <a:prstGeom prst="rect">
            <a:avLst/>
          </a:prstGeom>
          <a:solidFill>
            <a:srgbClr val="161616"/>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000000"/>
                  </a:outerShdw>
                </a:effectLst>
                <a:ea typeface="Osaka" panose="020B0600000000000000" pitchFamily="34" charset="-128"/>
              </a:rPr>
              <a:t>YC Ở Đâu?</a:t>
            </a:r>
          </a:p>
        </p:txBody>
      </p:sp>
      <p:sp>
        <p:nvSpPr>
          <p:cNvPr id="342022" name="Text Box 6">
            <a:extLst>
              <a:ext uri="{FF2B5EF4-FFF2-40B4-BE49-F238E27FC236}">
                <a16:creationId xmlns:a16="http://schemas.microsoft.com/office/drawing/2014/main" id="{52412899-885A-E34E-AE40-607F59BD5139}"/>
              </a:ext>
            </a:extLst>
          </p:cNvPr>
          <p:cNvSpPr txBox="1">
            <a:spLocks noChangeArrowheads="1"/>
          </p:cNvSpPr>
          <p:nvPr/>
        </p:nvSpPr>
        <p:spPr bwMode="auto">
          <a:xfrm>
            <a:off x="2819400" y="1600200"/>
            <a:ext cx="3276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Đơn giản</a:t>
            </a:r>
          </a:p>
          <a:p>
            <a:pPr algn="ctr">
              <a:defRPr/>
            </a:pPr>
            <a:r>
              <a:rPr lang="en-US" sz="2800" b="1">
                <a:solidFill>
                  <a:srgbClr val="FFFFFF"/>
                </a:solidFill>
                <a:ea typeface="Osaka" charset="0"/>
                <a:cs typeface="Osaka" charset="0"/>
              </a:rPr>
              <a:t>(một lần)</a:t>
            </a:r>
            <a:endParaRPr lang="en-US" sz="3200" b="1">
              <a:solidFill>
                <a:srgbClr val="FFFFFF"/>
              </a:solidFill>
              <a:ea typeface="Osaka" charset="0"/>
              <a:cs typeface="Osaka" charset="0"/>
            </a:endParaRPr>
          </a:p>
        </p:txBody>
      </p:sp>
      <p:sp>
        <p:nvSpPr>
          <p:cNvPr id="342023" name="Text Box 7">
            <a:extLst>
              <a:ext uri="{FF2B5EF4-FFF2-40B4-BE49-F238E27FC236}">
                <a16:creationId xmlns:a16="http://schemas.microsoft.com/office/drawing/2014/main" id="{53122529-72BB-E145-83E3-702EBB0326E7}"/>
              </a:ext>
            </a:extLst>
          </p:cNvPr>
          <p:cNvSpPr txBox="1">
            <a:spLocks noChangeArrowheads="1"/>
          </p:cNvSpPr>
          <p:nvPr/>
        </p:nvSpPr>
        <p:spPr bwMode="auto">
          <a:xfrm>
            <a:off x="5334000" y="1600200"/>
            <a:ext cx="38862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Tuần hoàn</a:t>
            </a:r>
          </a:p>
          <a:p>
            <a:pPr algn="ctr"/>
            <a:r>
              <a:rPr lang="en-US" altLang="en-US" sz="2800" b="1">
                <a:solidFill>
                  <a:srgbClr val="FFFFFF"/>
                </a:solidFill>
                <a:ea typeface="Osaka" panose="020B0600000000000000" pitchFamily="34" charset="-128"/>
              </a:rPr>
              <a:t>(xuyên suốt)</a:t>
            </a:r>
            <a:endParaRPr lang="en-US" altLang="en-US" sz="3200" b="1">
              <a:solidFill>
                <a:srgbClr val="FFFFFF"/>
              </a:solidFill>
              <a:ea typeface="Osaka" panose="020B0600000000000000" pitchFamily="34" charset="-128"/>
            </a:endParaRPr>
          </a:p>
        </p:txBody>
      </p:sp>
      <p:sp>
        <p:nvSpPr>
          <p:cNvPr id="342024" name="Text Box 8">
            <a:extLst>
              <a:ext uri="{FF2B5EF4-FFF2-40B4-BE49-F238E27FC236}">
                <a16:creationId xmlns:a16="http://schemas.microsoft.com/office/drawing/2014/main" id="{C8153833-99FB-2E48-840A-DA804A806990}"/>
              </a:ext>
            </a:extLst>
          </p:cNvPr>
          <p:cNvSpPr txBox="1">
            <a:spLocks noChangeArrowheads="1"/>
          </p:cNvSpPr>
          <p:nvPr/>
        </p:nvSpPr>
        <p:spPr bwMode="auto">
          <a:xfrm>
            <a:off x="685800" y="3352800"/>
            <a:ext cx="2133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Quy nạp</a:t>
            </a:r>
            <a:br>
              <a:rPr lang="en-US" sz="3200" b="1">
                <a:solidFill>
                  <a:srgbClr val="FFFFFF"/>
                </a:solidFill>
                <a:ea typeface="Osaka" charset="0"/>
                <a:cs typeface="Osaka" charset="0"/>
              </a:rPr>
            </a:br>
            <a:r>
              <a:rPr lang="en-US" sz="2800" b="1">
                <a:solidFill>
                  <a:srgbClr val="FFFFFF"/>
                </a:solidFill>
                <a:ea typeface="Osaka" charset="0"/>
                <a:cs typeface="Osaka" charset="0"/>
              </a:rPr>
              <a:t>(cuối)</a:t>
            </a:r>
            <a:endParaRPr lang="en-US" sz="3200" b="1">
              <a:solidFill>
                <a:srgbClr val="FFFFFF"/>
              </a:solidFill>
              <a:ea typeface="Osaka" charset="0"/>
              <a:cs typeface="Osaka" charset="0"/>
            </a:endParaRPr>
          </a:p>
        </p:txBody>
      </p:sp>
      <p:sp>
        <p:nvSpPr>
          <p:cNvPr id="342025" name="Text Box 9">
            <a:extLst>
              <a:ext uri="{FF2B5EF4-FFF2-40B4-BE49-F238E27FC236}">
                <a16:creationId xmlns:a16="http://schemas.microsoft.com/office/drawing/2014/main" id="{AF53ADF8-BF4D-9544-B9DD-4A893F31AD53}"/>
              </a:ext>
            </a:extLst>
          </p:cNvPr>
          <p:cNvSpPr txBox="1">
            <a:spLocks noChangeArrowheads="1"/>
          </p:cNvSpPr>
          <p:nvPr/>
        </p:nvSpPr>
        <p:spPr bwMode="auto">
          <a:xfrm>
            <a:off x="457200" y="5029200"/>
            <a:ext cx="25908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Diễn dịch</a:t>
            </a:r>
            <a:br>
              <a:rPr lang="en-US" sz="3200" b="1">
                <a:solidFill>
                  <a:srgbClr val="FFFFFF"/>
                </a:solidFill>
                <a:ea typeface="Osaka" charset="0"/>
                <a:cs typeface="Osaka" charset="0"/>
              </a:rPr>
            </a:br>
            <a:r>
              <a:rPr lang="en-US" sz="2800" b="1">
                <a:solidFill>
                  <a:srgbClr val="FFFFFF"/>
                </a:solidFill>
                <a:ea typeface="Osaka" charset="0"/>
                <a:cs typeface="Osaka" charset="0"/>
              </a:rPr>
              <a:t>(bắt đầu)</a:t>
            </a:r>
            <a:endParaRPr lang="en-US" sz="3200" b="1">
              <a:solidFill>
                <a:srgbClr val="FFFFFF"/>
              </a:solidFill>
              <a:ea typeface="Osaka" charset="0"/>
              <a:cs typeface="Osaka" charset="0"/>
            </a:endParaRPr>
          </a:p>
        </p:txBody>
      </p:sp>
      <p:graphicFrame>
        <p:nvGraphicFramePr>
          <p:cNvPr id="342026" name="Group 10">
            <a:extLst>
              <a:ext uri="{FF2B5EF4-FFF2-40B4-BE49-F238E27FC236}">
                <a16:creationId xmlns:a16="http://schemas.microsoft.com/office/drawing/2014/main" id="{A17BC456-806B-524B-AC6D-02F9B8C3CD69}"/>
              </a:ext>
            </a:extLst>
          </p:cNvPr>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a:extLst>
              <a:ext uri="{FF2B5EF4-FFF2-40B4-BE49-F238E27FC236}">
                <a16:creationId xmlns:a16="http://schemas.microsoft.com/office/drawing/2014/main" id="{22B12F8F-8189-B545-8EDF-4765157A196C}"/>
              </a:ext>
            </a:extLst>
          </p:cNvPr>
          <p:cNvSpPr txBox="1">
            <a:spLocks noChangeArrowheads="1"/>
          </p:cNvSpPr>
          <p:nvPr/>
        </p:nvSpPr>
        <p:spPr bwMode="auto">
          <a:xfrm>
            <a:off x="33528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Quy nạp đơn giản</a:t>
            </a:r>
          </a:p>
        </p:txBody>
      </p:sp>
      <p:sp>
        <p:nvSpPr>
          <p:cNvPr id="342038" name="Text Box 22">
            <a:extLst>
              <a:ext uri="{FF2B5EF4-FFF2-40B4-BE49-F238E27FC236}">
                <a16:creationId xmlns:a16="http://schemas.microsoft.com/office/drawing/2014/main" id="{889AFFB8-31D8-5145-9BBE-41426072B984}"/>
              </a:ext>
            </a:extLst>
          </p:cNvPr>
          <p:cNvSpPr txBox="1">
            <a:spLocks noChangeArrowheads="1"/>
          </p:cNvSpPr>
          <p:nvPr/>
        </p:nvSpPr>
        <p:spPr bwMode="auto">
          <a:xfrm>
            <a:off x="62484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Quy nạp tuần hoàn</a:t>
            </a:r>
          </a:p>
        </p:txBody>
      </p:sp>
      <p:sp>
        <p:nvSpPr>
          <p:cNvPr id="342039" name="Text Box 23">
            <a:extLst>
              <a:ext uri="{FF2B5EF4-FFF2-40B4-BE49-F238E27FC236}">
                <a16:creationId xmlns:a16="http://schemas.microsoft.com/office/drawing/2014/main" id="{9404983F-FBCE-E34B-A325-D10892166D96}"/>
              </a:ext>
            </a:extLst>
          </p:cNvPr>
          <p:cNvSpPr txBox="1">
            <a:spLocks noChangeArrowheads="1"/>
          </p:cNvSpPr>
          <p:nvPr/>
        </p:nvSpPr>
        <p:spPr bwMode="auto">
          <a:xfrm>
            <a:off x="33528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Diễn dịch đơn giản</a:t>
            </a:r>
          </a:p>
        </p:txBody>
      </p:sp>
      <p:sp>
        <p:nvSpPr>
          <p:cNvPr id="342040" name="Text Box 24">
            <a:extLst>
              <a:ext uri="{FF2B5EF4-FFF2-40B4-BE49-F238E27FC236}">
                <a16:creationId xmlns:a16="http://schemas.microsoft.com/office/drawing/2014/main" id="{070F873B-C88B-5B4F-BE6D-C202D57F1D58}"/>
              </a:ext>
            </a:extLst>
          </p:cNvPr>
          <p:cNvSpPr txBox="1">
            <a:spLocks noChangeArrowheads="1"/>
          </p:cNvSpPr>
          <p:nvPr/>
        </p:nvSpPr>
        <p:spPr bwMode="auto">
          <a:xfrm>
            <a:off x="62484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Diễn dịch 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C34AC067-2495-C240-8969-A0BEC98FB86C}"/>
              </a:ext>
            </a:extLst>
          </p:cNvPr>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
        <p:nvSpPr>
          <p:cNvPr id="46088" name="Text Box 8">
            <a:extLst>
              <a:ext uri="{FF2B5EF4-FFF2-40B4-BE49-F238E27FC236}">
                <a16:creationId xmlns:a16="http://schemas.microsoft.com/office/drawing/2014/main" id="{A9FC3F03-80E6-CC41-A44E-9D017B32F4E9}"/>
              </a:ext>
            </a:extLst>
          </p:cNvPr>
          <p:cNvSpPr txBox="1">
            <a:spLocks noChangeArrowheads="1"/>
          </p:cNvSpPr>
          <p:nvPr/>
        </p:nvSpPr>
        <p:spPr bwMode="auto">
          <a:xfrm>
            <a:off x="609600" y="995363"/>
            <a:ext cx="85344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Chủ đề</a:t>
            </a:r>
            <a:r>
              <a:rPr lang="en-US" altLang="en-US" sz="3200" b="1">
                <a:solidFill>
                  <a:schemeClr val="bg1"/>
                </a:solidFill>
                <a:cs typeface="Arial" panose="020B0604020202020204" pitchFamily="34" charset="0"/>
              </a:rPr>
              <a:t>: Khi Hội thánh đang phát triển gặp nan đề, chúng ta phải giải quyết thế nào?</a:t>
            </a:r>
          </a:p>
        </p:txBody>
      </p:sp>
      <p:sp>
        <p:nvSpPr>
          <p:cNvPr id="46091" name="Rectangle 11">
            <a:extLst>
              <a:ext uri="{FF2B5EF4-FFF2-40B4-BE49-F238E27FC236}">
                <a16:creationId xmlns:a16="http://schemas.microsoft.com/office/drawing/2014/main" id="{9EDEA84E-32E3-AE48-9D89-7693DB03046D}"/>
              </a:ext>
            </a:extLst>
          </p:cNvPr>
          <p:cNvSpPr>
            <a:spLocks noGrp="1" noChangeArrowheads="1"/>
          </p:cNvSpPr>
          <p:nvPr>
            <p:ph type="title" idx="4294967295"/>
          </p:nvPr>
        </p:nvSpPr>
        <p:spPr>
          <a:xfrm>
            <a:off x="533400" y="152400"/>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Quy Nạp Đơn Giản(Công</a:t>
            </a:r>
            <a:r>
              <a:rPr lang="en-US" altLang="zh-TW" sz="3600" b="1">
                <a:solidFill>
                  <a:srgbClr val="FFFFFF"/>
                </a:solidFill>
                <a:effectLst>
                  <a:outerShdw blurRad="38100" dist="38100" dir="2700000" algn="tl">
                    <a:srgbClr val="000000"/>
                  </a:outerShdw>
                </a:effectLst>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27653" name="Text Box 12">
            <a:extLst>
              <a:ext uri="{FF2B5EF4-FFF2-40B4-BE49-F238E27FC236}">
                <a16:creationId xmlns:a16="http://schemas.microsoft.com/office/drawing/2014/main" id="{C917C440-BAEF-9740-8B11-3A7C0ED0725D}"/>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46093" name="Text Box 13">
            <a:extLst>
              <a:ext uri="{FF2B5EF4-FFF2-40B4-BE49-F238E27FC236}">
                <a16:creationId xmlns:a16="http://schemas.microsoft.com/office/drawing/2014/main" id="{88B5400C-2A82-044D-9FC5-6182D63BA663}"/>
              </a:ext>
            </a:extLst>
          </p:cNvPr>
          <p:cNvSpPr txBox="1">
            <a:spLocks noChangeArrowheads="1"/>
          </p:cNvSpPr>
          <p:nvPr/>
        </p:nvSpPr>
        <p:spPr bwMode="auto">
          <a:xfrm>
            <a:off x="914400" y="2179638"/>
            <a:ext cx="8077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Các sứ đồ giải quyết vấn đề với những lãnh đạo)</a:t>
            </a:r>
          </a:p>
        </p:txBody>
      </p:sp>
      <p:sp>
        <p:nvSpPr>
          <p:cNvPr id="46094" name="Text Box 14">
            <a:extLst>
              <a:ext uri="{FF2B5EF4-FFF2-40B4-BE49-F238E27FC236}">
                <a16:creationId xmlns:a16="http://schemas.microsoft.com/office/drawing/2014/main" id="{8B507D93-3F7D-0A4C-8D76-825DDD376BE9}"/>
              </a:ext>
            </a:extLst>
          </p:cNvPr>
          <p:cNvSpPr txBox="1">
            <a:spLocks noChangeArrowheads="1"/>
          </p:cNvSpPr>
          <p:nvPr/>
        </p:nvSpPr>
        <p:spPr bwMode="auto">
          <a:xfrm>
            <a:off x="1258888" y="3292475"/>
            <a:ext cx="8066087"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4213"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buFontTx/>
              <a:buAutoNum type="alphaUcPeriod"/>
            </a:pPr>
            <a:r>
              <a:rPr lang="en-US" altLang="en-US" sz="3200" b="1">
                <a:solidFill>
                  <a:schemeClr val="bg1"/>
                </a:solidFill>
                <a:cs typeface="Arial" panose="020B0604020202020204" pitchFamily="34" charset="0"/>
              </a:rPr>
              <a:t>Hội thánh của họ đang phát triển (1a)</a:t>
            </a:r>
          </a:p>
          <a:p>
            <a:pPr>
              <a:lnSpc>
                <a:spcPct val="60000"/>
              </a:lnSpc>
              <a:spcBef>
                <a:spcPct val="50000"/>
              </a:spcBef>
              <a:buFontTx/>
              <a:buAutoNum type="alphaUcPeriod"/>
            </a:pPr>
            <a:r>
              <a:rPr lang="en-US" altLang="en-US" sz="3200" b="1">
                <a:solidFill>
                  <a:schemeClr val="bg1"/>
                </a:solidFill>
                <a:cs typeface="Arial" panose="020B0604020202020204" pitchFamily="34" charset="0"/>
              </a:rPr>
              <a:t> Họ có vấn đề về thực phẩm (1b)</a:t>
            </a:r>
          </a:p>
          <a:p>
            <a:pPr>
              <a:lnSpc>
                <a:spcPct val="60000"/>
              </a:lnSpc>
              <a:spcBef>
                <a:spcPct val="50000"/>
              </a:spcBef>
              <a:buFontTx/>
              <a:buAutoNum type="alphaUcPeriod"/>
            </a:pPr>
            <a:r>
              <a:rPr lang="en-US" altLang="en-US" sz="3200" b="1">
                <a:solidFill>
                  <a:schemeClr val="bg1"/>
                </a:solidFill>
                <a:cs typeface="Arial" panose="020B0604020202020204" pitchFamily="34" charset="0"/>
              </a:rPr>
              <a:t> Họ phân bổ lãnh đạo (2-6)</a:t>
            </a:r>
          </a:p>
        </p:txBody>
      </p:sp>
      <p:sp>
        <p:nvSpPr>
          <p:cNvPr id="46095" name="Text Box 15">
            <a:extLst>
              <a:ext uri="{FF2B5EF4-FFF2-40B4-BE49-F238E27FC236}">
                <a16:creationId xmlns:a16="http://schemas.microsoft.com/office/drawing/2014/main" id="{53A3B961-D632-104E-9DA5-8CA0E2863A23}"/>
              </a:ext>
            </a:extLst>
          </p:cNvPr>
          <p:cNvSpPr txBox="1">
            <a:spLocks noChangeArrowheads="1"/>
          </p:cNvSpPr>
          <p:nvPr/>
        </p:nvSpPr>
        <p:spPr bwMode="auto">
          <a:xfrm>
            <a:off x="914400" y="4860925"/>
            <a:ext cx="8077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 Giải pháp cho vấn đề của Hội thánh phát triển là các lãnh đạo. (</a:t>
            </a:r>
            <a:r>
              <a:rPr lang="en-US" altLang="en-US" sz="3200" b="1">
                <a:solidFill>
                  <a:srgbClr val="FFFF00"/>
                </a:solidFill>
                <a:cs typeface="Arial" panose="020B0604020202020204" pitchFamily="34" charset="0"/>
              </a:rPr>
              <a:t>YC</a:t>
            </a:r>
            <a:r>
              <a:rPr lang="en-US" altLang="en-US" sz="3200" b="1">
                <a:solidFill>
                  <a:schemeClr val="bg1"/>
                </a:solidFill>
                <a:cs typeface="Arial" panose="020B0604020202020204" pitchFamily="34" charset="0"/>
              </a:rPr>
              <a:t>)</a:t>
            </a:r>
          </a:p>
        </p:txBody>
      </p:sp>
      <p:sp>
        <p:nvSpPr>
          <p:cNvPr id="46096" name="Text Box 16">
            <a:extLst>
              <a:ext uri="{FF2B5EF4-FFF2-40B4-BE49-F238E27FC236}">
                <a16:creationId xmlns:a16="http://schemas.microsoft.com/office/drawing/2014/main" id="{78120B5E-5402-E64B-AD0C-2B2335CC7FE7}"/>
              </a:ext>
            </a:extLst>
          </p:cNvPr>
          <p:cNvSpPr txBox="1">
            <a:spLocks noChangeArrowheads="1"/>
          </p:cNvSpPr>
          <p:nvPr/>
        </p:nvSpPr>
        <p:spPr bwMode="auto">
          <a:xfrm>
            <a:off x="685800" y="5973763"/>
            <a:ext cx="8458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III. Giải pháp cho vấn đề của chúng ta… (</a:t>
            </a:r>
            <a:r>
              <a:rPr lang="en-US" altLang="en-US" sz="3200" b="1">
                <a:solidFill>
                  <a:srgbClr val="FFFF00"/>
                </a:solidFill>
                <a:cs typeface="Arial" panose="020B0604020202020204" pitchFamily="34" charset="0"/>
              </a:rPr>
              <a:t>AD</a:t>
            </a:r>
            <a:r>
              <a:rPr lang="en-US" altLang="en-US" sz="3200" b="1">
                <a:solidFill>
                  <a:schemeClr val="bg1"/>
                </a:solidFill>
                <a:cs typeface="Arial" panose="020B0604020202020204" pitchFamily="34" charset="0"/>
              </a:rPr>
              <a:t>)</a:t>
            </a:r>
          </a:p>
        </p:txBody>
      </p:sp>
      <p:sp>
        <p:nvSpPr>
          <p:cNvPr id="27658" name="Text Box 17">
            <a:extLst>
              <a:ext uri="{FF2B5EF4-FFF2-40B4-BE49-F238E27FC236}">
                <a16:creationId xmlns:a16="http://schemas.microsoft.com/office/drawing/2014/main" id="{AE7FA040-6A11-7F40-A5A3-6EFF2CB528D6}"/>
              </a:ext>
            </a:extLst>
          </p:cNvPr>
          <p:cNvSpPr txBox="1">
            <a:spLocks noChangeArrowheads="1"/>
          </p:cNvSpPr>
          <p:nvPr/>
        </p:nvSpPr>
        <p:spPr bwMode="auto">
          <a:xfrm>
            <a:off x="6096000" y="6400800"/>
            <a:ext cx="2971800" cy="341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a:solidFill>
                  <a:srgbClr val="FFFFFF"/>
                </a:solidFill>
                <a:cs typeface="Arial" charset="0"/>
              </a:rPr>
              <a:t>Don Sunukjian, DTS</a:t>
            </a:r>
            <a:endParaRPr lang="en-US" sz="1600" b="1" i="1">
              <a:cs typeface="Arial" charset="0"/>
            </a:endParaRPr>
          </a:p>
        </p:txBody>
      </p:sp>
      <p:sp>
        <p:nvSpPr>
          <p:cNvPr id="46098" name="Text Box 18">
            <a:extLst>
              <a:ext uri="{FF2B5EF4-FFF2-40B4-BE49-F238E27FC236}">
                <a16:creationId xmlns:a16="http://schemas.microsoft.com/office/drawing/2014/main" id="{A1D1087A-6E10-5F48-92C3-2425DB6A3DD8}"/>
              </a:ext>
            </a:extLst>
          </p:cNvPr>
          <p:cNvSpPr txBox="1">
            <a:spLocks noChangeArrowheads="1"/>
          </p:cNvSpPr>
          <p:nvPr/>
        </p:nvSpPr>
        <p:spPr bwMode="auto">
          <a:xfrm>
            <a:off x="7596188" y="2287588"/>
            <a:ext cx="1636712"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t>
            </a:r>
            <a:r>
              <a:rPr lang="en-US" sz="3200" b="1">
                <a:solidFill>
                  <a:srgbClr val="FFFF00"/>
                </a:solidFill>
                <a:cs typeface="Arial" charset="0"/>
              </a:rPr>
              <a:t>YGK)</a:t>
            </a:r>
            <a:endParaRPr lang="en-US" sz="3200" b="1">
              <a:solidFill>
                <a:schemeClr val="bg1"/>
              </a:solidFill>
              <a:cs typeface="Arial" charset="0"/>
            </a:endParaRPr>
          </a:p>
        </p:txBody>
      </p:sp>
      <p:sp>
        <p:nvSpPr>
          <p:cNvPr id="46099" name="Text Box 19">
            <a:extLst>
              <a:ext uri="{FF2B5EF4-FFF2-40B4-BE49-F238E27FC236}">
                <a16:creationId xmlns:a16="http://schemas.microsoft.com/office/drawing/2014/main" id="{16F94276-0CC3-D242-ACB7-B0990702050E}"/>
              </a:ext>
            </a:extLst>
          </p:cNvPr>
          <p:cNvSpPr txBox="1">
            <a:spLocks noChangeArrowheads="1"/>
          </p:cNvSpPr>
          <p:nvPr/>
        </p:nvSpPr>
        <p:spPr bwMode="auto">
          <a:xfrm>
            <a:off x="0" y="2984500"/>
            <a:ext cx="1447800" cy="757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50000"/>
              </a:spcBef>
              <a:buFont typeface="Arial" panose="020B0604020202020204" pitchFamily="34" charset="0"/>
              <a:buNone/>
            </a:pPr>
            <a:r>
              <a:rPr lang="en-US" altLang="en-US" sz="1800" b="1" i="1">
                <a:solidFill>
                  <a:schemeClr val="bg1"/>
                </a:solidFill>
                <a:cs typeface="Arial" panose="020B0604020202020204" pitchFamily="34" charset="0"/>
              </a:rPr>
              <a:t>YC phát triển theo lối quy nạp</a:t>
            </a:r>
          </a:p>
        </p:txBody>
      </p:sp>
      <p:sp>
        <p:nvSpPr>
          <p:cNvPr id="46100" name="Line 20">
            <a:extLst>
              <a:ext uri="{FF2B5EF4-FFF2-40B4-BE49-F238E27FC236}">
                <a16:creationId xmlns:a16="http://schemas.microsoft.com/office/drawing/2014/main" id="{95A81FBA-0BC6-9B45-AD92-CD17BC5FEC3A}"/>
              </a:ext>
            </a:extLst>
          </p:cNvPr>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46101" name="Line 21">
            <a:extLst>
              <a:ext uri="{FF2B5EF4-FFF2-40B4-BE49-F238E27FC236}">
                <a16:creationId xmlns:a16="http://schemas.microsoft.com/office/drawing/2014/main" id="{ABD80876-FE5D-A343-B079-0390379B82D1}"/>
              </a:ext>
            </a:extLst>
          </p:cNvPr>
          <p:cNvSpPr>
            <a:spLocks noChangeShapeType="1"/>
          </p:cNvSpPr>
          <p:nvPr/>
        </p:nvSpPr>
        <p:spPr bwMode="auto">
          <a:xfrm flipH="1">
            <a:off x="2057400" y="1905000"/>
            <a:ext cx="5105400" cy="13716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46102" name="Text Box 22">
            <a:extLst>
              <a:ext uri="{FF2B5EF4-FFF2-40B4-BE49-F238E27FC236}">
                <a16:creationId xmlns:a16="http://schemas.microsoft.com/office/drawing/2014/main" id="{1A9D67CA-16DE-804D-8132-C92800B1EB3C}"/>
              </a:ext>
            </a:extLst>
          </p:cNvPr>
          <p:cNvSpPr txBox="1">
            <a:spLocks noChangeArrowheads="1"/>
          </p:cNvSpPr>
          <p:nvPr/>
        </p:nvSpPr>
        <p:spPr bwMode="auto">
          <a:xfrm>
            <a:off x="8020050" y="4221163"/>
            <a:ext cx="1447800" cy="4365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2800" b="1">
                <a:solidFill>
                  <a:schemeClr val="bg1"/>
                </a:solidFill>
                <a:cs typeface="Arial" charset="0"/>
              </a:rPr>
              <a:t>(=</a:t>
            </a:r>
            <a:r>
              <a:rPr lang="en-US" sz="2800" b="1">
                <a:solidFill>
                  <a:srgbClr val="FFFF00"/>
                </a:solidFill>
                <a:cs typeface="Arial" charset="0"/>
              </a:rPr>
              <a:t>YGK</a:t>
            </a:r>
            <a:r>
              <a:rPr lang="en-US" sz="2800" b="1">
                <a:solidFill>
                  <a:schemeClr val="bg1"/>
                </a:solidFill>
                <a:cs typeface="Arial" charset="0"/>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46102"/>
                                        </p:tgtEl>
                                        <p:attrNameLst>
                                          <p:attrName>style.visibility</p:attrName>
                                        </p:attrNameLst>
                                      </p:cBhvr>
                                      <p:to>
                                        <p:strVal val="visible"/>
                                      </p:to>
                                    </p:set>
                                    <p:anim calcmode="lin" valueType="num">
                                      <p:cBhvr>
                                        <p:cTn id="88" dur="500" fill="hold"/>
                                        <p:tgtEl>
                                          <p:spTgt spid="46102"/>
                                        </p:tgtEl>
                                        <p:attrNameLst>
                                          <p:attrName>ppt_x</p:attrName>
                                        </p:attrNameLst>
                                      </p:cBhvr>
                                      <p:tavLst>
                                        <p:tav tm="0">
                                          <p:val>
                                            <p:strVal val="#ppt_x-#ppt_w/2"/>
                                          </p:val>
                                        </p:tav>
                                        <p:tav tm="100000">
                                          <p:val>
                                            <p:strVal val="#ppt_x"/>
                                          </p:val>
                                        </p:tav>
                                      </p:tavLst>
                                    </p:anim>
                                    <p:anim calcmode="lin" valueType="num">
                                      <p:cBhvr>
                                        <p:cTn id="89" dur="500" fill="hold"/>
                                        <p:tgtEl>
                                          <p:spTgt spid="46102"/>
                                        </p:tgtEl>
                                        <p:attrNameLst>
                                          <p:attrName>ppt_y</p:attrName>
                                        </p:attrNameLst>
                                      </p:cBhvr>
                                      <p:tavLst>
                                        <p:tav tm="0">
                                          <p:val>
                                            <p:strVal val="#ppt_y"/>
                                          </p:val>
                                        </p:tav>
                                        <p:tav tm="100000">
                                          <p:val>
                                            <p:strVal val="#ppt_y"/>
                                          </p:val>
                                        </p:tav>
                                      </p:tavLst>
                                    </p:anim>
                                    <p:anim calcmode="lin" valueType="num">
                                      <p:cBhvr>
                                        <p:cTn id="90" dur="500" fill="hold"/>
                                        <p:tgtEl>
                                          <p:spTgt spid="46102"/>
                                        </p:tgtEl>
                                        <p:attrNameLst>
                                          <p:attrName>ppt_w</p:attrName>
                                        </p:attrNameLst>
                                      </p:cBhvr>
                                      <p:tavLst>
                                        <p:tav tm="0">
                                          <p:val>
                                            <p:fltVal val="0"/>
                                          </p:val>
                                        </p:tav>
                                        <p:tav tm="100000">
                                          <p:val>
                                            <p:strVal val="#ppt_w"/>
                                          </p:val>
                                        </p:tav>
                                      </p:tavLst>
                                    </p:anim>
                                    <p:anim calcmode="lin" valueType="num">
                                      <p:cBhvr>
                                        <p:cTn id="91" dur="500" fill="hold"/>
                                        <p:tgtEl>
                                          <p:spTgt spid="46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4610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28674" name="Rectangle 16">
            <a:extLst>
              <a:ext uri="{FF2B5EF4-FFF2-40B4-BE49-F238E27FC236}">
                <a16:creationId xmlns:a16="http://schemas.microsoft.com/office/drawing/2014/main" id="{70EE8488-2064-5B4B-A8FD-1E92ED5B0F90}"/>
              </a:ext>
            </a:extLst>
          </p:cNvPr>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charset="0"/>
              <a:ea typeface="ＭＳ Ｐゴシック" charset="0"/>
            </a:endParaRPr>
          </a:p>
        </p:txBody>
      </p:sp>
      <p:sp>
        <p:nvSpPr>
          <p:cNvPr id="247811" name="Text Box 3">
            <a:extLst>
              <a:ext uri="{FF2B5EF4-FFF2-40B4-BE49-F238E27FC236}">
                <a16:creationId xmlns:a16="http://schemas.microsoft.com/office/drawing/2014/main" id="{BCC83596-A56D-BB4F-97F2-22187BA43829}"/>
              </a:ext>
            </a:extLst>
          </p:cNvPr>
          <p:cNvSpPr txBox="1">
            <a:spLocks noChangeArrowheads="1"/>
          </p:cNvSpPr>
          <p:nvPr/>
        </p:nvSpPr>
        <p:spPr bwMode="auto">
          <a:xfrm>
            <a:off x="762000" y="995363"/>
            <a:ext cx="8534400" cy="8969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Chủ đề</a:t>
            </a:r>
            <a:r>
              <a:rPr lang="en-US" altLang="en-US" sz="3200" b="1">
                <a:solidFill>
                  <a:schemeClr val="bg1"/>
                </a:solidFill>
                <a:cs typeface="Arial" panose="020B0604020202020204" pitchFamily="34" charset="0"/>
              </a:rPr>
              <a:t>: Khi Hội thánh đang phát triển gặp nan đề, chúng ta phải giải quyết thế nào?</a:t>
            </a:r>
          </a:p>
        </p:txBody>
      </p:sp>
      <p:sp>
        <p:nvSpPr>
          <p:cNvPr id="247812" name="Rectangle 4">
            <a:extLst>
              <a:ext uri="{FF2B5EF4-FFF2-40B4-BE49-F238E27FC236}">
                <a16:creationId xmlns:a16="http://schemas.microsoft.com/office/drawing/2014/main" id="{E825E6C1-9AF3-2D47-960F-DE4202EDA978}"/>
              </a:ext>
            </a:extLst>
          </p:cNvPr>
          <p:cNvSpPr>
            <a:spLocks noGrp="1" noChangeArrowheads="1"/>
          </p:cNvSpPr>
          <p:nvPr>
            <p:ph type="title" idx="4294967295"/>
          </p:nvPr>
        </p:nvSpPr>
        <p:spPr>
          <a:xfrm>
            <a:off x="533400" y="152400"/>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Quy Nạp Tuần Hoàn (Công</a:t>
            </a:r>
            <a:r>
              <a:rPr lang="en-US" altLang="zh-TW" sz="3600" b="1">
                <a:solidFill>
                  <a:srgbClr val="FFFFFF"/>
                </a:solidFill>
                <a:effectLst>
                  <a:outerShdw blurRad="38100" dist="38100" dir="2700000" algn="tl">
                    <a:srgbClr val="000000"/>
                  </a:outerShdw>
                </a:effectLst>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28677" name="Text Box 5">
            <a:extLst>
              <a:ext uri="{FF2B5EF4-FFF2-40B4-BE49-F238E27FC236}">
                <a16:creationId xmlns:a16="http://schemas.microsoft.com/office/drawing/2014/main" id="{67A926FA-BC7C-0E47-8740-A162FD29B50F}"/>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247814" name="Text Box 6">
            <a:extLst>
              <a:ext uri="{FF2B5EF4-FFF2-40B4-BE49-F238E27FC236}">
                <a16:creationId xmlns:a16="http://schemas.microsoft.com/office/drawing/2014/main" id="{E76C5719-66FE-A54D-BC7E-039A2F6D30E6}"/>
              </a:ext>
            </a:extLst>
          </p:cNvPr>
          <p:cNvSpPr txBox="1">
            <a:spLocks noChangeArrowheads="1"/>
          </p:cNvSpPr>
          <p:nvPr/>
        </p:nvSpPr>
        <p:spPr bwMode="auto">
          <a:xfrm>
            <a:off x="1066800" y="1916113"/>
            <a:ext cx="80772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2800" b="1">
                <a:solidFill>
                  <a:schemeClr val="bg1"/>
                </a:solidFill>
                <a:cs typeface="Arial" panose="020B0604020202020204" pitchFamily="34" charset="0"/>
              </a:rPr>
              <a:t>I. Giống như Hội thánh chúng ta, Hội thánh này đang phát triển</a:t>
            </a:r>
          </a:p>
        </p:txBody>
      </p:sp>
      <p:sp>
        <p:nvSpPr>
          <p:cNvPr id="247815" name="Text Box 7">
            <a:extLst>
              <a:ext uri="{FF2B5EF4-FFF2-40B4-BE49-F238E27FC236}">
                <a16:creationId xmlns:a16="http://schemas.microsoft.com/office/drawing/2014/main" id="{4A01763A-AD60-D24C-8681-03A93647C553}"/>
              </a:ext>
            </a:extLst>
          </p:cNvPr>
          <p:cNvSpPr txBox="1">
            <a:spLocks noChangeArrowheads="1"/>
          </p:cNvSpPr>
          <p:nvPr/>
        </p:nvSpPr>
        <p:spPr bwMode="auto">
          <a:xfrm>
            <a:off x="1524000" y="2636838"/>
            <a:ext cx="7543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2800" b="1">
                <a:solidFill>
                  <a:schemeClr val="bg1"/>
                </a:solidFill>
                <a:cs typeface="Arial" panose="020B0604020202020204" pitchFamily="34" charset="0"/>
              </a:rPr>
              <a:t>A. Hội Thánh của họ đang phát triển (1a)</a:t>
            </a:r>
            <a:br>
              <a:rPr lang="en-US" altLang="en-US" sz="3200" b="1">
                <a:solidFill>
                  <a:schemeClr val="bg1"/>
                </a:solidFill>
                <a:cs typeface="Arial" panose="020B0604020202020204" pitchFamily="34" charset="0"/>
              </a:rPr>
            </a:br>
            <a:r>
              <a:rPr lang="en-US" altLang="en-US" sz="2800" b="1">
                <a:solidFill>
                  <a:schemeClr val="bg1"/>
                </a:solidFill>
                <a:cs typeface="Arial" panose="020B0604020202020204" pitchFamily="34" charset="0"/>
              </a:rPr>
              <a:t>B. Chúng ta đang phát triển…</a:t>
            </a:r>
          </a:p>
        </p:txBody>
      </p:sp>
      <p:sp>
        <p:nvSpPr>
          <p:cNvPr id="247817" name="Text Box 9">
            <a:extLst>
              <a:ext uri="{FF2B5EF4-FFF2-40B4-BE49-F238E27FC236}">
                <a16:creationId xmlns:a16="http://schemas.microsoft.com/office/drawing/2014/main" id="{981D1B6B-FB02-E547-BF3B-D1059A326114}"/>
              </a:ext>
            </a:extLst>
          </p:cNvPr>
          <p:cNvSpPr txBox="1">
            <a:spLocks noChangeArrowheads="1"/>
          </p:cNvSpPr>
          <p:nvPr/>
        </p:nvSpPr>
        <p:spPr bwMode="auto">
          <a:xfrm>
            <a:off x="838200" y="5013325"/>
            <a:ext cx="8458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III. Giải pháp là phải có những lãnh đạo trong vòng tín hữu</a:t>
            </a:r>
          </a:p>
        </p:txBody>
      </p:sp>
      <p:sp>
        <p:nvSpPr>
          <p:cNvPr id="247825" name="Text Box 17">
            <a:extLst>
              <a:ext uri="{FF2B5EF4-FFF2-40B4-BE49-F238E27FC236}">
                <a16:creationId xmlns:a16="http://schemas.microsoft.com/office/drawing/2014/main" id="{558DB483-653E-4B46-9120-9AEEAD3A15D1}"/>
              </a:ext>
            </a:extLst>
          </p:cNvPr>
          <p:cNvSpPr txBox="1">
            <a:spLocks noChangeArrowheads="1"/>
          </p:cNvSpPr>
          <p:nvPr/>
        </p:nvSpPr>
        <p:spPr bwMode="auto">
          <a:xfrm>
            <a:off x="914400" y="3568700"/>
            <a:ext cx="8229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2800" b="1">
                <a:solidFill>
                  <a:schemeClr val="bg1"/>
                </a:solidFill>
                <a:cs typeface="Arial" panose="020B0604020202020204" pitchFamily="34" charset="0"/>
              </a:rPr>
              <a:t>II. Nhưng Hội thánh đang phát triển gặp nan đề</a:t>
            </a:r>
          </a:p>
        </p:txBody>
      </p:sp>
      <p:sp>
        <p:nvSpPr>
          <p:cNvPr id="247827" name="Text Box 19">
            <a:extLst>
              <a:ext uri="{FF2B5EF4-FFF2-40B4-BE49-F238E27FC236}">
                <a16:creationId xmlns:a16="http://schemas.microsoft.com/office/drawing/2014/main" id="{3C7B7281-F3E0-F64B-B741-83A26EEB5DB9}"/>
              </a:ext>
            </a:extLst>
          </p:cNvPr>
          <p:cNvSpPr txBox="1">
            <a:spLocks noChangeArrowheads="1"/>
          </p:cNvSpPr>
          <p:nvPr/>
        </p:nvSpPr>
        <p:spPr bwMode="auto">
          <a:xfrm>
            <a:off x="1524000" y="4005263"/>
            <a:ext cx="7543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A. Họ có nan đề về thực phẩm (1b)</a:t>
            </a:r>
            <a:br>
              <a:rPr lang="en-US" altLang="en-US" sz="2800" b="1">
                <a:solidFill>
                  <a:schemeClr val="bg1"/>
                </a:solidFill>
                <a:cs typeface="Arial" panose="020B0604020202020204" pitchFamily="34" charset="0"/>
              </a:rPr>
            </a:br>
            <a:r>
              <a:rPr lang="en-US" altLang="en-US" sz="2800" b="1">
                <a:solidFill>
                  <a:schemeClr val="bg1"/>
                </a:solidFill>
                <a:cs typeface="Arial" panose="020B0604020202020204" pitchFamily="34" charset="0"/>
              </a:rPr>
              <a:t>B. Chúng ta có những vấn đề này…</a:t>
            </a:r>
          </a:p>
        </p:txBody>
      </p:sp>
      <p:sp>
        <p:nvSpPr>
          <p:cNvPr id="247828" name="Text Box 20">
            <a:extLst>
              <a:ext uri="{FF2B5EF4-FFF2-40B4-BE49-F238E27FC236}">
                <a16:creationId xmlns:a16="http://schemas.microsoft.com/office/drawing/2014/main" id="{C8507F61-B58A-5048-B63E-57AB28B03696}"/>
              </a:ext>
            </a:extLst>
          </p:cNvPr>
          <p:cNvSpPr txBox="1">
            <a:spLocks noChangeArrowheads="1"/>
          </p:cNvSpPr>
          <p:nvPr/>
        </p:nvSpPr>
        <p:spPr bwMode="auto">
          <a:xfrm>
            <a:off x="1600200" y="5805488"/>
            <a:ext cx="7696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A.Họ đã giải quyết nan đề (1c)</a:t>
            </a:r>
            <a:br>
              <a:rPr lang="en-US" altLang="en-US" sz="2800" b="1">
                <a:solidFill>
                  <a:schemeClr val="bg1"/>
                </a:solidFill>
                <a:cs typeface="Arial" panose="020B0604020202020204" pitchFamily="34" charset="0"/>
              </a:rPr>
            </a:br>
            <a:r>
              <a:rPr lang="en-US" altLang="en-US" sz="2800" b="1">
                <a:solidFill>
                  <a:schemeClr val="bg1"/>
                </a:solidFill>
                <a:cs typeface="Arial" panose="020B0604020202020204" pitchFamily="34" charset="0"/>
              </a:rPr>
              <a:t>B. Cách giải quyết nan đề của chúng ta là…</a:t>
            </a:r>
            <a:endParaRPr lang="en-US" altLang="en-US" sz="3200" b="1">
              <a:solidFill>
                <a:schemeClr val="bg1"/>
              </a:solidFill>
              <a:cs typeface="Arial" panose="020B0604020202020204" pitchFamily="34" charset="0"/>
            </a:endParaRPr>
          </a:p>
        </p:txBody>
      </p:sp>
      <p:sp>
        <p:nvSpPr>
          <p:cNvPr id="247830" name="WordArt 22" descr="Narrow vertical">
            <a:extLst>
              <a:ext uri="{FF2B5EF4-FFF2-40B4-BE49-F238E27FC236}">
                <a16:creationId xmlns:a16="http://schemas.microsoft.com/office/drawing/2014/main" id="{0E93D135-BB59-3644-9EB7-2CCD4370CFE3}"/>
              </a:ext>
            </a:extLst>
          </p:cNvPr>
          <p:cNvSpPr>
            <a:spLocks noChangeArrowheads="1" noChangeShapeType="1" noTextEdit="1"/>
          </p:cNvSpPr>
          <p:nvPr/>
        </p:nvSpPr>
        <p:spPr bwMode="auto">
          <a:xfrm>
            <a:off x="355600" y="1676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4997"/>
                    </a:srgbClr>
                  </a:outerShdw>
                </a:effectLst>
                <a:latin typeface="Arial Black" panose="020B0604020202020204" pitchFamily="34" charset="0"/>
                <a:cs typeface="Arial Black" panose="020B0604020202020204" pitchFamily="34" charset="0"/>
              </a:rPr>
              <a:t>N</a:t>
            </a:r>
          </a:p>
        </p:txBody>
      </p:sp>
      <p:sp>
        <p:nvSpPr>
          <p:cNvPr id="247831" name="WordArt 23" descr="Narrow vertical">
            <a:extLst>
              <a:ext uri="{FF2B5EF4-FFF2-40B4-BE49-F238E27FC236}">
                <a16:creationId xmlns:a16="http://schemas.microsoft.com/office/drawing/2014/main" id="{9E1E8622-B872-F047-A66E-C5EFD7124D33}"/>
              </a:ext>
            </a:extLst>
          </p:cNvPr>
          <p:cNvSpPr>
            <a:spLocks noChangeArrowheads="1" noChangeShapeType="1" noTextEdit="1"/>
          </p:cNvSpPr>
          <p:nvPr/>
        </p:nvSpPr>
        <p:spPr bwMode="auto">
          <a:xfrm>
            <a:off x="355600" y="3200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4997"/>
                    </a:srgbClr>
                  </a:outerShdw>
                </a:effectLst>
                <a:latin typeface="Arial Black" panose="020B0604020202020204" pitchFamily="34" charset="0"/>
                <a:cs typeface="Arial Black" panose="020B0604020202020204" pitchFamily="34" charset="0"/>
              </a:rPr>
              <a:t>N</a:t>
            </a:r>
          </a:p>
        </p:txBody>
      </p:sp>
      <p:sp>
        <p:nvSpPr>
          <p:cNvPr id="247832" name="WordArt 24" descr="Narrow vertical">
            <a:extLst>
              <a:ext uri="{FF2B5EF4-FFF2-40B4-BE49-F238E27FC236}">
                <a16:creationId xmlns:a16="http://schemas.microsoft.com/office/drawing/2014/main" id="{781312A7-F67C-2443-8006-5BB32C58E911}"/>
              </a:ext>
            </a:extLst>
          </p:cNvPr>
          <p:cNvSpPr>
            <a:spLocks noChangeArrowheads="1" noChangeShapeType="1" noTextEdit="1"/>
          </p:cNvSpPr>
          <p:nvPr/>
        </p:nvSpPr>
        <p:spPr bwMode="auto">
          <a:xfrm>
            <a:off x="355600" y="50292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4997"/>
                    </a:srgbClr>
                  </a:outerShdw>
                </a:effectLst>
                <a:latin typeface="Arial Black" panose="020B0604020202020204" pitchFamily="34" charset="0"/>
                <a:cs typeface="Arial Black" panose="020B0604020202020204" pitchFamily="34" charset="0"/>
              </a:rPr>
              <a:t>N</a:t>
            </a:r>
          </a:p>
        </p:txBody>
      </p:sp>
      <p:sp>
        <p:nvSpPr>
          <p:cNvPr id="247833" name="WordArt 25">
            <a:extLst>
              <a:ext uri="{FF2B5EF4-FFF2-40B4-BE49-F238E27FC236}">
                <a16:creationId xmlns:a16="http://schemas.microsoft.com/office/drawing/2014/main" id="{3F501F67-3083-0547-A3B0-A00AC707D65C}"/>
              </a:ext>
            </a:extLst>
          </p:cNvPr>
          <p:cNvSpPr>
            <a:spLocks noChangeArrowheads="1" noChangeShapeType="1" noTextEdit="1"/>
          </p:cNvSpPr>
          <p:nvPr/>
        </p:nvSpPr>
        <p:spPr bwMode="auto">
          <a:xfrm>
            <a:off x="838200" y="24384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K</a:t>
            </a:r>
          </a:p>
        </p:txBody>
      </p:sp>
      <p:sp>
        <p:nvSpPr>
          <p:cNvPr id="247834" name="WordArt 26">
            <a:extLst>
              <a:ext uri="{FF2B5EF4-FFF2-40B4-BE49-F238E27FC236}">
                <a16:creationId xmlns:a16="http://schemas.microsoft.com/office/drawing/2014/main" id="{C94139C3-FBD8-B647-9729-CD0710A6D8A6}"/>
              </a:ext>
            </a:extLst>
          </p:cNvPr>
          <p:cNvSpPr>
            <a:spLocks noChangeArrowheads="1" noChangeShapeType="1" noTextEdit="1"/>
          </p:cNvSpPr>
          <p:nvPr/>
        </p:nvSpPr>
        <p:spPr bwMode="auto">
          <a:xfrm>
            <a:off x="838200" y="40386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K</a:t>
            </a:r>
          </a:p>
        </p:txBody>
      </p:sp>
      <p:sp>
        <p:nvSpPr>
          <p:cNvPr id="247835" name="WordArt 27">
            <a:extLst>
              <a:ext uri="{FF2B5EF4-FFF2-40B4-BE49-F238E27FC236}">
                <a16:creationId xmlns:a16="http://schemas.microsoft.com/office/drawing/2014/main" id="{5662CF84-4E30-C643-94C4-A6EB4F959F81}"/>
              </a:ext>
            </a:extLst>
          </p:cNvPr>
          <p:cNvSpPr>
            <a:spLocks noChangeArrowheads="1" noChangeShapeType="1" noTextEdit="1"/>
          </p:cNvSpPr>
          <p:nvPr/>
        </p:nvSpPr>
        <p:spPr bwMode="auto">
          <a:xfrm>
            <a:off x="838200" y="57150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K</a:t>
            </a:r>
          </a:p>
        </p:txBody>
      </p:sp>
      <p:sp>
        <p:nvSpPr>
          <p:cNvPr id="247836" name="WordArt 28">
            <a:extLst>
              <a:ext uri="{FF2B5EF4-FFF2-40B4-BE49-F238E27FC236}">
                <a16:creationId xmlns:a16="http://schemas.microsoft.com/office/drawing/2014/main" id="{0EE2AD19-5070-2E4D-8C20-4D31A5356C51}"/>
              </a:ext>
            </a:extLst>
          </p:cNvPr>
          <p:cNvSpPr>
            <a:spLocks noChangeArrowheads="1" noChangeShapeType="1" noTextEdit="1"/>
          </p:cNvSpPr>
          <p:nvPr/>
        </p:nvSpPr>
        <p:spPr bwMode="auto">
          <a:xfrm>
            <a:off x="1295400" y="2971800"/>
            <a:ext cx="215900" cy="85566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A</a:t>
            </a:r>
          </a:p>
        </p:txBody>
      </p:sp>
      <p:sp>
        <p:nvSpPr>
          <p:cNvPr id="247837" name="WordArt 29">
            <a:extLst>
              <a:ext uri="{FF2B5EF4-FFF2-40B4-BE49-F238E27FC236}">
                <a16:creationId xmlns:a16="http://schemas.microsoft.com/office/drawing/2014/main" id="{DEC57BCD-09BC-CE4F-A719-5AF3245C71EC}"/>
              </a:ext>
            </a:extLst>
          </p:cNvPr>
          <p:cNvSpPr>
            <a:spLocks noChangeArrowheads="1" noChangeShapeType="1" noTextEdit="1"/>
          </p:cNvSpPr>
          <p:nvPr/>
        </p:nvSpPr>
        <p:spPr bwMode="auto">
          <a:xfrm>
            <a:off x="1295400" y="4495800"/>
            <a:ext cx="215900" cy="85566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A</a:t>
            </a:r>
          </a:p>
        </p:txBody>
      </p:sp>
      <p:sp>
        <p:nvSpPr>
          <p:cNvPr id="247838" name="WordArt 30">
            <a:extLst>
              <a:ext uri="{FF2B5EF4-FFF2-40B4-BE49-F238E27FC236}">
                <a16:creationId xmlns:a16="http://schemas.microsoft.com/office/drawing/2014/main" id="{8C68AD82-79FB-BB40-B8BA-2EB3D55A286B}"/>
              </a:ext>
            </a:extLst>
          </p:cNvPr>
          <p:cNvSpPr>
            <a:spLocks noChangeArrowheads="1" noChangeShapeType="1" noTextEdit="1"/>
          </p:cNvSpPr>
          <p:nvPr/>
        </p:nvSpPr>
        <p:spPr bwMode="auto">
          <a:xfrm>
            <a:off x="1295400" y="6002338"/>
            <a:ext cx="215900" cy="855662"/>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ppt_x</p:attrName>
                                        </p:attrNameLst>
                                      </p:cBhvr>
                                      <p:tavLst>
                                        <p:tav tm="0">
                                          <p:val>
                                            <p:strVal val="#ppt_x-#ppt_w/2"/>
                                          </p:val>
                                        </p:tav>
                                        <p:tav tm="100000">
                                          <p:val>
                                            <p:strVal val="#ppt_x"/>
                                          </p:val>
                                        </p:tav>
                                      </p:tavLst>
                                    </p:anim>
                                    <p:anim calcmode="lin" valueType="num">
                                      <p:cBhvr>
                                        <p:cTn id="8" dur="500" fill="hold"/>
                                        <p:tgtEl>
                                          <p:spTgt spid="247811"/>
                                        </p:tgtEl>
                                        <p:attrNameLst>
                                          <p:attrName>ppt_y</p:attrName>
                                        </p:attrNameLst>
                                      </p:cBhvr>
                                      <p:tavLst>
                                        <p:tav tm="0">
                                          <p:val>
                                            <p:strVal val="#ppt_y"/>
                                          </p:val>
                                        </p:tav>
                                        <p:tav tm="100000">
                                          <p:val>
                                            <p:strVal val="#ppt_y"/>
                                          </p:val>
                                        </p:tav>
                                      </p:tavLst>
                                    </p:anim>
                                    <p:anim calcmode="lin" valueType="num">
                                      <p:cBhvr>
                                        <p:cTn id="9" dur="500" fill="hold"/>
                                        <p:tgtEl>
                                          <p:spTgt spid="247811"/>
                                        </p:tgtEl>
                                        <p:attrNameLst>
                                          <p:attrName>ppt_w</p:attrName>
                                        </p:attrNameLst>
                                      </p:cBhvr>
                                      <p:tavLst>
                                        <p:tav tm="0">
                                          <p:val>
                                            <p:fltVal val="0"/>
                                          </p:val>
                                        </p:tav>
                                        <p:tav tm="100000">
                                          <p:val>
                                            <p:strVal val="#ppt_w"/>
                                          </p:val>
                                        </p:tav>
                                      </p:tavLst>
                                    </p:anim>
                                    <p:anim calcmode="lin" valueType="num">
                                      <p:cBhvr>
                                        <p:cTn id="10" dur="500" fill="hold"/>
                                        <p:tgtEl>
                                          <p:spTgt spid="24781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7814"/>
                                        </p:tgtEl>
                                        <p:attrNameLst>
                                          <p:attrName>style.visibility</p:attrName>
                                        </p:attrNameLst>
                                      </p:cBhvr>
                                      <p:to>
                                        <p:strVal val="visible"/>
                                      </p:to>
                                    </p:set>
                                    <p:anim calcmode="lin" valueType="num">
                                      <p:cBhvr>
                                        <p:cTn id="15" dur="500" fill="hold"/>
                                        <p:tgtEl>
                                          <p:spTgt spid="247814"/>
                                        </p:tgtEl>
                                        <p:attrNameLst>
                                          <p:attrName>ppt_x</p:attrName>
                                        </p:attrNameLst>
                                      </p:cBhvr>
                                      <p:tavLst>
                                        <p:tav tm="0">
                                          <p:val>
                                            <p:strVal val="#ppt_x-#ppt_w/2"/>
                                          </p:val>
                                        </p:tav>
                                        <p:tav tm="100000">
                                          <p:val>
                                            <p:strVal val="#ppt_x"/>
                                          </p:val>
                                        </p:tav>
                                      </p:tavLst>
                                    </p:anim>
                                    <p:anim calcmode="lin" valueType="num">
                                      <p:cBhvr>
                                        <p:cTn id="16" dur="500" fill="hold"/>
                                        <p:tgtEl>
                                          <p:spTgt spid="247814"/>
                                        </p:tgtEl>
                                        <p:attrNameLst>
                                          <p:attrName>ppt_y</p:attrName>
                                        </p:attrNameLst>
                                      </p:cBhvr>
                                      <p:tavLst>
                                        <p:tav tm="0">
                                          <p:val>
                                            <p:strVal val="#ppt_y"/>
                                          </p:val>
                                        </p:tav>
                                        <p:tav tm="100000">
                                          <p:val>
                                            <p:strVal val="#ppt_y"/>
                                          </p:val>
                                        </p:tav>
                                      </p:tavLst>
                                    </p:anim>
                                    <p:anim calcmode="lin" valueType="num">
                                      <p:cBhvr>
                                        <p:cTn id="17" dur="500" fill="hold"/>
                                        <p:tgtEl>
                                          <p:spTgt spid="247814"/>
                                        </p:tgtEl>
                                        <p:attrNameLst>
                                          <p:attrName>ppt_w</p:attrName>
                                        </p:attrNameLst>
                                      </p:cBhvr>
                                      <p:tavLst>
                                        <p:tav tm="0">
                                          <p:val>
                                            <p:fltVal val="0"/>
                                          </p:val>
                                        </p:tav>
                                        <p:tav tm="100000">
                                          <p:val>
                                            <p:strVal val="#ppt_w"/>
                                          </p:val>
                                        </p:tav>
                                      </p:tavLst>
                                    </p:anim>
                                    <p:anim calcmode="lin" valueType="num">
                                      <p:cBhvr>
                                        <p:cTn id="18" dur="500" fill="hold"/>
                                        <p:tgtEl>
                                          <p:spTgt spid="24781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47815">
                                            <p:txEl>
                                              <p:pRg st="0" end="0"/>
                                            </p:txEl>
                                          </p:spTgt>
                                        </p:tgtEl>
                                        <p:attrNameLst>
                                          <p:attrName>style.visibility</p:attrName>
                                        </p:attrNameLst>
                                      </p:cBhvr>
                                      <p:to>
                                        <p:strVal val="visible"/>
                                      </p:to>
                                    </p:set>
                                    <p:anim calcmode="lin" valueType="num">
                                      <p:cBhvr>
                                        <p:cTn id="23" dur="500" fill="hold"/>
                                        <p:tgtEl>
                                          <p:spTgt spid="247815">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24781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478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78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47825"/>
                                        </p:tgtEl>
                                        <p:attrNameLst>
                                          <p:attrName>style.visibility</p:attrName>
                                        </p:attrNameLst>
                                      </p:cBhvr>
                                      <p:to>
                                        <p:strVal val="visible"/>
                                      </p:to>
                                    </p:set>
                                    <p:anim calcmode="lin" valueType="num">
                                      <p:cBhvr>
                                        <p:cTn id="31" dur="500" fill="hold"/>
                                        <p:tgtEl>
                                          <p:spTgt spid="247825"/>
                                        </p:tgtEl>
                                        <p:attrNameLst>
                                          <p:attrName>ppt_x</p:attrName>
                                        </p:attrNameLst>
                                      </p:cBhvr>
                                      <p:tavLst>
                                        <p:tav tm="0">
                                          <p:val>
                                            <p:strVal val="#ppt_x-#ppt_w/2"/>
                                          </p:val>
                                        </p:tav>
                                        <p:tav tm="100000">
                                          <p:val>
                                            <p:strVal val="#ppt_x"/>
                                          </p:val>
                                        </p:tav>
                                      </p:tavLst>
                                    </p:anim>
                                    <p:anim calcmode="lin" valueType="num">
                                      <p:cBhvr>
                                        <p:cTn id="32" dur="500" fill="hold"/>
                                        <p:tgtEl>
                                          <p:spTgt spid="247825"/>
                                        </p:tgtEl>
                                        <p:attrNameLst>
                                          <p:attrName>ppt_y</p:attrName>
                                        </p:attrNameLst>
                                      </p:cBhvr>
                                      <p:tavLst>
                                        <p:tav tm="0">
                                          <p:val>
                                            <p:strVal val="#ppt_y"/>
                                          </p:val>
                                        </p:tav>
                                        <p:tav tm="100000">
                                          <p:val>
                                            <p:strVal val="#ppt_y"/>
                                          </p:val>
                                        </p:tav>
                                      </p:tavLst>
                                    </p:anim>
                                    <p:anim calcmode="lin" valueType="num">
                                      <p:cBhvr>
                                        <p:cTn id="33" dur="500" fill="hold"/>
                                        <p:tgtEl>
                                          <p:spTgt spid="247825"/>
                                        </p:tgtEl>
                                        <p:attrNameLst>
                                          <p:attrName>ppt_w</p:attrName>
                                        </p:attrNameLst>
                                      </p:cBhvr>
                                      <p:tavLst>
                                        <p:tav tm="0">
                                          <p:val>
                                            <p:fltVal val="0"/>
                                          </p:val>
                                        </p:tav>
                                        <p:tav tm="100000">
                                          <p:val>
                                            <p:strVal val="#ppt_w"/>
                                          </p:val>
                                        </p:tav>
                                      </p:tavLst>
                                    </p:anim>
                                    <p:anim calcmode="lin" valueType="num">
                                      <p:cBhvr>
                                        <p:cTn id="34" dur="500" fill="hold"/>
                                        <p:tgtEl>
                                          <p:spTgt spid="24782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47827">
                                            <p:txEl>
                                              <p:pRg st="0" end="0"/>
                                            </p:txEl>
                                          </p:spTgt>
                                        </p:tgtEl>
                                        <p:attrNameLst>
                                          <p:attrName>style.visibility</p:attrName>
                                        </p:attrNameLst>
                                      </p:cBhvr>
                                      <p:to>
                                        <p:strVal val="visible"/>
                                      </p:to>
                                    </p:set>
                                    <p:anim calcmode="lin" valueType="num">
                                      <p:cBhvr>
                                        <p:cTn id="39" dur="500" fill="hold"/>
                                        <p:tgtEl>
                                          <p:spTgt spid="247827">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247827">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4782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478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47817"/>
                                        </p:tgtEl>
                                        <p:attrNameLst>
                                          <p:attrName>style.visibility</p:attrName>
                                        </p:attrNameLst>
                                      </p:cBhvr>
                                      <p:to>
                                        <p:strVal val="visible"/>
                                      </p:to>
                                    </p:set>
                                    <p:anim calcmode="lin" valueType="num">
                                      <p:cBhvr>
                                        <p:cTn id="47" dur="500" fill="hold"/>
                                        <p:tgtEl>
                                          <p:spTgt spid="247817"/>
                                        </p:tgtEl>
                                        <p:attrNameLst>
                                          <p:attrName>ppt_x</p:attrName>
                                        </p:attrNameLst>
                                      </p:cBhvr>
                                      <p:tavLst>
                                        <p:tav tm="0">
                                          <p:val>
                                            <p:strVal val="#ppt_x-#ppt_w/2"/>
                                          </p:val>
                                        </p:tav>
                                        <p:tav tm="100000">
                                          <p:val>
                                            <p:strVal val="#ppt_x"/>
                                          </p:val>
                                        </p:tav>
                                      </p:tavLst>
                                    </p:anim>
                                    <p:anim calcmode="lin" valueType="num">
                                      <p:cBhvr>
                                        <p:cTn id="48" dur="500" fill="hold"/>
                                        <p:tgtEl>
                                          <p:spTgt spid="247817"/>
                                        </p:tgtEl>
                                        <p:attrNameLst>
                                          <p:attrName>ppt_y</p:attrName>
                                        </p:attrNameLst>
                                      </p:cBhvr>
                                      <p:tavLst>
                                        <p:tav tm="0">
                                          <p:val>
                                            <p:strVal val="#ppt_y"/>
                                          </p:val>
                                        </p:tav>
                                        <p:tav tm="100000">
                                          <p:val>
                                            <p:strVal val="#ppt_y"/>
                                          </p:val>
                                        </p:tav>
                                      </p:tavLst>
                                    </p:anim>
                                    <p:anim calcmode="lin" valueType="num">
                                      <p:cBhvr>
                                        <p:cTn id="49" dur="500" fill="hold"/>
                                        <p:tgtEl>
                                          <p:spTgt spid="247817"/>
                                        </p:tgtEl>
                                        <p:attrNameLst>
                                          <p:attrName>ppt_w</p:attrName>
                                        </p:attrNameLst>
                                      </p:cBhvr>
                                      <p:tavLst>
                                        <p:tav tm="0">
                                          <p:val>
                                            <p:fltVal val="0"/>
                                          </p:val>
                                        </p:tav>
                                        <p:tav tm="100000">
                                          <p:val>
                                            <p:strVal val="#ppt_w"/>
                                          </p:val>
                                        </p:tav>
                                      </p:tavLst>
                                    </p:anim>
                                    <p:anim calcmode="lin" valueType="num">
                                      <p:cBhvr>
                                        <p:cTn id="50" dur="500" fill="hold"/>
                                        <p:tgtEl>
                                          <p:spTgt spid="24781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47828">
                                            <p:txEl>
                                              <p:pRg st="0" end="0"/>
                                            </p:txEl>
                                          </p:spTgt>
                                        </p:tgtEl>
                                        <p:attrNameLst>
                                          <p:attrName>style.visibility</p:attrName>
                                        </p:attrNameLst>
                                      </p:cBhvr>
                                      <p:to>
                                        <p:strVal val="visible"/>
                                      </p:to>
                                    </p:set>
                                    <p:anim calcmode="lin" valueType="num">
                                      <p:cBhvr>
                                        <p:cTn id="55" dur="500" fill="hold"/>
                                        <p:tgtEl>
                                          <p:spTgt spid="247828">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247828">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24782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478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nodeType="clickEffect">
                                  <p:stCondLst>
                                    <p:cond delay="0"/>
                                  </p:stCondLst>
                                  <p:childTnLst>
                                    <p:set>
                                      <p:cBhvr>
                                        <p:cTn id="62" dur="1" fill="hold">
                                          <p:stCondLst>
                                            <p:cond delay="0"/>
                                          </p:stCondLst>
                                        </p:cTn>
                                        <p:tgtEl>
                                          <p:spTgt spid="247830"/>
                                        </p:tgtEl>
                                        <p:attrNameLst>
                                          <p:attrName>style.visibility</p:attrName>
                                        </p:attrNameLst>
                                      </p:cBhvr>
                                      <p:to>
                                        <p:strVal val="visible"/>
                                      </p:to>
                                    </p:set>
                                    <p:anim calcmode="lin" valueType="num">
                                      <p:cBhvr>
                                        <p:cTn id="63" dur="1000" fill="hold"/>
                                        <p:tgtEl>
                                          <p:spTgt spid="247830"/>
                                        </p:tgtEl>
                                        <p:attrNameLst>
                                          <p:attrName>ppt_w</p:attrName>
                                        </p:attrNameLst>
                                      </p:cBhvr>
                                      <p:tavLst>
                                        <p:tav tm="0">
                                          <p:val>
                                            <p:fltVal val="0"/>
                                          </p:val>
                                        </p:tav>
                                        <p:tav tm="100000">
                                          <p:val>
                                            <p:strVal val="#ppt_w"/>
                                          </p:val>
                                        </p:tav>
                                      </p:tavLst>
                                    </p:anim>
                                    <p:anim calcmode="lin" valueType="num">
                                      <p:cBhvr>
                                        <p:cTn id="64" dur="1000" fill="hold"/>
                                        <p:tgtEl>
                                          <p:spTgt spid="247830"/>
                                        </p:tgtEl>
                                        <p:attrNameLst>
                                          <p:attrName>ppt_h</p:attrName>
                                        </p:attrNameLst>
                                      </p:cBhvr>
                                      <p:tavLst>
                                        <p:tav tm="0">
                                          <p:val>
                                            <p:fltVal val="0"/>
                                          </p:val>
                                        </p:tav>
                                        <p:tav tm="100000">
                                          <p:val>
                                            <p:strVal val="#ppt_h"/>
                                          </p:val>
                                        </p:tav>
                                      </p:tavLst>
                                    </p:anim>
                                    <p:anim calcmode="lin" valueType="num">
                                      <p:cBhvr>
                                        <p:cTn id="65" dur="1000" fill="hold"/>
                                        <p:tgtEl>
                                          <p:spTgt spid="24783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47830"/>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1000"/>
                            </p:stCondLst>
                            <p:childTnLst>
                              <p:par>
                                <p:cTn id="68" presetID="15" presetClass="entr" presetSubtype="0" fill="hold" nodeType="afterEffect">
                                  <p:stCondLst>
                                    <p:cond delay="0"/>
                                  </p:stCondLst>
                                  <p:childTnLst>
                                    <p:set>
                                      <p:cBhvr>
                                        <p:cTn id="69" dur="1" fill="hold">
                                          <p:stCondLst>
                                            <p:cond delay="0"/>
                                          </p:stCondLst>
                                        </p:cTn>
                                        <p:tgtEl>
                                          <p:spTgt spid="247831"/>
                                        </p:tgtEl>
                                        <p:attrNameLst>
                                          <p:attrName>style.visibility</p:attrName>
                                        </p:attrNameLst>
                                      </p:cBhvr>
                                      <p:to>
                                        <p:strVal val="visible"/>
                                      </p:to>
                                    </p:set>
                                    <p:anim calcmode="lin" valueType="num">
                                      <p:cBhvr>
                                        <p:cTn id="70" dur="1000" fill="hold"/>
                                        <p:tgtEl>
                                          <p:spTgt spid="247831"/>
                                        </p:tgtEl>
                                        <p:attrNameLst>
                                          <p:attrName>ppt_w</p:attrName>
                                        </p:attrNameLst>
                                      </p:cBhvr>
                                      <p:tavLst>
                                        <p:tav tm="0">
                                          <p:val>
                                            <p:fltVal val="0"/>
                                          </p:val>
                                        </p:tav>
                                        <p:tav tm="100000">
                                          <p:val>
                                            <p:strVal val="#ppt_w"/>
                                          </p:val>
                                        </p:tav>
                                      </p:tavLst>
                                    </p:anim>
                                    <p:anim calcmode="lin" valueType="num">
                                      <p:cBhvr>
                                        <p:cTn id="71" dur="1000" fill="hold"/>
                                        <p:tgtEl>
                                          <p:spTgt spid="247831"/>
                                        </p:tgtEl>
                                        <p:attrNameLst>
                                          <p:attrName>ppt_h</p:attrName>
                                        </p:attrNameLst>
                                      </p:cBhvr>
                                      <p:tavLst>
                                        <p:tav tm="0">
                                          <p:val>
                                            <p:fltVal val="0"/>
                                          </p:val>
                                        </p:tav>
                                        <p:tav tm="100000">
                                          <p:val>
                                            <p:strVal val="#ppt_h"/>
                                          </p:val>
                                        </p:tav>
                                      </p:tavLst>
                                    </p:anim>
                                    <p:anim calcmode="lin" valueType="num">
                                      <p:cBhvr>
                                        <p:cTn id="72" dur="1000" fill="hold"/>
                                        <p:tgtEl>
                                          <p:spTgt spid="247831"/>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47831"/>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2000"/>
                            </p:stCondLst>
                            <p:childTnLst>
                              <p:par>
                                <p:cTn id="75" presetID="15" presetClass="entr" presetSubtype="0" fill="hold" nodeType="afterEffect">
                                  <p:stCondLst>
                                    <p:cond delay="0"/>
                                  </p:stCondLst>
                                  <p:childTnLst>
                                    <p:set>
                                      <p:cBhvr>
                                        <p:cTn id="76" dur="1" fill="hold">
                                          <p:stCondLst>
                                            <p:cond delay="0"/>
                                          </p:stCondLst>
                                        </p:cTn>
                                        <p:tgtEl>
                                          <p:spTgt spid="247832"/>
                                        </p:tgtEl>
                                        <p:attrNameLst>
                                          <p:attrName>style.visibility</p:attrName>
                                        </p:attrNameLst>
                                      </p:cBhvr>
                                      <p:to>
                                        <p:strVal val="visible"/>
                                      </p:to>
                                    </p:set>
                                    <p:anim calcmode="lin" valueType="num">
                                      <p:cBhvr>
                                        <p:cTn id="77" dur="1000" fill="hold"/>
                                        <p:tgtEl>
                                          <p:spTgt spid="247832"/>
                                        </p:tgtEl>
                                        <p:attrNameLst>
                                          <p:attrName>ppt_w</p:attrName>
                                        </p:attrNameLst>
                                      </p:cBhvr>
                                      <p:tavLst>
                                        <p:tav tm="0">
                                          <p:val>
                                            <p:fltVal val="0"/>
                                          </p:val>
                                        </p:tav>
                                        <p:tav tm="100000">
                                          <p:val>
                                            <p:strVal val="#ppt_w"/>
                                          </p:val>
                                        </p:tav>
                                      </p:tavLst>
                                    </p:anim>
                                    <p:anim calcmode="lin" valueType="num">
                                      <p:cBhvr>
                                        <p:cTn id="78" dur="1000" fill="hold"/>
                                        <p:tgtEl>
                                          <p:spTgt spid="247832"/>
                                        </p:tgtEl>
                                        <p:attrNameLst>
                                          <p:attrName>ppt_h</p:attrName>
                                        </p:attrNameLst>
                                      </p:cBhvr>
                                      <p:tavLst>
                                        <p:tav tm="0">
                                          <p:val>
                                            <p:fltVal val="0"/>
                                          </p:val>
                                        </p:tav>
                                        <p:tav tm="100000">
                                          <p:val>
                                            <p:strVal val="#ppt_h"/>
                                          </p:val>
                                        </p:tav>
                                      </p:tavLst>
                                    </p:anim>
                                    <p:anim calcmode="lin" valueType="num">
                                      <p:cBhvr>
                                        <p:cTn id="79" dur="1000" fill="hold"/>
                                        <p:tgtEl>
                                          <p:spTgt spid="24783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47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nodeType="clickEffect">
                                  <p:stCondLst>
                                    <p:cond delay="0"/>
                                  </p:stCondLst>
                                  <p:childTnLst>
                                    <p:set>
                                      <p:cBhvr>
                                        <p:cTn id="84" dur="1" fill="hold">
                                          <p:stCondLst>
                                            <p:cond delay="0"/>
                                          </p:stCondLst>
                                        </p:cTn>
                                        <p:tgtEl>
                                          <p:spTgt spid="247833"/>
                                        </p:tgtEl>
                                        <p:attrNameLst>
                                          <p:attrName>style.visibility</p:attrName>
                                        </p:attrNameLst>
                                      </p:cBhvr>
                                      <p:to>
                                        <p:strVal val="visible"/>
                                      </p:to>
                                    </p:set>
                                    <p:anim calcmode="lin" valueType="num">
                                      <p:cBhvr>
                                        <p:cTn id="85" dur="1000" fill="hold"/>
                                        <p:tgtEl>
                                          <p:spTgt spid="247833"/>
                                        </p:tgtEl>
                                        <p:attrNameLst>
                                          <p:attrName>ppt_w</p:attrName>
                                        </p:attrNameLst>
                                      </p:cBhvr>
                                      <p:tavLst>
                                        <p:tav tm="0">
                                          <p:val>
                                            <p:fltVal val="0"/>
                                          </p:val>
                                        </p:tav>
                                        <p:tav tm="100000">
                                          <p:val>
                                            <p:strVal val="#ppt_w"/>
                                          </p:val>
                                        </p:tav>
                                      </p:tavLst>
                                    </p:anim>
                                    <p:anim calcmode="lin" valueType="num">
                                      <p:cBhvr>
                                        <p:cTn id="86" dur="1000" fill="hold"/>
                                        <p:tgtEl>
                                          <p:spTgt spid="247833"/>
                                        </p:tgtEl>
                                        <p:attrNameLst>
                                          <p:attrName>ppt_h</p:attrName>
                                        </p:attrNameLst>
                                      </p:cBhvr>
                                      <p:tavLst>
                                        <p:tav tm="0">
                                          <p:val>
                                            <p:fltVal val="0"/>
                                          </p:val>
                                        </p:tav>
                                        <p:tav tm="100000">
                                          <p:val>
                                            <p:strVal val="#ppt_h"/>
                                          </p:val>
                                        </p:tav>
                                      </p:tavLst>
                                    </p:anim>
                                    <p:anim calcmode="lin" valueType="num">
                                      <p:cBhvr>
                                        <p:cTn id="87" dur="1000" fill="hold"/>
                                        <p:tgtEl>
                                          <p:spTgt spid="24783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47833"/>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1000"/>
                            </p:stCondLst>
                            <p:childTnLst>
                              <p:par>
                                <p:cTn id="90" presetID="15" presetClass="entr" presetSubtype="0" fill="hold" nodeType="afterEffect">
                                  <p:stCondLst>
                                    <p:cond delay="0"/>
                                  </p:stCondLst>
                                  <p:childTnLst>
                                    <p:set>
                                      <p:cBhvr>
                                        <p:cTn id="91" dur="1" fill="hold">
                                          <p:stCondLst>
                                            <p:cond delay="0"/>
                                          </p:stCondLst>
                                        </p:cTn>
                                        <p:tgtEl>
                                          <p:spTgt spid="247834"/>
                                        </p:tgtEl>
                                        <p:attrNameLst>
                                          <p:attrName>style.visibility</p:attrName>
                                        </p:attrNameLst>
                                      </p:cBhvr>
                                      <p:to>
                                        <p:strVal val="visible"/>
                                      </p:to>
                                    </p:set>
                                    <p:anim calcmode="lin" valueType="num">
                                      <p:cBhvr>
                                        <p:cTn id="92" dur="1000" fill="hold"/>
                                        <p:tgtEl>
                                          <p:spTgt spid="247834"/>
                                        </p:tgtEl>
                                        <p:attrNameLst>
                                          <p:attrName>ppt_w</p:attrName>
                                        </p:attrNameLst>
                                      </p:cBhvr>
                                      <p:tavLst>
                                        <p:tav tm="0">
                                          <p:val>
                                            <p:fltVal val="0"/>
                                          </p:val>
                                        </p:tav>
                                        <p:tav tm="100000">
                                          <p:val>
                                            <p:strVal val="#ppt_w"/>
                                          </p:val>
                                        </p:tav>
                                      </p:tavLst>
                                    </p:anim>
                                    <p:anim calcmode="lin" valueType="num">
                                      <p:cBhvr>
                                        <p:cTn id="93" dur="1000" fill="hold"/>
                                        <p:tgtEl>
                                          <p:spTgt spid="247834"/>
                                        </p:tgtEl>
                                        <p:attrNameLst>
                                          <p:attrName>ppt_h</p:attrName>
                                        </p:attrNameLst>
                                      </p:cBhvr>
                                      <p:tavLst>
                                        <p:tav tm="0">
                                          <p:val>
                                            <p:fltVal val="0"/>
                                          </p:val>
                                        </p:tav>
                                        <p:tav tm="100000">
                                          <p:val>
                                            <p:strVal val="#ppt_h"/>
                                          </p:val>
                                        </p:tav>
                                      </p:tavLst>
                                    </p:anim>
                                    <p:anim calcmode="lin" valueType="num">
                                      <p:cBhvr>
                                        <p:cTn id="94" dur="1000" fill="hold"/>
                                        <p:tgtEl>
                                          <p:spTgt spid="247834"/>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47834"/>
                                        </p:tgtEl>
                                        <p:attrNameLst>
                                          <p:attrName>ppt_y</p:attrName>
                                        </p:attrNameLst>
                                      </p:cBhvr>
                                      <p:tavLst>
                                        <p:tav tm="0" fmla="#ppt_y+(sin(-2*pi*(1-$))*-#ppt_x+cos(-2*pi*(1-$))*(1-#ppt_y))*(1-$)">
                                          <p:val>
                                            <p:fltVal val="0"/>
                                          </p:val>
                                        </p:tav>
                                        <p:tav tm="100000">
                                          <p:val>
                                            <p:fltVal val="1"/>
                                          </p:val>
                                        </p:tav>
                                      </p:tavLst>
                                    </p:anim>
                                  </p:childTnLst>
                                </p:cTn>
                              </p:par>
                            </p:childTnLst>
                          </p:cTn>
                        </p:par>
                        <p:par>
                          <p:cTn id="96" fill="hold" nodeType="afterGroup">
                            <p:stCondLst>
                              <p:cond delay="2000"/>
                            </p:stCondLst>
                            <p:childTnLst>
                              <p:par>
                                <p:cTn id="97" presetID="15" presetClass="entr" presetSubtype="0" fill="hold" nodeType="afterEffect">
                                  <p:stCondLst>
                                    <p:cond delay="0"/>
                                  </p:stCondLst>
                                  <p:childTnLst>
                                    <p:set>
                                      <p:cBhvr>
                                        <p:cTn id="98" dur="1" fill="hold">
                                          <p:stCondLst>
                                            <p:cond delay="0"/>
                                          </p:stCondLst>
                                        </p:cTn>
                                        <p:tgtEl>
                                          <p:spTgt spid="247835"/>
                                        </p:tgtEl>
                                        <p:attrNameLst>
                                          <p:attrName>style.visibility</p:attrName>
                                        </p:attrNameLst>
                                      </p:cBhvr>
                                      <p:to>
                                        <p:strVal val="visible"/>
                                      </p:to>
                                    </p:set>
                                    <p:anim calcmode="lin" valueType="num">
                                      <p:cBhvr>
                                        <p:cTn id="99" dur="1000" fill="hold"/>
                                        <p:tgtEl>
                                          <p:spTgt spid="247835"/>
                                        </p:tgtEl>
                                        <p:attrNameLst>
                                          <p:attrName>ppt_w</p:attrName>
                                        </p:attrNameLst>
                                      </p:cBhvr>
                                      <p:tavLst>
                                        <p:tav tm="0">
                                          <p:val>
                                            <p:fltVal val="0"/>
                                          </p:val>
                                        </p:tav>
                                        <p:tav tm="100000">
                                          <p:val>
                                            <p:strVal val="#ppt_w"/>
                                          </p:val>
                                        </p:tav>
                                      </p:tavLst>
                                    </p:anim>
                                    <p:anim calcmode="lin" valueType="num">
                                      <p:cBhvr>
                                        <p:cTn id="100" dur="1000" fill="hold"/>
                                        <p:tgtEl>
                                          <p:spTgt spid="247835"/>
                                        </p:tgtEl>
                                        <p:attrNameLst>
                                          <p:attrName>ppt_h</p:attrName>
                                        </p:attrNameLst>
                                      </p:cBhvr>
                                      <p:tavLst>
                                        <p:tav tm="0">
                                          <p:val>
                                            <p:fltVal val="0"/>
                                          </p:val>
                                        </p:tav>
                                        <p:tav tm="100000">
                                          <p:val>
                                            <p:strVal val="#ppt_h"/>
                                          </p:val>
                                        </p:tav>
                                      </p:tavLst>
                                    </p:anim>
                                    <p:anim calcmode="lin" valueType="num">
                                      <p:cBhvr>
                                        <p:cTn id="101" dur="1000" fill="hold"/>
                                        <p:tgtEl>
                                          <p:spTgt spid="24783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247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5" presetClass="entr" presetSubtype="0" fill="hold" nodeType="clickEffect">
                                  <p:stCondLst>
                                    <p:cond delay="0"/>
                                  </p:stCondLst>
                                  <p:childTnLst>
                                    <p:set>
                                      <p:cBhvr>
                                        <p:cTn id="106" dur="1" fill="hold">
                                          <p:stCondLst>
                                            <p:cond delay="0"/>
                                          </p:stCondLst>
                                        </p:cTn>
                                        <p:tgtEl>
                                          <p:spTgt spid="247836"/>
                                        </p:tgtEl>
                                        <p:attrNameLst>
                                          <p:attrName>style.visibility</p:attrName>
                                        </p:attrNameLst>
                                      </p:cBhvr>
                                      <p:to>
                                        <p:strVal val="visible"/>
                                      </p:to>
                                    </p:set>
                                    <p:anim calcmode="lin" valueType="num">
                                      <p:cBhvr>
                                        <p:cTn id="107" dur="1000" fill="hold"/>
                                        <p:tgtEl>
                                          <p:spTgt spid="247836"/>
                                        </p:tgtEl>
                                        <p:attrNameLst>
                                          <p:attrName>ppt_w</p:attrName>
                                        </p:attrNameLst>
                                      </p:cBhvr>
                                      <p:tavLst>
                                        <p:tav tm="0">
                                          <p:val>
                                            <p:fltVal val="0"/>
                                          </p:val>
                                        </p:tav>
                                        <p:tav tm="100000">
                                          <p:val>
                                            <p:strVal val="#ppt_w"/>
                                          </p:val>
                                        </p:tav>
                                      </p:tavLst>
                                    </p:anim>
                                    <p:anim calcmode="lin" valueType="num">
                                      <p:cBhvr>
                                        <p:cTn id="108" dur="1000" fill="hold"/>
                                        <p:tgtEl>
                                          <p:spTgt spid="247836"/>
                                        </p:tgtEl>
                                        <p:attrNameLst>
                                          <p:attrName>ppt_h</p:attrName>
                                        </p:attrNameLst>
                                      </p:cBhvr>
                                      <p:tavLst>
                                        <p:tav tm="0">
                                          <p:val>
                                            <p:fltVal val="0"/>
                                          </p:val>
                                        </p:tav>
                                        <p:tav tm="100000">
                                          <p:val>
                                            <p:strVal val="#ppt_h"/>
                                          </p:val>
                                        </p:tav>
                                      </p:tavLst>
                                    </p:anim>
                                    <p:anim calcmode="lin" valueType="num">
                                      <p:cBhvr>
                                        <p:cTn id="109" dur="1000" fill="hold"/>
                                        <p:tgtEl>
                                          <p:spTgt spid="247836"/>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47836"/>
                                        </p:tgtEl>
                                        <p:attrNameLst>
                                          <p:attrName>ppt_y</p:attrName>
                                        </p:attrNameLst>
                                      </p:cBhvr>
                                      <p:tavLst>
                                        <p:tav tm="0" fmla="#ppt_y+(sin(-2*pi*(1-$))*-#ppt_x+cos(-2*pi*(1-$))*(1-#ppt_y))*(1-$)">
                                          <p:val>
                                            <p:fltVal val="0"/>
                                          </p:val>
                                        </p:tav>
                                        <p:tav tm="100000">
                                          <p:val>
                                            <p:fltVal val="1"/>
                                          </p:val>
                                        </p:tav>
                                      </p:tavLst>
                                    </p:anim>
                                  </p:childTnLst>
                                </p:cTn>
                              </p:par>
                            </p:childTnLst>
                          </p:cTn>
                        </p:par>
                        <p:par>
                          <p:cTn id="111" fill="hold" nodeType="afterGroup">
                            <p:stCondLst>
                              <p:cond delay="1000"/>
                            </p:stCondLst>
                            <p:childTnLst>
                              <p:par>
                                <p:cTn id="112" presetID="15" presetClass="entr" presetSubtype="0" fill="hold" nodeType="afterEffect">
                                  <p:stCondLst>
                                    <p:cond delay="0"/>
                                  </p:stCondLst>
                                  <p:childTnLst>
                                    <p:set>
                                      <p:cBhvr>
                                        <p:cTn id="113" dur="1" fill="hold">
                                          <p:stCondLst>
                                            <p:cond delay="0"/>
                                          </p:stCondLst>
                                        </p:cTn>
                                        <p:tgtEl>
                                          <p:spTgt spid="247837"/>
                                        </p:tgtEl>
                                        <p:attrNameLst>
                                          <p:attrName>style.visibility</p:attrName>
                                        </p:attrNameLst>
                                      </p:cBhvr>
                                      <p:to>
                                        <p:strVal val="visible"/>
                                      </p:to>
                                    </p:set>
                                    <p:anim calcmode="lin" valueType="num">
                                      <p:cBhvr>
                                        <p:cTn id="114" dur="1000" fill="hold"/>
                                        <p:tgtEl>
                                          <p:spTgt spid="247837"/>
                                        </p:tgtEl>
                                        <p:attrNameLst>
                                          <p:attrName>ppt_w</p:attrName>
                                        </p:attrNameLst>
                                      </p:cBhvr>
                                      <p:tavLst>
                                        <p:tav tm="0">
                                          <p:val>
                                            <p:fltVal val="0"/>
                                          </p:val>
                                        </p:tav>
                                        <p:tav tm="100000">
                                          <p:val>
                                            <p:strVal val="#ppt_w"/>
                                          </p:val>
                                        </p:tav>
                                      </p:tavLst>
                                    </p:anim>
                                    <p:anim calcmode="lin" valueType="num">
                                      <p:cBhvr>
                                        <p:cTn id="115" dur="1000" fill="hold"/>
                                        <p:tgtEl>
                                          <p:spTgt spid="247837"/>
                                        </p:tgtEl>
                                        <p:attrNameLst>
                                          <p:attrName>ppt_h</p:attrName>
                                        </p:attrNameLst>
                                      </p:cBhvr>
                                      <p:tavLst>
                                        <p:tav tm="0">
                                          <p:val>
                                            <p:fltVal val="0"/>
                                          </p:val>
                                        </p:tav>
                                        <p:tav tm="100000">
                                          <p:val>
                                            <p:strVal val="#ppt_h"/>
                                          </p:val>
                                        </p:tav>
                                      </p:tavLst>
                                    </p:anim>
                                    <p:anim calcmode="lin" valueType="num">
                                      <p:cBhvr>
                                        <p:cTn id="116" dur="1000" fill="hold"/>
                                        <p:tgtEl>
                                          <p:spTgt spid="247837"/>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47837"/>
                                        </p:tgtEl>
                                        <p:attrNameLst>
                                          <p:attrName>ppt_y</p:attrName>
                                        </p:attrNameLst>
                                      </p:cBhvr>
                                      <p:tavLst>
                                        <p:tav tm="0" fmla="#ppt_y+(sin(-2*pi*(1-$))*-#ppt_x+cos(-2*pi*(1-$))*(1-#ppt_y))*(1-$)">
                                          <p:val>
                                            <p:fltVal val="0"/>
                                          </p:val>
                                        </p:tav>
                                        <p:tav tm="100000">
                                          <p:val>
                                            <p:fltVal val="1"/>
                                          </p:val>
                                        </p:tav>
                                      </p:tavLst>
                                    </p:anim>
                                  </p:childTnLst>
                                </p:cTn>
                              </p:par>
                            </p:childTnLst>
                          </p:cTn>
                        </p:par>
                        <p:par>
                          <p:cTn id="118" fill="hold" nodeType="afterGroup">
                            <p:stCondLst>
                              <p:cond delay="2000"/>
                            </p:stCondLst>
                            <p:childTnLst>
                              <p:par>
                                <p:cTn id="119" presetID="15" presetClass="entr" presetSubtype="0" fill="hold" nodeType="afterEffect">
                                  <p:stCondLst>
                                    <p:cond delay="0"/>
                                  </p:stCondLst>
                                  <p:childTnLst>
                                    <p:set>
                                      <p:cBhvr>
                                        <p:cTn id="120" dur="1" fill="hold">
                                          <p:stCondLst>
                                            <p:cond delay="0"/>
                                          </p:stCondLst>
                                        </p:cTn>
                                        <p:tgtEl>
                                          <p:spTgt spid="247838"/>
                                        </p:tgtEl>
                                        <p:attrNameLst>
                                          <p:attrName>style.visibility</p:attrName>
                                        </p:attrNameLst>
                                      </p:cBhvr>
                                      <p:to>
                                        <p:strVal val="visible"/>
                                      </p:to>
                                    </p:set>
                                    <p:anim calcmode="lin" valueType="num">
                                      <p:cBhvr>
                                        <p:cTn id="121" dur="1000" fill="hold"/>
                                        <p:tgtEl>
                                          <p:spTgt spid="247838"/>
                                        </p:tgtEl>
                                        <p:attrNameLst>
                                          <p:attrName>ppt_w</p:attrName>
                                        </p:attrNameLst>
                                      </p:cBhvr>
                                      <p:tavLst>
                                        <p:tav tm="0">
                                          <p:val>
                                            <p:fltVal val="0"/>
                                          </p:val>
                                        </p:tav>
                                        <p:tav tm="100000">
                                          <p:val>
                                            <p:strVal val="#ppt_w"/>
                                          </p:val>
                                        </p:tav>
                                      </p:tavLst>
                                    </p:anim>
                                    <p:anim calcmode="lin" valueType="num">
                                      <p:cBhvr>
                                        <p:cTn id="122" dur="1000" fill="hold"/>
                                        <p:tgtEl>
                                          <p:spTgt spid="247838"/>
                                        </p:tgtEl>
                                        <p:attrNameLst>
                                          <p:attrName>ppt_h</p:attrName>
                                        </p:attrNameLst>
                                      </p:cBhvr>
                                      <p:tavLst>
                                        <p:tav tm="0">
                                          <p:val>
                                            <p:fltVal val="0"/>
                                          </p:val>
                                        </p:tav>
                                        <p:tav tm="100000">
                                          <p:val>
                                            <p:strVal val="#ppt_h"/>
                                          </p:val>
                                        </p:tav>
                                      </p:tavLst>
                                    </p:anim>
                                    <p:anim calcmode="lin" valueType="num">
                                      <p:cBhvr>
                                        <p:cTn id="123" dur="1000" fill="hold"/>
                                        <p:tgtEl>
                                          <p:spTgt spid="247838"/>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478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14" grpId="0" autoUpdateAnimBg="0"/>
      <p:bldP spid="247815" grpId="0" build="p" autoUpdateAnimBg="0"/>
      <p:bldP spid="247817" grpId="0" autoUpdateAnimBg="0"/>
      <p:bldP spid="247825" grpId="0" autoUpdateAnimBg="0"/>
      <p:bldP spid="247827" grpId="0" build="p" autoUpdateAnimBg="0"/>
      <p:bldP spid="24782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172034" name="Rectangle 10">
            <a:extLst>
              <a:ext uri="{FF2B5EF4-FFF2-40B4-BE49-F238E27FC236}">
                <a16:creationId xmlns:a16="http://schemas.microsoft.com/office/drawing/2014/main" id="{7BD4329F-8DBA-4847-B4F8-223D3EC9998B}"/>
              </a:ext>
            </a:extLst>
          </p:cNvPr>
          <p:cNvSpPr>
            <a:spLocks noChangeArrowheads="1"/>
          </p:cNvSpPr>
          <p:nvPr/>
        </p:nvSpPr>
        <p:spPr bwMode="auto">
          <a:xfrm>
            <a:off x="-152400" y="-152400"/>
            <a:ext cx="9372600" cy="7086600"/>
          </a:xfrm>
          <a:prstGeom prst="rect">
            <a:avLst/>
          </a:prstGeom>
          <a:solidFill>
            <a:srgbClr val="00000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05" name="Rectangle 29">
            <a:extLst>
              <a:ext uri="{FF2B5EF4-FFF2-40B4-BE49-F238E27FC236}">
                <a16:creationId xmlns:a16="http://schemas.microsoft.com/office/drawing/2014/main" id="{2D17673F-3ABC-9644-B152-010174EF9B07}"/>
              </a:ext>
            </a:extLst>
          </p:cNvPr>
          <p:cNvSpPr>
            <a:spLocks noGrp="1" noChangeArrowheads="1"/>
          </p:cNvSpPr>
          <p:nvPr>
            <p:ph type="title" idx="4294967295"/>
          </p:nvPr>
        </p:nvSpPr>
        <p:spPr>
          <a:xfrm>
            <a:off x="609600" y="296863"/>
            <a:ext cx="8183563" cy="646112"/>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cs typeface="Arial" panose="020B0604020202020204" pitchFamily="34" charset="0"/>
              </a:rPr>
              <a:t>Diễn Dịch Đơn Giản (Công Vụ</a:t>
            </a:r>
            <a:r>
              <a:rPr lang="en-US" altLang="zh-TW" sz="3600" b="1">
                <a:solidFill>
                  <a:srgbClr val="FFFFFF"/>
                </a:solidFill>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50192" name="Text Box 16">
            <a:extLst>
              <a:ext uri="{FF2B5EF4-FFF2-40B4-BE49-F238E27FC236}">
                <a16:creationId xmlns:a16="http://schemas.microsoft.com/office/drawing/2014/main" id="{14B51DCB-C508-9D46-93DB-F846D1BDC685}"/>
              </a:ext>
            </a:extLst>
          </p:cNvPr>
          <p:cNvSpPr txBox="1">
            <a:spLocks noChangeArrowheads="1"/>
          </p:cNvSpPr>
          <p:nvPr/>
        </p:nvSpPr>
        <p:spPr bwMode="auto">
          <a:xfrm>
            <a:off x="609600" y="995363"/>
            <a:ext cx="8534400" cy="12747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CYC</a:t>
            </a:r>
            <a:r>
              <a:rPr lang="en-US" altLang="en-US" sz="3200" b="1">
                <a:solidFill>
                  <a:schemeClr val="bg1"/>
                </a:solidFill>
                <a:cs typeface="Arial" panose="020B0604020202020204" pitchFamily="34" charset="0"/>
              </a:rPr>
              <a:t>: Khi Hội thánh phát triển nảy sinh những nan đề, chúng ta phải có những lãnh đạo trong vòng tín hữu giải quyết</a:t>
            </a:r>
          </a:p>
        </p:txBody>
      </p:sp>
      <p:sp>
        <p:nvSpPr>
          <p:cNvPr id="29701" name="Text Box 18">
            <a:extLst>
              <a:ext uri="{FF2B5EF4-FFF2-40B4-BE49-F238E27FC236}">
                <a16:creationId xmlns:a16="http://schemas.microsoft.com/office/drawing/2014/main" id="{0548283C-D94B-7145-957D-57FD148B5B54}"/>
              </a:ext>
            </a:extLst>
          </p:cNvPr>
          <p:cNvSpPr txBox="1">
            <a:spLocks noChangeArrowheads="1"/>
          </p:cNvSpPr>
          <p:nvPr/>
        </p:nvSpPr>
        <p:spPr bwMode="auto">
          <a:xfrm>
            <a:off x="8559800"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50</a:t>
            </a:r>
            <a:endParaRPr lang="en-US" sz="2000" b="1">
              <a:cs typeface="Arial" charset="0"/>
            </a:endParaRPr>
          </a:p>
        </p:txBody>
      </p:sp>
      <p:sp>
        <p:nvSpPr>
          <p:cNvPr id="50195" name="Text Box 19">
            <a:extLst>
              <a:ext uri="{FF2B5EF4-FFF2-40B4-BE49-F238E27FC236}">
                <a16:creationId xmlns:a16="http://schemas.microsoft.com/office/drawing/2014/main" id="{C8327632-3A42-384E-A831-097A8B50A88D}"/>
              </a:ext>
            </a:extLst>
          </p:cNvPr>
          <p:cNvSpPr txBox="1">
            <a:spLocks noChangeArrowheads="1"/>
          </p:cNvSpPr>
          <p:nvPr/>
        </p:nvSpPr>
        <p:spPr bwMode="auto">
          <a:xfrm>
            <a:off x="914400" y="2244725"/>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a:t>
            </a:r>
            <a:r>
              <a:rPr lang="en-US" altLang="en-US" sz="2800" b="1">
                <a:solidFill>
                  <a:schemeClr val="bg1"/>
                </a:solidFill>
                <a:cs typeface="Arial" panose="020B0604020202020204" pitchFamily="34" charset="0"/>
              </a:rPr>
              <a:t>Giải pháp cho nan đề nảy sinh ở Giê-ru-sa-lem là những lãnh đạo trong vòng tín hữu</a:t>
            </a:r>
          </a:p>
        </p:txBody>
      </p:sp>
      <p:sp>
        <p:nvSpPr>
          <p:cNvPr id="50196" name="Text Box 20">
            <a:extLst>
              <a:ext uri="{FF2B5EF4-FFF2-40B4-BE49-F238E27FC236}">
                <a16:creationId xmlns:a16="http://schemas.microsoft.com/office/drawing/2014/main" id="{F8569941-306F-6442-A2BE-0C2CF90B0BE9}"/>
              </a:ext>
            </a:extLst>
          </p:cNvPr>
          <p:cNvSpPr txBox="1">
            <a:spLocks noChangeArrowheads="1"/>
          </p:cNvSpPr>
          <p:nvPr/>
        </p:nvSpPr>
        <p:spPr bwMode="auto">
          <a:xfrm>
            <a:off x="1447800" y="3146425"/>
            <a:ext cx="7543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A.  Hội thánh Giê-</a:t>
            </a:r>
            <a:r>
              <a:rPr lang="en-US" altLang="en-US" sz="2800" b="1" i="1">
                <a:solidFill>
                  <a:schemeClr val="bg1"/>
                </a:solidFill>
                <a:cs typeface="Arial" panose="020B0604020202020204" pitchFamily="34" charset="0"/>
              </a:rPr>
              <a:t>ru-sale</a:t>
            </a:r>
            <a:r>
              <a:rPr lang="en-US" altLang="en-US" sz="2800" b="1">
                <a:solidFill>
                  <a:schemeClr val="bg1"/>
                </a:solidFill>
                <a:cs typeface="Arial" panose="020B0604020202020204" pitchFamily="34" charset="0"/>
              </a:rPr>
              <a:t>m</a:t>
            </a:r>
            <a:r>
              <a:rPr lang="en-US" altLang="ja-JP" sz="2800" b="1">
                <a:solidFill>
                  <a:schemeClr val="bg1"/>
                </a:solidFill>
                <a:cs typeface="Arial" panose="020B0604020202020204" pitchFamily="34" charset="0"/>
              </a:rPr>
              <a:t> phát triển (1a)</a:t>
            </a:r>
            <a:br>
              <a:rPr lang="en-US" altLang="ja-JP" sz="2800" b="1">
                <a:solidFill>
                  <a:schemeClr val="bg1"/>
                </a:solidFill>
                <a:cs typeface="Arial" panose="020B0604020202020204" pitchFamily="34" charset="0"/>
              </a:rPr>
            </a:br>
            <a:r>
              <a:rPr lang="en-US" altLang="ja-JP" sz="2800" b="1">
                <a:solidFill>
                  <a:schemeClr val="bg1"/>
                </a:solidFill>
                <a:cs typeface="Arial" panose="020B0604020202020204" pitchFamily="34" charset="0"/>
              </a:rPr>
              <a:t>B.  Họ có nan đề về thực phầm (1b)</a:t>
            </a:r>
            <a:br>
              <a:rPr lang="en-US" altLang="ja-JP" sz="2800" b="1">
                <a:solidFill>
                  <a:schemeClr val="bg1"/>
                </a:solidFill>
                <a:cs typeface="Arial" panose="020B0604020202020204" pitchFamily="34" charset="0"/>
              </a:rPr>
            </a:br>
            <a:r>
              <a:rPr lang="en-US" altLang="ja-JP" sz="2800" b="1">
                <a:solidFill>
                  <a:schemeClr val="bg1"/>
                </a:solidFill>
                <a:cs typeface="Arial" panose="020B0604020202020204" pitchFamily="34" charset="0"/>
              </a:rPr>
              <a:t>C.  Họ chỉ định các lãnh đạo (2-6)</a:t>
            </a:r>
            <a:endParaRPr lang="en-US" altLang="en-US" sz="2800" b="1">
              <a:solidFill>
                <a:schemeClr val="bg1"/>
              </a:solidFill>
              <a:cs typeface="Arial" panose="020B0604020202020204" pitchFamily="34" charset="0"/>
            </a:endParaRPr>
          </a:p>
        </p:txBody>
      </p:sp>
      <p:sp>
        <p:nvSpPr>
          <p:cNvPr id="50197" name="Text Box 21">
            <a:extLst>
              <a:ext uri="{FF2B5EF4-FFF2-40B4-BE49-F238E27FC236}">
                <a16:creationId xmlns:a16="http://schemas.microsoft.com/office/drawing/2014/main" id="{6EF5384B-1E25-874E-8378-306B1C77109E}"/>
              </a:ext>
            </a:extLst>
          </p:cNvPr>
          <p:cNvSpPr txBox="1">
            <a:spLocks noChangeArrowheads="1"/>
          </p:cNvSpPr>
          <p:nvPr/>
        </p:nvSpPr>
        <p:spPr bwMode="auto">
          <a:xfrm>
            <a:off x="914400" y="4365625"/>
            <a:ext cx="80772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 </a:t>
            </a:r>
            <a:r>
              <a:rPr lang="en-US" altLang="en-US" sz="2800" b="1">
                <a:solidFill>
                  <a:schemeClr val="bg1"/>
                </a:solidFill>
                <a:cs typeface="Arial" panose="020B0604020202020204" pitchFamily="34" charset="0"/>
              </a:rPr>
              <a:t>Giải pháp cho nan đề của Hội thánh chúng ta là phân bổ các lãnh đạo trong vòng tín hữu (</a:t>
            </a:r>
            <a:r>
              <a:rPr lang="en-US" altLang="en-US" sz="2800" b="1">
                <a:solidFill>
                  <a:srgbClr val="FFFF00"/>
                </a:solidFill>
                <a:cs typeface="Arial" panose="020B0604020202020204" pitchFamily="34" charset="0"/>
              </a:rPr>
              <a:t>YC</a:t>
            </a:r>
            <a:r>
              <a:rPr lang="en-US" altLang="en-US" sz="2800" b="1">
                <a:solidFill>
                  <a:schemeClr val="bg1"/>
                </a:solidFill>
                <a:cs typeface="Arial" panose="020B0604020202020204" pitchFamily="34" charset="0"/>
              </a:rPr>
              <a:t>)</a:t>
            </a:r>
          </a:p>
        </p:txBody>
      </p:sp>
      <p:sp>
        <p:nvSpPr>
          <p:cNvPr id="50206" name="Text Box 30">
            <a:extLst>
              <a:ext uri="{FF2B5EF4-FFF2-40B4-BE49-F238E27FC236}">
                <a16:creationId xmlns:a16="http://schemas.microsoft.com/office/drawing/2014/main" id="{0A85DDBB-A37C-2D4E-B34C-5A3FBF4B59D9}"/>
              </a:ext>
            </a:extLst>
          </p:cNvPr>
          <p:cNvSpPr txBox="1">
            <a:spLocks noChangeArrowheads="1"/>
          </p:cNvSpPr>
          <p:nvPr/>
        </p:nvSpPr>
        <p:spPr bwMode="auto">
          <a:xfrm>
            <a:off x="1600200" y="5446713"/>
            <a:ext cx="75438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A.  Chúng ta đang phát triển…</a:t>
            </a:r>
            <a:br>
              <a:rPr lang="en-US" altLang="en-US" sz="2800" b="1">
                <a:solidFill>
                  <a:schemeClr val="bg1"/>
                </a:solidFill>
                <a:cs typeface="Arial" panose="020B0604020202020204" pitchFamily="34" charset="0"/>
              </a:rPr>
            </a:br>
            <a:r>
              <a:rPr lang="en-US" altLang="en-US" sz="2800" b="1">
                <a:solidFill>
                  <a:schemeClr val="bg1"/>
                </a:solidFill>
                <a:cs typeface="Arial" panose="020B0604020202020204" pitchFamily="34" charset="0"/>
              </a:rPr>
              <a:t>B.  Nan đề của chúng ta là…</a:t>
            </a:r>
            <a:br>
              <a:rPr lang="en-US" altLang="en-US" sz="2800" b="1">
                <a:solidFill>
                  <a:schemeClr val="bg1"/>
                </a:solidFill>
                <a:cs typeface="Arial" panose="020B0604020202020204" pitchFamily="34" charset="0"/>
              </a:rPr>
            </a:br>
            <a:r>
              <a:rPr lang="en-US" altLang="en-US" sz="2800" b="1">
                <a:solidFill>
                  <a:schemeClr val="bg1"/>
                </a:solidFill>
                <a:cs typeface="Arial" panose="020B0604020202020204" pitchFamily="34" charset="0"/>
              </a:rPr>
              <a:t>C.  Chúng ta cần phân bổ các lập ra các lãnh đạo trong vòng tín hữu.</a:t>
            </a:r>
          </a:p>
        </p:txBody>
      </p:sp>
      <p:sp>
        <p:nvSpPr>
          <p:cNvPr id="50207" name="AutoShape 31">
            <a:extLst>
              <a:ext uri="{FF2B5EF4-FFF2-40B4-BE49-F238E27FC236}">
                <a16:creationId xmlns:a16="http://schemas.microsoft.com/office/drawing/2014/main" id="{C23A5C9B-9EB6-214B-8CE1-D579AE39A13D}"/>
              </a:ext>
            </a:extLst>
          </p:cNvPr>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
        <p:nvSpPr>
          <p:cNvPr id="50208" name="AutoShape 32">
            <a:extLst>
              <a:ext uri="{FF2B5EF4-FFF2-40B4-BE49-F238E27FC236}">
                <a16:creationId xmlns:a16="http://schemas.microsoft.com/office/drawing/2014/main" id="{178A497E-80D3-9947-A83C-4C2C3DE09371}"/>
              </a:ext>
            </a:extLst>
          </p:cNvPr>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
        <p:nvSpPr>
          <p:cNvPr id="50209" name="AutoShape 33">
            <a:extLst>
              <a:ext uri="{FF2B5EF4-FFF2-40B4-BE49-F238E27FC236}">
                <a16:creationId xmlns:a16="http://schemas.microsoft.com/office/drawing/2014/main" id="{5318D140-2ED7-9341-BBE4-2514FB2B315A}"/>
              </a:ext>
            </a:extLst>
          </p:cNvPr>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p:cTn id="7" dur="500" fill="hold"/>
                                        <p:tgtEl>
                                          <p:spTgt spid="50192"/>
                                        </p:tgtEl>
                                        <p:attrNameLst>
                                          <p:attrName>ppt_x</p:attrName>
                                        </p:attrNameLst>
                                      </p:cBhvr>
                                      <p:tavLst>
                                        <p:tav tm="0">
                                          <p:val>
                                            <p:strVal val="#ppt_x-#ppt_w/2"/>
                                          </p:val>
                                        </p:tav>
                                        <p:tav tm="100000">
                                          <p:val>
                                            <p:strVal val="#ppt_x"/>
                                          </p:val>
                                        </p:tav>
                                      </p:tavLst>
                                    </p:anim>
                                    <p:anim calcmode="lin" valueType="num">
                                      <p:cBhvr>
                                        <p:cTn id="8" dur="500" fill="hold"/>
                                        <p:tgtEl>
                                          <p:spTgt spid="50192"/>
                                        </p:tgtEl>
                                        <p:attrNameLst>
                                          <p:attrName>ppt_y</p:attrName>
                                        </p:attrNameLst>
                                      </p:cBhvr>
                                      <p:tavLst>
                                        <p:tav tm="0">
                                          <p:val>
                                            <p:strVal val="#ppt_y"/>
                                          </p:val>
                                        </p:tav>
                                        <p:tav tm="100000">
                                          <p:val>
                                            <p:strVal val="#ppt_y"/>
                                          </p:val>
                                        </p:tav>
                                      </p:tavLst>
                                    </p:anim>
                                    <p:anim calcmode="lin" valueType="num">
                                      <p:cBhvr>
                                        <p:cTn id="9" dur="500" fill="hold"/>
                                        <p:tgtEl>
                                          <p:spTgt spid="50192"/>
                                        </p:tgtEl>
                                        <p:attrNameLst>
                                          <p:attrName>ppt_w</p:attrName>
                                        </p:attrNameLst>
                                      </p:cBhvr>
                                      <p:tavLst>
                                        <p:tav tm="0">
                                          <p:val>
                                            <p:fltVal val="0"/>
                                          </p:val>
                                        </p:tav>
                                        <p:tav tm="100000">
                                          <p:val>
                                            <p:strVal val="#ppt_w"/>
                                          </p:val>
                                        </p:tav>
                                      </p:tavLst>
                                    </p:anim>
                                    <p:anim calcmode="lin" valueType="num">
                                      <p:cBhvr>
                                        <p:cTn id="10" dur="500" fill="hold"/>
                                        <p:tgtEl>
                                          <p:spTgt spid="5019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95"/>
                                        </p:tgtEl>
                                        <p:attrNameLst>
                                          <p:attrName>style.visibility</p:attrName>
                                        </p:attrNameLst>
                                      </p:cBhvr>
                                      <p:to>
                                        <p:strVal val="visible"/>
                                      </p:to>
                                    </p:set>
                                    <p:anim calcmode="lin" valueType="num">
                                      <p:cBhvr>
                                        <p:cTn id="15" dur="500" fill="hold"/>
                                        <p:tgtEl>
                                          <p:spTgt spid="50195"/>
                                        </p:tgtEl>
                                        <p:attrNameLst>
                                          <p:attrName>ppt_x</p:attrName>
                                        </p:attrNameLst>
                                      </p:cBhvr>
                                      <p:tavLst>
                                        <p:tav tm="0">
                                          <p:val>
                                            <p:strVal val="#ppt_x-#ppt_w/2"/>
                                          </p:val>
                                        </p:tav>
                                        <p:tav tm="100000">
                                          <p:val>
                                            <p:strVal val="#ppt_x"/>
                                          </p:val>
                                        </p:tav>
                                      </p:tavLst>
                                    </p:anim>
                                    <p:anim calcmode="lin" valueType="num">
                                      <p:cBhvr>
                                        <p:cTn id="16" dur="500" fill="hold"/>
                                        <p:tgtEl>
                                          <p:spTgt spid="50195"/>
                                        </p:tgtEl>
                                        <p:attrNameLst>
                                          <p:attrName>ppt_y</p:attrName>
                                        </p:attrNameLst>
                                      </p:cBhvr>
                                      <p:tavLst>
                                        <p:tav tm="0">
                                          <p:val>
                                            <p:strVal val="#ppt_y"/>
                                          </p:val>
                                        </p:tav>
                                        <p:tav tm="100000">
                                          <p:val>
                                            <p:strVal val="#ppt_y"/>
                                          </p:val>
                                        </p:tav>
                                      </p:tavLst>
                                    </p:anim>
                                    <p:anim calcmode="lin" valueType="num">
                                      <p:cBhvr>
                                        <p:cTn id="17" dur="500" fill="hold"/>
                                        <p:tgtEl>
                                          <p:spTgt spid="50195"/>
                                        </p:tgtEl>
                                        <p:attrNameLst>
                                          <p:attrName>ppt_w</p:attrName>
                                        </p:attrNameLst>
                                      </p:cBhvr>
                                      <p:tavLst>
                                        <p:tav tm="0">
                                          <p:val>
                                            <p:fltVal val="0"/>
                                          </p:val>
                                        </p:tav>
                                        <p:tav tm="100000">
                                          <p:val>
                                            <p:strVal val="#ppt_w"/>
                                          </p:val>
                                        </p:tav>
                                      </p:tavLst>
                                    </p:anim>
                                    <p:anim calcmode="lin" valueType="num">
                                      <p:cBhvr>
                                        <p:cTn id="18" dur="500" fill="hold"/>
                                        <p:tgtEl>
                                          <p:spTgt spid="5019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96">
                                            <p:txEl>
                                              <p:pRg st="0" end="0"/>
                                            </p:txEl>
                                          </p:spTgt>
                                        </p:tgtEl>
                                        <p:attrNameLst>
                                          <p:attrName>style.visibility</p:attrName>
                                        </p:attrNameLst>
                                      </p:cBhvr>
                                      <p:to>
                                        <p:strVal val="visible"/>
                                      </p:to>
                                    </p:set>
                                    <p:anim calcmode="lin" valueType="num">
                                      <p:cBhvr>
                                        <p:cTn id="23" dur="500" fill="hold"/>
                                        <p:tgtEl>
                                          <p:spTgt spid="50196">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5019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19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0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0197"/>
                                        </p:tgtEl>
                                        <p:attrNameLst>
                                          <p:attrName>style.visibility</p:attrName>
                                        </p:attrNameLst>
                                      </p:cBhvr>
                                      <p:to>
                                        <p:strVal val="visible"/>
                                      </p:to>
                                    </p:set>
                                    <p:anim calcmode="lin" valueType="num">
                                      <p:cBhvr>
                                        <p:cTn id="31" dur="500" fill="hold"/>
                                        <p:tgtEl>
                                          <p:spTgt spid="50197"/>
                                        </p:tgtEl>
                                        <p:attrNameLst>
                                          <p:attrName>ppt_x</p:attrName>
                                        </p:attrNameLst>
                                      </p:cBhvr>
                                      <p:tavLst>
                                        <p:tav tm="0">
                                          <p:val>
                                            <p:strVal val="#ppt_x-#ppt_w/2"/>
                                          </p:val>
                                        </p:tav>
                                        <p:tav tm="100000">
                                          <p:val>
                                            <p:strVal val="#ppt_x"/>
                                          </p:val>
                                        </p:tav>
                                      </p:tavLst>
                                    </p:anim>
                                    <p:anim calcmode="lin" valueType="num">
                                      <p:cBhvr>
                                        <p:cTn id="32" dur="500" fill="hold"/>
                                        <p:tgtEl>
                                          <p:spTgt spid="50197"/>
                                        </p:tgtEl>
                                        <p:attrNameLst>
                                          <p:attrName>ppt_y</p:attrName>
                                        </p:attrNameLst>
                                      </p:cBhvr>
                                      <p:tavLst>
                                        <p:tav tm="0">
                                          <p:val>
                                            <p:strVal val="#ppt_y"/>
                                          </p:val>
                                        </p:tav>
                                        <p:tav tm="100000">
                                          <p:val>
                                            <p:strVal val="#ppt_y"/>
                                          </p:val>
                                        </p:tav>
                                      </p:tavLst>
                                    </p:anim>
                                    <p:anim calcmode="lin" valueType="num">
                                      <p:cBhvr>
                                        <p:cTn id="33" dur="500" fill="hold"/>
                                        <p:tgtEl>
                                          <p:spTgt spid="50197"/>
                                        </p:tgtEl>
                                        <p:attrNameLst>
                                          <p:attrName>ppt_w</p:attrName>
                                        </p:attrNameLst>
                                      </p:cBhvr>
                                      <p:tavLst>
                                        <p:tav tm="0">
                                          <p:val>
                                            <p:fltVal val="0"/>
                                          </p:val>
                                        </p:tav>
                                        <p:tav tm="100000">
                                          <p:val>
                                            <p:strVal val="#ppt_w"/>
                                          </p:val>
                                        </p:tav>
                                      </p:tavLst>
                                    </p:anim>
                                    <p:anim calcmode="lin" valueType="num">
                                      <p:cBhvr>
                                        <p:cTn id="34" dur="500" fill="hold"/>
                                        <p:tgtEl>
                                          <p:spTgt spid="5019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0206">
                                            <p:txEl>
                                              <p:pRg st="0" end="0"/>
                                            </p:txEl>
                                          </p:spTgt>
                                        </p:tgtEl>
                                        <p:attrNameLst>
                                          <p:attrName>style.visibility</p:attrName>
                                        </p:attrNameLst>
                                      </p:cBhvr>
                                      <p:to>
                                        <p:strVal val="visible"/>
                                      </p:to>
                                    </p:set>
                                    <p:anim calcmode="lin" valueType="num">
                                      <p:cBhvr>
                                        <p:cTn id="39" dur="500" fill="hold"/>
                                        <p:tgtEl>
                                          <p:spTgt spid="50206">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50206">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5020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02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0207"/>
                                        </p:tgtEl>
                                        <p:attrNameLst>
                                          <p:attrName>style.visibility</p:attrName>
                                        </p:attrNameLst>
                                      </p:cBhvr>
                                      <p:to>
                                        <p:strVal val="visible"/>
                                      </p:to>
                                    </p:set>
                                    <p:anim calcmode="lin" valueType="num">
                                      <p:cBhvr>
                                        <p:cTn id="47" dur="500" fill="hold"/>
                                        <p:tgtEl>
                                          <p:spTgt spid="50207"/>
                                        </p:tgtEl>
                                        <p:attrNameLst>
                                          <p:attrName>ppt_w</p:attrName>
                                        </p:attrNameLst>
                                      </p:cBhvr>
                                      <p:tavLst>
                                        <p:tav tm="0">
                                          <p:val>
                                            <p:fltVal val="0"/>
                                          </p:val>
                                        </p:tav>
                                        <p:tav tm="100000">
                                          <p:val>
                                            <p:strVal val="#ppt_w"/>
                                          </p:val>
                                        </p:tav>
                                      </p:tavLst>
                                    </p:anim>
                                    <p:anim calcmode="lin" valueType="num">
                                      <p:cBhvr>
                                        <p:cTn id="48" dur="500" fill="hold"/>
                                        <p:tgtEl>
                                          <p:spTgt spid="50207"/>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0208"/>
                                        </p:tgtEl>
                                        <p:attrNameLst>
                                          <p:attrName>style.visibility</p:attrName>
                                        </p:attrNameLst>
                                      </p:cBhvr>
                                      <p:to>
                                        <p:strVal val="visible"/>
                                      </p:to>
                                    </p:set>
                                    <p:anim calcmode="lin" valueType="num">
                                      <p:cBhvr>
                                        <p:cTn id="53" dur="500" fill="hold"/>
                                        <p:tgtEl>
                                          <p:spTgt spid="50208"/>
                                        </p:tgtEl>
                                        <p:attrNameLst>
                                          <p:attrName>ppt_w</p:attrName>
                                        </p:attrNameLst>
                                      </p:cBhvr>
                                      <p:tavLst>
                                        <p:tav tm="0">
                                          <p:val>
                                            <p:fltVal val="0"/>
                                          </p:val>
                                        </p:tav>
                                        <p:tav tm="100000">
                                          <p:val>
                                            <p:strVal val="#ppt_w"/>
                                          </p:val>
                                        </p:tav>
                                      </p:tavLst>
                                    </p:anim>
                                    <p:anim calcmode="lin" valueType="num">
                                      <p:cBhvr>
                                        <p:cTn id="54" dur="500" fill="hold"/>
                                        <p:tgtEl>
                                          <p:spTgt spid="50208"/>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0209"/>
                                        </p:tgtEl>
                                        <p:attrNameLst>
                                          <p:attrName>style.visibility</p:attrName>
                                        </p:attrNameLst>
                                      </p:cBhvr>
                                      <p:to>
                                        <p:strVal val="visible"/>
                                      </p:to>
                                    </p:set>
                                    <p:anim calcmode="lin" valueType="num">
                                      <p:cBhvr>
                                        <p:cTn id="59" dur="500" fill="hold"/>
                                        <p:tgtEl>
                                          <p:spTgt spid="50209"/>
                                        </p:tgtEl>
                                        <p:attrNameLst>
                                          <p:attrName>ppt_w</p:attrName>
                                        </p:attrNameLst>
                                      </p:cBhvr>
                                      <p:tavLst>
                                        <p:tav tm="0">
                                          <p:val>
                                            <p:fltVal val="0"/>
                                          </p:val>
                                        </p:tav>
                                        <p:tav tm="100000">
                                          <p:val>
                                            <p:strVal val="#ppt_w"/>
                                          </p:val>
                                        </p:tav>
                                      </p:tavLst>
                                    </p:anim>
                                    <p:anim calcmode="lin" valueType="num">
                                      <p:cBhvr>
                                        <p:cTn id="60" dur="500" fill="hold"/>
                                        <p:tgtEl>
                                          <p:spTgt spid="50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utoUpdateAnimBg="0"/>
      <p:bldP spid="50195" grpId="0" autoUpdateAnimBg="0"/>
      <p:bldP spid="50196" grpId="0" build="p" autoUpdateAnimBg="0"/>
      <p:bldP spid="50197" grpId="0" autoUpdateAnimBg="0"/>
      <p:bldP spid="50206" grpId="0" build="p" autoUpdateAnimBg="0"/>
      <p:bldP spid="50207" grpId="0" animBg="1"/>
      <p:bldP spid="50208" grpId="0" animBg="1"/>
      <p:bldP spid="502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7874D2BF-CF9A-1144-8D58-CA275ED34D44}"/>
              </a:ext>
            </a:extLst>
          </p:cNvPr>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63500" dist="38099" dir="2700000" algn="ctr" rotWithShape="0">
              <a:srgbClr val="000000">
                <a:alpha val="99962"/>
              </a:srgbClr>
            </a:outerShdw>
          </a:effectLst>
        </p:spPr>
        <p:txBody>
          <a:bodyPr/>
          <a:lstStyle/>
          <a:p>
            <a:r>
              <a:rPr lang="en-US" altLang="en-US" sz="3200">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Quyết Định Cấu Trúc Bài Giảng</a:t>
            </a:r>
            <a:endParaRPr lang="en-US" altLang="en-US" sz="3200">
              <a:solidFill>
                <a:srgbClr val="FFFFFF"/>
              </a:solidFill>
              <a:latin typeface="Arial" panose="020B0604020202020204" pitchFamily="34" charset="0"/>
              <a:ea typeface="ＭＳ Ｐゴシック" panose="020B0600070205080204" pitchFamily="34" charset="-128"/>
            </a:endParaRPr>
          </a:p>
        </p:txBody>
      </p:sp>
      <p:sp>
        <p:nvSpPr>
          <p:cNvPr id="342019" name="Text Box 3">
            <a:extLst>
              <a:ext uri="{FF2B5EF4-FFF2-40B4-BE49-F238E27FC236}">
                <a16:creationId xmlns:a16="http://schemas.microsoft.com/office/drawing/2014/main" id="{67E1E884-29BE-2748-9BC4-192BE705DA84}"/>
              </a:ext>
            </a:extLst>
          </p:cNvPr>
          <p:cNvSpPr txBox="1">
            <a:spLocks noChangeArrowheads="1"/>
          </p:cNvSpPr>
          <p:nvPr/>
        </p:nvSpPr>
        <p:spPr bwMode="auto">
          <a:xfrm>
            <a:off x="2971800" y="990600"/>
            <a:ext cx="5638800" cy="579438"/>
          </a:xfrm>
          <a:prstGeom prst="rect">
            <a:avLst/>
          </a:prstGeom>
          <a:solidFill>
            <a:srgbClr val="161616"/>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000000"/>
                  </a:outerShdw>
                </a:effectLst>
                <a:ea typeface="Osaka" panose="020B0600000000000000" pitchFamily="34" charset="-128"/>
              </a:rPr>
              <a:t>Áp Dụng Ở Đâu?</a:t>
            </a:r>
          </a:p>
        </p:txBody>
      </p:sp>
      <p:sp>
        <p:nvSpPr>
          <p:cNvPr id="174083" name="Text Box 4">
            <a:extLst>
              <a:ext uri="{FF2B5EF4-FFF2-40B4-BE49-F238E27FC236}">
                <a16:creationId xmlns:a16="http://schemas.microsoft.com/office/drawing/2014/main" id="{A03AF0FE-8DE9-2245-9328-99C6AF1D5067}"/>
              </a:ext>
            </a:extLst>
          </p:cNvPr>
          <p:cNvSpPr txBox="1">
            <a:spLocks noChangeArrowheads="1"/>
          </p:cNvSpPr>
          <p:nvPr/>
        </p:nvSpPr>
        <p:spPr bwMode="auto">
          <a:xfrm>
            <a:off x="8305800" y="11588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ea typeface="Osaka" panose="020B0600000000000000" pitchFamily="34" charset="-128"/>
              </a:rPr>
              <a:t>138</a:t>
            </a:r>
            <a:endParaRPr lang="en-US" altLang="en-US">
              <a:solidFill>
                <a:srgbClr val="FFFF66"/>
              </a:solidFill>
              <a:ea typeface="Osaka" panose="020B0600000000000000" pitchFamily="34" charset="-128"/>
            </a:endParaRPr>
          </a:p>
        </p:txBody>
      </p:sp>
      <p:sp>
        <p:nvSpPr>
          <p:cNvPr id="342021" name="Text Box 5">
            <a:extLst>
              <a:ext uri="{FF2B5EF4-FFF2-40B4-BE49-F238E27FC236}">
                <a16:creationId xmlns:a16="http://schemas.microsoft.com/office/drawing/2014/main" id="{824E7DAC-9C70-9F41-8EC5-A500F5BFFA77}"/>
              </a:ext>
            </a:extLst>
          </p:cNvPr>
          <p:cNvSpPr txBox="1">
            <a:spLocks noChangeArrowheads="1"/>
          </p:cNvSpPr>
          <p:nvPr/>
        </p:nvSpPr>
        <p:spPr bwMode="auto">
          <a:xfrm rot="-5400000">
            <a:off x="-1784350" y="4376738"/>
            <a:ext cx="4265613" cy="579437"/>
          </a:xfrm>
          <a:prstGeom prst="rect">
            <a:avLst/>
          </a:prstGeom>
          <a:solidFill>
            <a:srgbClr val="161616"/>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000000"/>
                  </a:outerShdw>
                </a:effectLst>
                <a:ea typeface="Osaka" panose="020B0600000000000000" pitchFamily="34" charset="-128"/>
              </a:rPr>
              <a:t>Đâu Là Ý Chính?</a:t>
            </a:r>
          </a:p>
        </p:txBody>
      </p:sp>
      <p:sp>
        <p:nvSpPr>
          <p:cNvPr id="30726" name="Text Box 6">
            <a:extLst>
              <a:ext uri="{FF2B5EF4-FFF2-40B4-BE49-F238E27FC236}">
                <a16:creationId xmlns:a16="http://schemas.microsoft.com/office/drawing/2014/main" id="{613AE559-E121-2F4C-B341-0EB01DF62C47}"/>
              </a:ext>
            </a:extLst>
          </p:cNvPr>
          <p:cNvSpPr txBox="1">
            <a:spLocks noChangeArrowheads="1"/>
          </p:cNvSpPr>
          <p:nvPr/>
        </p:nvSpPr>
        <p:spPr bwMode="auto">
          <a:xfrm>
            <a:off x="2411413" y="1600200"/>
            <a:ext cx="3276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Đơn giản</a:t>
            </a:r>
          </a:p>
          <a:p>
            <a:pPr algn="ctr"/>
            <a:r>
              <a:rPr lang="en-US" altLang="en-US" sz="2800" b="1">
                <a:solidFill>
                  <a:srgbClr val="FFFFFF"/>
                </a:solidFill>
                <a:ea typeface="Osaka" panose="020B0600000000000000" pitchFamily="34" charset="-128"/>
              </a:rPr>
              <a:t>(áp dụng 1 lần)</a:t>
            </a:r>
            <a:endParaRPr lang="en-US" altLang="en-US" sz="3200" b="1">
              <a:solidFill>
                <a:srgbClr val="FFFFFF"/>
              </a:solidFill>
              <a:ea typeface="Osaka" panose="020B0600000000000000" pitchFamily="34" charset="-128"/>
            </a:endParaRPr>
          </a:p>
        </p:txBody>
      </p:sp>
      <p:sp>
        <p:nvSpPr>
          <p:cNvPr id="30727" name="Text Box 7">
            <a:extLst>
              <a:ext uri="{FF2B5EF4-FFF2-40B4-BE49-F238E27FC236}">
                <a16:creationId xmlns:a16="http://schemas.microsoft.com/office/drawing/2014/main" id="{3A5B1F22-7DB8-4B4F-9750-8000055BD5BD}"/>
              </a:ext>
            </a:extLst>
          </p:cNvPr>
          <p:cNvSpPr txBox="1">
            <a:spLocks noChangeArrowheads="1"/>
          </p:cNvSpPr>
          <p:nvPr/>
        </p:nvSpPr>
        <p:spPr bwMode="auto">
          <a:xfrm>
            <a:off x="5334000" y="1600200"/>
            <a:ext cx="4062413" cy="1016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Tuần Hoàn</a:t>
            </a:r>
          </a:p>
          <a:p>
            <a:pPr algn="ctr"/>
            <a:r>
              <a:rPr lang="en-US" altLang="en-US" sz="2800" b="1">
                <a:solidFill>
                  <a:srgbClr val="FFFFFF"/>
                </a:solidFill>
                <a:ea typeface="Osaka" panose="020B0600000000000000" pitchFamily="34" charset="-128"/>
              </a:rPr>
              <a:t>(xuyên suốt bài)</a:t>
            </a:r>
            <a:endParaRPr lang="en-US" altLang="en-US" sz="3200" b="1">
              <a:solidFill>
                <a:srgbClr val="FFFFFF"/>
              </a:solidFill>
              <a:ea typeface="Osaka" panose="020B0600000000000000" pitchFamily="34" charset="-128"/>
            </a:endParaRPr>
          </a:p>
        </p:txBody>
      </p:sp>
      <p:sp>
        <p:nvSpPr>
          <p:cNvPr id="30728" name="Text Box 8">
            <a:extLst>
              <a:ext uri="{FF2B5EF4-FFF2-40B4-BE49-F238E27FC236}">
                <a16:creationId xmlns:a16="http://schemas.microsoft.com/office/drawing/2014/main" id="{BE14FF69-29C4-BB49-BB68-9E1F5AE70106}"/>
              </a:ext>
            </a:extLst>
          </p:cNvPr>
          <p:cNvSpPr txBox="1">
            <a:spLocks noChangeArrowheads="1"/>
          </p:cNvSpPr>
          <p:nvPr/>
        </p:nvSpPr>
        <p:spPr bwMode="auto">
          <a:xfrm>
            <a:off x="685800" y="3352800"/>
            <a:ext cx="2133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Quy nạp</a:t>
            </a:r>
            <a:br>
              <a:rPr lang="en-US" sz="3200" b="1">
                <a:solidFill>
                  <a:srgbClr val="FFFFFF"/>
                </a:solidFill>
                <a:ea typeface="Osaka" charset="0"/>
                <a:cs typeface="Osaka" charset="0"/>
              </a:rPr>
            </a:br>
            <a:r>
              <a:rPr lang="en-US" sz="2800" b="1">
                <a:solidFill>
                  <a:srgbClr val="FFFFFF"/>
                </a:solidFill>
                <a:ea typeface="Osaka" charset="0"/>
                <a:cs typeface="Osaka" charset="0"/>
              </a:rPr>
              <a:t>(cuối)</a:t>
            </a:r>
            <a:endParaRPr lang="en-US" sz="3200" b="1">
              <a:solidFill>
                <a:srgbClr val="FFFFFF"/>
              </a:solidFill>
              <a:ea typeface="Osaka" charset="0"/>
              <a:cs typeface="Osaka" charset="0"/>
            </a:endParaRPr>
          </a:p>
        </p:txBody>
      </p:sp>
      <p:sp>
        <p:nvSpPr>
          <p:cNvPr id="30729" name="Text Box 9">
            <a:extLst>
              <a:ext uri="{FF2B5EF4-FFF2-40B4-BE49-F238E27FC236}">
                <a16:creationId xmlns:a16="http://schemas.microsoft.com/office/drawing/2014/main" id="{06A7B5C2-57D9-3548-9E9D-1AEF95749C68}"/>
              </a:ext>
            </a:extLst>
          </p:cNvPr>
          <p:cNvSpPr txBox="1">
            <a:spLocks noChangeArrowheads="1"/>
          </p:cNvSpPr>
          <p:nvPr/>
        </p:nvSpPr>
        <p:spPr bwMode="auto">
          <a:xfrm>
            <a:off x="457200" y="5029200"/>
            <a:ext cx="25908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Diễn dịch</a:t>
            </a:r>
            <a:br>
              <a:rPr lang="en-US" sz="3200" b="1">
                <a:solidFill>
                  <a:srgbClr val="FFFFFF"/>
                </a:solidFill>
                <a:ea typeface="Osaka" charset="0"/>
                <a:cs typeface="Osaka" charset="0"/>
              </a:rPr>
            </a:br>
            <a:r>
              <a:rPr lang="en-US" sz="2800" b="1">
                <a:solidFill>
                  <a:srgbClr val="FFFFFF"/>
                </a:solidFill>
                <a:ea typeface="Osaka" charset="0"/>
                <a:cs typeface="Osaka" charset="0"/>
              </a:rPr>
              <a:t>(từ đầu)</a:t>
            </a:r>
            <a:endParaRPr lang="en-US" sz="3200" b="1">
              <a:solidFill>
                <a:srgbClr val="FFFFFF"/>
              </a:solidFill>
              <a:ea typeface="Osaka" charset="0"/>
              <a:cs typeface="Osaka" charset="0"/>
            </a:endParaRPr>
          </a:p>
        </p:txBody>
      </p:sp>
      <p:graphicFrame>
        <p:nvGraphicFramePr>
          <p:cNvPr id="342026" name="Group 10">
            <a:extLst>
              <a:ext uri="{FF2B5EF4-FFF2-40B4-BE49-F238E27FC236}">
                <a16:creationId xmlns:a16="http://schemas.microsoft.com/office/drawing/2014/main" id="{6CBE8862-9CF9-764B-A01B-FC7CEB4DF867}"/>
              </a:ext>
            </a:extLst>
          </p:cNvPr>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741" name="Text Box 21">
            <a:extLst>
              <a:ext uri="{FF2B5EF4-FFF2-40B4-BE49-F238E27FC236}">
                <a16:creationId xmlns:a16="http://schemas.microsoft.com/office/drawing/2014/main" id="{07E25681-82BF-B645-A53D-D9B175AB1EF5}"/>
              </a:ext>
            </a:extLst>
          </p:cNvPr>
          <p:cNvSpPr txBox="1">
            <a:spLocks noChangeArrowheads="1"/>
          </p:cNvSpPr>
          <p:nvPr/>
        </p:nvSpPr>
        <p:spPr bwMode="auto">
          <a:xfrm>
            <a:off x="33528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Quy nạp đơn giản</a:t>
            </a:r>
          </a:p>
        </p:txBody>
      </p:sp>
      <p:sp>
        <p:nvSpPr>
          <p:cNvPr id="30742" name="Text Box 22">
            <a:extLst>
              <a:ext uri="{FF2B5EF4-FFF2-40B4-BE49-F238E27FC236}">
                <a16:creationId xmlns:a16="http://schemas.microsoft.com/office/drawing/2014/main" id="{710EF0F7-529F-684F-8663-732E24ECA107}"/>
              </a:ext>
            </a:extLst>
          </p:cNvPr>
          <p:cNvSpPr txBox="1">
            <a:spLocks noChangeArrowheads="1"/>
          </p:cNvSpPr>
          <p:nvPr/>
        </p:nvSpPr>
        <p:spPr bwMode="auto">
          <a:xfrm>
            <a:off x="62484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Quy nạp tuần hoàn</a:t>
            </a:r>
          </a:p>
        </p:txBody>
      </p:sp>
      <p:sp>
        <p:nvSpPr>
          <p:cNvPr id="30743" name="Text Box 23">
            <a:extLst>
              <a:ext uri="{FF2B5EF4-FFF2-40B4-BE49-F238E27FC236}">
                <a16:creationId xmlns:a16="http://schemas.microsoft.com/office/drawing/2014/main" id="{F04B6C76-83B8-D24C-A7B3-7F4E7EC9AC87}"/>
              </a:ext>
            </a:extLst>
          </p:cNvPr>
          <p:cNvSpPr txBox="1">
            <a:spLocks noChangeArrowheads="1"/>
          </p:cNvSpPr>
          <p:nvPr/>
        </p:nvSpPr>
        <p:spPr bwMode="auto">
          <a:xfrm>
            <a:off x="33528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Diễn dịch đơn giản</a:t>
            </a:r>
          </a:p>
        </p:txBody>
      </p:sp>
      <p:sp>
        <p:nvSpPr>
          <p:cNvPr id="30744" name="Text Box 24">
            <a:extLst>
              <a:ext uri="{FF2B5EF4-FFF2-40B4-BE49-F238E27FC236}">
                <a16:creationId xmlns:a16="http://schemas.microsoft.com/office/drawing/2014/main" id="{F9F614AD-C13E-C045-B089-B1DCB4E1BE20}"/>
              </a:ext>
            </a:extLst>
          </p:cNvPr>
          <p:cNvSpPr txBox="1">
            <a:spLocks noChangeArrowheads="1"/>
          </p:cNvSpPr>
          <p:nvPr/>
        </p:nvSpPr>
        <p:spPr bwMode="auto">
          <a:xfrm>
            <a:off x="62484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Diễn dịch tuần hoàn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
            <a:extLst>
              <a:ext uri="{FF2B5EF4-FFF2-40B4-BE49-F238E27FC236}">
                <a16:creationId xmlns:a16="http://schemas.microsoft.com/office/drawing/2014/main" id="{F86DFBCD-387D-8E4C-B687-9030EAAED799}"/>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5570" name="Rectangle 2">
            <a:extLst>
              <a:ext uri="{FF2B5EF4-FFF2-40B4-BE49-F238E27FC236}">
                <a16:creationId xmlns:a16="http://schemas.microsoft.com/office/drawing/2014/main" id="{368402CA-7E46-7548-BAA0-3FE09EED2E22}"/>
              </a:ext>
            </a:extLst>
          </p:cNvPr>
          <p:cNvSpPr>
            <a:spLocks noGrp="1" noChangeArrowheads="1"/>
          </p:cNvSpPr>
          <p:nvPr>
            <p:ph type="title"/>
          </p:nvPr>
        </p:nvSpPr>
        <p:spPr>
          <a:xfrm>
            <a:off x="0" y="0"/>
            <a:ext cx="9144000" cy="2590800"/>
          </a:xfrm>
          <a:blipFill dpi="0" rotWithShape="1">
            <a:blip r:embed="rId3"/>
            <a:srcRect/>
            <a:tile tx="0" ty="0" sx="100000" sy="100000" flip="none" algn="tl"/>
          </a:blipFill>
          <a:ln w="57150" cap="flat">
            <a:solidFill>
              <a:schemeClr val="tx1"/>
            </a:solidFill>
            <a:miter lim="800000"/>
            <a:headEnd type="none" w="med" len="med"/>
            <a:tailEnd type="none" w="med" len="med"/>
          </a:ln>
        </p:spPr>
        <p:txBody>
          <a:bodyPr/>
          <a:lstStyle/>
          <a:p>
            <a:pPr eaLnBrk="1" hangingPunct="1"/>
            <a:r>
              <a:rPr lang="en-US" altLang="en-US" sz="2800" b="1">
                <a:effectLst>
                  <a:outerShdw blurRad="38100" dist="38100" dir="2700000" algn="tl">
                    <a:srgbClr val="C0C0C0"/>
                  </a:outerShdw>
                </a:effectLst>
                <a:ea typeface="ＭＳ Ｐゴシック" panose="020B0600070205080204" pitchFamily="34" charset="-128"/>
              </a:rPr>
              <a:t>Loại cấu trúc của mỗi bài giảng ở trang 52-60 là gì?  Đừng đọc toàn bộ bài mà chỉ đọc lướt để xem YC và Áp dụng xuất hiện ở đâu. Viết cấu trúc của nó trên đầu bài giảng và nhanh chóng đi đến bài giảng kế tiếp.</a:t>
            </a:r>
            <a:endParaRPr lang="en-US" altLang="en-US" sz="3600" b="1">
              <a:effectLst>
                <a:outerShdw blurRad="38100" dist="38100" dir="2700000" algn="tl">
                  <a:srgbClr val="C0C0C0"/>
                </a:outerShdw>
              </a:effectLst>
              <a:ea typeface="ＭＳ Ｐゴシック" panose="020B0600070205080204" pitchFamily="34" charset="-128"/>
            </a:endParaRPr>
          </a:p>
        </p:txBody>
      </p:sp>
      <p:sp>
        <p:nvSpPr>
          <p:cNvPr id="365573" name="Rectangle 5">
            <a:extLst>
              <a:ext uri="{FF2B5EF4-FFF2-40B4-BE49-F238E27FC236}">
                <a16:creationId xmlns:a16="http://schemas.microsoft.com/office/drawing/2014/main" id="{1B59CB63-6512-A342-ACEF-29C749190CA2}"/>
              </a:ext>
            </a:extLst>
          </p:cNvPr>
          <p:cNvSpPr>
            <a:spLocks noChangeArrowheads="1"/>
          </p:cNvSpPr>
          <p:nvPr/>
        </p:nvSpPr>
        <p:spPr bwMode="auto">
          <a:xfrm>
            <a:off x="228600" y="2514600"/>
            <a:ext cx="4038600" cy="6096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20000"/>
              </a:spcBef>
              <a:buClr>
                <a:schemeClr val="hlink"/>
              </a:buClr>
              <a:buSzPct val="65000"/>
              <a:buFont typeface="Wingdings" pitchFamily="2" charset="2"/>
              <a:buChar char="n"/>
            </a:pPr>
            <a:r>
              <a:rPr lang="en-US" altLang="en-US" sz="2800" b="1"/>
              <a:t>Quan xét 1 (t. 52-53)</a:t>
            </a:r>
          </a:p>
        </p:txBody>
      </p:sp>
      <p:sp>
        <p:nvSpPr>
          <p:cNvPr id="365575" name="Rectangle 7">
            <a:extLst>
              <a:ext uri="{FF2B5EF4-FFF2-40B4-BE49-F238E27FC236}">
                <a16:creationId xmlns:a16="http://schemas.microsoft.com/office/drawing/2014/main" id="{FC1A13DC-B999-EA4C-BFB0-1AACF7973B7F}"/>
              </a:ext>
            </a:extLst>
          </p:cNvPr>
          <p:cNvSpPr>
            <a:spLocks noChangeArrowheads="1"/>
          </p:cNvSpPr>
          <p:nvPr/>
        </p:nvSpPr>
        <p:spPr bwMode="auto">
          <a:xfrm>
            <a:off x="4267200" y="2667000"/>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hlink"/>
              </a:buClr>
              <a:buSzPct val="65000"/>
              <a:buFont typeface="Wingdings" charset="2"/>
              <a:buChar char="n"/>
              <a:defRPr/>
            </a:pPr>
            <a:r>
              <a:rPr lang="en-US" sz="2800" b="1" dirty="0" err="1">
                <a:latin typeface="Arial" charset="0"/>
                <a:ea typeface="ＭＳ Ｐゴシック" charset="-128"/>
                <a:cs typeface="ＭＳ Ｐゴシック" charset="-128"/>
              </a:rPr>
              <a:t>Quy</a:t>
            </a:r>
            <a:r>
              <a:rPr lang="en-US" sz="2800" b="1" dirty="0">
                <a:latin typeface="Arial" charset="0"/>
                <a:ea typeface="ＭＳ Ｐゴシック" charset="-128"/>
                <a:cs typeface="ＭＳ Ｐゴシック" charset="-128"/>
              </a:rPr>
              <a:t> </a:t>
            </a:r>
            <a:r>
              <a:rPr lang="en-US" sz="2800" b="1" dirty="0" err="1">
                <a:latin typeface="Arial" charset="0"/>
                <a:ea typeface="ＭＳ Ｐゴシック" charset="-128"/>
                <a:cs typeface="ＭＳ Ｐゴシック" charset="-128"/>
              </a:rPr>
              <a:t>nạp</a:t>
            </a:r>
            <a:r>
              <a:rPr lang="en-US" sz="2800" b="1" dirty="0">
                <a:latin typeface="Arial" charset="0"/>
                <a:ea typeface="ＭＳ Ｐゴシック" charset="-128"/>
                <a:cs typeface="ＭＳ Ｐゴシック" charset="-128"/>
              </a:rPr>
              <a:t> </a:t>
            </a:r>
            <a:r>
              <a:rPr lang="en-US" sz="2800" b="1" dirty="0" err="1">
                <a:latin typeface="Arial" charset="0"/>
                <a:ea typeface="ＭＳ Ｐゴシック" charset="-128"/>
                <a:cs typeface="ＭＳ Ｐゴシック" charset="-128"/>
              </a:rPr>
              <a:t>đơn</a:t>
            </a:r>
            <a:r>
              <a:rPr lang="en-US" sz="2800" b="1" dirty="0">
                <a:latin typeface="Arial" charset="0"/>
                <a:ea typeface="ＭＳ Ｐゴシック" charset="-128"/>
                <a:cs typeface="ＭＳ Ｐゴシック" charset="-128"/>
              </a:rPr>
              <a:t> </a:t>
            </a:r>
            <a:r>
              <a:rPr lang="en-US" sz="2800" b="1" dirty="0" err="1">
                <a:latin typeface="Arial" charset="0"/>
                <a:ea typeface="ＭＳ Ｐゴシック" charset="-128"/>
                <a:cs typeface="ＭＳ Ｐゴシック" charset="-128"/>
              </a:rPr>
              <a:t>giản</a:t>
            </a:r>
            <a:endParaRPr lang="en-US" sz="2800" b="1" dirty="0">
              <a:latin typeface="Arial" charset="0"/>
              <a:ea typeface="ＭＳ Ｐゴシック" charset="-128"/>
              <a:cs typeface="ＭＳ Ｐゴシック" charset="-128"/>
            </a:endParaRPr>
          </a:p>
        </p:txBody>
      </p:sp>
      <p:sp>
        <p:nvSpPr>
          <p:cNvPr id="365577" name="Rectangle 9">
            <a:extLst>
              <a:ext uri="{FF2B5EF4-FFF2-40B4-BE49-F238E27FC236}">
                <a16:creationId xmlns:a16="http://schemas.microsoft.com/office/drawing/2014/main" id="{814625DE-68A3-294F-A2F4-7FBBE1EF92B4}"/>
              </a:ext>
            </a:extLst>
          </p:cNvPr>
          <p:cNvSpPr>
            <a:spLocks noChangeArrowheads="1"/>
          </p:cNvSpPr>
          <p:nvPr/>
        </p:nvSpPr>
        <p:spPr bwMode="auto">
          <a:xfrm>
            <a:off x="228600" y="5562600"/>
            <a:ext cx="40386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dirty="0" err="1">
                <a:latin typeface="Arial" charset="0"/>
                <a:ea typeface="ＭＳ Ｐゴシック" charset="-128"/>
                <a:cs typeface="ＭＳ Ｐゴシック" charset="-128"/>
              </a:rPr>
              <a:t>Thi</a:t>
            </a:r>
            <a:r>
              <a:rPr lang="en-US" sz="2800" b="1" dirty="0">
                <a:latin typeface="Arial" charset="0"/>
                <a:ea typeface="ＭＳ Ｐゴシック" charset="-128"/>
                <a:cs typeface="ＭＳ Ｐゴシック" charset="-128"/>
              </a:rPr>
              <a:t>. 77 (t. 57-60)</a:t>
            </a:r>
          </a:p>
        </p:txBody>
      </p:sp>
      <p:sp>
        <p:nvSpPr>
          <p:cNvPr id="365578" name="Rectangle 10">
            <a:extLst>
              <a:ext uri="{FF2B5EF4-FFF2-40B4-BE49-F238E27FC236}">
                <a16:creationId xmlns:a16="http://schemas.microsoft.com/office/drawing/2014/main" id="{E3687FAD-392B-A943-889B-F5AAF00D8867}"/>
              </a:ext>
            </a:extLst>
          </p:cNvPr>
          <p:cNvSpPr>
            <a:spLocks noChangeArrowheads="1"/>
          </p:cNvSpPr>
          <p:nvPr/>
        </p:nvSpPr>
        <p:spPr bwMode="auto">
          <a:xfrm>
            <a:off x="228600" y="3505200"/>
            <a:ext cx="4038600" cy="6096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dirty="0" err="1">
                <a:latin typeface="Arial" charset="0"/>
                <a:ea typeface="ＭＳ Ｐゴシック" charset="-128"/>
                <a:cs typeface="ＭＳ Ｐゴシック" charset="-128"/>
              </a:rPr>
              <a:t>Thi</a:t>
            </a:r>
            <a:r>
              <a:rPr lang="en-US" sz="2800" b="1" dirty="0">
                <a:latin typeface="Arial" charset="0"/>
                <a:ea typeface="ＭＳ Ｐゴシック" charset="-128"/>
                <a:cs typeface="ＭＳ Ｐゴシック" charset="-128"/>
              </a:rPr>
              <a:t> </a:t>
            </a:r>
            <a:r>
              <a:rPr lang="en-US" sz="2800" b="1" dirty="0" err="1">
                <a:latin typeface="Arial" charset="0"/>
                <a:ea typeface="ＭＳ Ｐゴシック" charset="-128"/>
                <a:cs typeface="ＭＳ Ｐゴシック" charset="-128"/>
              </a:rPr>
              <a:t>Thiên</a:t>
            </a:r>
            <a:r>
              <a:rPr lang="en-US" sz="2800" b="1" dirty="0">
                <a:latin typeface="Arial" charset="0"/>
                <a:ea typeface="ＭＳ Ｐゴシック" charset="-128"/>
                <a:cs typeface="ＭＳ Ｐゴシック" charset="-128"/>
              </a:rPr>
              <a:t> 3 (t. 54)</a:t>
            </a:r>
          </a:p>
        </p:txBody>
      </p:sp>
      <p:sp>
        <p:nvSpPr>
          <p:cNvPr id="365579" name="Rectangle 11">
            <a:extLst>
              <a:ext uri="{FF2B5EF4-FFF2-40B4-BE49-F238E27FC236}">
                <a16:creationId xmlns:a16="http://schemas.microsoft.com/office/drawing/2014/main" id="{3D8A220A-3349-BD44-82E6-7EBBDB8AFC38}"/>
              </a:ext>
            </a:extLst>
          </p:cNvPr>
          <p:cNvSpPr>
            <a:spLocks noChangeArrowheads="1"/>
          </p:cNvSpPr>
          <p:nvPr/>
        </p:nvSpPr>
        <p:spPr bwMode="auto">
          <a:xfrm>
            <a:off x="228600" y="4495800"/>
            <a:ext cx="40386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dirty="0" err="1">
                <a:latin typeface="Arial" charset="0"/>
                <a:ea typeface="ＭＳ Ｐゴシック" charset="-128"/>
                <a:cs typeface="ＭＳ Ｐゴシック" charset="-128"/>
              </a:rPr>
              <a:t>Thi</a:t>
            </a:r>
            <a:r>
              <a:rPr lang="en-US" sz="2800" b="1" dirty="0">
                <a:latin typeface="Arial" charset="0"/>
                <a:ea typeface="ＭＳ Ｐゴシック" charset="-128"/>
                <a:cs typeface="ＭＳ Ｐゴシック" charset="-128"/>
              </a:rPr>
              <a:t>. 16 (t. 55-56)</a:t>
            </a:r>
          </a:p>
        </p:txBody>
      </p:sp>
      <p:sp>
        <p:nvSpPr>
          <p:cNvPr id="365580" name="Rectangle 12">
            <a:extLst>
              <a:ext uri="{FF2B5EF4-FFF2-40B4-BE49-F238E27FC236}">
                <a16:creationId xmlns:a16="http://schemas.microsoft.com/office/drawing/2014/main" id="{BFC09896-5908-2044-A8F1-891D5E38D6B8}"/>
              </a:ext>
            </a:extLst>
          </p:cNvPr>
          <p:cNvSpPr>
            <a:spLocks noChangeArrowheads="1"/>
          </p:cNvSpPr>
          <p:nvPr/>
        </p:nvSpPr>
        <p:spPr bwMode="auto">
          <a:xfrm>
            <a:off x="4267200" y="3611563"/>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hlink"/>
              </a:buClr>
              <a:buSzPct val="65000"/>
              <a:buFont typeface="Wingdings" pitchFamily="2" charset="2"/>
              <a:buChar char="n"/>
            </a:pPr>
            <a:r>
              <a:rPr lang="en-US" altLang="en-US" sz="2800" b="1"/>
              <a:t>Quy nạp tuần hoàn</a:t>
            </a:r>
          </a:p>
        </p:txBody>
      </p:sp>
      <p:sp>
        <p:nvSpPr>
          <p:cNvPr id="365581" name="Rectangle 13">
            <a:extLst>
              <a:ext uri="{FF2B5EF4-FFF2-40B4-BE49-F238E27FC236}">
                <a16:creationId xmlns:a16="http://schemas.microsoft.com/office/drawing/2014/main" id="{997FFA53-CB34-3E42-8E17-A6D9421D3FEF}"/>
              </a:ext>
            </a:extLst>
          </p:cNvPr>
          <p:cNvSpPr>
            <a:spLocks noChangeArrowheads="1"/>
          </p:cNvSpPr>
          <p:nvPr/>
        </p:nvSpPr>
        <p:spPr bwMode="auto">
          <a:xfrm>
            <a:off x="4267200" y="4664075"/>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hlink"/>
              </a:buClr>
              <a:buSzPct val="65000"/>
              <a:buFont typeface="Wingdings" pitchFamily="2" charset="2"/>
              <a:buChar char="n"/>
            </a:pPr>
            <a:r>
              <a:rPr lang="en-US" altLang="en-US" sz="2800" b="1"/>
              <a:t>Quy nạp – Diễn dịch </a:t>
            </a:r>
            <a:br>
              <a:rPr lang="en-US" altLang="en-US" sz="2800" b="1"/>
            </a:br>
            <a:r>
              <a:rPr lang="en-US" altLang="en-US" sz="2800" b="1"/>
              <a:t>tuần hoàn</a:t>
            </a:r>
          </a:p>
        </p:txBody>
      </p:sp>
      <p:sp>
        <p:nvSpPr>
          <p:cNvPr id="365582" name="Rectangle 14">
            <a:extLst>
              <a:ext uri="{FF2B5EF4-FFF2-40B4-BE49-F238E27FC236}">
                <a16:creationId xmlns:a16="http://schemas.microsoft.com/office/drawing/2014/main" id="{A3499E31-403C-A941-84D9-C5C758515641}"/>
              </a:ext>
            </a:extLst>
          </p:cNvPr>
          <p:cNvSpPr>
            <a:spLocks noChangeArrowheads="1"/>
          </p:cNvSpPr>
          <p:nvPr/>
        </p:nvSpPr>
        <p:spPr bwMode="auto">
          <a:xfrm>
            <a:off x="4267200" y="5715000"/>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hlink"/>
              </a:buClr>
              <a:buSzPct val="65000"/>
              <a:buFont typeface="Wingdings" pitchFamily="2" charset="2"/>
              <a:buChar char="n"/>
            </a:pPr>
            <a:r>
              <a:rPr lang="en-US" altLang="en-US" sz="2800" b="1"/>
              <a:t>Quy nạp đơn giản (YCI) &amp; Quy nạp tuần hoàn (YC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65575">
                                            <p:txEl>
                                              <p:pRg st="0" end="0"/>
                                            </p:txEl>
                                          </p:spTgt>
                                        </p:tgtEl>
                                        <p:attrNameLst>
                                          <p:attrName>style.visibility</p:attrName>
                                        </p:attrNameLst>
                                      </p:cBhvr>
                                      <p:to>
                                        <p:strVal val="visible"/>
                                      </p:to>
                                    </p:set>
                                    <p:anim calcmode="lin" valueType="num">
                                      <p:cBhvr>
                                        <p:cTn id="7" dur="500" fill="hold"/>
                                        <p:tgtEl>
                                          <p:spTgt spid="36557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6557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6557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6557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655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65580">
                                            <p:txEl>
                                              <p:pRg st="0" end="0"/>
                                            </p:txEl>
                                          </p:spTgt>
                                        </p:tgtEl>
                                        <p:attrNameLst>
                                          <p:attrName>style.visibility</p:attrName>
                                        </p:attrNameLst>
                                      </p:cBhvr>
                                      <p:to>
                                        <p:strVal val="visible"/>
                                      </p:to>
                                    </p:set>
                                    <p:anim calcmode="lin" valueType="num">
                                      <p:cBhvr>
                                        <p:cTn id="16" dur="500" fill="hold"/>
                                        <p:tgtEl>
                                          <p:spTgt spid="365580">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65580">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6558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5580">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6558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65581">
                                            <p:txEl>
                                              <p:pRg st="0" end="0"/>
                                            </p:txEl>
                                          </p:spTgt>
                                        </p:tgtEl>
                                        <p:attrNameLst>
                                          <p:attrName>style.visibility</p:attrName>
                                        </p:attrNameLst>
                                      </p:cBhvr>
                                      <p:to>
                                        <p:strVal val="visible"/>
                                      </p:to>
                                    </p:set>
                                    <p:anim calcmode="lin" valueType="num">
                                      <p:cBhvr>
                                        <p:cTn id="25" dur="500" fill="hold"/>
                                        <p:tgtEl>
                                          <p:spTgt spid="365581">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365581">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365581">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65581">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365581">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65582">
                                            <p:txEl>
                                              <p:pRg st="0" end="0"/>
                                            </p:txEl>
                                          </p:spTgt>
                                        </p:tgtEl>
                                        <p:attrNameLst>
                                          <p:attrName>style.visibility</p:attrName>
                                        </p:attrNameLst>
                                      </p:cBhvr>
                                      <p:to>
                                        <p:strVal val="visible"/>
                                      </p:to>
                                    </p:set>
                                    <p:anim calcmode="lin" valueType="num">
                                      <p:cBhvr>
                                        <p:cTn id="34" dur="500" fill="hold"/>
                                        <p:tgtEl>
                                          <p:spTgt spid="365582">
                                            <p:txEl>
                                              <p:pRg st="0" end="0"/>
                                            </p:txEl>
                                          </p:spTgt>
                                        </p:tgtEl>
                                        <p:attrNameLst>
                                          <p:attrName>ppt_w</p:attrName>
                                        </p:attrNameLst>
                                      </p:cBhvr>
                                      <p:tavLst>
                                        <p:tav tm="0">
                                          <p:val>
                                            <p:strVal val="#ppt_w*2.5"/>
                                          </p:val>
                                        </p:tav>
                                        <p:tav tm="100000">
                                          <p:val>
                                            <p:strVal val="#ppt_w"/>
                                          </p:val>
                                        </p:tav>
                                      </p:tavLst>
                                    </p:anim>
                                    <p:anim calcmode="lin" valueType="num">
                                      <p:cBhvr>
                                        <p:cTn id="35" dur="500" fill="hold"/>
                                        <p:tgtEl>
                                          <p:spTgt spid="365582">
                                            <p:txEl>
                                              <p:pRg st="0" end="0"/>
                                            </p:txEl>
                                          </p:spTgt>
                                        </p:tgtEl>
                                        <p:attrNameLst>
                                          <p:attrName>ppt_h</p:attrName>
                                        </p:attrNameLst>
                                      </p:cBhvr>
                                      <p:tavLst>
                                        <p:tav tm="0">
                                          <p:val>
                                            <p:strVal val="#ppt_h*0.01"/>
                                          </p:val>
                                        </p:tav>
                                        <p:tav tm="100000">
                                          <p:val>
                                            <p:strVal val="#ppt_h"/>
                                          </p:val>
                                        </p:tav>
                                      </p:tavLst>
                                    </p:anim>
                                    <p:anim calcmode="lin" valueType="num">
                                      <p:cBhvr>
                                        <p:cTn id="36" dur="500" fill="hold"/>
                                        <p:tgtEl>
                                          <p:spTgt spid="36558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65582">
                                            <p:txEl>
                                              <p:pRg st="0" end="0"/>
                                            </p:txEl>
                                          </p:spTgt>
                                        </p:tgtEl>
                                        <p:attrNameLst>
                                          <p:attrName>ppt_y</p:attrName>
                                        </p:attrNameLst>
                                      </p:cBhvr>
                                      <p:tavLst>
                                        <p:tav tm="0">
                                          <p:val>
                                            <p:strVal val="#ppt_h+1"/>
                                          </p:val>
                                        </p:tav>
                                        <p:tav tm="100000">
                                          <p:val>
                                            <p:strVal val="#ppt_y"/>
                                          </p:val>
                                        </p:tav>
                                      </p:tavLst>
                                    </p:anim>
                                    <p:animEffect transition="in" filter="fade">
                                      <p:cBhvr>
                                        <p:cTn id="38" dur="500"/>
                                        <p:tgtEl>
                                          <p:spTgt spid="365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5" grpId="0" build="p"/>
      <p:bldP spid="365580" grpId="0" build="p"/>
      <p:bldP spid="365581" grpId="0" build="p"/>
      <p:bldP spid="3655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a:extLst>
              <a:ext uri="{FF2B5EF4-FFF2-40B4-BE49-F238E27FC236}">
                <a16:creationId xmlns:a16="http://schemas.microsoft.com/office/drawing/2014/main" id="{4F0CD874-728B-324D-A83C-E90EAA4F4286}"/>
              </a:ext>
            </a:extLst>
          </p:cNvPr>
          <p:cNvSpPr>
            <a:spLocks noGrp="1" noChangeArrowheads="1"/>
          </p:cNvSpPr>
          <p:nvPr>
            <p:ph type="title"/>
          </p:nvPr>
        </p:nvSpPr>
        <p:spPr>
          <a:xfrm>
            <a:off x="0" y="0"/>
            <a:ext cx="6858000" cy="1524000"/>
          </a:xfrm>
          <a:solidFill>
            <a:srgbClr val="000000"/>
          </a:solidFill>
        </p:spPr>
        <p:txBody>
          <a:bodyPr/>
          <a:lstStyle/>
          <a:p>
            <a:pPr algn="l" eaLnBrk="1" hangingPunct="1"/>
            <a:r>
              <a:rPr lang="vi-VN" altLang="en-US" sz="2400" u="sng">
                <a:latin typeface="Helvetica" pitchFamily="2" charset="0"/>
                <a:ea typeface="ＭＳ Ｐゴシック" panose="020B0600070205080204" pitchFamily="34" charset="-128"/>
              </a:rPr>
              <a:t>Ý tưởng chú giải: </a:t>
            </a:r>
            <a:r>
              <a:rPr lang="vi-VN" altLang="en-US" sz="2400">
                <a:solidFill>
                  <a:srgbClr val="FFFF00"/>
                </a:solidFill>
                <a:latin typeface="Helvetica" pitchFamily="2" charset="0"/>
                <a:ea typeface="ＭＳ Ｐゴシック" panose="020B0600070205080204" pitchFamily="34" charset="-128"/>
              </a:rPr>
              <a:t>Lý do </a:t>
            </a:r>
            <a:r>
              <a:rPr lang="vi-VN" altLang="en-US" sz="2400">
                <a:latin typeface="Helvetica" pitchFamily="2" charset="0"/>
                <a:ea typeface="ＭＳ Ｐゴシック" panose="020B0600070205080204" pitchFamily="34" charset="-128"/>
              </a:rPr>
              <a:t>nhà thờ nên khôi phục lại một Kitô hữu phạm tội một cách chính xác là vì phục hồi này được thực hiện như một phần mở rộng thẩm quyền của </a:t>
            </a:r>
            <a:r>
              <a:rPr lang="en-US" altLang="en-US" sz="2400">
                <a:latin typeface="Helvetica" pitchFamily="2" charset="0"/>
                <a:ea typeface="ＭＳ Ｐゴシック" panose="020B0600070205080204" pitchFamily="34" charset="-128"/>
              </a:rPr>
              <a:t>Chúa</a:t>
            </a:r>
            <a:r>
              <a:rPr lang="vi-VN" altLang="en-US" sz="2400">
                <a:latin typeface="Helvetica" pitchFamily="2" charset="0"/>
                <a:ea typeface="ＭＳ Ｐゴシック" panose="020B0600070205080204" pitchFamily="34" charset="-128"/>
              </a:rPr>
              <a:t>.</a:t>
            </a:r>
            <a:endParaRPr lang="en-US" altLang="en-US" sz="2400">
              <a:solidFill>
                <a:srgbClr val="FFFF00"/>
              </a:solidFill>
              <a:latin typeface="Helvetica" pitchFamily="2" charset="0"/>
              <a:ea typeface="ＭＳ Ｐゴシック" panose="020B0600070205080204" pitchFamily="34" charset="-128"/>
            </a:endParaRPr>
          </a:p>
        </p:txBody>
      </p:sp>
      <p:pic>
        <p:nvPicPr>
          <p:cNvPr id="178178" name="Picture 2" descr="handshake.jpg">
            <a:extLst>
              <a:ext uri="{FF2B5EF4-FFF2-40B4-BE49-F238E27FC236}">
                <a16:creationId xmlns:a16="http://schemas.microsoft.com/office/drawing/2014/main" id="{011EE135-4A0A-364E-81D3-E30FF51C0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a:extLst>
              <a:ext uri="{FF2B5EF4-FFF2-40B4-BE49-F238E27FC236}">
                <a16:creationId xmlns:a16="http://schemas.microsoft.com/office/drawing/2014/main" id="{32565566-C26E-2443-98B2-87F403CB6D18}"/>
              </a:ext>
            </a:extLst>
          </p:cNvPr>
          <p:cNvSpPr txBox="1">
            <a:spLocks noChangeArrowheads="1"/>
          </p:cNvSpPr>
          <p:nvPr/>
        </p:nvSpPr>
        <p:spPr bwMode="auto">
          <a:xfrm>
            <a:off x="76200" y="1447800"/>
            <a:ext cx="9067800" cy="4419600"/>
          </a:xfrm>
          <a:prstGeom prst="rect">
            <a:avLst/>
          </a:prstGeom>
          <a:noFill/>
          <a:ln>
            <a:noFill/>
          </a:ln>
          <a:effectLst/>
          <a:extLst/>
        </p:spPr>
        <p:txBody>
          <a:bodyPr anchor="ct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971550" indent="-5143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buFontTx/>
              <a:buAutoNum type="romanUcPeriod"/>
            </a:pPr>
            <a:r>
              <a:rPr lang="en-US" altLang="en-US" b="1">
                <a:solidFill>
                  <a:srgbClr val="BBE0E3"/>
                </a:solidFill>
                <a:effectLst>
                  <a:outerShdw blurRad="38100" dist="38100" dir="2700000" algn="tl">
                    <a:srgbClr val="000000"/>
                  </a:outerShdw>
                </a:effectLst>
              </a:rPr>
              <a:t>(15-17) </a:t>
            </a:r>
            <a:r>
              <a:rPr lang="vi-VN" altLang="en-US" b="1">
                <a:solidFill>
                  <a:srgbClr val="FFFF00"/>
                </a:solidFill>
                <a:effectLst>
                  <a:outerShdw blurRad="38100" dist="38100" dir="2700000" algn="tl">
                    <a:srgbClr val="000000"/>
                  </a:outerShdw>
                </a:effectLst>
              </a:rPr>
              <a:t>Cách thức </a:t>
            </a:r>
            <a:r>
              <a:rPr lang="vi-VN" altLang="en-US" b="1">
                <a:solidFill>
                  <a:srgbClr val="BBE0E3"/>
                </a:solidFill>
                <a:effectLst>
                  <a:outerShdw blurRad="38100" dist="38100" dir="2700000" algn="tl">
                    <a:srgbClr val="000000"/>
                  </a:outerShdw>
                </a:effectLst>
              </a:rPr>
              <a:t>mà các nhà thờ nên khôi phục lại một cách chính xác một </a:t>
            </a:r>
            <a:r>
              <a:rPr lang="en-US" altLang="en-US" b="1">
                <a:solidFill>
                  <a:srgbClr val="BBE0E3"/>
                </a:solidFill>
                <a:effectLst>
                  <a:outerShdw blurRad="38100" dist="38100" dir="2700000" algn="tl">
                    <a:srgbClr val="000000"/>
                  </a:outerShdw>
                </a:effectLst>
              </a:rPr>
              <a:t>cơ đốc nhân </a:t>
            </a:r>
            <a:r>
              <a:rPr lang="vi-VN" altLang="en-US" b="1">
                <a:solidFill>
                  <a:srgbClr val="BBE0E3"/>
                </a:solidFill>
                <a:effectLst>
                  <a:outerShdw blurRad="38100" dist="38100" dir="2700000" algn="tl">
                    <a:srgbClr val="000000"/>
                  </a:outerShdw>
                </a:effectLst>
              </a:rPr>
              <a:t>là phạm tội bằng cách giữ cho vấn đề này là riêng tư nhất có thể.</a:t>
            </a:r>
            <a:endParaRPr lang="en-US" altLang="en-US" b="1">
              <a:solidFill>
                <a:srgbClr val="BBE0E3"/>
              </a:solidFill>
              <a:effectLst>
                <a:outerShdw blurRad="38100" dist="38100" dir="2700000" algn="tl">
                  <a:srgbClr val="000000"/>
                </a:outerShdw>
              </a:effectLst>
            </a:endParaRPr>
          </a:p>
          <a:p>
            <a:pPr lvl="1">
              <a:buFontTx/>
              <a:buAutoNum type="romanUcPeriod"/>
            </a:pPr>
            <a:endParaRPr lang="en-US" altLang="en-US" b="1">
              <a:solidFill>
                <a:srgbClr val="BBE0E3"/>
              </a:solidFill>
              <a:effectLst>
                <a:outerShdw blurRad="38100" dist="38100" dir="2700000" algn="tl">
                  <a:srgbClr val="000000"/>
                </a:outerShdw>
              </a:effectLst>
            </a:endParaRPr>
          </a:p>
          <a:p>
            <a:pPr lvl="1">
              <a:buFontTx/>
              <a:buAutoNum type="romanUcPeriod"/>
            </a:pPr>
            <a:r>
              <a:rPr lang="en-US" altLang="en-US" b="1">
                <a:solidFill>
                  <a:srgbClr val="BBE0E3"/>
                </a:solidFill>
                <a:effectLst>
                  <a:outerShdw blurRad="38100" dist="38100" dir="2700000" algn="tl">
                    <a:srgbClr val="000000"/>
                  </a:outerShdw>
                </a:effectLst>
              </a:rPr>
              <a:t>(18-20) </a:t>
            </a:r>
            <a:r>
              <a:rPr lang="vi-VN" altLang="en-US" b="1">
                <a:solidFill>
                  <a:srgbClr val="FFFF00"/>
                </a:solidFill>
                <a:effectLst>
                  <a:outerShdw blurRad="38100" dist="38100" dir="2700000" algn="tl">
                    <a:srgbClr val="000000"/>
                  </a:outerShdw>
                </a:effectLst>
              </a:rPr>
              <a:t>Lý do </a:t>
            </a:r>
            <a:r>
              <a:rPr lang="vi-VN" altLang="en-US" b="1">
                <a:solidFill>
                  <a:srgbClr val="BBE0E3"/>
                </a:solidFill>
                <a:effectLst>
                  <a:outerShdw blurRad="38100" dist="38100" dir="2700000" algn="tl">
                    <a:srgbClr val="000000"/>
                  </a:outerShdw>
                </a:effectLst>
              </a:rPr>
              <a:t>nhà thờ có thể khôi phục lại hoặc rút phép thông công các tín hữu không đúng tiêu chuẩn là bởi vì nó hoạt động như một phần mở rộng của </a:t>
            </a:r>
            <a:r>
              <a:rPr lang="en-US" altLang="en-US" b="1">
                <a:solidFill>
                  <a:srgbClr val="BBE0E3"/>
                </a:solidFill>
                <a:effectLst>
                  <a:outerShdw blurRad="38100" dist="38100" dir="2700000" algn="tl">
                    <a:srgbClr val="000000"/>
                  </a:outerShdw>
                </a:effectLst>
              </a:rPr>
              <a:t>uy quyền của chính Chúa.s</a:t>
            </a:r>
          </a:p>
        </p:txBody>
      </p:sp>
      <p:sp>
        <p:nvSpPr>
          <p:cNvPr id="87044" name="TextBox 4">
            <a:extLst>
              <a:ext uri="{FF2B5EF4-FFF2-40B4-BE49-F238E27FC236}">
                <a16:creationId xmlns:a16="http://schemas.microsoft.com/office/drawing/2014/main" id="{1A763B2A-5B85-C241-B429-243D4FF1C3B8}"/>
              </a:ext>
            </a:extLst>
          </p:cNvPr>
          <p:cNvSpPr txBox="1">
            <a:spLocks noChangeArrowheads="1"/>
          </p:cNvSpPr>
          <p:nvPr/>
        </p:nvSpPr>
        <p:spPr bwMode="auto">
          <a:xfrm>
            <a:off x="2286000" y="5830888"/>
            <a:ext cx="4851400" cy="769937"/>
          </a:xfrm>
          <a:prstGeom prst="rect">
            <a:avLst/>
          </a:prstGeom>
          <a:noFill/>
          <a:ln>
            <a:noFill/>
          </a:ln>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effectLst>
                  <a:outerShdw blurRad="38100" dist="38100" dir="2700000" algn="tl">
                    <a:srgbClr val="000000"/>
                  </a:outerShdw>
                </a:effectLst>
              </a:rPr>
              <a:t>Ma-thi-ơ 18:15-20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B1490BC-BBC8-0245-BA0A-95FE6FC85BE5}"/>
              </a:ext>
            </a:extLst>
          </p:cNvPr>
          <p:cNvSpPr>
            <a:spLocks noChangeArrowheads="1"/>
          </p:cNvSpPr>
          <p:nvPr/>
        </p:nvSpPr>
        <p:spPr bwMode="auto">
          <a:xfrm>
            <a:off x="36513" y="7938"/>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solidFill>
                <a:srgbClr val="000000"/>
              </a:solidFill>
              <a:latin typeface="Arial" charset="0"/>
              <a:ea typeface="ＭＳ Ｐゴシック" charset="0"/>
              <a:cs typeface="Arial" charset="0"/>
            </a:endParaRPr>
          </a:p>
        </p:txBody>
      </p:sp>
      <p:sp>
        <p:nvSpPr>
          <p:cNvPr id="346115" name="Text Box 3">
            <a:extLst>
              <a:ext uri="{FF2B5EF4-FFF2-40B4-BE49-F238E27FC236}">
                <a16:creationId xmlns:a16="http://schemas.microsoft.com/office/drawing/2014/main" id="{357540BE-FFB3-A446-9CD9-B049C7C53930}"/>
              </a:ext>
            </a:extLst>
          </p:cNvPr>
          <p:cNvSpPr txBox="1">
            <a:spLocks noChangeArrowheads="1"/>
          </p:cNvSpPr>
          <p:nvPr/>
        </p:nvSpPr>
        <p:spPr bwMode="auto">
          <a:xfrm>
            <a:off x="107950" y="1412875"/>
            <a:ext cx="4319588" cy="1570038"/>
          </a:xfrm>
          <a:prstGeom prst="rect">
            <a:avLst/>
          </a:prstGeom>
          <a:noFill/>
          <a:ln>
            <a:noFill/>
          </a:ln>
          <a:effectLs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rPr>
              <a:t>YGK: Lý do Hội thánh phải phục hồi tín hữu phạm tội cách đúng đắn là vì điều này cho thấy thẩm quyền của Đức Chúa Trời</a:t>
            </a:r>
          </a:p>
        </p:txBody>
      </p:sp>
      <p:sp>
        <p:nvSpPr>
          <p:cNvPr id="346116" name="Rectangle 4">
            <a:extLst>
              <a:ext uri="{FF2B5EF4-FFF2-40B4-BE49-F238E27FC236}">
                <a16:creationId xmlns:a16="http://schemas.microsoft.com/office/drawing/2014/main" id="{34ECBFAE-7ECB-404B-B17C-372F3BBA007A}"/>
              </a:ext>
            </a:extLst>
          </p:cNvPr>
          <p:cNvSpPr>
            <a:spLocks noGrp="1" noChangeArrowheads="1"/>
          </p:cNvSpPr>
          <p:nvPr>
            <p:ph type="title" idx="4294967295"/>
          </p:nvPr>
        </p:nvSpPr>
        <p:spPr>
          <a:xfrm>
            <a:off x="533400" y="-26988"/>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Chuyển từ BCGK đến BCBG</a:t>
            </a:r>
            <a:endParaRPr lang="en-US" altLang="en-US" sz="3600" b="1">
              <a:solidFill>
                <a:schemeClr val="bg1"/>
              </a:solidFill>
              <a:effectLst>
                <a:outerShdw blurRad="38100" dist="38100" dir="2700000" algn="tl">
                  <a:srgbClr val="000000"/>
                </a:outerShdw>
              </a:effectLst>
              <a:cs typeface="Arial" panose="020B0604020202020204" pitchFamily="34" charset="0"/>
            </a:endParaRPr>
          </a:p>
        </p:txBody>
      </p:sp>
      <p:sp>
        <p:nvSpPr>
          <p:cNvPr id="346118" name="Text Box 6">
            <a:extLst>
              <a:ext uri="{FF2B5EF4-FFF2-40B4-BE49-F238E27FC236}">
                <a16:creationId xmlns:a16="http://schemas.microsoft.com/office/drawing/2014/main" id="{8938F64F-4B5D-004A-A404-AB3866D150E4}"/>
              </a:ext>
            </a:extLst>
          </p:cNvPr>
          <p:cNvSpPr txBox="1">
            <a:spLocks noChangeArrowheads="1"/>
          </p:cNvSpPr>
          <p:nvPr/>
        </p:nvSpPr>
        <p:spPr bwMode="auto">
          <a:xfrm>
            <a:off x="107950" y="3059113"/>
            <a:ext cx="4365625" cy="1570037"/>
          </a:xfrm>
          <a:prstGeom prst="rect">
            <a:avLst/>
          </a:prstGeom>
          <a:noFill/>
          <a:ln>
            <a:noFill/>
          </a:ln>
          <a:effectLs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508000" indent="-508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nSpc>
                <a:spcPct val="80000"/>
              </a:lnSpc>
              <a:spcBef>
                <a:spcPct val="50000"/>
              </a:spcBef>
            </a:pPr>
            <a:r>
              <a:rPr lang="en-US" altLang="en-US" b="1">
                <a:solidFill>
                  <a:srgbClr val="FFFFFF"/>
                </a:solidFill>
                <a:effectLst>
                  <a:outerShdw blurRad="38100" dist="38100" dir="2700000" algn="tl">
                    <a:srgbClr val="C0C0C0"/>
                  </a:outerShdw>
                </a:effectLst>
              </a:rPr>
              <a:t>I. (15-17) Cách thức  đúng đắn mà Hội thánh  phục hồi một tín hữu phạm tội là việc giữ vấn đề riêng tư ở mức tối đa có thể</a:t>
            </a:r>
          </a:p>
        </p:txBody>
      </p:sp>
      <p:sp>
        <p:nvSpPr>
          <p:cNvPr id="346122" name="Text Box 10">
            <a:extLst>
              <a:ext uri="{FF2B5EF4-FFF2-40B4-BE49-F238E27FC236}">
                <a16:creationId xmlns:a16="http://schemas.microsoft.com/office/drawing/2014/main" id="{73879399-DB36-3F43-991C-4C71192FBAB1}"/>
              </a:ext>
            </a:extLst>
          </p:cNvPr>
          <p:cNvSpPr txBox="1">
            <a:spLocks noChangeArrowheads="1"/>
          </p:cNvSpPr>
          <p:nvPr/>
        </p:nvSpPr>
        <p:spPr bwMode="auto">
          <a:xfrm>
            <a:off x="107950" y="5003800"/>
            <a:ext cx="4365625" cy="1865313"/>
          </a:xfrm>
          <a:prstGeom prst="rect">
            <a:avLst/>
          </a:prstGeom>
          <a:noFill/>
          <a:ln>
            <a:noFill/>
          </a:ln>
          <a:effectLs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cs typeface="Arial" panose="020B0604020202020204" pitchFamily="34" charset="0"/>
              </a:rPr>
              <a:t>II. </a:t>
            </a:r>
            <a:r>
              <a:rPr lang="en-US" altLang="en-US" b="1">
                <a:solidFill>
                  <a:srgbClr val="FFFFFF"/>
                </a:solidFill>
                <a:effectLst>
                  <a:outerShdw blurRad="38100" dist="38100" dir="2700000" algn="tl">
                    <a:srgbClr val="C0C0C0"/>
                  </a:outerShdw>
                </a:effectLst>
              </a:rPr>
              <a:t>(18-20) </a:t>
            </a:r>
            <a:r>
              <a:rPr lang="en-US" altLang="en-US" b="1">
                <a:solidFill>
                  <a:srgbClr val="FFFF00"/>
                </a:solidFill>
                <a:effectLst>
                  <a:outerShdw blurRad="38100" dist="38100" dir="2700000" algn="tl">
                    <a:srgbClr val="C0C0C0"/>
                  </a:outerShdw>
                </a:effectLst>
              </a:rPr>
              <a:t>Lý do </a:t>
            </a:r>
            <a:r>
              <a:rPr lang="en-US" altLang="en-US" b="1">
                <a:solidFill>
                  <a:srgbClr val="FFFFFF"/>
                </a:solidFill>
                <a:effectLst>
                  <a:outerShdw blurRad="38100" dist="38100" dir="2700000" algn="tl">
                    <a:srgbClr val="C0C0C0"/>
                  </a:outerShdw>
                </a:effectLst>
              </a:rPr>
              <a:t>Hội thánh có thể phục hồi hay rút phép thông công tín hữu phạm tội là vì điều đó bày tỏ thẩm quyền của Chúa.</a:t>
            </a:r>
            <a:endParaRPr lang="en-US" altLang="en-US" b="1">
              <a:solidFill>
                <a:srgbClr val="FFFFFF"/>
              </a:solidFill>
              <a:effectLst>
                <a:outerShdw blurRad="38100" dist="38100" dir="2700000" algn="tl">
                  <a:srgbClr val="C0C0C0"/>
                </a:outerShdw>
              </a:effectLst>
              <a:cs typeface="Arial" panose="020B0604020202020204" pitchFamily="34" charset="0"/>
            </a:endParaRPr>
          </a:p>
        </p:txBody>
      </p:sp>
      <p:sp>
        <p:nvSpPr>
          <p:cNvPr id="346126" name="WordArt 14">
            <a:extLst>
              <a:ext uri="{FF2B5EF4-FFF2-40B4-BE49-F238E27FC236}">
                <a16:creationId xmlns:a16="http://schemas.microsoft.com/office/drawing/2014/main" id="{7B74A504-C60B-7E40-B7F0-B9C8C109ABED}"/>
              </a:ext>
            </a:extLst>
          </p:cNvPr>
          <p:cNvSpPr>
            <a:spLocks noChangeArrowheads="1" noChangeShapeType="1" noTextEdit="1"/>
          </p:cNvSpPr>
          <p:nvPr/>
        </p:nvSpPr>
        <p:spPr bwMode="auto">
          <a:xfrm>
            <a:off x="107950" y="728663"/>
            <a:ext cx="352742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cs typeface="Arial" panose="020B0604020202020204" pitchFamily="34" charset="0"/>
              </a:rPr>
              <a:t>Bố cục Bản Văn</a:t>
            </a:r>
          </a:p>
        </p:txBody>
      </p:sp>
      <p:sp>
        <p:nvSpPr>
          <p:cNvPr id="24" name="Text Box 6">
            <a:extLst>
              <a:ext uri="{FF2B5EF4-FFF2-40B4-BE49-F238E27FC236}">
                <a16:creationId xmlns:a16="http://schemas.microsoft.com/office/drawing/2014/main" id="{58DBF2E3-FD6E-BA4E-AC45-DD58064D4F7C}"/>
              </a:ext>
            </a:extLst>
          </p:cNvPr>
          <p:cNvSpPr txBox="1">
            <a:spLocks noChangeArrowheads="1"/>
          </p:cNvSpPr>
          <p:nvPr/>
        </p:nvSpPr>
        <p:spPr bwMode="auto">
          <a:xfrm>
            <a:off x="4679950" y="2420938"/>
            <a:ext cx="4546600" cy="1274762"/>
          </a:xfrm>
          <a:prstGeom prst="rect">
            <a:avLst/>
          </a:prstGeom>
          <a:noFill/>
          <a:ln>
            <a:noFill/>
          </a:ln>
          <a:effectLst/>
          <a:extLst/>
        </p:spPr>
        <p:txBody>
          <a:bodyPr>
            <a:spAutoFit/>
          </a:bodyPr>
          <a:lstStyle>
            <a:lvl1pPr marL="358775" indent="-35877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defRPr/>
            </a:pPr>
            <a:r>
              <a:rPr lang="en-US" b="1" dirty="0">
                <a:ln>
                  <a:solidFill>
                    <a:sysClr val="windowText" lastClr="000000"/>
                  </a:solidFill>
                </a:ln>
                <a:solidFill>
                  <a:srgbClr val="FFFFFF"/>
                </a:solidFill>
                <a:effectLst>
                  <a:outerShdw blurRad="38100" dist="38100" dir="2700000" algn="tl">
                    <a:srgbClr val="C0C0C0"/>
                  </a:outerShdw>
                </a:effectLst>
              </a:rPr>
              <a:t>I.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Cách</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Đức</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Chúa</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Trời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phục</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hồi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tín</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hữu</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phạm</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tội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là</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giữ</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vấn</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đề</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ở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mức</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riêng</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tư</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có</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thể</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(15-17). </a:t>
            </a:r>
          </a:p>
        </p:txBody>
      </p:sp>
      <p:sp>
        <p:nvSpPr>
          <p:cNvPr id="25" name="Text Box 10">
            <a:extLst>
              <a:ext uri="{FF2B5EF4-FFF2-40B4-BE49-F238E27FC236}">
                <a16:creationId xmlns:a16="http://schemas.microsoft.com/office/drawing/2014/main" id="{71DCADBD-9419-CB48-B79B-7A30BCB42DC7}"/>
              </a:ext>
            </a:extLst>
          </p:cNvPr>
          <p:cNvSpPr txBox="1">
            <a:spLocks noChangeArrowheads="1"/>
          </p:cNvSpPr>
          <p:nvPr/>
        </p:nvSpPr>
        <p:spPr bwMode="auto">
          <a:xfrm>
            <a:off x="4679950" y="4724400"/>
            <a:ext cx="4500563" cy="979488"/>
          </a:xfrm>
          <a:prstGeom prst="rect">
            <a:avLst/>
          </a:prstGeom>
          <a:noFill/>
          <a:ln>
            <a:noFill/>
          </a:ln>
          <a:effectLst/>
          <a:extLst/>
        </p:spPr>
        <p:txBody>
          <a:bodyPr>
            <a:spAutoFit/>
          </a:bodyPr>
          <a:lstStyle>
            <a:lvl1pPr marL="358775" indent="-35877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defRPr/>
            </a:pPr>
            <a:r>
              <a:rPr lang="en-US" b="1" dirty="0">
                <a:ln>
                  <a:solidFill>
                    <a:sysClr val="windowText" lastClr="000000"/>
                  </a:solidFill>
                </a:ln>
                <a:solidFill>
                  <a:srgbClr val="FFFFFF"/>
                </a:solidFill>
                <a:effectLst>
                  <a:outerShdw blurRad="38100" dist="38100" dir="2700000" algn="tl">
                    <a:srgbClr val="C0C0C0"/>
                  </a:outerShdw>
                </a:effectLst>
              </a:rPr>
              <a:t>II.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Hội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thánh</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thể</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hiện</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thẩm</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quyền</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của</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chính</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Đức</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Chúa</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Trời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(18-20) </a:t>
            </a:r>
          </a:p>
        </p:txBody>
      </p:sp>
      <p:sp>
        <p:nvSpPr>
          <p:cNvPr id="26" name="WordArt 14">
            <a:extLst>
              <a:ext uri="{FF2B5EF4-FFF2-40B4-BE49-F238E27FC236}">
                <a16:creationId xmlns:a16="http://schemas.microsoft.com/office/drawing/2014/main" id="{64DB4519-AD4D-6147-924A-6CA72992004C}"/>
              </a:ext>
            </a:extLst>
          </p:cNvPr>
          <p:cNvSpPr>
            <a:spLocks noChangeArrowheads="1" noChangeShapeType="1" noTextEdit="1"/>
          </p:cNvSpPr>
          <p:nvPr/>
        </p:nvSpPr>
        <p:spPr bwMode="auto">
          <a:xfrm>
            <a:off x="5067300" y="728663"/>
            <a:ext cx="3286125" cy="5397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Bố cục bài giảng</a:t>
            </a:r>
          </a:p>
        </p:txBody>
      </p:sp>
      <p:sp>
        <p:nvSpPr>
          <p:cNvPr id="27" name="Text Box 3">
            <a:extLst>
              <a:ext uri="{FF2B5EF4-FFF2-40B4-BE49-F238E27FC236}">
                <a16:creationId xmlns:a16="http://schemas.microsoft.com/office/drawing/2014/main" id="{1473EC40-90CF-F44C-AAFF-3155AA48712C}"/>
              </a:ext>
            </a:extLst>
          </p:cNvPr>
          <p:cNvSpPr txBox="1">
            <a:spLocks noChangeArrowheads="1"/>
          </p:cNvSpPr>
          <p:nvPr/>
        </p:nvSpPr>
        <p:spPr bwMode="auto">
          <a:xfrm>
            <a:off x="4679950" y="5661025"/>
            <a:ext cx="4546600" cy="1274763"/>
          </a:xfrm>
          <a:prstGeom prst="rect">
            <a:avLst/>
          </a:prstGeom>
          <a:noFill/>
          <a:ln>
            <a:noFill/>
          </a:ln>
          <a:effectLst/>
          <a:extLst/>
        </p:spPr>
        <p:txBody>
          <a:bodyPr>
            <a:spAutoFit/>
          </a:bodyPr>
          <a:lstStyle>
            <a:lvl1pPr marL="358775" indent="-3587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rPr>
              <a:t>YC: Chúng ta phải  phục hồi tín hữu phạm tội cách đúng đắn vì chúng ta hành động đại diện cho Chúa</a:t>
            </a:r>
          </a:p>
        </p:txBody>
      </p:sp>
      <p:sp>
        <p:nvSpPr>
          <p:cNvPr id="28" name="Text Box 3">
            <a:extLst>
              <a:ext uri="{FF2B5EF4-FFF2-40B4-BE49-F238E27FC236}">
                <a16:creationId xmlns:a16="http://schemas.microsoft.com/office/drawing/2014/main" id="{7B4224B5-9740-5542-B945-1250D997BDC5}"/>
              </a:ext>
            </a:extLst>
          </p:cNvPr>
          <p:cNvSpPr txBox="1">
            <a:spLocks noChangeArrowheads="1"/>
          </p:cNvSpPr>
          <p:nvPr/>
        </p:nvSpPr>
        <p:spPr bwMode="auto">
          <a:xfrm>
            <a:off x="4724400" y="1441450"/>
            <a:ext cx="4419600" cy="979488"/>
          </a:xfrm>
          <a:prstGeom prst="rect">
            <a:avLst/>
          </a:prstGeom>
          <a:noFill/>
          <a:ln>
            <a:noFill/>
          </a:ln>
          <a:effectLs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rPr>
              <a:t>Giới thiệu YC I: Chúng ta phục hồi tín hữu phạm tôi  như thế nào là đúng đắn?</a:t>
            </a:r>
          </a:p>
        </p:txBody>
      </p:sp>
      <p:sp>
        <p:nvSpPr>
          <p:cNvPr id="2" name="Rectangle 1">
            <a:extLst>
              <a:ext uri="{FF2B5EF4-FFF2-40B4-BE49-F238E27FC236}">
                <a16:creationId xmlns:a16="http://schemas.microsoft.com/office/drawing/2014/main" id="{332D6C9E-D8FE-9B44-816B-4963FD18AE0D}"/>
              </a:ext>
            </a:extLst>
          </p:cNvPr>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solidFill>
                <a:srgbClr val="000000"/>
              </a:solidFill>
              <a:cs typeface="Arial" panose="020B0604020202020204" pitchFamily="34" charset="0"/>
            </a:endParaRPr>
          </a:p>
        </p:txBody>
      </p:sp>
      <p:sp>
        <p:nvSpPr>
          <p:cNvPr id="16" name="Text Box 10">
            <a:extLst>
              <a:ext uri="{FF2B5EF4-FFF2-40B4-BE49-F238E27FC236}">
                <a16:creationId xmlns:a16="http://schemas.microsoft.com/office/drawing/2014/main" id="{34E455D8-EEB7-574E-8632-C26F2ECEE11F}"/>
              </a:ext>
            </a:extLst>
          </p:cNvPr>
          <p:cNvSpPr txBox="1">
            <a:spLocks noChangeArrowheads="1"/>
          </p:cNvSpPr>
          <p:nvPr/>
        </p:nvSpPr>
        <p:spPr bwMode="auto">
          <a:xfrm>
            <a:off x="4748059" y="3623469"/>
            <a:ext cx="4500562" cy="979487"/>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defRPr/>
            </a:pPr>
            <a:r>
              <a:rPr lang="en-US" b="1" dirty="0">
                <a:ln>
                  <a:solidFill>
                    <a:sysClr val="windowText" lastClr="000000"/>
                  </a:solidFill>
                </a:ln>
                <a:solidFill>
                  <a:srgbClr val="FFFFFF"/>
                </a:solidFill>
                <a:effectLst>
                  <a:outerShdw blurRad="38100" dist="38100" dir="2700000" algn="tl">
                    <a:srgbClr val="C0C0C0"/>
                  </a:outerShdw>
                </a:effectLst>
              </a:rPr>
              <a:t>(</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Tại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sao</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chúng</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ta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có</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thể</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phục</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hồi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hay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rút</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phép</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thông</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của</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tín</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hữu</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phạm</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 </a:t>
            </a:r>
            <a:r>
              <a:rPr lang="en-US"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tội</a:t>
            </a:r>
            <a:r>
              <a:rPr lang="en-US"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charset="0"/>
                <a:ea typeface="ＭＳ Ｐゴシック" charset="-128"/>
              </a:rPr>
              <a:t>?</a:t>
            </a:r>
          </a:p>
        </p:txBody>
      </p:sp>
      <p:sp>
        <p:nvSpPr>
          <p:cNvPr id="3" name="Striped Right Arrow 2">
            <a:extLst>
              <a:ext uri="{FF2B5EF4-FFF2-40B4-BE49-F238E27FC236}">
                <a16:creationId xmlns:a16="http://schemas.microsoft.com/office/drawing/2014/main" id="{E1C6B67B-6198-E947-AC30-E562E9334239}"/>
              </a:ext>
            </a:extLst>
          </p:cNvPr>
          <p:cNvSpPr>
            <a:spLocks/>
          </p:cNvSpPr>
          <p:nvPr/>
        </p:nvSpPr>
        <p:spPr bwMode="auto">
          <a:xfrm>
            <a:off x="3635375" y="692150"/>
            <a:ext cx="1368425" cy="720725"/>
          </a:xfrm>
          <a:custGeom>
            <a:avLst/>
            <a:gdLst>
              <a:gd name="T0" fmla="*/ 0 w 1368152"/>
              <a:gd name="T1" fmla="*/ 180666 h 720080"/>
              <a:gd name="T2" fmla="*/ 22519 w 1368152"/>
              <a:gd name="T3" fmla="*/ 180666 h 720080"/>
              <a:gd name="T4" fmla="*/ 22519 w 1368152"/>
              <a:gd name="T5" fmla="*/ 541998 h 720080"/>
              <a:gd name="T6" fmla="*/ 0 w 1368152"/>
              <a:gd name="T7" fmla="*/ 541998 h 720080"/>
              <a:gd name="T8" fmla="*/ 0 w 1368152"/>
              <a:gd name="T9" fmla="*/ 180666 h 720080"/>
              <a:gd name="T10" fmla="*/ 45041 w 1368152"/>
              <a:gd name="T11" fmla="*/ 180666 h 720080"/>
              <a:gd name="T12" fmla="*/ 90082 w 1368152"/>
              <a:gd name="T13" fmla="*/ 180666 h 720080"/>
              <a:gd name="T14" fmla="*/ 90082 w 1368152"/>
              <a:gd name="T15" fmla="*/ 541998 h 720080"/>
              <a:gd name="T16" fmla="*/ 45041 w 1368152"/>
              <a:gd name="T17" fmla="*/ 541998 h 720080"/>
              <a:gd name="T18" fmla="*/ 45041 w 1368152"/>
              <a:gd name="T19" fmla="*/ 180666 h 720080"/>
              <a:gd name="T20" fmla="*/ 112601 w 1368152"/>
              <a:gd name="T21" fmla="*/ 180666 h 720080"/>
              <a:gd name="T22" fmla="*/ 1008916 w 1368152"/>
              <a:gd name="T23" fmla="*/ 180666 h 720080"/>
              <a:gd name="T24" fmla="*/ 1008916 w 1368152"/>
              <a:gd name="T25" fmla="*/ 0 h 720080"/>
              <a:gd name="T26" fmla="*/ 1369244 w 1368152"/>
              <a:gd name="T27" fmla="*/ 361332 h 720080"/>
              <a:gd name="T28" fmla="*/ 1008916 w 1368152"/>
              <a:gd name="T29" fmla="*/ 722664 h 720080"/>
              <a:gd name="T30" fmla="*/ 1008916 w 1368152"/>
              <a:gd name="T31" fmla="*/ 541998 h 720080"/>
              <a:gd name="T32" fmla="*/ 112601 w 1368152"/>
              <a:gd name="T33" fmla="*/ 541998 h 720080"/>
              <a:gd name="T34" fmla="*/ 112601 w 1368152"/>
              <a:gd name="T35" fmla="*/ 180666 h 7200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8152"/>
              <a:gd name="T55" fmla="*/ 0 h 720080"/>
              <a:gd name="T56" fmla="*/ 1368152 w 1368152"/>
              <a:gd name="T57" fmla="*/ 720080 h 7200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8152" h="720080">
                <a:moveTo>
                  <a:pt x="0" y="180020"/>
                </a:moveTo>
                <a:lnTo>
                  <a:pt x="22503" y="180020"/>
                </a:lnTo>
                <a:lnTo>
                  <a:pt x="22503" y="540060"/>
                </a:lnTo>
                <a:lnTo>
                  <a:pt x="0" y="540060"/>
                </a:lnTo>
                <a:lnTo>
                  <a:pt x="0" y="180020"/>
                </a:lnTo>
                <a:close/>
                <a:moveTo>
                  <a:pt x="45005" y="180020"/>
                </a:moveTo>
                <a:lnTo>
                  <a:pt x="90010" y="180020"/>
                </a:lnTo>
                <a:lnTo>
                  <a:pt x="90010" y="540060"/>
                </a:lnTo>
                <a:lnTo>
                  <a:pt x="45005" y="540060"/>
                </a:lnTo>
                <a:lnTo>
                  <a:pt x="45005" y="180020"/>
                </a:lnTo>
                <a:close/>
                <a:moveTo>
                  <a:pt x="112513" y="180020"/>
                </a:moveTo>
                <a:lnTo>
                  <a:pt x="1008112" y="180020"/>
                </a:lnTo>
                <a:lnTo>
                  <a:pt x="1008112" y="0"/>
                </a:lnTo>
                <a:lnTo>
                  <a:pt x="1368152" y="360040"/>
                </a:lnTo>
                <a:lnTo>
                  <a:pt x="1008112" y="720080"/>
                </a:lnTo>
                <a:lnTo>
                  <a:pt x="1008112" y="540060"/>
                </a:lnTo>
                <a:lnTo>
                  <a:pt x="112513" y="540060"/>
                </a:lnTo>
                <a:lnTo>
                  <a:pt x="112513" y="180020"/>
                </a:ln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en-US"/>
          </a:p>
        </p:txBody>
      </p:sp>
      <p:sp>
        <p:nvSpPr>
          <p:cNvPr id="19" name="Line 21">
            <a:extLst>
              <a:ext uri="{FF2B5EF4-FFF2-40B4-BE49-F238E27FC236}">
                <a16:creationId xmlns:a16="http://schemas.microsoft.com/office/drawing/2014/main" id="{B87242B2-17A1-B84A-9611-AEB6E8B222AC}"/>
              </a:ext>
            </a:extLst>
          </p:cNvPr>
          <p:cNvSpPr>
            <a:spLocks noChangeShapeType="1"/>
          </p:cNvSpPr>
          <p:nvPr/>
        </p:nvSpPr>
        <p:spPr bwMode="auto">
          <a:xfrm flipV="1">
            <a:off x="2700338" y="2133600"/>
            <a:ext cx="3095625" cy="1150938"/>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1">
            <a:extLst>
              <a:ext uri="{FF2B5EF4-FFF2-40B4-BE49-F238E27FC236}">
                <a16:creationId xmlns:a16="http://schemas.microsoft.com/office/drawing/2014/main" id="{5A2B4067-EC96-6145-9CF0-D333E8F4F084}"/>
              </a:ext>
            </a:extLst>
          </p:cNvPr>
          <p:cNvSpPr>
            <a:spLocks noChangeShapeType="1"/>
          </p:cNvSpPr>
          <p:nvPr/>
        </p:nvSpPr>
        <p:spPr bwMode="auto">
          <a:xfrm>
            <a:off x="1474788" y="1504950"/>
            <a:ext cx="3960812" cy="4678363"/>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1">
            <a:extLst>
              <a:ext uri="{FF2B5EF4-FFF2-40B4-BE49-F238E27FC236}">
                <a16:creationId xmlns:a16="http://schemas.microsoft.com/office/drawing/2014/main" id="{D8FA7CB1-537A-A548-9007-11E0D0C09BC9}"/>
              </a:ext>
            </a:extLst>
          </p:cNvPr>
          <p:cNvSpPr>
            <a:spLocks noChangeShapeType="1"/>
          </p:cNvSpPr>
          <p:nvPr/>
        </p:nvSpPr>
        <p:spPr bwMode="auto">
          <a:xfrm flipV="1">
            <a:off x="2124075" y="4005263"/>
            <a:ext cx="2663825" cy="1008062"/>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WordArt 14">
            <a:extLst>
              <a:ext uri="{FF2B5EF4-FFF2-40B4-BE49-F238E27FC236}">
                <a16:creationId xmlns:a16="http://schemas.microsoft.com/office/drawing/2014/main" id="{87E0C195-65E8-2148-B079-1E06C4DECAD1}"/>
              </a:ext>
            </a:extLst>
          </p:cNvPr>
          <p:cNvSpPr>
            <a:spLocks noChangeArrowheads="1" noChangeShapeType="1" noTextEdit="1"/>
          </p:cNvSpPr>
          <p:nvPr/>
        </p:nvSpPr>
        <p:spPr bwMode="auto">
          <a:xfrm rot="-1380046">
            <a:off x="404813" y="955675"/>
            <a:ext cx="4294187" cy="13271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rgbClr val="000000"/>
                </a:solidFill>
                <a:latin typeface="Arial Black" panose="020B0604020202020204" pitchFamily="34" charset="0"/>
                <a:cs typeface="Arial Black" panose="020B0604020202020204" pitchFamily="34" charset="0"/>
              </a:rPr>
              <a:t>Quy nạp tuần hoàn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6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7" grpId="0"/>
      <p:bldP spid="2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2274" name="Picture 2" descr="mending_your_broken_heart.jpg">
            <a:extLst>
              <a:ext uri="{FF2B5EF4-FFF2-40B4-BE49-F238E27FC236}">
                <a16:creationId xmlns:a16="http://schemas.microsoft.com/office/drawing/2014/main" id="{3FDE2714-A62F-3743-8F86-1D7C701839C5}"/>
              </a:ext>
            </a:extLst>
          </p:cNvPr>
          <p:cNvPicPr>
            <a:picLocks noChangeAspect="1"/>
          </p:cNvPicPr>
          <p:nvPr/>
        </p:nvPicPr>
        <p:blipFill>
          <a:blip r:embed="rId3">
            <a:extLst>
              <a:ext uri="{28A0092B-C50C-407E-A947-70E740481C1C}">
                <a14:useLocalDpi xmlns:a14="http://schemas.microsoft.com/office/drawing/2010/main" val="0"/>
              </a:ext>
            </a:extLst>
          </a:blip>
          <a:srcRect r="5455"/>
          <a:stretch>
            <a:fillRect/>
          </a:stretch>
        </p:blipFill>
        <p:spPr bwMode="auto">
          <a:xfrm>
            <a:off x="0" y="3357563"/>
            <a:ext cx="49530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a:extLst>
              <a:ext uri="{FF2B5EF4-FFF2-40B4-BE49-F238E27FC236}">
                <a16:creationId xmlns:a16="http://schemas.microsoft.com/office/drawing/2014/main" id="{6670DBCD-41FC-9C46-AC80-F98108822D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a:extLst>
              <a:ext uri="{FF2B5EF4-FFF2-40B4-BE49-F238E27FC236}">
                <a16:creationId xmlns:a16="http://schemas.microsoft.com/office/drawing/2014/main" id="{8BE92B02-4D30-9242-A5B7-87BEEFC35269}"/>
              </a:ext>
            </a:extLst>
          </p:cNvPr>
          <p:cNvSpPr>
            <a:spLocks noGrp="1" noChangeArrowheads="1"/>
          </p:cNvSpPr>
          <p:nvPr>
            <p:ph type="title" idx="4294967295"/>
          </p:nvPr>
        </p:nvSpPr>
        <p:spPr>
          <a:xfrm>
            <a:off x="4953000" y="3733800"/>
            <a:ext cx="4191000" cy="3124200"/>
          </a:xfrm>
          <a:solidFill>
            <a:srgbClr val="000514"/>
          </a:solidFill>
          <a:effectLst>
            <a:outerShdw blurRad="63500" dist="35921" dir="2700000" algn="ctr" rotWithShape="0">
              <a:srgbClr val="000000">
                <a:alpha val="74997"/>
              </a:srgbClr>
            </a:outerShdw>
          </a:effectLst>
        </p:spPr>
        <p:txBody>
          <a:bodyPr/>
          <a:lstStyle/>
          <a:p>
            <a:pPr eaLnBrk="1" hangingPunct="1"/>
            <a:r>
              <a:rPr lang="en-US" altLang="en-US" sz="4000" b="1">
                <a:solidFill>
                  <a:schemeClr val="bg1"/>
                </a:solidFill>
              </a:rPr>
              <a:t>Chúng ta </a:t>
            </a:r>
            <a:r>
              <a:rPr lang="en-US" altLang="en-US" sz="4000" b="1">
                <a:solidFill>
                  <a:srgbClr val="FFFF43"/>
                </a:solidFill>
              </a:rPr>
              <a:t>phục hồi</a:t>
            </a:r>
            <a:r>
              <a:rPr lang="en-US" altLang="en-US" sz="4000" b="1">
                <a:solidFill>
                  <a:schemeClr val="bg1"/>
                </a:solidFill>
              </a:rPr>
              <a:t> tín hữu phạm tội </a:t>
            </a:r>
            <a:r>
              <a:rPr lang="en-US" altLang="en-US" sz="4000" b="1" i="1">
                <a:solidFill>
                  <a:schemeClr val="bg1"/>
                </a:solidFill>
              </a:rPr>
              <a:t>như thế nào </a:t>
            </a:r>
            <a:r>
              <a:rPr lang="en-US" altLang="en-US" sz="4000" b="1">
                <a:solidFill>
                  <a:schemeClr val="bg1"/>
                </a:solidFill>
              </a:rPr>
              <a:t>thì hợp lý?</a:t>
            </a:r>
            <a:endParaRPr lang="en-US" altLang="en-US" sz="3600">
              <a:solidFill>
                <a:schemeClr val="tx1"/>
              </a:solidFill>
              <a:latin typeface="Times New Roman" panose="02020603050405020304" pitchFamily="18" charset="0"/>
            </a:endParaRPr>
          </a:p>
        </p:txBody>
      </p:sp>
      <p:pic>
        <p:nvPicPr>
          <p:cNvPr id="5" name="Picture 4" descr="fighting couple.jpg">
            <a:extLst>
              <a:ext uri="{FF2B5EF4-FFF2-40B4-BE49-F238E27FC236}">
                <a16:creationId xmlns:a16="http://schemas.microsoft.com/office/drawing/2014/main" id="{17F2BE74-9322-5044-B987-9104526977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a16="http://schemas.microsoft.com/office/drawing/2014/main" id="{26185394-C858-0645-96FE-1A15240B0661}"/>
              </a:ext>
            </a:extLst>
          </p:cNvPr>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33799" name="Rectangle 2">
            <a:extLst>
              <a:ext uri="{FF2B5EF4-FFF2-40B4-BE49-F238E27FC236}">
                <a16:creationId xmlns:a16="http://schemas.microsoft.com/office/drawing/2014/main" id="{9192D4EE-BAA0-DB41-B15A-83AD9DED1063}"/>
              </a:ext>
            </a:extLst>
          </p:cNvPr>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a:solidFill>
                  <a:srgbClr val="FFFFFF"/>
                </a:solidFill>
                <a:cs typeface="Arial" charset="0"/>
              </a:rPr>
              <a:t>Câu Hỏi Hôm Nay ( Mat. 18:15-17)</a:t>
            </a:r>
            <a:endParaRPr lang="en-US" sz="3200">
              <a:solidFill>
                <a:srgbClr val="000000"/>
              </a:solidFill>
              <a:latin typeface="Times New Roman"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a:extLst>
              <a:ext uri="{FF2B5EF4-FFF2-40B4-BE49-F238E27FC236}">
                <a16:creationId xmlns:a16="http://schemas.microsoft.com/office/drawing/2014/main" id="{0CEDCE85-E855-B447-A521-E5CED940CDCE}"/>
              </a:ext>
            </a:extLst>
          </p:cNvPr>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84322" name="Rectangle 2">
            <a:extLst>
              <a:ext uri="{FF2B5EF4-FFF2-40B4-BE49-F238E27FC236}">
                <a16:creationId xmlns:a16="http://schemas.microsoft.com/office/drawing/2014/main" id="{F781F40C-E94E-754B-8E3D-941F3A2E81B0}"/>
              </a:ext>
            </a:extLst>
          </p:cNvPr>
          <p:cNvSpPr>
            <a:spLocks noGrp="1" noChangeArrowheads="1"/>
          </p:cNvSpPr>
          <p:nvPr>
            <p:ph type="title" idx="4294967295"/>
          </p:nvPr>
        </p:nvSpPr>
        <p:spPr>
          <a:xfrm>
            <a:off x="1066800" y="381000"/>
            <a:ext cx="3360738" cy="4848225"/>
          </a:xfrm>
        </p:spPr>
        <p:txBody>
          <a:bodyPr/>
          <a:lstStyle/>
          <a:p>
            <a:pPr algn="ctr" eaLnBrk="1" hangingPunct="1"/>
            <a:r>
              <a:rPr lang="en-US" altLang="en-US" b="1">
                <a:latin typeface="Arial" panose="020B0604020202020204" pitchFamily="34" charset="0"/>
              </a:rPr>
              <a:t>The Point of Verses 15-17</a:t>
            </a:r>
            <a:endParaRPr lang="en-US" altLang="en-US"/>
          </a:p>
        </p:txBody>
      </p:sp>
      <p:pic>
        <p:nvPicPr>
          <p:cNvPr id="184323" name="Picture 1" descr="reconciliation.jpg">
            <a:extLst>
              <a:ext uri="{FF2B5EF4-FFF2-40B4-BE49-F238E27FC236}">
                <a16:creationId xmlns:a16="http://schemas.microsoft.com/office/drawing/2014/main" id="{17E7DF82-2C35-4D45-9804-FCE133B6D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3">
            <a:extLst>
              <a:ext uri="{FF2B5EF4-FFF2-40B4-BE49-F238E27FC236}">
                <a16:creationId xmlns:a16="http://schemas.microsoft.com/office/drawing/2014/main" id="{8B4B51D3-3484-734E-99BB-AE6D1C6FF86B}"/>
              </a:ext>
            </a:extLst>
          </p:cNvPr>
          <p:cNvSpPr txBox="1">
            <a:spLocks noChangeArrowheads="1"/>
          </p:cNvSpPr>
          <p:nvPr/>
        </p:nvSpPr>
        <p:spPr bwMode="auto">
          <a:xfrm>
            <a:off x="5219700" y="163513"/>
            <a:ext cx="37084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uFont typeface="Arial" panose="020B0604020202020204" pitchFamily="34" charset="0"/>
              <a:buNone/>
            </a:pPr>
            <a:r>
              <a:rPr lang="en-US" altLang="en-US" sz="4400" b="1">
                <a:solidFill>
                  <a:srgbClr val="000000"/>
                </a:solidFill>
              </a:rPr>
              <a:t>I.  Cách Đức Chúa Trời phục hồi tín hữu phạm tội là giữ vấn đề </a:t>
            </a:r>
            <a:r>
              <a:rPr lang="en-US" altLang="en-US" sz="4400" b="1" u="sng">
                <a:solidFill>
                  <a:srgbClr val="146225"/>
                </a:solidFill>
              </a:rPr>
              <a:t>riêng tư</a:t>
            </a:r>
            <a:r>
              <a:rPr lang="en-US" altLang="ja-JP" sz="4400" b="1">
                <a:solidFill>
                  <a:srgbClr val="000000"/>
                </a:solidFill>
              </a:rPr>
              <a:t> tối đa mức có thể (15-17).</a:t>
            </a:r>
            <a:r>
              <a:rPr lang="en-US" altLang="ja-JP" sz="3600" b="1">
                <a:solidFill>
                  <a:srgbClr val="000000"/>
                </a:solidFill>
                <a:latin typeface="Times New Roman" panose="02020603050405020304" pitchFamily="18" charset="0"/>
              </a:rPr>
              <a:t> </a:t>
            </a:r>
            <a:endParaRPr lang="en-US" altLang="en-US" sz="3600" b="1">
              <a:solidFill>
                <a:srgbClr val="000000"/>
              </a:solidFill>
              <a:latin typeface="Times New Roman" panose="02020603050405020304" pitchFamily="18"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descr="20120905153302882.pdf">
            <a:extLst>
              <a:ext uri="{FF2B5EF4-FFF2-40B4-BE49-F238E27FC236}">
                <a16:creationId xmlns:a16="http://schemas.microsoft.com/office/drawing/2014/main" id="{252392F2-6FED-9B49-AB25-8798F0CB900E}"/>
              </a:ext>
            </a:extLst>
          </p:cNvPr>
          <p:cNvPicPr>
            <a:picLocks noChangeAspect="1"/>
          </p:cNvPicPr>
          <p:nvPr/>
        </p:nvPicPr>
        <p:blipFill>
          <a:blip r:embed="rId3">
            <a:extLst>
              <a:ext uri="{28A0092B-C50C-407E-A947-70E740481C1C}">
                <a14:useLocalDpi xmlns:a14="http://schemas.microsoft.com/office/drawing/2010/main" val="0"/>
              </a:ext>
            </a:extLst>
          </a:blip>
          <a:srcRect l="1717" t="6203" r="11307" b="41626"/>
          <a:stretch>
            <a:fillRect/>
          </a:stretch>
        </p:blipFill>
        <p:spPr bwMode="auto">
          <a:xfrm>
            <a:off x="0" y="-171450"/>
            <a:ext cx="9144000" cy="7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a:extLst>
              <a:ext uri="{FF2B5EF4-FFF2-40B4-BE49-F238E27FC236}">
                <a16:creationId xmlns:a16="http://schemas.microsoft.com/office/drawing/2014/main" id="{83088D1E-34D9-5A46-AC2E-7F3C2ECBD53F}"/>
              </a:ext>
            </a:extLst>
          </p:cNvPr>
          <p:cNvSpPr>
            <a:spLocks noGrp="1" noChangeArrowheads="1"/>
          </p:cNvSpPr>
          <p:nvPr>
            <p:ph type="title"/>
          </p:nvPr>
        </p:nvSpPr>
        <p:spPr>
          <a:xfrm>
            <a:off x="250825" y="-26988"/>
            <a:ext cx="8893175" cy="741363"/>
          </a:xfrm>
          <a:solidFill>
            <a:schemeClr val="accent1">
              <a:lumMod val="50000"/>
            </a:schemeClr>
          </a:solidFill>
        </p:spPr>
        <p:txBody>
          <a:bodyPr/>
          <a:lstStyle/>
          <a:p>
            <a:pPr eaLnBrk="1" hangingPunct="1"/>
            <a:r>
              <a:rPr lang="en-US" altLang="en-US" sz="3200" b="1">
                <a:solidFill>
                  <a:schemeClr val="bg1"/>
                </a:solidFill>
                <a:ea typeface="ＭＳ Ｐゴシック" panose="020B0600070205080204" pitchFamily="34" charset="-128"/>
                <a:cs typeface="Arial" panose="020B0604020202020204" pitchFamily="34" charset="0"/>
              </a:rPr>
              <a:t>Tôi đạt điểm Col. 4:6 NTN? EO (Bài tập #4)</a:t>
            </a:r>
            <a:endParaRPr lang="en-US" altLang="en-US" sz="4000" b="1">
              <a:solidFill>
                <a:schemeClr val="bg1"/>
              </a:solidFill>
              <a:ea typeface="ＭＳ Ｐゴシック" panose="020B0600070205080204" pitchFamily="34" charset="-128"/>
              <a:cs typeface="Arial" panose="020B0604020202020204" pitchFamily="34" charset="0"/>
            </a:endParaRPr>
          </a:p>
        </p:txBody>
      </p:sp>
      <p:sp>
        <p:nvSpPr>
          <p:cNvPr id="5" name="Rectangle 39">
            <a:extLst>
              <a:ext uri="{FF2B5EF4-FFF2-40B4-BE49-F238E27FC236}">
                <a16:creationId xmlns:a16="http://schemas.microsoft.com/office/drawing/2014/main" id="{B49E484A-96EB-2842-9071-C572268B113D}"/>
              </a:ext>
            </a:extLst>
          </p:cNvPr>
          <p:cNvSpPr>
            <a:spLocks noChangeArrowheads="1"/>
          </p:cNvSpPr>
          <p:nvPr/>
        </p:nvSpPr>
        <p:spPr bwMode="auto">
          <a:xfrm>
            <a:off x="3419475" y="692150"/>
            <a:ext cx="5724525" cy="1198563"/>
          </a:xfrm>
          <a:prstGeom prst="rect">
            <a:avLst/>
          </a:prstGeom>
          <a:solidFill>
            <a:schemeClr val="accent4">
              <a:lumMod val="10000"/>
            </a:schemeClr>
          </a:solid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i="1">
                <a:solidFill>
                  <a:srgbClr val="FFFFFF"/>
                </a:solidFill>
                <a:effectLst>
                  <a:outerShdw blurRad="38100" dist="38100" dir="2700000" algn="tl">
                    <a:srgbClr val="808080"/>
                  </a:outerShdw>
                </a:effectLst>
                <a:cs typeface="Arial" panose="020B0604020202020204" pitchFamily="34" charset="0"/>
              </a:rPr>
              <a:t>Hãy chắc chắn rằng bạn làm theo từng hạng mục trên p. 22 danh sách kiểm tra</a:t>
            </a:r>
          </a:p>
        </p:txBody>
      </p:sp>
      <p:sp>
        <p:nvSpPr>
          <p:cNvPr id="4" name="Rectangle 3">
            <a:extLst>
              <a:ext uri="{FF2B5EF4-FFF2-40B4-BE49-F238E27FC236}">
                <a16:creationId xmlns:a16="http://schemas.microsoft.com/office/drawing/2014/main" id="{D0E1D975-9D7E-A740-9DA4-35A3491F6758}"/>
              </a:ext>
            </a:extLst>
          </p:cNvPr>
          <p:cNvSpPr>
            <a:spLocks noChangeArrowheads="1"/>
          </p:cNvSpPr>
          <p:nvPr/>
        </p:nvSpPr>
        <p:spPr bwMode="auto">
          <a:xfrm>
            <a:off x="1150938" y="836613"/>
            <a:ext cx="7993062" cy="13858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1.	</a:t>
            </a:r>
            <a:r>
              <a:rPr lang="vi-VN" altLang="en-US" sz="2800" b="1">
                <a:solidFill>
                  <a:schemeClr val="bg1"/>
                </a:solidFill>
              </a:rPr>
              <a:t> Bạn đã viết </a:t>
            </a:r>
            <a:r>
              <a:rPr lang="vi-VN" altLang="en-US" sz="2800" b="1" u="sng">
                <a:solidFill>
                  <a:schemeClr val="bg1"/>
                </a:solidFill>
              </a:rPr>
              <a:t>câu hỏi </a:t>
            </a:r>
            <a:r>
              <a:rPr lang="vi-VN" altLang="en-US" sz="2800" b="1">
                <a:solidFill>
                  <a:schemeClr val="bg1"/>
                </a:solidFill>
              </a:rPr>
              <a:t>và </a:t>
            </a:r>
            <a:r>
              <a:rPr lang="vi-VN" altLang="en-US" sz="2800" b="1" u="sng">
                <a:solidFill>
                  <a:schemeClr val="bg1"/>
                </a:solidFill>
              </a:rPr>
              <a:t>câu trả lời </a:t>
            </a:r>
            <a:r>
              <a:rPr lang="vi-VN" altLang="en-US" sz="2800" b="1">
                <a:solidFill>
                  <a:schemeClr val="bg1"/>
                </a:solidFill>
              </a:rPr>
              <a:t>của văn bản và </a:t>
            </a:r>
            <a:r>
              <a:rPr lang="vi-VN" altLang="en-US" sz="2800" b="1" u="sng">
                <a:solidFill>
                  <a:schemeClr val="bg1"/>
                </a:solidFill>
              </a:rPr>
              <a:t>các văn bản thân </a:t>
            </a:r>
            <a:r>
              <a:rPr lang="vi-VN" altLang="en-US" sz="2800" b="1">
                <a:solidFill>
                  <a:schemeClr val="bg1"/>
                </a:solidFill>
              </a:rPr>
              <a:t>của bạn ở phía trên (nếu giảng 1-2 câu)?</a:t>
            </a:r>
            <a:endParaRPr lang="en-US" altLang="en-US" sz="2800" b="1">
              <a:solidFill>
                <a:schemeClr val="bg1"/>
              </a:solidFill>
            </a:endParaRPr>
          </a:p>
        </p:txBody>
      </p:sp>
      <p:sp>
        <p:nvSpPr>
          <p:cNvPr id="10" name="Rectangle 9">
            <a:extLst>
              <a:ext uri="{FF2B5EF4-FFF2-40B4-BE49-F238E27FC236}">
                <a16:creationId xmlns:a16="http://schemas.microsoft.com/office/drawing/2014/main" id="{7EBD1F4D-285A-BC4B-9F52-F399FC5B1207}"/>
              </a:ext>
            </a:extLst>
          </p:cNvPr>
          <p:cNvSpPr>
            <a:spLocks noChangeArrowheads="1"/>
          </p:cNvSpPr>
          <p:nvPr/>
        </p:nvSpPr>
        <p:spPr bwMode="auto">
          <a:xfrm>
            <a:off x="1150938" y="2781300"/>
            <a:ext cx="7993062" cy="13858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2.	</a:t>
            </a:r>
            <a:r>
              <a:rPr lang="vi-VN" altLang="en-US" sz="2800" b="1">
                <a:solidFill>
                  <a:schemeClr val="bg1"/>
                </a:solidFill>
              </a:rPr>
              <a:t> Là ý tưởng chú giải (EI) và điểm chính (nghị sĩ) tất cả được viết dưới hình thức Z1 + Z2 + X + Y thích hợp?</a:t>
            </a:r>
            <a:endParaRPr lang="en-US" altLang="en-US" sz="2800" b="1">
              <a:solidFill>
                <a:schemeClr val="bg1"/>
              </a:solidFill>
            </a:endParaRPr>
          </a:p>
        </p:txBody>
      </p:sp>
      <p:sp>
        <p:nvSpPr>
          <p:cNvPr id="15" name="Rectangle 14">
            <a:extLst>
              <a:ext uri="{FF2B5EF4-FFF2-40B4-BE49-F238E27FC236}">
                <a16:creationId xmlns:a16="http://schemas.microsoft.com/office/drawing/2014/main" id="{63D2D536-122C-4741-A2AE-9C1EA01815B6}"/>
              </a:ext>
            </a:extLst>
          </p:cNvPr>
          <p:cNvSpPr>
            <a:spLocks noChangeArrowheads="1"/>
          </p:cNvSpPr>
          <p:nvPr/>
        </p:nvSpPr>
        <p:spPr bwMode="auto">
          <a:xfrm>
            <a:off x="684213" y="1341438"/>
            <a:ext cx="7993062" cy="138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22.	</a:t>
            </a:r>
            <a:r>
              <a:rPr lang="vi-VN" altLang="en-US" sz="2800" b="1">
                <a:solidFill>
                  <a:schemeClr val="bg1"/>
                </a:solidFill>
              </a:rPr>
              <a:t> Có mỗi điểm có một điểm điều phối ("Tôi" có "II", "A" có "B";. P 61 [II.A.1.] &amp; P 55.)?</a:t>
            </a:r>
            <a:endParaRPr lang="en-US" altLang="en-US" sz="2800" b="1">
              <a:solidFill>
                <a:schemeClr val="bg1"/>
              </a:solidFill>
            </a:endParaRPr>
          </a:p>
        </p:txBody>
      </p:sp>
      <p:sp>
        <p:nvSpPr>
          <p:cNvPr id="149511" name="Text Box 40">
            <a:extLst>
              <a:ext uri="{FF2B5EF4-FFF2-40B4-BE49-F238E27FC236}">
                <a16:creationId xmlns:a16="http://schemas.microsoft.com/office/drawing/2014/main" id="{8D60FA08-2C0F-8B4A-ACDE-827D7E561B9F}"/>
              </a:ext>
            </a:extLst>
          </p:cNvPr>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FFFFFF"/>
                </a:solidFill>
                <a:cs typeface="Arial" panose="020B0604020202020204" pitchFamily="34" charset="0"/>
              </a:rPr>
              <a:t>22</a:t>
            </a:r>
            <a:endParaRPr lang="en-US" altLang="en-US">
              <a:solidFill>
                <a:srgbClr val="FFFFFF"/>
              </a:solidFill>
              <a:cs typeface="Arial" panose="020B0604020202020204" pitchFamily="34" charset="0"/>
            </a:endParaRPr>
          </a:p>
        </p:txBody>
      </p:sp>
      <p:sp>
        <p:nvSpPr>
          <p:cNvPr id="12" name="Rectangle 11">
            <a:extLst>
              <a:ext uri="{FF2B5EF4-FFF2-40B4-BE49-F238E27FC236}">
                <a16:creationId xmlns:a16="http://schemas.microsoft.com/office/drawing/2014/main" id="{967C1A8C-029E-444A-9E00-EBF94FD1C8E1}"/>
              </a:ext>
            </a:extLst>
          </p:cNvPr>
          <p:cNvSpPr>
            <a:spLocks noChangeArrowheads="1"/>
          </p:cNvSpPr>
          <p:nvPr/>
        </p:nvSpPr>
        <p:spPr bwMode="auto">
          <a:xfrm>
            <a:off x="1116013" y="1700213"/>
            <a:ext cx="7993062" cy="2247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20.	</a:t>
            </a:r>
            <a:r>
              <a:rPr lang="vi-VN" altLang="en-US" sz="2800" b="1">
                <a:solidFill>
                  <a:schemeClr val="bg1"/>
                </a:solidFill>
              </a:rPr>
              <a:t>Là trọng tâm những người nhận trong quá khứ (không có) căng thẳng (Viết "Cách Côlôxê nên ..." không phải là "Chúng ta nên ...") hoạt động (không thụ động) bằng giọng nói và trong?</a:t>
            </a:r>
            <a:endParaRPr lang="en-US" altLang="en-US" sz="2800" b="1">
              <a:solidFill>
                <a:schemeClr val="bg1"/>
              </a:solidFill>
            </a:endParaRPr>
          </a:p>
        </p:txBody>
      </p:sp>
      <p:sp>
        <p:nvSpPr>
          <p:cNvPr id="14" name="Rectangle 13">
            <a:extLst>
              <a:ext uri="{FF2B5EF4-FFF2-40B4-BE49-F238E27FC236}">
                <a16:creationId xmlns:a16="http://schemas.microsoft.com/office/drawing/2014/main" id="{962AB324-F4B4-CC42-81C0-97FD0BEF573B}"/>
              </a:ext>
            </a:extLst>
          </p:cNvPr>
          <p:cNvSpPr>
            <a:spLocks noChangeArrowheads="1"/>
          </p:cNvSpPr>
          <p:nvPr/>
        </p:nvSpPr>
        <p:spPr bwMode="auto">
          <a:xfrm>
            <a:off x="574675" y="981075"/>
            <a:ext cx="8569325" cy="3108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AutoNum type="arabicPeriod" startAt="6"/>
            </a:pPr>
            <a:r>
              <a:rPr lang="en-US" altLang="en-US" sz="2800" b="1">
                <a:solidFill>
                  <a:schemeClr val="bg1"/>
                </a:solidFill>
              </a:rPr>
              <a:t>19.	</a:t>
            </a:r>
            <a:r>
              <a:rPr lang="vi-VN" altLang="en-US" sz="2800" b="1">
                <a:solidFill>
                  <a:schemeClr val="bg1"/>
                </a:solidFill>
              </a:rPr>
              <a:t> Là EI và phác thảo chú giải Thánh Kinh đúng với ý định của tác giả? (AI = đánh giá của tác giả Ý định)?</a:t>
            </a:r>
            <a:endParaRPr lang="en-US" altLang="en-US" sz="2800" b="1">
              <a:solidFill>
                <a:schemeClr val="bg1"/>
              </a:solidFill>
            </a:endParaRPr>
          </a:p>
          <a:p>
            <a:endParaRPr lang="en-US" altLang="en-US" sz="2800" b="1">
              <a:solidFill>
                <a:schemeClr val="bg1"/>
              </a:solidFill>
            </a:endParaRPr>
          </a:p>
          <a:p>
            <a:r>
              <a:rPr lang="vi-VN" altLang="en-US" sz="2800" b="1">
                <a:solidFill>
                  <a:schemeClr val="bg1"/>
                </a:solidFill>
              </a:rPr>
              <a:t> Đừng SP (hoặc</a:t>
            </a:r>
            <a:r>
              <a:rPr lang="en-US" altLang="en-US" sz="2800" b="1">
                <a:solidFill>
                  <a:schemeClr val="bg1"/>
                </a:solidFill>
              </a:rPr>
              <a:t> Những điểm chính</a:t>
            </a:r>
            <a:r>
              <a:rPr lang="vi-VN" altLang="en-US" sz="2800" b="1">
                <a:solidFill>
                  <a:schemeClr val="bg1"/>
                </a:solidFill>
              </a:rPr>
              <a:t>) tránh những ý tưởng không </a:t>
            </a:r>
            <a:r>
              <a:rPr lang="en-US" altLang="en-US" sz="2800" b="1">
                <a:solidFill>
                  <a:schemeClr val="bg1"/>
                </a:solidFill>
              </a:rPr>
              <a:t>in the text (</a:t>
            </a:r>
            <a:r>
              <a:rPr lang="vi-VN" altLang="en-US" sz="2800" b="1">
                <a:solidFill>
                  <a:schemeClr val="bg1"/>
                </a:solidFill>
              </a:rPr>
              <a:t>ví dụ: từ tham khảo chéo)? ("NP" = không trong đoạn văn)?</a:t>
            </a:r>
            <a:endParaRPr lang="en-US" altLang="en-US" sz="2800" b="1">
              <a:solidFill>
                <a:schemeClr val="bg1"/>
              </a:solidFill>
            </a:endParaRPr>
          </a:p>
        </p:txBody>
      </p:sp>
      <p:sp>
        <p:nvSpPr>
          <p:cNvPr id="16" name="Rectangle 15">
            <a:extLst>
              <a:ext uri="{FF2B5EF4-FFF2-40B4-BE49-F238E27FC236}">
                <a16:creationId xmlns:a16="http://schemas.microsoft.com/office/drawing/2014/main" id="{AE1E54EE-DE29-E942-B6A0-0A81D64766ED}"/>
              </a:ext>
            </a:extLst>
          </p:cNvPr>
          <p:cNvSpPr>
            <a:spLocks noChangeArrowheads="1"/>
          </p:cNvSpPr>
          <p:nvPr/>
        </p:nvSpPr>
        <p:spPr bwMode="auto">
          <a:xfrm>
            <a:off x="1116013" y="1557338"/>
            <a:ext cx="7993062" cy="13843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2.	</a:t>
            </a:r>
            <a:r>
              <a:rPr lang="vi-VN" altLang="en-US" sz="2800" b="1">
                <a:solidFill>
                  <a:schemeClr val="bg1"/>
                </a:solidFill>
              </a:rPr>
              <a:t> Là ý tưởng chú giải</a:t>
            </a:r>
            <a:r>
              <a:rPr lang="en-US" altLang="en-US" sz="2800" b="1">
                <a:solidFill>
                  <a:schemeClr val="bg1"/>
                </a:solidFill>
              </a:rPr>
              <a:t> (EI)  và Những điểm chính (MPs) </a:t>
            </a:r>
            <a:r>
              <a:rPr lang="vi-VN" altLang="en-US" sz="2800" b="1">
                <a:solidFill>
                  <a:schemeClr val="bg1"/>
                </a:solidFill>
              </a:rPr>
              <a:t>tất cả được viết dưới hình thức Z1 + Z2 + X + Y thích hợp?</a:t>
            </a:r>
            <a:endParaRPr lang="en-US" altLang="en-US" sz="2800" b="1">
              <a:solidFill>
                <a:schemeClr val="bg1"/>
              </a:solidFill>
            </a:endParaRPr>
          </a:p>
        </p:txBody>
      </p:sp>
      <p:sp>
        <p:nvSpPr>
          <p:cNvPr id="17" name="Rectangle 16">
            <a:extLst>
              <a:ext uri="{FF2B5EF4-FFF2-40B4-BE49-F238E27FC236}">
                <a16:creationId xmlns:a16="http://schemas.microsoft.com/office/drawing/2014/main" id="{96B252A5-9F34-7C49-8FA1-3112F3869CA1}"/>
              </a:ext>
            </a:extLst>
          </p:cNvPr>
          <p:cNvSpPr>
            <a:spLocks noChangeArrowheads="1"/>
          </p:cNvSpPr>
          <p:nvPr/>
        </p:nvSpPr>
        <p:spPr bwMode="auto">
          <a:xfrm>
            <a:off x="1116013" y="2060575"/>
            <a:ext cx="7993062" cy="138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27.	</a:t>
            </a:r>
            <a:r>
              <a:rPr lang="vi-VN" altLang="en-US" sz="2800" b="1">
                <a:solidFill>
                  <a:schemeClr val="bg1"/>
                </a:solidFill>
              </a:rPr>
              <a:t> Có mỗi câu trong đề cương bao gồm câu của nó chính xác, câu thơ, hoặc một phần câu (1a, 1b, 1c, vv)?</a:t>
            </a:r>
            <a:endParaRPr lang="en-US" altLang="en-US" sz="2800" b="1">
              <a:solidFill>
                <a:schemeClr val="bg1"/>
              </a:solidFill>
            </a:endParaRPr>
          </a:p>
        </p:txBody>
      </p:sp>
      <p:sp>
        <p:nvSpPr>
          <p:cNvPr id="18" name="Rectangle 17">
            <a:extLst>
              <a:ext uri="{FF2B5EF4-FFF2-40B4-BE49-F238E27FC236}">
                <a16:creationId xmlns:a16="http://schemas.microsoft.com/office/drawing/2014/main" id="{84907A7F-285D-9C4E-BCCC-F6F42AE90325}"/>
              </a:ext>
            </a:extLst>
          </p:cNvPr>
          <p:cNvSpPr>
            <a:spLocks noChangeArrowheads="1"/>
          </p:cNvSpPr>
          <p:nvPr/>
        </p:nvSpPr>
        <p:spPr bwMode="auto">
          <a:xfrm>
            <a:off x="539750" y="2420938"/>
            <a:ext cx="7272338" cy="13843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16.	</a:t>
            </a:r>
            <a:r>
              <a:rPr lang="vi-VN" altLang="en-US" sz="2800" b="1">
                <a:solidFill>
                  <a:schemeClr val="bg1"/>
                </a:solidFill>
              </a:rPr>
              <a:t>Báo cáo con số 16 Đỗ dịch ngôn luận hơn là sử dụng các từ của văn bản? ("TF")</a:t>
            </a:r>
            <a:endParaRPr lang="en-US" altLang="en-US" sz="2800" b="1">
              <a:solidFill>
                <a:schemeClr val="bg1"/>
              </a:solidFill>
            </a:endParaRPr>
          </a:p>
        </p:txBody>
      </p:sp>
      <p:sp>
        <p:nvSpPr>
          <p:cNvPr id="20" name="Rectangle 19">
            <a:extLst>
              <a:ext uri="{FF2B5EF4-FFF2-40B4-BE49-F238E27FC236}">
                <a16:creationId xmlns:a16="http://schemas.microsoft.com/office/drawing/2014/main" id="{299CC6DA-C00A-FB44-8E41-0C522712FFF0}"/>
              </a:ext>
            </a:extLst>
          </p:cNvPr>
          <p:cNvSpPr>
            <a:spLocks noChangeArrowheads="1"/>
          </p:cNvSpPr>
          <p:nvPr/>
        </p:nvSpPr>
        <p:spPr bwMode="auto">
          <a:xfrm>
            <a:off x="2592388" y="3213100"/>
            <a:ext cx="6551612" cy="9540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AutoNum type="arabicPeriod" startAt="9"/>
            </a:pPr>
            <a:r>
              <a:rPr lang="en-US" altLang="en-US" sz="2800" b="1">
                <a:solidFill>
                  <a:schemeClr val="bg1"/>
                </a:solidFill>
              </a:rPr>
              <a:t>Có ít nhất một trong các điểm chính Z1 phù hợp của các EI?</a:t>
            </a:r>
          </a:p>
        </p:txBody>
      </p:sp>
      <p:pic>
        <p:nvPicPr>
          <p:cNvPr id="149518" name="Picture 20" descr="20120905153302882.pdf">
            <a:extLst>
              <a:ext uri="{FF2B5EF4-FFF2-40B4-BE49-F238E27FC236}">
                <a16:creationId xmlns:a16="http://schemas.microsoft.com/office/drawing/2014/main" id="{AB00D910-3400-C740-B2CB-993F1F218C63}"/>
              </a:ext>
            </a:extLst>
          </p:cNvPr>
          <p:cNvPicPr>
            <a:picLocks noChangeAspect="1"/>
          </p:cNvPicPr>
          <p:nvPr/>
        </p:nvPicPr>
        <p:blipFill>
          <a:blip r:embed="rId3">
            <a:extLst>
              <a:ext uri="{28A0092B-C50C-407E-A947-70E740481C1C}">
                <a14:useLocalDpi xmlns:a14="http://schemas.microsoft.com/office/drawing/2010/main" val="0"/>
              </a:ext>
            </a:extLst>
          </a:blip>
          <a:srcRect l="1717" t="53606" r="11307" b="41626"/>
          <a:stretch>
            <a:fillRect/>
          </a:stretch>
        </p:blipFill>
        <p:spPr bwMode="auto">
          <a:xfrm>
            <a:off x="252413" y="6381750"/>
            <a:ext cx="9144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5"/>
                                        </p:tgtEl>
                                        <p:attrNameLst>
                                          <p:attrName>ppt_x</p:attrName>
                                        </p:attrNameLst>
                                      </p:cBhvr>
                                      <p:tavLst>
                                        <p:tav tm="0">
                                          <p:val>
                                            <p:strVal val="ppt_x"/>
                                          </p:val>
                                        </p:tav>
                                        <p:tav tm="100000">
                                          <p:val>
                                            <p:strVal val="ppt_x"/>
                                          </p:val>
                                        </p:tav>
                                      </p:tavLst>
                                    </p:anim>
                                    <p:anim calcmode="lin" valueType="num">
                                      <p:cBhvr additive="base">
                                        <p:cTn id="64" dur="500"/>
                                        <p:tgtEl>
                                          <p:spTgt spid="15"/>
                                        </p:tgtEl>
                                        <p:attrNameLst>
                                          <p:attrName>ppt_y</p:attrName>
                                        </p:attrNameLst>
                                      </p:cBhvr>
                                      <p:tavLst>
                                        <p:tav tm="0">
                                          <p:val>
                                            <p:strVal val="ppt_y"/>
                                          </p:val>
                                        </p:tav>
                                        <p:tav tm="100000">
                                          <p:val>
                                            <p:strVal val="1+ppt_h/2"/>
                                          </p:val>
                                        </p:tav>
                                      </p:tavLst>
                                    </p:anim>
                                    <p:set>
                                      <p:cBhvr>
                                        <p:cTn id="65" dur="1" fill="hold">
                                          <p:stCondLst>
                                            <p:cond delay="499"/>
                                          </p:stCondLst>
                                        </p:cTn>
                                        <p:tgtEl>
                                          <p:spTgt spid="15"/>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7"/>
                                        </p:tgtEl>
                                        <p:attrNameLst>
                                          <p:attrName>ppt_x</p:attrName>
                                        </p:attrNameLst>
                                      </p:cBhvr>
                                      <p:tavLst>
                                        <p:tav tm="0">
                                          <p:val>
                                            <p:strVal val="ppt_x"/>
                                          </p:val>
                                        </p:tav>
                                        <p:tav tm="100000">
                                          <p:val>
                                            <p:strVal val="ppt_x"/>
                                          </p:val>
                                        </p:tav>
                                      </p:tavLst>
                                    </p:anim>
                                    <p:anim calcmode="lin" valueType="num">
                                      <p:cBhvr additive="base">
                                        <p:cTn id="84" dur="500"/>
                                        <p:tgtEl>
                                          <p:spTgt spid="17"/>
                                        </p:tgtEl>
                                        <p:attrNameLst>
                                          <p:attrName>ppt_y</p:attrName>
                                        </p:attrNameLst>
                                      </p:cBhvr>
                                      <p:tavLst>
                                        <p:tav tm="0">
                                          <p:val>
                                            <p:strVal val="ppt_y"/>
                                          </p:val>
                                        </p:tav>
                                        <p:tav tm="100000">
                                          <p:val>
                                            <p:strVal val="1+ppt_h/2"/>
                                          </p:val>
                                        </p:tav>
                                      </p:tavLst>
                                    </p:anim>
                                    <p:set>
                                      <p:cBhvr>
                                        <p:cTn id="85" dur="1" fill="hold">
                                          <p:stCondLst>
                                            <p:cond delay="499"/>
                                          </p:stCondLst>
                                        </p:cTn>
                                        <p:tgtEl>
                                          <p:spTgt spid="17"/>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8"/>
                                        </p:tgtEl>
                                        <p:attrNameLst>
                                          <p:attrName>ppt_x</p:attrName>
                                        </p:attrNameLst>
                                      </p:cBhvr>
                                      <p:tavLst>
                                        <p:tav tm="0">
                                          <p:val>
                                            <p:strVal val="ppt_x"/>
                                          </p:val>
                                        </p:tav>
                                        <p:tav tm="100000">
                                          <p:val>
                                            <p:strVal val="ppt_x"/>
                                          </p:val>
                                        </p:tav>
                                      </p:tavLst>
                                    </p:anim>
                                    <p:anim calcmode="lin" valueType="num">
                                      <p:cBhvr additive="base">
                                        <p:cTn id="94" dur="500"/>
                                        <p:tgtEl>
                                          <p:spTgt spid="18"/>
                                        </p:tgtEl>
                                        <p:attrNameLst>
                                          <p:attrName>ppt_y</p:attrName>
                                        </p:attrNameLst>
                                      </p:cBhvr>
                                      <p:tavLst>
                                        <p:tav tm="0">
                                          <p:val>
                                            <p:strVal val="ppt_y"/>
                                          </p:val>
                                        </p:tav>
                                        <p:tav tm="100000">
                                          <p:val>
                                            <p:strVal val="1+ppt_h/2"/>
                                          </p:val>
                                        </p:tav>
                                      </p:tavLst>
                                    </p:anim>
                                    <p:set>
                                      <p:cBhvr>
                                        <p:cTn id="95" dur="1" fill="hold">
                                          <p:stCondLst>
                                            <p:cond delay="499"/>
                                          </p:stCondLst>
                                        </p:cTn>
                                        <p:tgtEl>
                                          <p:spTgt spid="18"/>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20"/>
                                        </p:tgtEl>
                                        <p:attrNameLst>
                                          <p:attrName>ppt_x</p:attrName>
                                        </p:attrNameLst>
                                      </p:cBhvr>
                                      <p:tavLst>
                                        <p:tav tm="0">
                                          <p:val>
                                            <p:strVal val="ppt_x"/>
                                          </p:val>
                                        </p:tav>
                                        <p:tav tm="100000">
                                          <p:val>
                                            <p:strVal val="ppt_x"/>
                                          </p:val>
                                        </p:tav>
                                      </p:tavLst>
                                    </p:anim>
                                    <p:anim calcmode="lin" valueType="num">
                                      <p:cBhvr additive="base">
                                        <p:cTn id="104" dur="500"/>
                                        <p:tgtEl>
                                          <p:spTgt spid="20"/>
                                        </p:tgtEl>
                                        <p:attrNameLst>
                                          <p:attrName>ppt_y</p:attrName>
                                        </p:attrNameLst>
                                      </p:cBhvr>
                                      <p:tavLst>
                                        <p:tav tm="0">
                                          <p:val>
                                            <p:strVal val="ppt_y"/>
                                          </p:val>
                                        </p:tav>
                                        <p:tav tm="100000">
                                          <p:val>
                                            <p:strVal val="1+ppt_h/2"/>
                                          </p:val>
                                        </p:tav>
                                      </p:tavLst>
                                    </p:anim>
                                    <p:set>
                                      <p:cBhvr>
                                        <p:cTn id="10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5" grpId="0" animBg="1"/>
      <p:bldP spid="4" grpId="0" animBg="1"/>
      <p:bldP spid="4" grpId="1" animBg="1"/>
      <p:bldP spid="10" grpId="0" animBg="1"/>
      <p:bldP spid="10" grpId="1" animBg="1"/>
      <p:bldP spid="15" grpId="0" animBg="1"/>
      <p:bldP spid="15" grpId="1" animBg="1"/>
      <p:bldP spid="12" grpId="0" animBg="1"/>
      <p:bldP spid="12"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69" name="Rectangle 2">
            <a:extLst>
              <a:ext uri="{FF2B5EF4-FFF2-40B4-BE49-F238E27FC236}">
                <a16:creationId xmlns:a16="http://schemas.microsoft.com/office/drawing/2014/main" id="{3D14C7DA-7F36-5F47-BCB4-66DFEFAB8880}"/>
              </a:ext>
            </a:extLst>
          </p:cNvPr>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3" name="Left-Right Arrow 2">
            <a:extLst>
              <a:ext uri="{FF2B5EF4-FFF2-40B4-BE49-F238E27FC236}">
                <a16:creationId xmlns:a16="http://schemas.microsoft.com/office/drawing/2014/main" id="{7793BF0C-EBF8-2F47-908A-8CE646D1D3B4}"/>
              </a:ext>
            </a:extLst>
          </p:cNvPr>
          <p:cNvSpPr>
            <a:spLocks noChangeArrowheads="1"/>
          </p:cNvSpPr>
          <p:nvPr/>
        </p:nvSpPr>
        <p:spPr bwMode="auto">
          <a:xfrm>
            <a:off x="1763713" y="115888"/>
            <a:ext cx="5761037" cy="1441450"/>
          </a:xfrm>
          <a:prstGeom prst="leftRightArrow">
            <a:avLst>
              <a:gd name="adj1" fmla="val 50000"/>
              <a:gd name="adj2" fmla="val 49959"/>
            </a:avLst>
          </a:prstGeom>
          <a:solidFill>
            <a:srgbClr val="00000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72034" name="Rectangle 2">
            <a:extLst>
              <a:ext uri="{FF2B5EF4-FFF2-40B4-BE49-F238E27FC236}">
                <a16:creationId xmlns:a16="http://schemas.microsoft.com/office/drawing/2014/main" id="{B6AFC498-9A85-5844-A3ED-23134E8914B7}"/>
              </a:ext>
            </a:extLst>
          </p:cNvPr>
          <p:cNvSpPr>
            <a:spLocks noGrp="1" noChangeArrowheads="1"/>
          </p:cNvSpPr>
          <p:nvPr>
            <p:ph type="title" idx="4294967295"/>
          </p:nvPr>
        </p:nvSpPr>
        <p:spPr>
          <a:xfrm>
            <a:off x="1692275" y="476250"/>
            <a:ext cx="5867400" cy="828675"/>
          </a:xfrm>
        </p:spPr>
        <p:txBody>
          <a:bodyPr anchor="t"/>
          <a:lstStyle/>
          <a:p>
            <a:pPr algn="ctr" eaLnBrk="1" hangingPunct="1"/>
            <a:r>
              <a:rPr lang="en-US" altLang="en-US" sz="3600" b="1">
                <a:solidFill>
                  <a:srgbClr val="FFFFFF"/>
                </a:solidFill>
                <a:latin typeface="Arial" panose="020B0604020202020204" pitchFamily="34" charset="0"/>
              </a:rPr>
              <a:t>(Transition Statement)</a:t>
            </a:r>
            <a:endParaRPr lang="en-US" altLang="en-US" sz="3600">
              <a:solidFill>
                <a:srgbClr val="FFFFFF"/>
              </a:solidFill>
            </a:endParaRPr>
          </a:p>
        </p:txBody>
      </p:sp>
      <p:pic>
        <p:nvPicPr>
          <p:cNvPr id="2" name="Picture 1">
            <a:extLst>
              <a:ext uri="{FF2B5EF4-FFF2-40B4-BE49-F238E27FC236}">
                <a16:creationId xmlns:a16="http://schemas.microsoft.com/office/drawing/2014/main" id="{444853A2-545B-6D45-9A8D-471557E49C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001963"/>
            <a:ext cx="70707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Text Box 3">
            <a:extLst>
              <a:ext uri="{FF2B5EF4-FFF2-40B4-BE49-F238E27FC236}">
                <a16:creationId xmlns:a16="http://schemas.microsoft.com/office/drawing/2014/main" id="{24FB5E3A-0FFB-A642-A672-391388F55679}"/>
              </a:ext>
            </a:extLst>
          </p:cNvPr>
          <p:cNvSpPr txBox="1">
            <a:spLocks noChangeArrowheads="1"/>
          </p:cNvSpPr>
          <p:nvPr/>
        </p:nvSpPr>
        <p:spPr bwMode="auto">
          <a:xfrm>
            <a:off x="0" y="16430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Font typeface="Arial" panose="020B0604020202020204" pitchFamily="34" charset="0"/>
              <a:buNone/>
            </a:pPr>
            <a:r>
              <a:rPr lang="en-US" altLang="en-US" sz="4800" b="1">
                <a:solidFill>
                  <a:srgbClr val="000000"/>
                </a:solidFill>
              </a:rPr>
              <a:t>But why can we even seek to restore sinning members? </a:t>
            </a:r>
            <a:endParaRPr lang="en-US" altLang="en-US" sz="4000" b="1">
              <a:solidFill>
                <a:srgbClr val="000000"/>
              </a:solidFill>
              <a:latin typeface="Times New Roman" panose="02020603050405020304" pitchFamily="18" charset="0"/>
            </a:endParaRPr>
          </a:p>
        </p:txBody>
      </p:sp>
      <p:sp>
        <p:nvSpPr>
          <p:cNvPr id="7" name="Rectangle 2">
            <a:extLst>
              <a:ext uri="{FF2B5EF4-FFF2-40B4-BE49-F238E27FC236}">
                <a16:creationId xmlns:a16="http://schemas.microsoft.com/office/drawing/2014/main" id="{F752B084-F2B7-C942-8FE0-E18FC02B950F}"/>
              </a:ext>
            </a:extLst>
          </p:cNvPr>
          <p:cNvSpPr txBox="1">
            <a:spLocks noChangeArrowheads="1"/>
          </p:cNvSpPr>
          <p:nvPr/>
        </p:nvSpPr>
        <p:spPr bwMode="auto">
          <a:xfrm>
            <a:off x="7235825" y="333375"/>
            <a:ext cx="18780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t>MPII</a:t>
            </a:r>
            <a:endParaRPr lang="en-US" altLang="en-US" sz="4400">
              <a:latin typeface="Times New Roman" panose="02020603050405020304" pitchFamily="18" charset="0"/>
            </a:endParaRPr>
          </a:p>
        </p:txBody>
      </p:sp>
      <p:sp>
        <p:nvSpPr>
          <p:cNvPr id="186375" name="Rectangle 2">
            <a:extLst>
              <a:ext uri="{FF2B5EF4-FFF2-40B4-BE49-F238E27FC236}">
                <a16:creationId xmlns:a16="http://schemas.microsoft.com/office/drawing/2014/main" id="{934FD358-DDE5-3D44-B32A-7C9C8C5308E2}"/>
              </a:ext>
            </a:extLst>
          </p:cNvPr>
          <p:cNvSpPr txBox="1">
            <a:spLocks noChangeArrowheads="1"/>
          </p:cNvSpPr>
          <p:nvPr/>
        </p:nvSpPr>
        <p:spPr bwMode="auto">
          <a:xfrm>
            <a:off x="0" y="333375"/>
            <a:ext cx="18780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t>MPI</a:t>
            </a:r>
            <a:endParaRPr lang="en-US" altLang="en-US" sz="440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2034"/>
                                        </p:tgtEl>
                                        <p:attrNameLst>
                                          <p:attrName>style.visibility</p:attrName>
                                        </p:attrNameLst>
                                      </p:cBhvr>
                                      <p:to>
                                        <p:strVal val="visible"/>
                                      </p:to>
                                    </p:set>
                                    <p:anim calcmode="lin" valueType="num">
                                      <p:cBhvr>
                                        <p:cTn id="14" dur="1000" fill="hold"/>
                                        <p:tgtEl>
                                          <p:spTgt spid="172034"/>
                                        </p:tgtEl>
                                        <p:attrNameLst>
                                          <p:attrName>ppt_w</p:attrName>
                                        </p:attrNameLst>
                                      </p:cBhvr>
                                      <p:tavLst>
                                        <p:tav tm="0">
                                          <p:val>
                                            <p:strVal val="#ppt_w*0.70"/>
                                          </p:val>
                                        </p:tav>
                                        <p:tav tm="100000">
                                          <p:val>
                                            <p:strVal val="#ppt_w"/>
                                          </p:val>
                                        </p:tav>
                                      </p:tavLst>
                                    </p:anim>
                                    <p:anim calcmode="lin" valueType="num">
                                      <p:cBhvr>
                                        <p:cTn id="15" dur="1000" fill="hold"/>
                                        <p:tgtEl>
                                          <p:spTgt spid="172034"/>
                                        </p:tgtEl>
                                        <p:attrNameLst>
                                          <p:attrName>ppt_h</p:attrName>
                                        </p:attrNameLst>
                                      </p:cBhvr>
                                      <p:tavLst>
                                        <p:tav tm="0">
                                          <p:val>
                                            <p:strVal val="#ppt_h"/>
                                          </p:val>
                                        </p:tav>
                                        <p:tav tm="100000">
                                          <p:val>
                                            <p:strVal val="#ppt_h"/>
                                          </p:val>
                                        </p:tav>
                                      </p:tavLst>
                                    </p:anim>
                                    <p:animEffect transition="in" filter="fade">
                                      <p:cBhvr>
                                        <p:cTn id="16" dur="1000"/>
                                        <p:tgtEl>
                                          <p:spTgt spid="1720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2036"/>
                                        </p:tgtEl>
                                        <p:attrNameLst>
                                          <p:attrName>style.visibility</p:attrName>
                                        </p:attrNameLst>
                                      </p:cBhvr>
                                      <p:to>
                                        <p:strVal val="visible"/>
                                      </p:to>
                                    </p:set>
                                    <p:anim calcmode="lin" valueType="num">
                                      <p:cBhvr>
                                        <p:cTn id="33" dur="1000" fill="hold"/>
                                        <p:tgtEl>
                                          <p:spTgt spid="172036"/>
                                        </p:tgtEl>
                                        <p:attrNameLst>
                                          <p:attrName>ppt_w</p:attrName>
                                        </p:attrNameLst>
                                      </p:cBhvr>
                                      <p:tavLst>
                                        <p:tav tm="0">
                                          <p:val>
                                            <p:strVal val="#ppt_w*0.70"/>
                                          </p:val>
                                        </p:tav>
                                        <p:tav tm="100000">
                                          <p:val>
                                            <p:strVal val="#ppt_w"/>
                                          </p:val>
                                        </p:tav>
                                      </p:tavLst>
                                    </p:anim>
                                    <p:anim calcmode="lin" valueType="num">
                                      <p:cBhvr>
                                        <p:cTn id="34" dur="1000" fill="hold"/>
                                        <p:tgtEl>
                                          <p:spTgt spid="172036"/>
                                        </p:tgtEl>
                                        <p:attrNameLst>
                                          <p:attrName>ppt_h</p:attrName>
                                        </p:attrNameLst>
                                      </p:cBhvr>
                                      <p:tavLst>
                                        <p:tav tm="0">
                                          <p:val>
                                            <p:strVal val="#ppt_h"/>
                                          </p:val>
                                        </p:tav>
                                        <p:tav tm="100000">
                                          <p:val>
                                            <p:strVal val="#ppt_h"/>
                                          </p:val>
                                        </p:tav>
                                      </p:tavLst>
                                    </p:anim>
                                    <p:animEffect transition="in" filter="fade">
                                      <p:cBhvr>
                                        <p:cTn id="35"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2034" grpId="0"/>
      <p:bldP spid="17203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1" descr="unitycooperation1-300x219.jpg">
            <a:extLst>
              <a:ext uri="{FF2B5EF4-FFF2-40B4-BE49-F238E27FC236}">
                <a16:creationId xmlns:a16="http://schemas.microsoft.com/office/drawing/2014/main" id="{91C259F0-F459-1147-8649-7275E8B082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Rectangle 2">
            <a:extLst>
              <a:ext uri="{FF2B5EF4-FFF2-40B4-BE49-F238E27FC236}">
                <a16:creationId xmlns:a16="http://schemas.microsoft.com/office/drawing/2014/main" id="{CA08F19A-FD2D-934D-90D8-3AE39A9E06DC}"/>
              </a:ext>
            </a:extLst>
          </p:cNvPr>
          <p:cNvSpPr>
            <a:spLocks noGrp="1" noChangeArrowheads="1"/>
          </p:cNvSpPr>
          <p:nvPr>
            <p:ph type="title" idx="4294967295"/>
          </p:nvPr>
        </p:nvSpPr>
        <p:spPr>
          <a:xfrm>
            <a:off x="2484438" y="1196975"/>
            <a:ext cx="4770437" cy="1895475"/>
          </a:xfrm>
        </p:spPr>
        <p:txBody>
          <a:bodyPr/>
          <a:lstStyle/>
          <a:p>
            <a:pPr algn="ctr" eaLnBrk="1" hangingPunct="1"/>
            <a:r>
              <a:rPr lang="en-US" altLang="en-US" b="1">
                <a:latin typeface="Arial" panose="020B0604020202020204" pitchFamily="34" charset="0"/>
              </a:rPr>
              <a:t>Ý của các câu 18-20</a:t>
            </a:r>
            <a:endParaRPr lang="en-US" altLang="en-US"/>
          </a:p>
        </p:txBody>
      </p:sp>
      <p:sp>
        <p:nvSpPr>
          <p:cNvPr id="1078275" name="Text Box 3">
            <a:extLst>
              <a:ext uri="{FF2B5EF4-FFF2-40B4-BE49-F238E27FC236}">
                <a16:creationId xmlns:a16="http://schemas.microsoft.com/office/drawing/2014/main" id="{5E6A2B39-1A3A-FA45-BA62-79B7BC4499A2}"/>
              </a:ext>
            </a:extLst>
          </p:cNvPr>
          <p:cNvSpPr txBox="1">
            <a:spLocks noChangeArrowheads="1"/>
          </p:cNvSpPr>
          <p:nvPr/>
        </p:nvSpPr>
        <p:spPr bwMode="auto">
          <a:xfrm>
            <a:off x="827088" y="3911600"/>
            <a:ext cx="79184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Font typeface="Arial" panose="020B0604020202020204" pitchFamily="34" charset="0"/>
              <a:buNone/>
            </a:pPr>
            <a:r>
              <a:rPr lang="en-US" altLang="en-US" sz="4800" b="1">
                <a:solidFill>
                  <a:srgbClr val="000000"/>
                </a:solidFill>
              </a:rPr>
              <a:t>II. Hội thánh chúng ta hành động như đây là </a:t>
            </a:r>
            <a:r>
              <a:rPr lang="en-US" altLang="en-US" sz="4800" b="1" u="sng">
                <a:solidFill>
                  <a:srgbClr val="000090"/>
                </a:solidFill>
              </a:rPr>
              <a:t>thẩm quyền</a:t>
            </a:r>
            <a:r>
              <a:rPr lang="en-US" altLang="en-US" sz="4800" b="1">
                <a:solidFill>
                  <a:srgbClr val="000090"/>
                </a:solidFill>
              </a:rPr>
              <a:t> </a:t>
            </a:r>
            <a:r>
              <a:rPr lang="en-US" altLang="en-US" sz="4800" b="1">
                <a:solidFill>
                  <a:srgbClr val="000000"/>
                </a:solidFill>
              </a:rPr>
              <a:t>mở rộng của chính Đức Chúa Trời!</a:t>
            </a:r>
            <a:r>
              <a:rPr lang="en-US" altLang="en-US" b="1">
                <a:solidFill>
                  <a:srgbClr val="000000"/>
                </a:solidFill>
                <a:latin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 descr="forgive.jpg">
            <a:extLst>
              <a:ext uri="{FF2B5EF4-FFF2-40B4-BE49-F238E27FC236}">
                <a16:creationId xmlns:a16="http://schemas.microsoft.com/office/drawing/2014/main" id="{3910D283-E8CB-9440-8732-98F8C3C25290}"/>
              </a:ext>
            </a:extLst>
          </p:cNvPr>
          <p:cNvPicPr>
            <a:picLocks noChangeAspect="1"/>
          </p:cNvPicPr>
          <p:nvPr/>
        </p:nvPicPr>
        <p:blipFill>
          <a:blip r:embed="rId2">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a:extLst>
              <a:ext uri="{FF2B5EF4-FFF2-40B4-BE49-F238E27FC236}">
                <a16:creationId xmlns:a16="http://schemas.microsoft.com/office/drawing/2014/main" id="{8E6FBA79-27C1-6B4F-B001-663675E5C962}"/>
              </a:ext>
            </a:extLst>
          </p:cNvPr>
          <p:cNvSpPr>
            <a:spLocks noGrp="1" noChangeArrowheads="1"/>
          </p:cNvSpPr>
          <p:nvPr>
            <p:ph type="ctrTitle"/>
          </p:nvPr>
        </p:nvSpPr>
        <p:spPr>
          <a:xfrm>
            <a:off x="250825" y="115888"/>
            <a:ext cx="6781800" cy="1090612"/>
          </a:xfrm>
          <a:effectLst>
            <a:outerShdw blurRad="63500" dist="38100" dir="2700000" rotWithShape="0">
              <a:srgbClr val="000000">
                <a:alpha val="42998"/>
              </a:srgbClr>
            </a:outerShdw>
          </a:effectLst>
        </p:spPr>
        <p:txBody>
          <a:bodyPr/>
          <a:lstStyle/>
          <a:p>
            <a:pPr eaLnBrk="1" hangingPunct="1"/>
            <a:r>
              <a:rPr lang="en-US" altLang="en-US" sz="5400">
                <a:solidFill>
                  <a:srgbClr val="FFFFFF"/>
                </a:solidFill>
                <a:latin typeface="Arial" panose="020B0604020202020204" pitchFamily="34" charset="0"/>
              </a:rPr>
              <a:t>Ý Chính:</a:t>
            </a:r>
            <a:endParaRPr lang="en-US" altLang="en-US" sz="4000">
              <a:solidFill>
                <a:srgbClr val="FFFFFF"/>
              </a:solidFill>
              <a:latin typeface="Arial" panose="020B0604020202020204" pitchFamily="34" charset="0"/>
            </a:endParaRPr>
          </a:p>
        </p:txBody>
      </p:sp>
      <p:sp>
        <p:nvSpPr>
          <p:cNvPr id="1138691" name="Rectangle 3">
            <a:extLst>
              <a:ext uri="{FF2B5EF4-FFF2-40B4-BE49-F238E27FC236}">
                <a16:creationId xmlns:a16="http://schemas.microsoft.com/office/drawing/2014/main" id="{E46C6139-10D2-B24F-B8EA-4D4B2A345EAE}"/>
              </a:ext>
            </a:extLst>
          </p:cNvPr>
          <p:cNvSpPr>
            <a:spLocks noGrp="1" noChangeArrowheads="1"/>
          </p:cNvSpPr>
          <p:nvPr>
            <p:ph type="subTitle" idx="1"/>
          </p:nvPr>
        </p:nvSpPr>
        <p:spPr>
          <a:xfrm>
            <a:off x="250825" y="3429000"/>
            <a:ext cx="8893175" cy="3198813"/>
          </a:xfrm>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buFont typeface="Wingdings" charset="0"/>
              <a:buNone/>
              <a:defRPr/>
            </a:pPr>
            <a:r>
              <a:rPr lang="en-US" sz="4800" b="1" dirty="0" err="1">
                <a:solidFill>
                  <a:srgbClr val="FFFFFF"/>
                </a:solidFill>
                <a:effectLst>
                  <a:glow rad="152400">
                    <a:schemeClr val="tx1"/>
                  </a:glow>
                </a:effectLst>
                <a:latin typeface="Arial" charset="0"/>
              </a:rPr>
              <a:t>Chúng</a:t>
            </a:r>
            <a:r>
              <a:rPr lang="en-US" sz="4800" b="1" dirty="0">
                <a:solidFill>
                  <a:srgbClr val="FFFFFF"/>
                </a:solidFill>
                <a:effectLst>
                  <a:glow rad="152400">
                    <a:schemeClr val="tx1"/>
                  </a:glow>
                </a:effectLst>
                <a:latin typeface="Arial" charset="0"/>
              </a:rPr>
              <a:t> ta </a:t>
            </a:r>
            <a:r>
              <a:rPr lang="en-US" sz="4800" b="1" dirty="0" err="1">
                <a:solidFill>
                  <a:srgbClr val="FFFFFF"/>
                </a:solidFill>
                <a:effectLst>
                  <a:glow rad="152400">
                    <a:schemeClr val="tx1"/>
                  </a:glow>
                </a:effectLst>
                <a:latin typeface="Arial" charset="0"/>
              </a:rPr>
              <a:t>phải</a:t>
            </a:r>
            <a:r>
              <a:rPr lang="en-US" sz="4800" b="1" dirty="0">
                <a:solidFill>
                  <a:srgbClr val="FFFFFF"/>
                </a:solidFill>
                <a:effectLst>
                  <a:glow rad="152400">
                    <a:schemeClr val="tx1"/>
                  </a:glow>
                </a:effectLst>
                <a:latin typeface="Arial" charset="0"/>
              </a:rPr>
              <a:t> </a:t>
            </a:r>
            <a:r>
              <a:rPr lang="en-US" sz="4800" b="1" dirty="0" err="1">
                <a:solidFill>
                  <a:srgbClr val="FFFF00"/>
                </a:solidFill>
                <a:effectLst>
                  <a:glow rad="152400">
                    <a:schemeClr val="tx1"/>
                  </a:glow>
                </a:effectLst>
                <a:latin typeface="Arial" charset="0"/>
              </a:rPr>
              <a:t>phục</a:t>
            </a:r>
            <a:r>
              <a:rPr lang="en-US" sz="4800" b="1" dirty="0">
                <a:solidFill>
                  <a:srgbClr val="FFFF00"/>
                </a:solidFill>
                <a:effectLst>
                  <a:glow rad="152400">
                    <a:schemeClr val="tx1"/>
                  </a:glow>
                </a:effectLst>
                <a:latin typeface="Arial" charset="0"/>
              </a:rPr>
              <a:t> </a:t>
            </a:r>
            <a:r>
              <a:rPr lang="en-US" sz="4800" b="1" dirty="0" err="1">
                <a:solidFill>
                  <a:srgbClr val="FFFF00"/>
                </a:solidFill>
                <a:effectLst>
                  <a:glow rad="152400">
                    <a:schemeClr val="tx1"/>
                  </a:glow>
                </a:effectLst>
                <a:latin typeface="Arial" charset="0"/>
              </a:rPr>
              <a:t>hồi</a:t>
            </a:r>
            <a:r>
              <a:rPr lang="en-US" sz="4800" b="1" dirty="0">
                <a:solidFill>
                  <a:srgbClr val="FFFF00"/>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thành</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viên</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phạm</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tội</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một</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cách</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đúng</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đắn</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vì</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chúng</a:t>
            </a:r>
            <a:r>
              <a:rPr lang="en-US" sz="4800" b="1" dirty="0">
                <a:solidFill>
                  <a:srgbClr val="FFFFFF"/>
                </a:solidFill>
                <a:effectLst>
                  <a:glow rad="152400">
                    <a:schemeClr val="tx1"/>
                  </a:glow>
                </a:effectLst>
                <a:latin typeface="Arial" charset="0"/>
              </a:rPr>
              <a:t> ta </a:t>
            </a:r>
            <a:r>
              <a:rPr lang="en-US" sz="4800" b="1" dirty="0" err="1">
                <a:solidFill>
                  <a:srgbClr val="FFFFFF"/>
                </a:solidFill>
                <a:effectLst>
                  <a:glow rad="152400">
                    <a:schemeClr val="tx1"/>
                  </a:glow>
                </a:effectLst>
                <a:latin typeface="Arial" charset="0"/>
              </a:rPr>
              <a:t>hành</a:t>
            </a:r>
            <a:r>
              <a:rPr lang="en-US" sz="4800" b="1" dirty="0">
                <a:solidFill>
                  <a:srgbClr val="FFFFFF"/>
                </a:solidFill>
                <a:effectLst>
                  <a:glow rad="152400">
                    <a:schemeClr val="tx1"/>
                  </a:glow>
                </a:effectLst>
                <a:latin typeface="Arial" charset="0"/>
              </a:rPr>
              <a:t> </a:t>
            </a:r>
            <a:r>
              <a:rPr lang="en-US" sz="4800" b="1" dirty="0" err="1">
                <a:solidFill>
                  <a:srgbClr val="FFFFFF"/>
                </a:solidFill>
                <a:effectLst>
                  <a:glow rad="152400">
                    <a:schemeClr val="tx1"/>
                  </a:glow>
                </a:effectLst>
                <a:latin typeface="Arial" charset="0"/>
              </a:rPr>
              <a:t>động</a:t>
            </a:r>
            <a:r>
              <a:rPr lang="en-US" sz="4800" b="1" dirty="0">
                <a:solidFill>
                  <a:srgbClr val="FFFFFF"/>
                </a:solidFill>
                <a:effectLst>
                  <a:glow rad="152400">
                    <a:schemeClr val="tx1"/>
                  </a:glow>
                </a:effectLst>
                <a:latin typeface="Arial" charset="0"/>
              </a:rPr>
              <a:t> </a:t>
            </a:r>
            <a:r>
              <a:rPr lang="en-US" sz="4800" b="1" dirty="0" err="1">
                <a:solidFill>
                  <a:srgbClr val="FFFF00"/>
                </a:solidFill>
                <a:effectLst>
                  <a:glow rad="152400">
                    <a:schemeClr val="tx1"/>
                  </a:glow>
                </a:effectLst>
                <a:latin typeface="Arial" charset="0"/>
              </a:rPr>
              <a:t>thay</a:t>
            </a:r>
            <a:r>
              <a:rPr lang="en-US" sz="4800" b="1" dirty="0">
                <a:solidFill>
                  <a:srgbClr val="FFFF00"/>
                </a:solidFill>
                <a:effectLst>
                  <a:glow rad="152400">
                    <a:schemeClr val="tx1"/>
                  </a:glow>
                </a:effectLst>
                <a:latin typeface="Arial" charset="0"/>
              </a:rPr>
              <a:t> </a:t>
            </a:r>
            <a:r>
              <a:rPr lang="en-US" sz="4800" b="1" dirty="0" err="1">
                <a:solidFill>
                  <a:srgbClr val="FFFF00"/>
                </a:solidFill>
                <a:effectLst>
                  <a:glow rad="152400">
                    <a:schemeClr val="tx1"/>
                  </a:glow>
                </a:effectLst>
                <a:latin typeface="Arial" charset="0"/>
              </a:rPr>
              <a:t>cho</a:t>
            </a:r>
            <a:r>
              <a:rPr lang="en-US" sz="4800" b="1" dirty="0">
                <a:solidFill>
                  <a:srgbClr val="FFFF00"/>
                </a:solidFill>
                <a:effectLst>
                  <a:glow rad="152400">
                    <a:schemeClr val="tx1"/>
                  </a:glow>
                </a:effectLst>
                <a:latin typeface="Arial" charset="0"/>
              </a:rPr>
              <a:t> </a:t>
            </a:r>
            <a:r>
              <a:rPr lang="en-US" sz="4800" b="1" dirty="0" err="1">
                <a:solidFill>
                  <a:schemeClr val="bg1"/>
                </a:solidFill>
                <a:effectLst>
                  <a:glow rad="152400">
                    <a:schemeClr val="tx1"/>
                  </a:glow>
                </a:effectLst>
                <a:latin typeface="Arial" charset="0"/>
              </a:rPr>
              <a:t>Đức</a:t>
            </a:r>
            <a:r>
              <a:rPr lang="en-US" sz="4800" b="1" dirty="0">
                <a:solidFill>
                  <a:schemeClr val="bg1"/>
                </a:solidFill>
                <a:effectLst>
                  <a:glow rad="152400">
                    <a:schemeClr val="tx1"/>
                  </a:glow>
                </a:effectLst>
                <a:latin typeface="Arial" charset="0"/>
              </a:rPr>
              <a:t> </a:t>
            </a:r>
            <a:r>
              <a:rPr lang="en-US" sz="4800" b="1" dirty="0" err="1">
                <a:solidFill>
                  <a:schemeClr val="bg1"/>
                </a:solidFill>
                <a:effectLst>
                  <a:glow rad="152400">
                    <a:schemeClr val="tx1"/>
                  </a:glow>
                </a:effectLst>
                <a:latin typeface="Arial" charset="0"/>
              </a:rPr>
              <a:t>Chúa</a:t>
            </a:r>
            <a:r>
              <a:rPr lang="en-US" sz="4800" b="1" dirty="0">
                <a:solidFill>
                  <a:schemeClr val="bg1"/>
                </a:solidFill>
                <a:effectLst>
                  <a:glow rad="152400">
                    <a:schemeClr val="tx1"/>
                  </a:glow>
                </a:effectLst>
                <a:latin typeface="Arial" charset="0"/>
              </a:rPr>
              <a:t> </a:t>
            </a:r>
            <a:r>
              <a:rPr lang="en-US" sz="4800" b="1" dirty="0" err="1">
                <a:solidFill>
                  <a:schemeClr val="bg1"/>
                </a:solidFill>
                <a:effectLst>
                  <a:glow rad="152400">
                    <a:schemeClr val="tx1"/>
                  </a:glow>
                </a:effectLst>
                <a:latin typeface="Arial" charset="0"/>
              </a:rPr>
              <a:t>Trời</a:t>
            </a:r>
            <a:r>
              <a:rPr lang="en-US" sz="4800" b="1" dirty="0">
                <a:solidFill>
                  <a:schemeClr val="bg1"/>
                </a:solidFill>
                <a:effectLst>
                  <a:glow rad="152400">
                    <a:schemeClr val="tx1"/>
                  </a:glow>
                </a:effectLst>
                <a:latin typeface="Arial"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288262CF-E8C1-AE41-ACAB-CAB36EB6420A}"/>
              </a:ext>
            </a:extLst>
          </p:cNvPr>
          <p:cNvSpPr>
            <a:spLocks noGrp="1" noChangeArrowheads="1"/>
          </p:cNvSpPr>
          <p:nvPr>
            <p:ph type="ctrTitle"/>
          </p:nvPr>
        </p:nvSpPr>
        <p:spPr>
          <a:xfrm>
            <a:off x="0" y="1524000"/>
            <a:ext cx="3505200" cy="1828800"/>
          </a:xfrm>
        </p:spPr>
        <p:txBody>
          <a:bodyPr/>
          <a:lstStyle/>
          <a:p>
            <a:pPr eaLnBrk="1" hangingPunct="1"/>
            <a:r>
              <a:rPr lang="en-US" altLang="en-US">
                <a:ea typeface="ＭＳ Ｐゴシック" panose="020B0600070205080204" pitchFamily="34" charset="-128"/>
              </a:rPr>
              <a:t>Cách sắp xếp này có mang tính đe dọa?</a:t>
            </a:r>
          </a:p>
        </p:txBody>
      </p:sp>
      <p:sp>
        <p:nvSpPr>
          <p:cNvPr id="406531" name="Rectangle 3">
            <a:extLst>
              <a:ext uri="{FF2B5EF4-FFF2-40B4-BE49-F238E27FC236}">
                <a16:creationId xmlns:a16="http://schemas.microsoft.com/office/drawing/2014/main" id="{CD9E9E53-EFE1-C84F-BE19-5610CE917002}"/>
              </a:ext>
            </a:extLst>
          </p:cNvPr>
          <p:cNvSpPr>
            <a:spLocks noGrp="1" noChangeArrowheads="1"/>
          </p:cNvSpPr>
          <p:nvPr>
            <p:ph type="subTitle" idx="1"/>
          </p:nvPr>
        </p:nvSpPr>
        <p:spPr>
          <a:xfrm>
            <a:off x="0" y="4876800"/>
            <a:ext cx="3576638" cy="1752600"/>
          </a:xfrm>
        </p:spPr>
        <p:txBody>
          <a:bodyPr/>
          <a:lstStyle/>
          <a:p>
            <a:pPr eaLnBrk="1" hangingPunct="1">
              <a:defRPr/>
            </a:pPr>
            <a:r>
              <a:rPr lang="en-US" sz="4000" dirty="0" err="1">
                <a:ea typeface="+mn-ea"/>
                <a:cs typeface="+mn-cs"/>
              </a:rPr>
              <a:t>Câu</a:t>
            </a:r>
            <a:r>
              <a:rPr lang="en-US" sz="4000" dirty="0">
                <a:ea typeface="+mn-ea"/>
                <a:cs typeface="+mn-cs"/>
              </a:rPr>
              <a:t> </a:t>
            </a:r>
            <a:r>
              <a:rPr lang="en-US" sz="4000" dirty="0" err="1">
                <a:ea typeface="+mn-ea"/>
                <a:cs typeface="+mn-cs"/>
              </a:rPr>
              <a:t>hỏi</a:t>
            </a:r>
            <a:r>
              <a:rPr lang="en-US" sz="4000" dirty="0">
                <a:ea typeface="+mn-ea"/>
                <a:cs typeface="+mn-cs"/>
              </a:rPr>
              <a:t>?</a:t>
            </a:r>
          </a:p>
        </p:txBody>
      </p:sp>
      <p:pic>
        <p:nvPicPr>
          <p:cNvPr id="191491" name="Picture 4" descr="Bikejump">
            <a:extLst>
              <a:ext uri="{FF2B5EF4-FFF2-40B4-BE49-F238E27FC236}">
                <a16:creationId xmlns:a16="http://schemas.microsoft.com/office/drawing/2014/main" id="{20885113-1176-BB4C-BAC2-23A1EE237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685800"/>
            <a:ext cx="53371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2C3D586-8653-D142-B441-F4FE8E4FEA65}"/>
              </a:ext>
            </a:extLst>
          </p:cNvPr>
          <p:cNvSpPr>
            <a:spLocks noGrp="1" noChangeArrowheads="1"/>
          </p:cNvSpPr>
          <p:nvPr>
            <p:ph type="ctrTitle"/>
          </p:nvPr>
        </p:nvSpPr>
        <p:spPr>
          <a:xfrm>
            <a:off x="304800" y="0"/>
            <a:ext cx="8610600" cy="1371600"/>
          </a:xfrm>
        </p:spPr>
        <p:txBody>
          <a:bodyPr/>
          <a:lstStyle/>
          <a:p>
            <a:pPr eaLnBrk="1" hangingPunct="1"/>
            <a:r>
              <a:rPr lang="en-US" altLang="en-US" sz="6000" b="1"/>
              <a:t>Black</a:t>
            </a:r>
            <a:endParaRPr lang="en-US" altLang="en-US" sz="6000" b="1">
              <a:solidFill>
                <a:srgbClr val="CC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3600" b="1" dirty="0" err="1">
                <a:solidFill>
                  <a:srgbClr val="FFFFFF"/>
                </a:solidFill>
                <a:cs typeface="Arial" charset="0"/>
              </a:rPr>
              <a:t>Tải</a:t>
            </a:r>
            <a:r>
              <a:rPr lang="en-US" sz="3600" b="1" dirty="0">
                <a:solidFill>
                  <a:srgbClr val="FFFFFF"/>
                </a:solidFill>
                <a:cs typeface="Arial" charset="0"/>
              </a:rPr>
              <a:t> </a:t>
            </a:r>
            <a:r>
              <a:rPr lang="en-US" sz="3600" b="1" dirty="0" err="1">
                <a:solidFill>
                  <a:srgbClr val="FFFFFF"/>
                </a:solidFill>
                <a:cs typeface="Arial" charset="0"/>
              </a:rPr>
              <a:t>Về</a:t>
            </a:r>
            <a:r>
              <a:rPr lang="en-US" sz="3600" b="1" dirty="0">
                <a:solidFill>
                  <a:srgbClr val="FFFFFF"/>
                </a:solidFill>
                <a:cs typeface="Arial" charset="0"/>
              </a:rPr>
              <a:t> </a:t>
            </a:r>
            <a:r>
              <a:rPr lang="en-US" sz="3600" b="1" dirty="0" err="1">
                <a:solidFill>
                  <a:srgbClr val="FFFFFF"/>
                </a:solidFill>
                <a:cs typeface="Arial" charset="0"/>
              </a:rPr>
              <a:t>Tài</a:t>
            </a:r>
            <a:r>
              <a:rPr lang="en-US" sz="3600" b="1" dirty="0">
                <a:solidFill>
                  <a:srgbClr val="FFFFFF"/>
                </a:solidFill>
                <a:cs typeface="Arial" charset="0"/>
              </a:rPr>
              <a:t> </a:t>
            </a:r>
            <a:r>
              <a:rPr lang="en-US" sz="3600" b="1" dirty="0" err="1">
                <a:solidFill>
                  <a:srgbClr val="FFFFFF"/>
                </a:solidFill>
                <a:cs typeface="Arial" charset="0"/>
              </a:rPr>
              <a:t>Liệu</a:t>
            </a:r>
            <a:r>
              <a:rPr lang="en-US" sz="3600" b="1" dirty="0">
                <a:solidFill>
                  <a:srgbClr val="FFFFFF"/>
                </a:solidFill>
                <a:cs typeface="Arial" charset="0"/>
              </a:rPr>
              <a:t> </a:t>
            </a:r>
            <a:r>
              <a:rPr lang="en-US" sz="3600" b="1" dirty="0" err="1">
                <a:solidFill>
                  <a:srgbClr val="FFFFFF"/>
                </a:solidFill>
                <a:cs typeface="Arial" charset="0"/>
              </a:rPr>
              <a:t>Nghiên</a:t>
            </a:r>
            <a:r>
              <a:rPr lang="en-US" sz="3600" b="1" dirty="0">
                <a:solidFill>
                  <a:srgbClr val="FFFFFF"/>
                </a:solidFill>
                <a:cs typeface="Arial" charset="0"/>
              </a:rPr>
              <a:t> </a:t>
            </a:r>
            <a:r>
              <a:rPr lang="en-US" sz="3600" b="1" dirty="0" err="1">
                <a:solidFill>
                  <a:srgbClr val="FFFFFF"/>
                </a:solidFill>
                <a:cs typeface="Arial" charset="0"/>
              </a:rPr>
              <a:t>Cứu</a:t>
            </a:r>
            <a:r>
              <a:rPr lang="en-US" sz="3600" b="1" dirty="0">
                <a:solidFill>
                  <a:srgbClr val="FFFFFF"/>
                </a:solidFill>
                <a:cs typeface="Arial" charset="0"/>
              </a:rPr>
              <a:t> </a:t>
            </a:r>
            <a:r>
              <a:rPr lang="en-US" sz="3600" b="1" dirty="0" err="1">
                <a:solidFill>
                  <a:srgbClr val="FFFFFF"/>
                </a:solidFill>
                <a:cs typeface="Arial" charset="0"/>
              </a:rPr>
              <a:t>Kinh</a:t>
            </a:r>
            <a:r>
              <a:rPr lang="en-US" sz="3600" b="1" dirty="0">
                <a:solidFill>
                  <a:srgbClr val="FFFFFF"/>
                </a:solidFill>
                <a:cs typeface="Arial" charset="0"/>
              </a:rPr>
              <a:t> </a:t>
            </a:r>
            <a:r>
              <a:rPr lang="en-US" sz="3600" b="1" dirty="0" err="1">
                <a:solidFill>
                  <a:srgbClr val="FFFFFF"/>
                </a:solidFill>
                <a:cs typeface="Arial" charset="0"/>
              </a:rPr>
              <a:t>Thánh</a:t>
            </a:r>
            <a:endParaRPr lang="en-US" sz="3600" b="1" dirty="0">
              <a:solidFill>
                <a:srgbClr val="FFFFFF"/>
              </a:solidFill>
              <a:cs typeface="Arial" charset="0"/>
            </a:endParaRPr>
          </a:p>
        </p:txBody>
      </p:sp>
    </p:spTree>
    <p:extLst>
      <p:ext uri="{BB962C8B-B14F-4D97-AF65-F5344CB8AC3E}">
        <p14:creationId xmlns:p14="http://schemas.microsoft.com/office/powerpoint/2010/main" val="2844987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a:extLst>
              <a:ext uri="{FF2B5EF4-FFF2-40B4-BE49-F238E27FC236}">
                <a16:creationId xmlns:a16="http://schemas.microsoft.com/office/drawing/2014/main" id="{36B1EC0C-5A74-0747-81F0-C58F3E7B80D6}"/>
              </a:ext>
            </a:extLst>
          </p:cNvPr>
          <p:cNvSpPr>
            <a:spLocks noGrp="1" noChangeArrowheads="1"/>
          </p:cNvSpPr>
          <p:nvPr>
            <p:ph type="body" idx="1"/>
          </p:nvPr>
        </p:nvSpPr>
        <p:spPr/>
        <p:txBody>
          <a:bodyPr/>
          <a:lstStyle/>
          <a:p>
            <a:pPr eaLnBrk="1" hangingPunct="1"/>
            <a:endParaRPr kumimoji="0" lang="en-US" altLang="en-US"/>
          </a:p>
        </p:txBody>
      </p:sp>
      <p:pic>
        <p:nvPicPr>
          <p:cNvPr id="151554" name="Picture 4" descr="Unsolved Mysteries">
            <a:extLst>
              <a:ext uri="{FF2B5EF4-FFF2-40B4-BE49-F238E27FC236}">
                <a16:creationId xmlns:a16="http://schemas.microsoft.com/office/drawing/2014/main" id="{7D309126-66EB-9A45-A90A-C58FF17B7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51" t="4063" r="6079" b="42044"/>
          <a:stretch>
            <a:fillRect/>
          </a:stretch>
        </p:blipFill>
        <p:spPr bwMode="auto">
          <a:xfrm>
            <a:off x="1066800" y="152400"/>
            <a:ext cx="7010400"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a:extLst>
              <a:ext uri="{FF2B5EF4-FFF2-40B4-BE49-F238E27FC236}">
                <a16:creationId xmlns:a16="http://schemas.microsoft.com/office/drawing/2014/main" id="{BDAEEAA9-F690-6245-A991-D5F7D5C4AF1D}"/>
              </a:ext>
            </a:extLst>
          </p:cNvPr>
          <p:cNvSpPr>
            <a:spLocks noGrp="1" noChangeArrowheads="1"/>
          </p:cNvSpPr>
          <p:nvPr>
            <p:ph type="title"/>
          </p:nvPr>
        </p:nvSpPr>
        <p:spPr>
          <a:xfrm>
            <a:off x="4191000" y="3789363"/>
            <a:ext cx="4953000" cy="1584325"/>
          </a:xfrm>
          <a:solidFill>
            <a:schemeClr val="accent1">
              <a:lumMod val="50000"/>
            </a:schemeClr>
          </a:solidFill>
        </p:spPr>
        <p:txBody>
          <a:bodyPr/>
          <a:lstStyle/>
          <a:p>
            <a:pPr eaLnBrk="1" hangingPunct="1"/>
            <a:r>
              <a:rPr kumimoji="0" lang="en-US" altLang="en-US" sz="3200" b="1">
                <a:latin typeface="Arial" panose="020B0604020202020204" pitchFamily="34" charset="0"/>
                <a:cs typeface="Arial" panose="020B0604020202020204" pitchFamily="34" charset="0"/>
              </a:rPr>
              <a:t>Một số bài giảng là những điều huyền bí chưa được giải đáp</a:t>
            </a:r>
            <a:endParaRPr kumimoji="0" lang="en-US" altLang="en-US" sz="4000" b="1">
              <a:latin typeface="Arial" panose="020B0604020202020204" pitchFamily="34" charset="0"/>
              <a:cs typeface="Arial" panose="020B0604020202020204" pitchFamily="34" charset="0"/>
            </a:endParaRPr>
          </a:p>
        </p:txBody>
      </p:sp>
      <p:sp>
        <p:nvSpPr>
          <p:cNvPr id="5" name="Rectangle 39">
            <a:extLst>
              <a:ext uri="{FF2B5EF4-FFF2-40B4-BE49-F238E27FC236}">
                <a16:creationId xmlns:a16="http://schemas.microsoft.com/office/drawing/2014/main" id="{BD652566-FCB0-B54C-A234-323BF01B8122}"/>
              </a:ext>
            </a:extLst>
          </p:cNvPr>
          <p:cNvSpPr>
            <a:spLocks noChangeArrowheads="1"/>
          </p:cNvSpPr>
          <p:nvPr/>
        </p:nvSpPr>
        <p:spPr bwMode="auto">
          <a:xfrm>
            <a:off x="0" y="5445125"/>
            <a:ext cx="9144000" cy="1382713"/>
          </a:xfrm>
          <a:prstGeom prst="rect">
            <a:avLst/>
          </a:prstGeom>
          <a:solidFill>
            <a:schemeClr val="accent4">
              <a:lumMod val="10000"/>
            </a:schemeClr>
          </a:solid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i="1">
                <a:solidFill>
                  <a:srgbClr val="FFFFFF"/>
                </a:solidFill>
                <a:effectLst>
                  <a:outerShdw blurRad="38100" dist="38100" dir="2700000" algn="tl">
                    <a:srgbClr val="000000"/>
                  </a:outerShdw>
                </a:effectLst>
                <a:cs typeface="Arial" panose="020B0604020202020204" pitchFamily="34" charset="0"/>
              </a:rPr>
              <a:t>"Hi, tôi là một phóng viên của </a:t>
            </a:r>
            <a:r>
              <a:rPr lang="ja-JP" altLang="en-US" sz="2800" b="1" i="1">
                <a:solidFill>
                  <a:srgbClr val="FFFFFF"/>
                </a:solidFill>
                <a:effectLst>
                  <a:outerShdw blurRad="38100" dist="38100" dir="2700000" algn="tl">
                    <a:srgbClr val="000000"/>
                  </a:outerShdw>
                </a:effectLst>
                <a:cs typeface="Arial" panose="020B0604020202020204" pitchFamily="34" charset="0"/>
              </a:rPr>
              <a:t>“</a:t>
            </a:r>
            <a:r>
              <a:rPr lang="en-US" altLang="ja-JP" sz="2800" b="1" i="1">
                <a:solidFill>
                  <a:srgbClr val="FFFFFF"/>
                </a:solidFill>
                <a:effectLst>
                  <a:outerShdw blurRad="38100" dist="38100" dir="2700000" algn="tl">
                    <a:srgbClr val="000000"/>
                  </a:outerShdw>
                </a:effectLst>
                <a:cs typeface="Arial" panose="020B0604020202020204" pitchFamily="34" charset="0"/>
              </a:rPr>
              <a:t>Những điều huyền bí chưa được giải đáp</a:t>
            </a:r>
            <a:r>
              <a:rPr lang="ja-JP" altLang="en-US" sz="2800" b="1" i="1">
                <a:solidFill>
                  <a:srgbClr val="FFFFFF"/>
                </a:solidFill>
                <a:effectLst>
                  <a:outerShdw blurRad="38100" dist="38100" dir="2700000" algn="tl">
                    <a:srgbClr val="000000"/>
                  </a:outerShdw>
                </a:effectLst>
                <a:cs typeface="Arial" panose="020B0604020202020204" pitchFamily="34" charset="0"/>
              </a:rPr>
              <a:t>”</a:t>
            </a:r>
            <a:r>
              <a:rPr lang="en-US" altLang="ja-JP" sz="2800" b="1" i="1">
                <a:solidFill>
                  <a:srgbClr val="FFFFFF"/>
                </a:solidFill>
                <a:effectLst>
                  <a:outerShdw blurRad="38100" dist="38100" dir="2700000" algn="tl">
                    <a:srgbClr val="000000"/>
                  </a:outerShdw>
                </a:effectLst>
                <a:cs typeface="Arial" panose="020B0604020202020204" pitchFamily="34" charset="0"/>
              </a:rPr>
              <a:t> và chúng tôi muốn thực hiện một câu chuyện về bài giảng cuối cùng của ông…"</a:t>
            </a:r>
            <a:endParaRPr lang="en-US" altLang="en-US" sz="2800" b="1" i="1">
              <a:solidFill>
                <a:srgbClr val="FFFFFF"/>
              </a:solidFill>
              <a:effectLst>
                <a:outerShdw blurRad="38100" dist="38100" dir="2700000" algn="tl">
                  <a:srgbClr val="000000"/>
                </a:outerShdw>
              </a:effectLs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a:extLst>
              <a:ext uri="{FF2B5EF4-FFF2-40B4-BE49-F238E27FC236}">
                <a16:creationId xmlns:a16="http://schemas.microsoft.com/office/drawing/2014/main" id="{138F240B-2D89-B648-AF23-B4DE98C6D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609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9" name="Picture 1029" descr="horse5">
            <a:extLst>
              <a:ext uri="{FF2B5EF4-FFF2-40B4-BE49-F238E27FC236}">
                <a16:creationId xmlns:a16="http://schemas.microsoft.com/office/drawing/2014/main" id="{4AA036C2-FE0D-3644-880F-5FAF42AEA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9125"/>
            <a:ext cx="4318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0" name="Picture 1030" descr="skeleton">
            <a:extLst>
              <a:ext uri="{FF2B5EF4-FFF2-40B4-BE49-F238E27FC236}">
                <a16:creationId xmlns:a16="http://schemas.microsoft.com/office/drawing/2014/main" id="{926982A0-A283-9547-9B9E-CE17A48C2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
            <a:ext cx="2643188" cy="4876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97986" name="Rectangle 1026">
            <a:extLst>
              <a:ext uri="{FF2B5EF4-FFF2-40B4-BE49-F238E27FC236}">
                <a16:creationId xmlns:a16="http://schemas.microsoft.com/office/drawing/2014/main" id="{7F2D110B-CA3B-284A-8F7F-15D11527E5DD}"/>
              </a:ext>
            </a:extLst>
          </p:cNvPr>
          <p:cNvSpPr>
            <a:spLocks noGrp="1" noChangeArrowheads="1"/>
          </p:cNvSpPr>
          <p:nvPr>
            <p:ph type="ctrTitle"/>
          </p:nvPr>
        </p:nvSpPr>
        <p:spPr>
          <a:xfrm>
            <a:off x="4191000" y="4876800"/>
            <a:ext cx="4953000" cy="1981200"/>
          </a:xfrm>
          <a:solidFill>
            <a:schemeClr val="accent1"/>
          </a:solidFill>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kumimoji="0" lang="en-US" altLang="en-US" sz="3600" b="1">
                <a:latin typeface="Arial" panose="020B0604020202020204" pitchFamily="34" charset="0"/>
                <a:cs typeface="Arial" panose="020B0604020202020204" pitchFamily="34" charset="0"/>
              </a:rPr>
              <a:t>Mọi vật sống cần bộ xương.</a:t>
            </a:r>
            <a:br>
              <a:rPr kumimoji="0" lang="en-US" altLang="en-US" sz="3600" b="1">
                <a:latin typeface="Arial" panose="020B0604020202020204" pitchFamily="34" charset="0"/>
                <a:cs typeface="Arial" panose="020B0604020202020204" pitchFamily="34" charset="0"/>
              </a:rPr>
            </a:br>
            <a:r>
              <a:rPr kumimoji="0" lang="en-US" altLang="en-US" sz="3600" b="1">
                <a:latin typeface="Arial" panose="020B0604020202020204" pitchFamily="34" charset="0"/>
                <a:cs typeface="Arial" panose="020B0604020202020204" pitchFamily="34" charset="0"/>
              </a:rPr>
              <a:t>Bài giảng cũng vậy!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9F83433-1A6B-1D4E-9BE0-619FA7479C92}"/>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55651" name="Rectangle 3">
            <a:extLst>
              <a:ext uri="{FF2B5EF4-FFF2-40B4-BE49-F238E27FC236}">
                <a16:creationId xmlns:a16="http://schemas.microsoft.com/office/drawing/2014/main" id="{EF26F82A-B635-7D48-A52C-F62898A02236}"/>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9E5DDB5C-D09C-6947-81EF-8D63738CF783}"/>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4FDBD7FC-6AA3-7543-8E7E-DF8980D7DD8C}"/>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55654" name="Rectangle 6">
            <a:extLst>
              <a:ext uri="{FF2B5EF4-FFF2-40B4-BE49-F238E27FC236}">
                <a16:creationId xmlns:a16="http://schemas.microsoft.com/office/drawing/2014/main" id="{A638346A-90DB-0243-8F23-1BC3C1F23205}"/>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55" name="Rectangle 7">
            <a:extLst>
              <a:ext uri="{FF2B5EF4-FFF2-40B4-BE49-F238E27FC236}">
                <a16:creationId xmlns:a16="http://schemas.microsoft.com/office/drawing/2014/main" id="{714561DC-B2B2-B24A-9CBF-B880A7827091}"/>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56" name="Rectangle 8">
            <a:extLst>
              <a:ext uri="{FF2B5EF4-FFF2-40B4-BE49-F238E27FC236}">
                <a16:creationId xmlns:a16="http://schemas.microsoft.com/office/drawing/2014/main" id="{DD2072BB-3218-D546-A264-C7FE4817B044}"/>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5566B36A-2B4B-014B-8840-DB7AEA267F8A}"/>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891BD66D-3468-C34D-BEE4-B7B31752F96A}"/>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194C26D4-45D3-594E-B65A-4C136D60A53A}"/>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55660" name="Rectangle 12">
            <a:extLst>
              <a:ext uri="{FF2B5EF4-FFF2-40B4-BE49-F238E27FC236}">
                <a16:creationId xmlns:a16="http://schemas.microsoft.com/office/drawing/2014/main" id="{1AC2AFF3-8DBD-DD4C-AB0F-F832A8E5195E}"/>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147C7C3A-975F-6343-AAE9-291D127B5008}"/>
              </a:ext>
            </a:extLst>
          </p:cNvPr>
          <p:cNvSpPr>
            <a:spLocks noChangeArrowheads="1"/>
          </p:cNvSpPr>
          <p:nvPr/>
        </p:nvSpPr>
        <p:spPr bwMode="auto">
          <a:xfrm>
            <a:off x="2438400" y="3643313"/>
            <a:ext cx="82550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CYC</a:t>
            </a:r>
          </a:p>
        </p:txBody>
      </p:sp>
      <p:sp>
        <p:nvSpPr>
          <p:cNvPr id="155662" name="Rectangle 14">
            <a:extLst>
              <a:ext uri="{FF2B5EF4-FFF2-40B4-BE49-F238E27FC236}">
                <a16:creationId xmlns:a16="http://schemas.microsoft.com/office/drawing/2014/main" id="{6AC50BCE-E6B8-3242-AAF6-4400323F01DD}"/>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63" name="Rectangle 15">
            <a:extLst>
              <a:ext uri="{FF2B5EF4-FFF2-40B4-BE49-F238E27FC236}">
                <a16:creationId xmlns:a16="http://schemas.microsoft.com/office/drawing/2014/main" id="{E227B1FF-FD05-7B4E-B093-397690E98A02}"/>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27710D2B-019A-E544-A5D3-7091F08290D3}"/>
              </a:ext>
            </a:extLst>
          </p:cNvPr>
          <p:cNvSpPr>
            <a:spLocks noChangeArrowheads="1"/>
          </p:cNvSpPr>
          <p:nvPr/>
        </p:nvSpPr>
        <p:spPr bwMode="auto">
          <a:xfrm>
            <a:off x="5940425" y="3644900"/>
            <a:ext cx="1062038"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CYBG</a:t>
            </a:r>
          </a:p>
        </p:txBody>
      </p:sp>
      <p:sp>
        <p:nvSpPr>
          <p:cNvPr id="4113" name="Rectangle 17">
            <a:extLst>
              <a:ext uri="{FF2B5EF4-FFF2-40B4-BE49-F238E27FC236}">
                <a16:creationId xmlns:a16="http://schemas.microsoft.com/office/drawing/2014/main" id="{5531937E-06E0-A04F-8ADE-949C9EE8BF14}"/>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5F3B48B2-F887-8B49-89DE-8077EB9BC20C}"/>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4F40B7BA-B804-BF4A-B4E1-78DCEA142B7E}"/>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205CEB5B-ED7E-584E-A9FC-68541548481C}"/>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6DF69C0E-04EB-7548-B8B5-B25E4500F9D3}"/>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55670" name="AutoShape 22">
            <a:extLst>
              <a:ext uri="{FF2B5EF4-FFF2-40B4-BE49-F238E27FC236}">
                <a16:creationId xmlns:a16="http://schemas.microsoft.com/office/drawing/2014/main" id="{2BD5483E-B981-2D45-BE02-4090DDCEBBFB}"/>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71" name="AutoShape 23">
            <a:extLst>
              <a:ext uri="{FF2B5EF4-FFF2-40B4-BE49-F238E27FC236}">
                <a16:creationId xmlns:a16="http://schemas.microsoft.com/office/drawing/2014/main" id="{25925D8F-393F-5647-A6DF-5AD7698B85A7}"/>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72" name="AutoShape 24">
            <a:extLst>
              <a:ext uri="{FF2B5EF4-FFF2-40B4-BE49-F238E27FC236}">
                <a16:creationId xmlns:a16="http://schemas.microsoft.com/office/drawing/2014/main" id="{AC20F875-5549-FA48-9BB8-A18F3C4F1653}"/>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73" name="AutoShape 25">
            <a:extLst>
              <a:ext uri="{FF2B5EF4-FFF2-40B4-BE49-F238E27FC236}">
                <a16:creationId xmlns:a16="http://schemas.microsoft.com/office/drawing/2014/main" id="{D994B91D-401D-3443-9EED-17AF24445314}"/>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74" name="AutoShape 26">
            <a:extLst>
              <a:ext uri="{FF2B5EF4-FFF2-40B4-BE49-F238E27FC236}">
                <a16:creationId xmlns:a16="http://schemas.microsoft.com/office/drawing/2014/main" id="{C02CEA0D-E367-F145-A119-6D7A8F9F4DC9}"/>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55675" name="AutoShape 27">
            <a:extLst>
              <a:ext uri="{FF2B5EF4-FFF2-40B4-BE49-F238E27FC236}">
                <a16:creationId xmlns:a16="http://schemas.microsoft.com/office/drawing/2014/main" id="{FDD53DF3-1E75-2E4C-BDBE-1EB473F2AA9A}"/>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DD02E18A-CBFC-AE43-B6EB-99C602057A6F}"/>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C4D01AD3-368A-1E4B-A89F-C5D2E8B03F34}"/>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80DD48A3-96D8-B348-BC44-EA671C6AF59D}"/>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A273DCAF-436D-1A40-868F-C530CAB7FEA8}"/>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236D0B52-44F5-044B-99E1-046DB3589F00}"/>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87C6AF51-DEDF-5A4A-94FE-DCAA1D86DA69}"/>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02809D73-B9EA-F141-A813-8EFEEDCA7A3C}"/>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D4D220EF-E714-7946-AF2F-8BA3D9C44BB8}"/>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D21887CC-B255-264C-B170-FD9C459439CF}"/>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2E6DF8B7-956C-DD48-AA51-55B27EC60391}"/>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B69E8D52-1F85-2F48-AF81-59B40650EF32}"/>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CCC4E19E-810B-1345-AFF1-9F065E909A2E}"/>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155688" name="Text Box 41">
            <a:extLst>
              <a:ext uri="{FF2B5EF4-FFF2-40B4-BE49-F238E27FC236}">
                <a16:creationId xmlns:a16="http://schemas.microsoft.com/office/drawing/2014/main" id="{83550F9B-0036-7640-ABD4-2769F84D95EF}"/>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1">
            <a:extLst>
              <a:ext uri="{FF2B5EF4-FFF2-40B4-BE49-F238E27FC236}">
                <a16:creationId xmlns:a16="http://schemas.microsoft.com/office/drawing/2014/main" id="{DB5846D2-9C63-0943-B83B-E6638EB59EC4}"/>
              </a:ext>
            </a:extLst>
          </p:cNvPr>
          <p:cNvSpPr>
            <a:spLocks noChangeArrowheads="1"/>
          </p:cNvSpPr>
          <p:nvPr/>
        </p:nvSpPr>
        <p:spPr bwMode="auto">
          <a:xfrm rot="9474">
            <a:off x="5532438" y="4149725"/>
            <a:ext cx="3430587" cy="1146175"/>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BB2D2B2-0A19-1748-AB70-7057443699EF}"/>
              </a:ext>
            </a:extLst>
          </p:cNvPr>
          <p:cNvSpPr>
            <a:spLocks noGrp="1" noChangeArrowheads="1"/>
          </p:cNvSpPr>
          <p:nvPr>
            <p:ph type="dt" sz="quarter" idx="10"/>
          </p:nvPr>
        </p:nvSpPr>
        <p:spPr/>
        <p:txBody>
          <a:bodyPr/>
          <a:lstStyle/>
          <a:p>
            <a:pPr>
              <a:defRPr/>
            </a:pPr>
            <a:endParaRPr lang="en-US"/>
          </a:p>
        </p:txBody>
      </p:sp>
      <p:sp>
        <p:nvSpPr>
          <p:cNvPr id="4" name="Rectangle 5">
            <a:extLst>
              <a:ext uri="{FF2B5EF4-FFF2-40B4-BE49-F238E27FC236}">
                <a16:creationId xmlns:a16="http://schemas.microsoft.com/office/drawing/2014/main" id="{1EA560A0-7C8A-E64F-98B6-78374358D311}"/>
              </a:ext>
            </a:extLst>
          </p:cNvPr>
          <p:cNvSpPr>
            <a:spLocks noGrp="1" noChangeArrowheads="1"/>
          </p:cNvSpPr>
          <p:nvPr>
            <p:ph type="ftr" sz="quarter" idx="11"/>
          </p:nvPr>
        </p:nvSpPr>
        <p:spPr/>
        <p:txBody>
          <a:bodyPr/>
          <a:lstStyle/>
          <a:p>
            <a:pPr>
              <a:defRPr/>
            </a:pPr>
            <a:endParaRPr lang="en-US"/>
          </a:p>
        </p:txBody>
      </p:sp>
      <p:sp>
        <p:nvSpPr>
          <p:cNvPr id="70658" name="Rectangle 2">
            <a:extLst>
              <a:ext uri="{FF2B5EF4-FFF2-40B4-BE49-F238E27FC236}">
                <a16:creationId xmlns:a16="http://schemas.microsoft.com/office/drawing/2014/main" id="{9BBDB58B-A7C7-1848-8FD6-FBB23E17365A}"/>
              </a:ext>
            </a:extLst>
          </p:cNvPr>
          <p:cNvSpPr>
            <a:spLocks noGrp="1" noChangeArrowheads="1"/>
          </p:cNvSpPr>
          <p:nvPr>
            <p:ph type="ctrTitle"/>
          </p:nvPr>
        </p:nvSpPr>
        <p:spPr/>
        <p:txBody>
          <a:bodyPr/>
          <a:lstStyle/>
          <a:p>
            <a:pPr eaLnBrk="1" hangingPunct="1"/>
            <a:r>
              <a:rPr lang="en-US" altLang="en-US" sz="6600" b="1">
                <a:latin typeface="Myriad Pro" pitchFamily="34" charset="0"/>
              </a:rPr>
              <a:t>Bạn Phải Cấu Trúc Bài Giảng Như Thế Nào? </a:t>
            </a:r>
            <a:endParaRPr lang="en-US" altLang="en-US" b="1">
              <a:latin typeface="Myriad Pro"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oint3MissesPoint">
            <a:extLst>
              <a:ext uri="{FF2B5EF4-FFF2-40B4-BE49-F238E27FC236}">
                <a16:creationId xmlns:a16="http://schemas.microsoft.com/office/drawing/2014/main" id="{5FE832FF-E0AB-1B43-8E73-F6567136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32" t="4320" r="9346" b="28442"/>
          <a:stretch>
            <a:fillRect/>
          </a:stretch>
        </p:blipFill>
        <p:spPr bwMode="auto">
          <a:xfrm rot="-858849">
            <a:off x="2171700" y="-666750"/>
            <a:ext cx="6462713" cy="739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a:extLst>
              <a:ext uri="{FF2B5EF4-FFF2-40B4-BE49-F238E27FC236}">
                <a16:creationId xmlns:a16="http://schemas.microsoft.com/office/drawing/2014/main" id="{19E21B51-F780-F04D-BD3F-F427EBA3EC91}"/>
              </a:ext>
            </a:extLst>
          </p:cNvPr>
          <p:cNvSpPr>
            <a:spLocks noGrp="1" noChangeArrowheads="1"/>
          </p:cNvSpPr>
          <p:nvPr>
            <p:ph type="ctrTitle"/>
          </p:nvPr>
        </p:nvSpPr>
        <p:spPr>
          <a:xfrm>
            <a:off x="-20638" y="3068638"/>
            <a:ext cx="2438401" cy="3276600"/>
          </a:xfrm>
        </p:spPr>
        <p:txBody>
          <a:bodyPr/>
          <a:lstStyle/>
          <a:p>
            <a:pPr eaLnBrk="1" hangingPunct="1"/>
            <a:r>
              <a:rPr lang="en-US" altLang="en-US" sz="4000">
                <a:solidFill>
                  <a:srgbClr val="E6E6E6"/>
                </a:solidFill>
                <a:effectLst>
                  <a:outerShdw blurRad="38100" dist="38100" dir="2700000" algn="tl">
                    <a:srgbClr val="000000"/>
                  </a:outerShdw>
                </a:effectLst>
              </a:rPr>
              <a:t>Thực hiện cấu trúc sớm!</a:t>
            </a:r>
            <a:endParaRPr lang="en-US" altLang="en-US">
              <a:solidFill>
                <a:srgbClr val="E6E6E6"/>
              </a:solidFill>
              <a:effectLst>
                <a:outerShdw blurRad="38100" dist="38100" dir="2700000" algn="tl">
                  <a:srgbClr val="000000"/>
                </a:outerShdw>
              </a:effectLst>
            </a:endParaRPr>
          </a:p>
        </p:txBody>
      </p:sp>
      <p:sp>
        <p:nvSpPr>
          <p:cNvPr id="4" name="Rectangle 2">
            <a:extLst>
              <a:ext uri="{FF2B5EF4-FFF2-40B4-BE49-F238E27FC236}">
                <a16:creationId xmlns:a16="http://schemas.microsoft.com/office/drawing/2014/main" id="{E06200D5-E09E-1248-BF7B-2A198B684999}"/>
              </a:ext>
            </a:extLst>
          </p:cNvPr>
          <p:cNvSpPr txBox="1">
            <a:spLocks noChangeArrowheads="1"/>
          </p:cNvSpPr>
          <p:nvPr/>
        </p:nvSpPr>
        <p:spPr bwMode="auto">
          <a:xfrm rot="-904524">
            <a:off x="2308225" y="4362450"/>
            <a:ext cx="7123113" cy="2357438"/>
          </a:xfrm>
          <a:prstGeom prst="rect">
            <a:avLst/>
          </a:prstGeom>
          <a:solidFill>
            <a:srgbClr val="FFFFFF"/>
          </a:solidFill>
          <a:ln>
            <a:noFill/>
          </a:ln>
          <a:effectLst>
            <a:outerShdw dist="38100" dir="2700000" rotWithShape="0">
              <a:srgbClr val="808080">
                <a:alpha val="42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i="1">
                <a:solidFill>
                  <a:srgbClr val="000000"/>
                </a:solidFill>
                <a:latin typeface="Trebuchet MS" panose="020B0703020202090204" pitchFamily="34" charset="0"/>
                <a:ea typeface="ヒラギノ角ゴ Pro W3" panose="020B0300000000000000" pitchFamily="34" charset="-128"/>
              </a:rPr>
              <a:t>Điều này xảy đến với MS. Billings khi các ý giữa phần 2 và 3 hoàn toàn bị bỏ sót. </a:t>
            </a:r>
          </a:p>
          <a:p>
            <a:pPr algn="ctr" eaLnBrk="1" hangingPunct="1"/>
            <a:endParaRPr lang="en-US" altLang="en-US" sz="4000" i="1">
              <a:solidFill>
                <a:srgbClr val="000000"/>
              </a:solidFill>
              <a:latin typeface="Trebuchet MS" panose="020B0703020202090204" pitchFamily="34" charset="0"/>
              <a:ea typeface="ヒラギノ角ゴ Pro W3" panose="020B03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down)">
                                      <p:cBhvr>
                                        <p:cTn id="7" dur="580">
                                          <p:stCondLst>
                                            <p:cond delay="0"/>
                                          </p:stCondLst>
                                        </p:cTn>
                                        <p:tgtEl>
                                          <p:spTgt spid="62468"/>
                                        </p:tgtEl>
                                      </p:cBhvr>
                                    </p:animEffect>
                                    <p:anim calcmode="lin" valueType="num">
                                      <p:cBhvr>
                                        <p:cTn id="8" dur="1822" tmFilter="0,0; 0.14,0.36; 0.43,0.73; 0.71,0.91; 1.0,1.0">
                                          <p:stCondLst>
                                            <p:cond delay="0"/>
                                          </p:stCondLst>
                                        </p:cTn>
                                        <p:tgtEl>
                                          <p:spTgt spid="624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8"/>
                                        </p:tgtEl>
                                      </p:cBhvr>
                                      <p:to x="100000" y="60000"/>
                                    </p:animScale>
                                    <p:animScale>
                                      <p:cBhvr>
                                        <p:cTn id="14" dur="166" decel="50000">
                                          <p:stCondLst>
                                            <p:cond delay="676"/>
                                          </p:stCondLst>
                                        </p:cTn>
                                        <p:tgtEl>
                                          <p:spTgt spid="62468"/>
                                        </p:tgtEl>
                                      </p:cBhvr>
                                      <p:to x="100000" y="100000"/>
                                    </p:animScale>
                                    <p:animScale>
                                      <p:cBhvr>
                                        <p:cTn id="15" dur="26">
                                          <p:stCondLst>
                                            <p:cond delay="1312"/>
                                          </p:stCondLst>
                                        </p:cTn>
                                        <p:tgtEl>
                                          <p:spTgt spid="62468"/>
                                        </p:tgtEl>
                                      </p:cBhvr>
                                      <p:to x="100000" y="80000"/>
                                    </p:animScale>
                                    <p:animScale>
                                      <p:cBhvr>
                                        <p:cTn id="16" dur="166" decel="50000">
                                          <p:stCondLst>
                                            <p:cond delay="1338"/>
                                          </p:stCondLst>
                                        </p:cTn>
                                        <p:tgtEl>
                                          <p:spTgt spid="62468"/>
                                        </p:tgtEl>
                                      </p:cBhvr>
                                      <p:to x="100000" y="100000"/>
                                    </p:animScale>
                                    <p:animScale>
                                      <p:cBhvr>
                                        <p:cTn id="17" dur="26">
                                          <p:stCondLst>
                                            <p:cond delay="1642"/>
                                          </p:stCondLst>
                                        </p:cTn>
                                        <p:tgtEl>
                                          <p:spTgt spid="62468"/>
                                        </p:tgtEl>
                                      </p:cBhvr>
                                      <p:to x="100000" y="90000"/>
                                    </p:animScale>
                                    <p:animScale>
                                      <p:cBhvr>
                                        <p:cTn id="18" dur="166" decel="50000">
                                          <p:stCondLst>
                                            <p:cond delay="1668"/>
                                          </p:stCondLst>
                                        </p:cTn>
                                        <p:tgtEl>
                                          <p:spTgt spid="62468"/>
                                        </p:tgtEl>
                                      </p:cBhvr>
                                      <p:to x="100000" y="100000"/>
                                    </p:animScale>
                                    <p:animScale>
                                      <p:cBhvr>
                                        <p:cTn id="19" dur="26">
                                          <p:stCondLst>
                                            <p:cond delay="1808"/>
                                          </p:stCondLst>
                                        </p:cTn>
                                        <p:tgtEl>
                                          <p:spTgt spid="62468"/>
                                        </p:tgtEl>
                                      </p:cBhvr>
                                      <p:to x="100000" y="95000"/>
                                    </p:animScale>
                                    <p:animScale>
                                      <p:cBhvr>
                                        <p:cTn id="20" dur="166" decel="50000">
                                          <p:stCondLst>
                                            <p:cond delay="1834"/>
                                          </p:stCondLst>
                                        </p:cTn>
                                        <p:tgtEl>
                                          <p:spTgt spid="6246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2466"/>
                                        </p:tgtEl>
                                        <p:attrNameLst>
                                          <p:attrName>style.visibility</p:attrName>
                                        </p:attrNameLst>
                                      </p:cBhvr>
                                      <p:to>
                                        <p:strVal val="visible"/>
                                      </p:to>
                                    </p:set>
                                    <p:animEffect transition="in" filter="wipe(down)">
                                      <p:cBhvr>
                                        <p:cTn id="41" dur="580">
                                          <p:stCondLst>
                                            <p:cond delay="0"/>
                                          </p:stCondLst>
                                        </p:cTn>
                                        <p:tgtEl>
                                          <p:spTgt spid="62466"/>
                                        </p:tgtEl>
                                      </p:cBhvr>
                                    </p:animEffect>
                                    <p:anim calcmode="lin" valueType="num">
                                      <p:cBhvr>
                                        <p:cTn id="42"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47" dur="26">
                                          <p:stCondLst>
                                            <p:cond delay="650"/>
                                          </p:stCondLst>
                                        </p:cTn>
                                        <p:tgtEl>
                                          <p:spTgt spid="62466"/>
                                        </p:tgtEl>
                                      </p:cBhvr>
                                      <p:to x="100000" y="60000"/>
                                    </p:animScale>
                                    <p:animScale>
                                      <p:cBhvr>
                                        <p:cTn id="48" dur="166" decel="50000">
                                          <p:stCondLst>
                                            <p:cond delay="676"/>
                                          </p:stCondLst>
                                        </p:cTn>
                                        <p:tgtEl>
                                          <p:spTgt spid="62466"/>
                                        </p:tgtEl>
                                      </p:cBhvr>
                                      <p:to x="100000" y="100000"/>
                                    </p:animScale>
                                    <p:animScale>
                                      <p:cBhvr>
                                        <p:cTn id="49" dur="26">
                                          <p:stCondLst>
                                            <p:cond delay="1312"/>
                                          </p:stCondLst>
                                        </p:cTn>
                                        <p:tgtEl>
                                          <p:spTgt spid="62466"/>
                                        </p:tgtEl>
                                      </p:cBhvr>
                                      <p:to x="100000" y="80000"/>
                                    </p:animScale>
                                    <p:animScale>
                                      <p:cBhvr>
                                        <p:cTn id="50" dur="166" decel="50000">
                                          <p:stCondLst>
                                            <p:cond delay="1338"/>
                                          </p:stCondLst>
                                        </p:cTn>
                                        <p:tgtEl>
                                          <p:spTgt spid="62466"/>
                                        </p:tgtEl>
                                      </p:cBhvr>
                                      <p:to x="100000" y="100000"/>
                                    </p:animScale>
                                    <p:animScale>
                                      <p:cBhvr>
                                        <p:cTn id="51" dur="26">
                                          <p:stCondLst>
                                            <p:cond delay="1642"/>
                                          </p:stCondLst>
                                        </p:cTn>
                                        <p:tgtEl>
                                          <p:spTgt spid="62466"/>
                                        </p:tgtEl>
                                      </p:cBhvr>
                                      <p:to x="100000" y="90000"/>
                                    </p:animScale>
                                    <p:animScale>
                                      <p:cBhvr>
                                        <p:cTn id="52" dur="166" decel="50000">
                                          <p:stCondLst>
                                            <p:cond delay="1668"/>
                                          </p:stCondLst>
                                        </p:cTn>
                                        <p:tgtEl>
                                          <p:spTgt spid="62466"/>
                                        </p:tgtEl>
                                      </p:cBhvr>
                                      <p:to x="100000" y="100000"/>
                                    </p:animScale>
                                    <p:animScale>
                                      <p:cBhvr>
                                        <p:cTn id="53" dur="26">
                                          <p:stCondLst>
                                            <p:cond delay="1808"/>
                                          </p:stCondLst>
                                        </p:cTn>
                                        <p:tgtEl>
                                          <p:spTgt spid="62466"/>
                                        </p:tgtEl>
                                      </p:cBhvr>
                                      <p:to x="100000" y="95000"/>
                                    </p:animScale>
                                    <p:animScale>
                                      <p:cBhvr>
                                        <p:cTn id="54" dur="166" decel="50000">
                                          <p:stCondLst>
                                            <p:cond delay="1834"/>
                                          </p:stCondLst>
                                        </p:cTn>
                                        <p:tgtEl>
                                          <p:spTgt spid="62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9">
            <a:extLst>
              <a:ext uri="{FF2B5EF4-FFF2-40B4-BE49-F238E27FC236}">
                <a16:creationId xmlns:a16="http://schemas.microsoft.com/office/drawing/2014/main" id="{FEB5CA5F-2785-A949-9521-EE1517CC0C9C}"/>
              </a:ext>
            </a:extLst>
          </p:cNvPr>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61794" name="Rectangle 18">
            <a:extLst>
              <a:ext uri="{FF2B5EF4-FFF2-40B4-BE49-F238E27FC236}">
                <a16:creationId xmlns:a16="http://schemas.microsoft.com/office/drawing/2014/main" id="{411A3297-7191-0446-949E-B37872DF0AA1}"/>
              </a:ext>
            </a:extLst>
          </p:cNvPr>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9219" name="Rectangle 3">
            <a:extLst>
              <a:ext uri="{FF2B5EF4-FFF2-40B4-BE49-F238E27FC236}">
                <a16:creationId xmlns:a16="http://schemas.microsoft.com/office/drawing/2014/main" id="{F3D97298-369E-1F4B-8F09-1EB25DE8E7B5}"/>
              </a:ext>
            </a:extLst>
          </p:cNvPr>
          <p:cNvSpPr>
            <a:spLocks noGrp="1" noChangeArrowheads="1"/>
          </p:cNvSpPr>
          <p:nvPr>
            <p:ph type="title"/>
          </p:nvPr>
        </p:nvSpPr>
        <p:spPr>
          <a:xfrm>
            <a:off x="431800" y="0"/>
            <a:ext cx="8243888" cy="1143000"/>
          </a:xfrm>
          <a:effectLst>
            <a:outerShdw blurRad="63500" dist="35921" dir="2700000" algn="ctr" rotWithShape="0">
              <a:srgbClr val="000000">
                <a:alpha val="74997"/>
              </a:srgbClr>
            </a:outerShdw>
          </a:effectLst>
        </p:spPr>
        <p:txBody>
          <a:bodyPr/>
          <a:lstStyle/>
          <a:p>
            <a:pPr algn="ct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Các loại Cấu Trúc Bài giảng</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61796" name="Text Box 11">
            <a:extLst>
              <a:ext uri="{FF2B5EF4-FFF2-40B4-BE49-F238E27FC236}">
                <a16:creationId xmlns:a16="http://schemas.microsoft.com/office/drawing/2014/main" id="{53225361-EBCC-E941-99E9-430D2F4433C4}"/>
              </a:ext>
            </a:extLst>
          </p:cNvPr>
          <p:cNvSpPr txBox="1">
            <a:spLocks noChangeArrowheads="1"/>
          </p:cNvSpPr>
          <p:nvPr/>
        </p:nvSpPr>
        <p:spPr bwMode="auto">
          <a:xfrm>
            <a:off x="8467725" y="1158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cs typeface="Arial" panose="020B0604020202020204" pitchFamily="34" charset="0"/>
              </a:rPr>
              <a:t>47</a:t>
            </a:r>
            <a:endParaRPr lang="en-US" altLang="en-US">
              <a:cs typeface="Arial" panose="020B0604020202020204" pitchFamily="34" charset="0"/>
            </a:endParaRPr>
          </a:p>
        </p:txBody>
      </p:sp>
      <p:sp>
        <p:nvSpPr>
          <p:cNvPr id="9228" name="Text Box 12">
            <a:extLst>
              <a:ext uri="{FF2B5EF4-FFF2-40B4-BE49-F238E27FC236}">
                <a16:creationId xmlns:a16="http://schemas.microsoft.com/office/drawing/2014/main" id="{74AE2274-9668-574C-BCD2-4CEF184C54D7}"/>
              </a:ext>
            </a:extLst>
          </p:cNvPr>
          <p:cNvSpPr txBox="1">
            <a:spLocks noChangeArrowheads="1"/>
          </p:cNvSpPr>
          <p:nvPr/>
        </p:nvSpPr>
        <p:spPr bwMode="auto">
          <a:xfrm>
            <a:off x="95250" y="1981200"/>
            <a:ext cx="163195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Giới thiệu</a:t>
            </a:r>
            <a:endParaRPr lang="en-US">
              <a:cs typeface="Arial" charset="0"/>
            </a:endParaRPr>
          </a:p>
        </p:txBody>
      </p:sp>
      <p:sp>
        <p:nvSpPr>
          <p:cNvPr id="9229" name="Text Box 13">
            <a:extLst>
              <a:ext uri="{FF2B5EF4-FFF2-40B4-BE49-F238E27FC236}">
                <a16:creationId xmlns:a16="http://schemas.microsoft.com/office/drawing/2014/main" id="{59223D06-6810-B045-8D2A-B192266154A9}"/>
              </a:ext>
            </a:extLst>
          </p:cNvPr>
          <p:cNvSpPr txBox="1">
            <a:spLocks noChangeArrowheads="1"/>
          </p:cNvSpPr>
          <p:nvPr/>
        </p:nvSpPr>
        <p:spPr bwMode="auto">
          <a:xfrm>
            <a:off x="95250" y="3667125"/>
            <a:ext cx="9191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Thân</a:t>
            </a:r>
            <a:endParaRPr lang="en-US">
              <a:cs typeface="Arial" charset="0"/>
            </a:endParaRPr>
          </a:p>
        </p:txBody>
      </p:sp>
      <p:sp>
        <p:nvSpPr>
          <p:cNvPr id="9230" name="Text Box 14">
            <a:extLst>
              <a:ext uri="{FF2B5EF4-FFF2-40B4-BE49-F238E27FC236}">
                <a16:creationId xmlns:a16="http://schemas.microsoft.com/office/drawing/2014/main" id="{2622B38A-1BC3-3540-AB93-5CF0066EC683}"/>
              </a:ext>
            </a:extLst>
          </p:cNvPr>
          <p:cNvSpPr txBox="1">
            <a:spLocks noChangeArrowheads="1"/>
          </p:cNvSpPr>
          <p:nvPr/>
        </p:nvSpPr>
        <p:spPr bwMode="auto">
          <a:xfrm>
            <a:off x="95250" y="5410200"/>
            <a:ext cx="150018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Kết Luận</a:t>
            </a:r>
            <a:endParaRPr lang="en-US">
              <a:cs typeface="Arial" charset="0"/>
            </a:endParaRPr>
          </a:p>
        </p:txBody>
      </p:sp>
      <p:sp>
        <p:nvSpPr>
          <p:cNvPr id="9231" name="Text Box 15">
            <a:extLst>
              <a:ext uri="{FF2B5EF4-FFF2-40B4-BE49-F238E27FC236}">
                <a16:creationId xmlns:a16="http://schemas.microsoft.com/office/drawing/2014/main" id="{4BE537BF-8047-744B-8B67-D4469247B0B8}"/>
              </a:ext>
            </a:extLst>
          </p:cNvPr>
          <p:cNvSpPr txBox="1">
            <a:spLocks noChangeArrowheads="1"/>
          </p:cNvSpPr>
          <p:nvPr/>
        </p:nvSpPr>
        <p:spPr bwMode="auto">
          <a:xfrm>
            <a:off x="2387600" y="1143000"/>
            <a:ext cx="156845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Diễn dịch</a:t>
            </a:r>
            <a:endParaRPr lang="en-US">
              <a:cs typeface="Arial" charset="0"/>
            </a:endParaRPr>
          </a:p>
        </p:txBody>
      </p:sp>
      <p:sp>
        <p:nvSpPr>
          <p:cNvPr id="9232" name="Text Box 16">
            <a:extLst>
              <a:ext uri="{FF2B5EF4-FFF2-40B4-BE49-F238E27FC236}">
                <a16:creationId xmlns:a16="http://schemas.microsoft.com/office/drawing/2014/main" id="{E27FD6D4-39A2-FB47-BE40-E662ACA8E8D6}"/>
              </a:ext>
            </a:extLst>
          </p:cNvPr>
          <p:cNvSpPr txBox="1">
            <a:spLocks noChangeArrowheads="1"/>
          </p:cNvSpPr>
          <p:nvPr/>
        </p:nvSpPr>
        <p:spPr bwMode="auto">
          <a:xfrm>
            <a:off x="2725738" y="1981200"/>
            <a:ext cx="833437"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cs typeface="Arial" charset="0"/>
              </a:rPr>
              <a:t>YBG</a:t>
            </a:r>
          </a:p>
        </p:txBody>
      </p:sp>
      <p:sp>
        <p:nvSpPr>
          <p:cNvPr id="9233" name="Text Box 17">
            <a:extLst>
              <a:ext uri="{FF2B5EF4-FFF2-40B4-BE49-F238E27FC236}">
                <a16:creationId xmlns:a16="http://schemas.microsoft.com/office/drawing/2014/main" id="{E05A80B8-DD62-AB42-BA19-DDFCF2C80936}"/>
              </a:ext>
            </a:extLst>
          </p:cNvPr>
          <p:cNvSpPr txBox="1">
            <a:spLocks noChangeArrowheads="1"/>
          </p:cNvSpPr>
          <p:nvPr/>
        </p:nvSpPr>
        <p:spPr bwMode="auto">
          <a:xfrm>
            <a:off x="2133600" y="5410200"/>
            <a:ext cx="21113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Nhắc lại YBG</a:t>
            </a:r>
            <a:endParaRPr lang="en-US">
              <a:cs typeface="Arial" charset="0"/>
            </a:endParaRPr>
          </a:p>
        </p:txBody>
      </p:sp>
      <p:sp>
        <p:nvSpPr>
          <p:cNvPr id="9236" name="Text Box 20">
            <a:extLst>
              <a:ext uri="{FF2B5EF4-FFF2-40B4-BE49-F238E27FC236}">
                <a16:creationId xmlns:a16="http://schemas.microsoft.com/office/drawing/2014/main" id="{75D3358B-9CE6-6246-8A8B-034725984B48}"/>
              </a:ext>
            </a:extLst>
          </p:cNvPr>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a:t>
            </a:r>
          </a:p>
        </p:txBody>
      </p:sp>
      <p:sp>
        <p:nvSpPr>
          <p:cNvPr id="9237" name="Text Box 21">
            <a:extLst>
              <a:ext uri="{FF2B5EF4-FFF2-40B4-BE49-F238E27FC236}">
                <a16:creationId xmlns:a16="http://schemas.microsoft.com/office/drawing/2014/main" id="{59A3FFB1-7F54-834D-AB1C-08E100E69A98}"/>
              </a:ext>
            </a:extLst>
          </p:cNvPr>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II</a:t>
            </a:r>
          </a:p>
        </p:txBody>
      </p:sp>
      <p:sp>
        <p:nvSpPr>
          <p:cNvPr id="9238" name="Text Box 22">
            <a:extLst>
              <a:ext uri="{FF2B5EF4-FFF2-40B4-BE49-F238E27FC236}">
                <a16:creationId xmlns:a16="http://schemas.microsoft.com/office/drawing/2014/main" id="{C3CEA84B-8EFE-6747-A588-AEE4371335C3}"/>
              </a:ext>
            </a:extLst>
          </p:cNvPr>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III</a:t>
            </a:r>
          </a:p>
        </p:txBody>
      </p:sp>
      <p:sp>
        <p:nvSpPr>
          <p:cNvPr id="9239" name="AutoShape 23">
            <a:extLst>
              <a:ext uri="{FF2B5EF4-FFF2-40B4-BE49-F238E27FC236}">
                <a16:creationId xmlns:a16="http://schemas.microsoft.com/office/drawing/2014/main" id="{706C7D54-0F0F-7941-9E88-CA96D5A1AB06}"/>
              </a:ext>
            </a:extLst>
          </p:cNvPr>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0" name="Text Box 24">
            <a:extLst>
              <a:ext uri="{FF2B5EF4-FFF2-40B4-BE49-F238E27FC236}">
                <a16:creationId xmlns:a16="http://schemas.microsoft.com/office/drawing/2014/main" id="{6F4AE294-CC98-9D44-8714-78173EF52277}"/>
              </a:ext>
            </a:extLst>
          </p:cNvPr>
          <p:cNvSpPr txBox="1">
            <a:spLocks noChangeArrowheads="1"/>
          </p:cNvSpPr>
          <p:nvPr/>
        </p:nvSpPr>
        <p:spPr bwMode="auto">
          <a:xfrm>
            <a:off x="4826000" y="1143000"/>
            <a:ext cx="144938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Quy Nạp</a:t>
            </a:r>
            <a:endParaRPr lang="en-US">
              <a:cs typeface="Arial" charset="0"/>
            </a:endParaRPr>
          </a:p>
        </p:txBody>
      </p:sp>
      <p:sp>
        <p:nvSpPr>
          <p:cNvPr id="9241" name="Text Box 25">
            <a:extLst>
              <a:ext uri="{FF2B5EF4-FFF2-40B4-BE49-F238E27FC236}">
                <a16:creationId xmlns:a16="http://schemas.microsoft.com/office/drawing/2014/main" id="{9F19E79B-737C-E847-835C-C1F3A651791A}"/>
              </a:ext>
            </a:extLst>
          </p:cNvPr>
          <p:cNvSpPr txBox="1">
            <a:spLocks noChangeArrowheads="1"/>
          </p:cNvSpPr>
          <p:nvPr/>
        </p:nvSpPr>
        <p:spPr bwMode="auto">
          <a:xfrm>
            <a:off x="4827588" y="1981200"/>
            <a:ext cx="1227137"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Chủ đề</a:t>
            </a:r>
            <a:endParaRPr lang="en-US">
              <a:cs typeface="Arial" charset="0"/>
            </a:endParaRPr>
          </a:p>
        </p:txBody>
      </p:sp>
      <p:sp>
        <p:nvSpPr>
          <p:cNvPr id="9242" name="Text Box 26">
            <a:extLst>
              <a:ext uri="{FF2B5EF4-FFF2-40B4-BE49-F238E27FC236}">
                <a16:creationId xmlns:a16="http://schemas.microsoft.com/office/drawing/2014/main" id="{0639ED35-BE1D-B745-A1C4-7C6E61783CA6}"/>
              </a:ext>
            </a:extLst>
          </p:cNvPr>
          <p:cNvSpPr txBox="1">
            <a:spLocks noChangeArrowheads="1"/>
          </p:cNvSpPr>
          <p:nvPr/>
        </p:nvSpPr>
        <p:spPr bwMode="auto">
          <a:xfrm>
            <a:off x="5003800" y="5410200"/>
            <a:ext cx="8509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YBG</a:t>
            </a:r>
            <a:endParaRPr lang="en-US">
              <a:cs typeface="Arial" charset="0"/>
            </a:endParaRPr>
          </a:p>
        </p:txBody>
      </p:sp>
      <p:sp>
        <p:nvSpPr>
          <p:cNvPr id="9243" name="Text Box 27">
            <a:extLst>
              <a:ext uri="{FF2B5EF4-FFF2-40B4-BE49-F238E27FC236}">
                <a16:creationId xmlns:a16="http://schemas.microsoft.com/office/drawing/2014/main" id="{30C37AB5-9166-5C4F-AB93-4E07A66B4357}"/>
              </a:ext>
            </a:extLst>
          </p:cNvPr>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a:t>
            </a:r>
          </a:p>
        </p:txBody>
      </p:sp>
      <p:sp>
        <p:nvSpPr>
          <p:cNvPr id="9244" name="Text Box 28">
            <a:extLst>
              <a:ext uri="{FF2B5EF4-FFF2-40B4-BE49-F238E27FC236}">
                <a16:creationId xmlns:a16="http://schemas.microsoft.com/office/drawing/2014/main" id="{1AF2B4F7-4387-D148-A9BB-DF8F188DC0E8}"/>
              </a:ext>
            </a:extLst>
          </p:cNvPr>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II</a:t>
            </a:r>
          </a:p>
        </p:txBody>
      </p:sp>
      <p:sp>
        <p:nvSpPr>
          <p:cNvPr id="9245" name="Text Box 29">
            <a:extLst>
              <a:ext uri="{FF2B5EF4-FFF2-40B4-BE49-F238E27FC236}">
                <a16:creationId xmlns:a16="http://schemas.microsoft.com/office/drawing/2014/main" id="{6B0A94C8-8B63-5943-9FE5-6D02C07A4548}"/>
              </a:ext>
            </a:extLst>
          </p:cNvPr>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III</a:t>
            </a:r>
          </a:p>
        </p:txBody>
      </p:sp>
      <p:sp>
        <p:nvSpPr>
          <p:cNvPr id="9246" name="AutoShape 30">
            <a:extLst>
              <a:ext uri="{FF2B5EF4-FFF2-40B4-BE49-F238E27FC236}">
                <a16:creationId xmlns:a16="http://schemas.microsoft.com/office/drawing/2014/main" id="{684133F0-012F-7140-AB79-622B453E45B1}"/>
              </a:ext>
            </a:extLst>
          </p:cNvPr>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7" name="Text Box 31">
            <a:extLst>
              <a:ext uri="{FF2B5EF4-FFF2-40B4-BE49-F238E27FC236}">
                <a16:creationId xmlns:a16="http://schemas.microsoft.com/office/drawing/2014/main" id="{A4D4895A-DEC4-F649-9AFD-E3330ABB1103}"/>
              </a:ext>
            </a:extLst>
          </p:cNvPr>
          <p:cNvSpPr txBox="1">
            <a:spLocks noChangeArrowheads="1"/>
          </p:cNvSpPr>
          <p:nvPr/>
        </p:nvSpPr>
        <p:spPr bwMode="auto">
          <a:xfrm>
            <a:off x="7112000" y="914400"/>
            <a:ext cx="156845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Quy Nạp-</a:t>
            </a:r>
            <a:br>
              <a:rPr lang="en-US" b="1">
                <a:cs typeface="Arial" charset="0"/>
              </a:rPr>
            </a:br>
            <a:r>
              <a:rPr lang="en-US" b="1">
                <a:cs typeface="Arial" charset="0"/>
              </a:rPr>
              <a:t>Diễn dịch</a:t>
            </a:r>
            <a:endParaRPr lang="en-US">
              <a:cs typeface="Arial" charset="0"/>
            </a:endParaRPr>
          </a:p>
        </p:txBody>
      </p:sp>
      <p:sp>
        <p:nvSpPr>
          <p:cNvPr id="9248" name="Text Box 32">
            <a:extLst>
              <a:ext uri="{FF2B5EF4-FFF2-40B4-BE49-F238E27FC236}">
                <a16:creationId xmlns:a16="http://schemas.microsoft.com/office/drawing/2014/main" id="{E0B13182-816A-5644-B9D4-1546681A38E4}"/>
              </a:ext>
            </a:extLst>
          </p:cNvPr>
          <p:cNvSpPr txBox="1">
            <a:spLocks noChangeArrowheads="1"/>
          </p:cNvSpPr>
          <p:nvPr/>
        </p:nvSpPr>
        <p:spPr bwMode="auto">
          <a:xfrm>
            <a:off x="7350125" y="1981200"/>
            <a:ext cx="12620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Chủ Đề</a:t>
            </a:r>
            <a:endParaRPr lang="en-US">
              <a:cs typeface="Arial" charset="0"/>
            </a:endParaRPr>
          </a:p>
        </p:txBody>
      </p:sp>
      <p:sp>
        <p:nvSpPr>
          <p:cNvPr id="9249" name="Text Box 33">
            <a:extLst>
              <a:ext uri="{FF2B5EF4-FFF2-40B4-BE49-F238E27FC236}">
                <a16:creationId xmlns:a16="http://schemas.microsoft.com/office/drawing/2014/main" id="{619508B5-B55B-6A41-AC58-6896B99C864F}"/>
              </a:ext>
            </a:extLst>
          </p:cNvPr>
          <p:cNvSpPr txBox="1">
            <a:spLocks noChangeArrowheads="1"/>
          </p:cNvSpPr>
          <p:nvPr/>
        </p:nvSpPr>
        <p:spPr bwMode="auto">
          <a:xfrm>
            <a:off x="222250" y="6248400"/>
            <a:ext cx="156845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cs typeface="Arial" charset="0"/>
              </a:rPr>
              <a:t>Ưu Điểm:</a:t>
            </a:r>
          </a:p>
        </p:txBody>
      </p:sp>
      <p:sp>
        <p:nvSpPr>
          <p:cNvPr id="9250" name="Text Box 34">
            <a:extLst>
              <a:ext uri="{FF2B5EF4-FFF2-40B4-BE49-F238E27FC236}">
                <a16:creationId xmlns:a16="http://schemas.microsoft.com/office/drawing/2014/main" id="{9386A40A-9B5B-0849-AE40-E2A98C242E46}"/>
              </a:ext>
            </a:extLst>
          </p:cNvPr>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a:t>
            </a:r>
          </a:p>
        </p:txBody>
      </p:sp>
      <p:sp>
        <p:nvSpPr>
          <p:cNvPr id="9251" name="Text Box 35">
            <a:extLst>
              <a:ext uri="{FF2B5EF4-FFF2-40B4-BE49-F238E27FC236}">
                <a16:creationId xmlns:a16="http://schemas.microsoft.com/office/drawing/2014/main" id="{E987C267-4EE6-0D44-8C33-C675AA7D45DD}"/>
              </a:ext>
            </a:extLst>
          </p:cNvPr>
          <p:cNvSpPr txBox="1">
            <a:spLocks noChangeArrowheads="1"/>
          </p:cNvSpPr>
          <p:nvPr/>
        </p:nvSpPr>
        <p:spPr bwMode="auto">
          <a:xfrm>
            <a:off x="7010400" y="3495675"/>
            <a:ext cx="18288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cs typeface="Arial" panose="020B0604020202020204" pitchFamily="34" charset="0"/>
              </a:rPr>
              <a:t>YBG</a:t>
            </a:r>
            <a:endParaRPr lang="en-US" altLang="en-US">
              <a:cs typeface="Arial" panose="020B0604020202020204" pitchFamily="34" charset="0"/>
            </a:endParaRPr>
          </a:p>
        </p:txBody>
      </p:sp>
      <p:sp>
        <p:nvSpPr>
          <p:cNvPr id="9252" name="Text Box 36">
            <a:extLst>
              <a:ext uri="{FF2B5EF4-FFF2-40B4-BE49-F238E27FC236}">
                <a16:creationId xmlns:a16="http://schemas.microsoft.com/office/drawing/2014/main" id="{6BEFCD86-2152-9C43-A3D7-E172488B976E}"/>
              </a:ext>
            </a:extLst>
          </p:cNvPr>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III</a:t>
            </a:r>
          </a:p>
        </p:txBody>
      </p:sp>
      <p:sp>
        <p:nvSpPr>
          <p:cNvPr id="9253" name="AutoShape 37">
            <a:extLst>
              <a:ext uri="{FF2B5EF4-FFF2-40B4-BE49-F238E27FC236}">
                <a16:creationId xmlns:a16="http://schemas.microsoft.com/office/drawing/2014/main" id="{66504C1E-3528-7548-A054-B4A502EACCD6}"/>
              </a:ext>
            </a:extLst>
          </p:cNvPr>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54" name="Text Box 38">
            <a:extLst>
              <a:ext uri="{FF2B5EF4-FFF2-40B4-BE49-F238E27FC236}">
                <a16:creationId xmlns:a16="http://schemas.microsoft.com/office/drawing/2014/main" id="{E7C8093C-6586-F447-90D1-9C9B230FA8A3}"/>
              </a:ext>
            </a:extLst>
          </p:cNvPr>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cs typeface="Arial" panose="020B0604020202020204" pitchFamily="34" charset="0"/>
              </a:rPr>
              <a:t>II</a:t>
            </a:r>
          </a:p>
        </p:txBody>
      </p:sp>
      <p:sp>
        <p:nvSpPr>
          <p:cNvPr id="9255" name="AutoShape 39">
            <a:extLst>
              <a:ext uri="{FF2B5EF4-FFF2-40B4-BE49-F238E27FC236}">
                <a16:creationId xmlns:a16="http://schemas.microsoft.com/office/drawing/2014/main" id="{D6AC20D5-BB9A-0147-933E-C64AC7ABDAF6}"/>
              </a:ext>
            </a:extLst>
          </p:cNvPr>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56" name="Text Box 40">
            <a:extLst>
              <a:ext uri="{FF2B5EF4-FFF2-40B4-BE49-F238E27FC236}">
                <a16:creationId xmlns:a16="http://schemas.microsoft.com/office/drawing/2014/main" id="{034EE04E-6D34-654E-AC86-C4E688C54B02}"/>
              </a:ext>
            </a:extLst>
          </p:cNvPr>
          <p:cNvSpPr txBox="1">
            <a:spLocks noChangeArrowheads="1"/>
          </p:cNvSpPr>
          <p:nvPr/>
        </p:nvSpPr>
        <p:spPr bwMode="auto">
          <a:xfrm>
            <a:off x="2382838" y="6248400"/>
            <a:ext cx="14509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Rõ Ràng</a:t>
            </a:r>
          </a:p>
        </p:txBody>
      </p:sp>
      <p:sp>
        <p:nvSpPr>
          <p:cNvPr id="9258" name="Text Box 42">
            <a:extLst>
              <a:ext uri="{FF2B5EF4-FFF2-40B4-BE49-F238E27FC236}">
                <a16:creationId xmlns:a16="http://schemas.microsoft.com/office/drawing/2014/main" id="{E9FB7261-BAB5-DB4A-A924-F04563308A65}"/>
              </a:ext>
            </a:extLst>
          </p:cNvPr>
          <p:cNvSpPr txBox="1">
            <a:spLocks noChangeArrowheads="1"/>
          </p:cNvSpPr>
          <p:nvPr/>
        </p:nvSpPr>
        <p:spPr bwMode="auto">
          <a:xfrm>
            <a:off x="4711700" y="6248400"/>
            <a:ext cx="139858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cs typeface="Arial" charset="0"/>
              </a:rPr>
              <a:t>Hấp dẫn</a:t>
            </a:r>
          </a:p>
        </p:txBody>
      </p:sp>
      <p:sp>
        <p:nvSpPr>
          <p:cNvPr id="9259" name="Text Box 43">
            <a:extLst>
              <a:ext uri="{FF2B5EF4-FFF2-40B4-BE49-F238E27FC236}">
                <a16:creationId xmlns:a16="http://schemas.microsoft.com/office/drawing/2014/main" id="{35330AB8-DD8D-514C-BF9F-2AB0A2910F94}"/>
              </a:ext>
            </a:extLst>
          </p:cNvPr>
          <p:cNvSpPr txBox="1">
            <a:spLocks noChangeArrowheads="1"/>
          </p:cNvSpPr>
          <p:nvPr/>
        </p:nvSpPr>
        <p:spPr bwMode="auto">
          <a:xfrm>
            <a:off x="7235825" y="6248400"/>
            <a:ext cx="13970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cs typeface="Arial" charset="0"/>
              </a:rPr>
              <a:t>Đa dạng</a:t>
            </a:r>
          </a:p>
        </p:txBody>
      </p:sp>
      <p:sp>
        <p:nvSpPr>
          <p:cNvPr id="9260" name="Text Box 44">
            <a:extLst>
              <a:ext uri="{FF2B5EF4-FFF2-40B4-BE49-F238E27FC236}">
                <a16:creationId xmlns:a16="http://schemas.microsoft.com/office/drawing/2014/main" id="{175AACE6-5B63-3D4E-9CAC-E082300CC96D}"/>
              </a:ext>
            </a:extLst>
          </p:cNvPr>
          <p:cNvSpPr txBox="1">
            <a:spLocks noChangeArrowheads="1"/>
          </p:cNvSpPr>
          <p:nvPr/>
        </p:nvSpPr>
        <p:spPr bwMode="auto">
          <a:xfrm>
            <a:off x="6934200" y="5410200"/>
            <a:ext cx="21113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cs typeface="Arial" charset="0"/>
              </a:rPr>
              <a:t>Nhắc lại YBG</a:t>
            </a:r>
            <a:endParaRPr lang="en-US">
              <a:cs typeface="Arial" charset="0"/>
            </a:endParaRPr>
          </a:p>
        </p:txBody>
      </p:sp>
      <p:sp>
        <p:nvSpPr>
          <p:cNvPr id="9261" name="Line 45">
            <a:extLst>
              <a:ext uri="{FF2B5EF4-FFF2-40B4-BE49-F238E27FC236}">
                <a16:creationId xmlns:a16="http://schemas.microsoft.com/office/drawing/2014/main" id="{41C7BF0E-304C-D941-B1CE-0B6F732BA20B}"/>
              </a:ext>
            </a:extLst>
          </p:cNvPr>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2" name="Line 46">
            <a:extLst>
              <a:ext uri="{FF2B5EF4-FFF2-40B4-BE49-F238E27FC236}">
                <a16:creationId xmlns:a16="http://schemas.microsoft.com/office/drawing/2014/main" id="{0FF5DE27-6496-354C-97E9-3EE20A36D714}"/>
              </a:ext>
            </a:extLst>
          </p:cNvPr>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3" name="Line 47">
            <a:extLst>
              <a:ext uri="{FF2B5EF4-FFF2-40B4-BE49-F238E27FC236}">
                <a16:creationId xmlns:a16="http://schemas.microsoft.com/office/drawing/2014/main" id="{3935BBBF-8492-B44C-A4B4-ECC65EBA5062}"/>
              </a:ext>
            </a:extLst>
          </p:cNvPr>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4" name="Line 48">
            <a:extLst>
              <a:ext uri="{FF2B5EF4-FFF2-40B4-BE49-F238E27FC236}">
                <a16:creationId xmlns:a16="http://schemas.microsoft.com/office/drawing/2014/main" id="{C4F64FCB-F749-1F4A-9388-068E46016AE5}"/>
              </a:ext>
            </a:extLst>
          </p:cNvPr>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5" name="Line 49">
            <a:extLst>
              <a:ext uri="{FF2B5EF4-FFF2-40B4-BE49-F238E27FC236}">
                <a16:creationId xmlns:a16="http://schemas.microsoft.com/office/drawing/2014/main" id="{6029498C-194E-0840-9269-E86A7F24DD2E}"/>
              </a:ext>
            </a:extLst>
          </p:cNvPr>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6" name="Line 50">
            <a:extLst>
              <a:ext uri="{FF2B5EF4-FFF2-40B4-BE49-F238E27FC236}">
                <a16:creationId xmlns:a16="http://schemas.microsoft.com/office/drawing/2014/main" id="{5C9F27E1-85F9-1F43-BD96-46924A9D9AAA}"/>
              </a:ext>
            </a:extLst>
          </p:cNvPr>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7" name="Line 51">
            <a:extLst>
              <a:ext uri="{FF2B5EF4-FFF2-40B4-BE49-F238E27FC236}">
                <a16:creationId xmlns:a16="http://schemas.microsoft.com/office/drawing/2014/main" id="{C97E8BB3-73CB-9D4D-9ADA-F3FBAA72CF55}"/>
              </a:ext>
            </a:extLst>
          </p:cNvPr>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8" name="Line 52">
            <a:extLst>
              <a:ext uri="{FF2B5EF4-FFF2-40B4-BE49-F238E27FC236}">
                <a16:creationId xmlns:a16="http://schemas.microsoft.com/office/drawing/2014/main" id="{9F265BDA-AC62-1F47-9B5C-4AE66324BA74}"/>
              </a:ext>
            </a:extLst>
          </p:cNvPr>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69" name="Line 53">
            <a:extLst>
              <a:ext uri="{FF2B5EF4-FFF2-40B4-BE49-F238E27FC236}">
                <a16:creationId xmlns:a16="http://schemas.microsoft.com/office/drawing/2014/main" id="{FA332E09-447B-6B41-8727-53C3702FABA3}"/>
              </a:ext>
            </a:extLst>
          </p:cNvPr>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236"/>
                                        </p:tgtEl>
                                        <p:attrNameLst>
                                          <p:attrName>style.visibility</p:attrName>
                                        </p:attrNameLst>
                                      </p:cBhvr>
                                      <p:to>
                                        <p:strVal val="visible"/>
                                      </p:to>
                                    </p:set>
                                    <p:anim calcmode="lin" valueType="num">
                                      <p:cBhvr>
                                        <p:cTn id="33" dur="500" fill="hold"/>
                                        <p:tgtEl>
                                          <p:spTgt spid="9236"/>
                                        </p:tgtEl>
                                        <p:attrNameLst>
                                          <p:attrName>ppt_w</p:attrName>
                                        </p:attrNameLst>
                                      </p:cBhvr>
                                      <p:tavLst>
                                        <p:tav tm="0">
                                          <p:val>
                                            <p:fltVal val="0"/>
                                          </p:val>
                                        </p:tav>
                                        <p:tav tm="100000">
                                          <p:val>
                                            <p:strVal val="#ppt_w"/>
                                          </p:val>
                                        </p:tav>
                                      </p:tavLst>
                                    </p:anim>
                                    <p:anim calcmode="lin" valueType="num">
                                      <p:cBhvr>
                                        <p:cTn id="34" dur="500" fill="hold"/>
                                        <p:tgtEl>
                                          <p:spTgt spid="923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9237"/>
                                        </p:tgtEl>
                                        <p:attrNameLst>
                                          <p:attrName>style.visibility</p:attrName>
                                        </p:attrNameLst>
                                      </p:cBhvr>
                                      <p:to>
                                        <p:strVal val="visible"/>
                                      </p:to>
                                    </p:set>
                                    <p:anim calcmode="lin" valueType="num">
                                      <p:cBhvr>
                                        <p:cTn id="38" dur="500" fill="hold"/>
                                        <p:tgtEl>
                                          <p:spTgt spid="9237"/>
                                        </p:tgtEl>
                                        <p:attrNameLst>
                                          <p:attrName>ppt_w</p:attrName>
                                        </p:attrNameLst>
                                      </p:cBhvr>
                                      <p:tavLst>
                                        <p:tav tm="0">
                                          <p:val>
                                            <p:fltVal val="0"/>
                                          </p:val>
                                        </p:tav>
                                        <p:tav tm="100000">
                                          <p:val>
                                            <p:strVal val="#ppt_w"/>
                                          </p:val>
                                        </p:tav>
                                      </p:tavLst>
                                    </p:anim>
                                    <p:anim calcmode="lin" valueType="num">
                                      <p:cBhvr>
                                        <p:cTn id="39" dur="500" fill="hold"/>
                                        <p:tgtEl>
                                          <p:spTgt spid="9237"/>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000"/>
                            </p:stCondLst>
                            <p:childTnLst>
                              <p:par>
                                <p:cTn id="41" presetID="17" presetClass="entr" presetSubtype="10" fill="hold" grpId="0" nodeType="afterEffect">
                                  <p:stCondLst>
                                    <p:cond delay="0"/>
                                  </p:stCondLst>
                                  <p:childTnLst>
                                    <p:set>
                                      <p:cBhvr>
                                        <p:cTn id="42" dur="1" fill="hold">
                                          <p:stCondLst>
                                            <p:cond delay="0"/>
                                          </p:stCondLst>
                                        </p:cTn>
                                        <p:tgtEl>
                                          <p:spTgt spid="9238"/>
                                        </p:tgtEl>
                                        <p:attrNameLst>
                                          <p:attrName>style.visibility</p:attrName>
                                        </p:attrNameLst>
                                      </p:cBhvr>
                                      <p:to>
                                        <p:strVal val="visible"/>
                                      </p:to>
                                    </p:set>
                                    <p:anim calcmode="lin" valueType="num">
                                      <p:cBhvr>
                                        <p:cTn id="43" dur="500" fill="hold"/>
                                        <p:tgtEl>
                                          <p:spTgt spid="9238"/>
                                        </p:tgtEl>
                                        <p:attrNameLst>
                                          <p:attrName>ppt_w</p:attrName>
                                        </p:attrNameLst>
                                      </p:cBhvr>
                                      <p:tavLst>
                                        <p:tav tm="0">
                                          <p:val>
                                            <p:fltVal val="0"/>
                                          </p:val>
                                        </p:tav>
                                        <p:tav tm="100000">
                                          <p:val>
                                            <p:strVal val="#ppt_w"/>
                                          </p:val>
                                        </p:tav>
                                      </p:tavLst>
                                    </p:anim>
                                    <p:anim calcmode="lin" valueType="num">
                                      <p:cBhvr>
                                        <p:cTn id="44"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9233"/>
                                        </p:tgtEl>
                                        <p:attrNameLst>
                                          <p:attrName>style.visibility</p:attrName>
                                        </p:attrNameLst>
                                      </p:cBhvr>
                                      <p:to>
                                        <p:strVal val="visible"/>
                                      </p:to>
                                    </p:set>
                                    <p:anim calcmode="lin" valueType="num">
                                      <p:cBhvr>
                                        <p:cTn id="49" dur="500" fill="hold"/>
                                        <p:tgtEl>
                                          <p:spTgt spid="9233"/>
                                        </p:tgtEl>
                                        <p:attrNameLst>
                                          <p:attrName>ppt_w</p:attrName>
                                        </p:attrNameLst>
                                      </p:cBhvr>
                                      <p:tavLst>
                                        <p:tav tm="0">
                                          <p:val>
                                            <p:fltVal val="0"/>
                                          </p:val>
                                        </p:tav>
                                        <p:tav tm="100000">
                                          <p:val>
                                            <p:strVal val="#ppt_w"/>
                                          </p:val>
                                        </p:tav>
                                      </p:tavLst>
                                    </p:anim>
                                    <p:anim calcmode="lin" valueType="num">
                                      <p:cBhvr>
                                        <p:cTn id="50"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9246"/>
                                        </p:tgtEl>
                                        <p:attrNameLst>
                                          <p:attrName>style.visibility</p:attrName>
                                        </p:attrNameLst>
                                      </p:cBhvr>
                                      <p:to>
                                        <p:strVal val="visible"/>
                                      </p:to>
                                    </p:set>
                                    <p:anim calcmode="lin" valueType="num">
                                      <p:cBhvr>
                                        <p:cTn id="55" dur="500" fill="hold"/>
                                        <p:tgtEl>
                                          <p:spTgt spid="9246"/>
                                        </p:tgtEl>
                                        <p:attrNameLst>
                                          <p:attrName>ppt_w</p:attrName>
                                        </p:attrNameLst>
                                      </p:cBhvr>
                                      <p:tavLst>
                                        <p:tav tm="0">
                                          <p:val>
                                            <p:fltVal val="0"/>
                                          </p:val>
                                        </p:tav>
                                        <p:tav tm="100000">
                                          <p:val>
                                            <p:strVal val="#ppt_w"/>
                                          </p:val>
                                        </p:tav>
                                      </p:tavLst>
                                    </p:anim>
                                    <p:anim calcmode="lin" valueType="num">
                                      <p:cBhvr>
                                        <p:cTn id="56"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9240"/>
                                        </p:tgtEl>
                                        <p:attrNameLst>
                                          <p:attrName>style.visibility</p:attrName>
                                        </p:attrNameLst>
                                      </p:cBhvr>
                                      <p:to>
                                        <p:strVal val="visible"/>
                                      </p:to>
                                    </p:set>
                                    <p:anim calcmode="lin" valueType="num">
                                      <p:cBhvr>
                                        <p:cTn id="61" dur="500" fill="hold"/>
                                        <p:tgtEl>
                                          <p:spTgt spid="9240"/>
                                        </p:tgtEl>
                                        <p:attrNameLst>
                                          <p:attrName>ppt_w</p:attrName>
                                        </p:attrNameLst>
                                      </p:cBhvr>
                                      <p:tavLst>
                                        <p:tav tm="0">
                                          <p:val>
                                            <p:fltVal val="0"/>
                                          </p:val>
                                        </p:tav>
                                        <p:tav tm="100000">
                                          <p:val>
                                            <p:strVal val="#ppt_w"/>
                                          </p:val>
                                        </p:tav>
                                      </p:tavLst>
                                    </p:anim>
                                    <p:anim calcmode="lin" valueType="num">
                                      <p:cBhvr>
                                        <p:cTn id="62"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41"/>
                                        </p:tgtEl>
                                        <p:attrNameLst>
                                          <p:attrName>style.visibility</p:attrName>
                                        </p:attrNameLst>
                                      </p:cBhvr>
                                      <p:to>
                                        <p:strVal val="visible"/>
                                      </p:to>
                                    </p:set>
                                    <p:anim calcmode="lin" valueType="num">
                                      <p:cBhvr>
                                        <p:cTn id="67" dur="500" fill="hold"/>
                                        <p:tgtEl>
                                          <p:spTgt spid="9241"/>
                                        </p:tgtEl>
                                        <p:attrNameLst>
                                          <p:attrName>ppt_w</p:attrName>
                                        </p:attrNameLst>
                                      </p:cBhvr>
                                      <p:tavLst>
                                        <p:tav tm="0">
                                          <p:val>
                                            <p:fltVal val="0"/>
                                          </p:val>
                                        </p:tav>
                                        <p:tav tm="100000">
                                          <p:val>
                                            <p:strVal val="#ppt_w"/>
                                          </p:val>
                                        </p:tav>
                                      </p:tavLst>
                                    </p:anim>
                                    <p:anim calcmode="lin" valueType="num">
                                      <p:cBhvr>
                                        <p:cTn id="68"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3"/>
                                        </p:tgtEl>
                                        <p:attrNameLst>
                                          <p:attrName>style.visibility</p:attrName>
                                        </p:attrNameLst>
                                      </p:cBhvr>
                                      <p:to>
                                        <p:strVal val="visible"/>
                                      </p:to>
                                    </p:set>
                                    <p:anim calcmode="lin" valueType="num">
                                      <p:cBhvr>
                                        <p:cTn id="73" dur="500" fill="hold"/>
                                        <p:tgtEl>
                                          <p:spTgt spid="9243"/>
                                        </p:tgtEl>
                                        <p:attrNameLst>
                                          <p:attrName>ppt_w</p:attrName>
                                        </p:attrNameLst>
                                      </p:cBhvr>
                                      <p:tavLst>
                                        <p:tav tm="0">
                                          <p:val>
                                            <p:fltVal val="0"/>
                                          </p:val>
                                        </p:tav>
                                        <p:tav tm="100000">
                                          <p:val>
                                            <p:strVal val="#ppt_w"/>
                                          </p:val>
                                        </p:tav>
                                      </p:tavLst>
                                    </p:anim>
                                    <p:anim calcmode="lin" valueType="num">
                                      <p:cBhvr>
                                        <p:cTn id="74" dur="500" fill="hold"/>
                                        <p:tgtEl>
                                          <p:spTgt spid="9243"/>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500"/>
                            </p:stCondLst>
                            <p:childTnLst>
                              <p:par>
                                <p:cTn id="76" presetID="17" presetClass="entr" presetSubtype="10" fill="hold" grpId="0" nodeType="afterEffect">
                                  <p:stCondLst>
                                    <p:cond delay="0"/>
                                  </p:stCondLst>
                                  <p:childTnLst>
                                    <p:set>
                                      <p:cBhvr>
                                        <p:cTn id="77" dur="1" fill="hold">
                                          <p:stCondLst>
                                            <p:cond delay="0"/>
                                          </p:stCondLst>
                                        </p:cTn>
                                        <p:tgtEl>
                                          <p:spTgt spid="9244"/>
                                        </p:tgtEl>
                                        <p:attrNameLst>
                                          <p:attrName>style.visibility</p:attrName>
                                        </p:attrNameLst>
                                      </p:cBhvr>
                                      <p:to>
                                        <p:strVal val="visible"/>
                                      </p:to>
                                    </p:set>
                                    <p:anim calcmode="lin" valueType="num">
                                      <p:cBhvr>
                                        <p:cTn id="78" dur="500" fill="hold"/>
                                        <p:tgtEl>
                                          <p:spTgt spid="9244"/>
                                        </p:tgtEl>
                                        <p:attrNameLst>
                                          <p:attrName>ppt_w</p:attrName>
                                        </p:attrNameLst>
                                      </p:cBhvr>
                                      <p:tavLst>
                                        <p:tav tm="0">
                                          <p:val>
                                            <p:fltVal val="0"/>
                                          </p:val>
                                        </p:tav>
                                        <p:tav tm="100000">
                                          <p:val>
                                            <p:strVal val="#ppt_w"/>
                                          </p:val>
                                        </p:tav>
                                      </p:tavLst>
                                    </p:anim>
                                    <p:anim calcmode="lin" valueType="num">
                                      <p:cBhvr>
                                        <p:cTn id="79" dur="500" fill="hold"/>
                                        <p:tgtEl>
                                          <p:spTgt spid="9244"/>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1000"/>
                            </p:stCondLst>
                            <p:childTnLst>
                              <p:par>
                                <p:cTn id="81" presetID="17" presetClass="entr" presetSubtype="10" fill="hold" grpId="0" nodeType="afterEffect">
                                  <p:stCondLst>
                                    <p:cond delay="0"/>
                                  </p:stCondLst>
                                  <p:childTnLst>
                                    <p:set>
                                      <p:cBhvr>
                                        <p:cTn id="82" dur="1" fill="hold">
                                          <p:stCondLst>
                                            <p:cond delay="0"/>
                                          </p:stCondLst>
                                        </p:cTn>
                                        <p:tgtEl>
                                          <p:spTgt spid="9245"/>
                                        </p:tgtEl>
                                        <p:attrNameLst>
                                          <p:attrName>style.visibility</p:attrName>
                                        </p:attrNameLst>
                                      </p:cBhvr>
                                      <p:to>
                                        <p:strVal val="visible"/>
                                      </p:to>
                                    </p:set>
                                    <p:anim calcmode="lin" valueType="num">
                                      <p:cBhvr>
                                        <p:cTn id="83" dur="500" fill="hold"/>
                                        <p:tgtEl>
                                          <p:spTgt spid="9245"/>
                                        </p:tgtEl>
                                        <p:attrNameLst>
                                          <p:attrName>ppt_w</p:attrName>
                                        </p:attrNameLst>
                                      </p:cBhvr>
                                      <p:tavLst>
                                        <p:tav tm="0">
                                          <p:val>
                                            <p:fltVal val="0"/>
                                          </p:val>
                                        </p:tav>
                                        <p:tav tm="100000">
                                          <p:val>
                                            <p:strVal val="#ppt_w"/>
                                          </p:val>
                                        </p:tav>
                                      </p:tavLst>
                                    </p:anim>
                                    <p:anim calcmode="lin" valueType="num">
                                      <p:cBhvr>
                                        <p:cTn id="84"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9242"/>
                                        </p:tgtEl>
                                        <p:attrNameLst>
                                          <p:attrName>style.visibility</p:attrName>
                                        </p:attrNameLst>
                                      </p:cBhvr>
                                      <p:to>
                                        <p:strVal val="visible"/>
                                      </p:to>
                                    </p:set>
                                    <p:anim calcmode="lin" valueType="num">
                                      <p:cBhvr>
                                        <p:cTn id="89" dur="500" fill="hold"/>
                                        <p:tgtEl>
                                          <p:spTgt spid="9242"/>
                                        </p:tgtEl>
                                        <p:attrNameLst>
                                          <p:attrName>ppt_w</p:attrName>
                                        </p:attrNameLst>
                                      </p:cBhvr>
                                      <p:tavLst>
                                        <p:tav tm="0">
                                          <p:val>
                                            <p:fltVal val="0"/>
                                          </p:val>
                                        </p:tav>
                                        <p:tav tm="100000">
                                          <p:val>
                                            <p:strVal val="#ppt_w"/>
                                          </p:val>
                                        </p:tav>
                                      </p:tavLst>
                                    </p:anim>
                                    <p:anim calcmode="lin" valueType="num">
                                      <p:cBhvr>
                                        <p:cTn id="90"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0" fill="hold" nodeType="clickEffect">
                                  <p:stCondLst>
                                    <p:cond delay="0"/>
                                  </p:stCondLst>
                                  <p:childTnLst>
                                    <p:set>
                                      <p:cBhvr>
                                        <p:cTn id="94" dur="1" fill="hold">
                                          <p:stCondLst>
                                            <p:cond delay="0"/>
                                          </p:stCondLst>
                                        </p:cTn>
                                        <p:tgtEl>
                                          <p:spTgt spid="9239"/>
                                        </p:tgtEl>
                                        <p:attrNameLst>
                                          <p:attrName>style.visibility</p:attrName>
                                        </p:attrNameLst>
                                      </p:cBhvr>
                                      <p:to>
                                        <p:strVal val="visible"/>
                                      </p:to>
                                    </p:set>
                                    <p:anim calcmode="lin" valueType="num">
                                      <p:cBhvr>
                                        <p:cTn id="95" dur="500" fill="hold"/>
                                        <p:tgtEl>
                                          <p:spTgt spid="9239"/>
                                        </p:tgtEl>
                                        <p:attrNameLst>
                                          <p:attrName>ppt_w</p:attrName>
                                        </p:attrNameLst>
                                      </p:cBhvr>
                                      <p:tavLst>
                                        <p:tav tm="0">
                                          <p:val>
                                            <p:fltVal val="0"/>
                                          </p:val>
                                        </p:tav>
                                        <p:tav tm="100000">
                                          <p:val>
                                            <p:strVal val="#ppt_w"/>
                                          </p:val>
                                        </p:tav>
                                      </p:tavLst>
                                    </p:anim>
                                    <p:anim calcmode="lin" valueType="num">
                                      <p:cBhvr>
                                        <p:cTn id="9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9247"/>
                                        </p:tgtEl>
                                        <p:attrNameLst>
                                          <p:attrName>style.visibility</p:attrName>
                                        </p:attrNameLst>
                                      </p:cBhvr>
                                      <p:to>
                                        <p:strVal val="visible"/>
                                      </p:to>
                                    </p:set>
                                    <p:anim calcmode="lin" valueType="num">
                                      <p:cBhvr>
                                        <p:cTn id="101" dur="500" fill="hold"/>
                                        <p:tgtEl>
                                          <p:spTgt spid="9247"/>
                                        </p:tgtEl>
                                        <p:attrNameLst>
                                          <p:attrName>ppt_w</p:attrName>
                                        </p:attrNameLst>
                                      </p:cBhvr>
                                      <p:tavLst>
                                        <p:tav tm="0">
                                          <p:val>
                                            <p:fltVal val="0"/>
                                          </p:val>
                                        </p:tav>
                                        <p:tav tm="100000">
                                          <p:val>
                                            <p:strVal val="#ppt_w"/>
                                          </p:val>
                                        </p:tav>
                                      </p:tavLst>
                                    </p:anim>
                                    <p:anim calcmode="lin" valueType="num">
                                      <p:cBhvr>
                                        <p:cTn id="102"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9248"/>
                                        </p:tgtEl>
                                        <p:attrNameLst>
                                          <p:attrName>style.visibility</p:attrName>
                                        </p:attrNameLst>
                                      </p:cBhvr>
                                      <p:to>
                                        <p:strVal val="visible"/>
                                      </p:to>
                                    </p:set>
                                    <p:anim calcmode="lin" valueType="num">
                                      <p:cBhvr>
                                        <p:cTn id="107" dur="500" fill="hold"/>
                                        <p:tgtEl>
                                          <p:spTgt spid="9248"/>
                                        </p:tgtEl>
                                        <p:attrNameLst>
                                          <p:attrName>ppt_w</p:attrName>
                                        </p:attrNameLst>
                                      </p:cBhvr>
                                      <p:tavLst>
                                        <p:tav tm="0">
                                          <p:val>
                                            <p:fltVal val="0"/>
                                          </p:val>
                                        </p:tav>
                                        <p:tav tm="100000">
                                          <p:val>
                                            <p:strVal val="#ppt_w"/>
                                          </p:val>
                                        </p:tav>
                                      </p:tavLst>
                                    </p:anim>
                                    <p:anim calcmode="lin" valueType="num">
                                      <p:cBhvr>
                                        <p:cTn id="108" dur="500" fill="hold"/>
                                        <p:tgtEl>
                                          <p:spTgt spid="9248"/>
                                        </p:tgtEl>
                                        <p:attrNameLst>
                                          <p:attrName>ppt_h</p:attrName>
                                        </p:attrNameLst>
                                      </p:cBhvr>
                                      <p:tavLst>
                                        <p:tav tm="0">
                                          <p:val>
                                            <p:strVal val="#ppt_h"/>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9250"/>
                                        </p:tgtEl>
                                        <p:attrNameLst>
                                          <p:attrName>style.visibility</p:attrName>
                                        </p:attrNameLst>
                                      </p:cBhvr>
                                      <p:to>
                                        <p:strVal val="visible"/>
                                      </p:to>
                                    </p:set>
                                    <p:anim calcmode="lin" valueType="num">
                                      <p:cBhvr>
                                        <p:cTn id="113" dur="500" fill="hold"/>
                                        <p:tgtEl>
                                          <p:spTgt spid="9250"/>
                                        </p:tgtEl>
                                        <p:attrNameLst>
                                          <p:attrName>ppt_w</p:attrName>
                                        </p:attrNameLst>
                                      </p:cBhvr>
                                      <p:tavLst>
                                        <p:tav tm="0">
                                          <p:val>
                                            <p:fltVal val="0"/>
                                          </p:val>
                                        </p:tav>
                                        <p:tav tm="100000">
                                          <p:val>
                                            <p:strVal val="#ppt_w"/>
                                          </p:val>
                                        </p:tav>
                                      </p:tavLst>
                                    </p:anim>
                                    <p:anim calcmode="lin" valueType="num">
                                      <p:cBhvr>
                                        <p:cTn id="114" dur="500" fill="hold"/>
                                        <p:tgtEl>
                                          <p:spTgt spid="9250"/>
                                        </p:tgtEl>
                                        <p:attrNameLst>
                                          <p:attrName>ppt_h</p:attrName>
                                        </p:attrNameLst>
                                      </p:cBhvr>
                                      <p:tavLst>
                                        <p:tav tm="0">
                                          <p:val>
                                            <p:strVal val="#ppt_h"/>
                                          </p:val>
                                        </p:tav>
                                        <p:tav tm="100000">
                                          <p:val>
                                            <p:strVal val="#ppt_h"/>
                                          </p:val>
                                        </p:tav>
                                      </p:tavLst>
                                    </p:anim>
                                  </p:childTnLst>
                                </p:cTn>
                              </p:par>
                            </p:childTnLst>
                          </p:cTn>
                        </p:par>
                        <p:par>
                          <p:cTn id="115" fill="hold" nodeType="afterGroup">
                            <p:stCondLst>
                              <p:cond delay="500"/>
                            </p:stCondLst>
                            <p:childTnLst>
                              <p:par>
                                <p:cTn id="116" presetID="17" presetClass="entr" presetSubtype="10" fill="hold" grpId="0" nodeType="afterEffect">
                                  <p:stCondLst>
                                    <p:cond delay="0"/>
                                  </p:stCondLst>
                                  <p:childTnLst>
                                    <p:set>
                                      <p:cBhvr>
                                        <p:cTn id="117" dur="1" fill="hold">
                                          <p:stCondLst>
                                            <p:cond delay="0"/>
                                          </p:stCondLst>
                                        </p:cTn>
                                        <p:tgtEl>
                                          <p:spTgt spid="9251"/>
                                        </p:tgtEl>
                                        <p:attrNameLst>
                                          <p:attrName>style.visibility</p:attrName>
                                        </p:attrNameLst>
                                      </p:cBhvr>
                                      <p:to>
                                        <p:strVal val="visible"/>
                                      </p:to>
                                    </p:set>
                                    <p:anim calcmode="lin" valueType="num">
                                      <p:cBhvr>
                                        <p:cTn id="118" dur="500" fill="hold"/>
                                        <p:tgtEl>
                                          <p:spTgt spid="9251"/>
                                        </p:tgtEl>
                                        <p:attrNameLst>
                                          <p:attrName>ppt_w</p:attrName>
                                        </p:attrNameLst>
                                      </p:cBhvr>
                                      <p:tavLst>
                                        <p:tav tm="0">
                                          <p:val>
                                            <p:fltVal val="0"/>
                                          </p:val>
                                        </p:tav>
                                        <p:tav tm="100000">
                                          <p:val>
                                            <p:strVal val="#ppt_w"/>
                                          </p:val>
                                        </p:tav>
                                      </p:tavLst>
                                    </p:anim>
                                    <p:anim calcmode="lin" valueType="num">
                                      <p:cBhvr>
                                        <p:cTn id="119"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9254"/>
                                        </p:tgtEl>
                                        <p:attrNameLst>
                                          <p:attrName>style.visibility</p:attrName>
                                        </p:attrNameLst>
                                      </p:cBhvr>
                                      <p:to>
                                        <p:strVal val="visible"/>
                                      </p:to>
                                    </p:set>
                                    <p:anim calcmode="lin" valueType="num">
                                      <p:cBhvr>
                                        <p:cTn id="124" dur="500" fill="hold"/>
                                        <p:tgtEl>
                                          <p:spTgt spid="9254"/>
                                        </p:tgtEl>
                                        <p:attrNameLst>
                                          <p:attrName>ppt_w</p:attrName>
                                        </p:attrNameLst>
                                      </p:cBhvr>
                                      <p:tavLst>
                                        <p:tav tm="0">
                                          <p:val>
                                            <p:fltVal val="0"/>
                                          </p:val>
                                        </p:tav>
                                        <p:tav tm="100000">
                                          <p:val>
                                            <p:strVal val="#ppt_w"/>
                                          </p:val>
                                        </p:tav>
                                      </p:tavLst>
                                    </p:anim>
                                    <p:anim calcmode="lin" valueType="num">
                                      <p:cBhvr>
                                        <p:cTn id="125" dur="500" fill="hold"/>
                                        <p:tgtEl>
                                          <p:spTgt spid="9254"/>
                                        </p:tgtEl>
                                        <p:attrNameLst>
                                          <p:attrName>ppt_h</p:attrName>
                                        </p:attrNameLst>
                                      </p:cBhvr>
                                      <p:tavLst>
                                        <p:tav tm="0">
                                          <p:val>
                                            <p:strVal val="#ppt_h"/>
                                          </p:val>
                                        </p:tav>
                                        <p:tav tm="100000">
                                          <p:val>
                                            <p:strVal val="#ppt_h"/>
                                          </p:val>
                                        </p:tav>
                                      </p:tavLst>
                                    </p:anim>
                                  </p:childTnLst>
                                </p:cTn>
                              </p:par>
                            </p:childTnLst>
                          </p:cTn>
                        </p:par>
                        <p:par>
                          <p:cTn id="126" fill="hold" nodeType="afterGroup">
                            <p:stCondLst>
                              <p:cond delay="500"/>
                            </p:stCondLst>
                            <p:childTnLst>
                              <p:par>
                                <p:cTn id="127" presetID="17" presetClass="entr" presetSubtype="10" fill="hold" grpId="0" nodeType="afterEffect">
                                  <p:stCondLst>
                                    <p:cond delay="0"/>
                                  </p:stCondLst>
                                  <p:childTnLst>
                                    <p:set>
                                      <p:cBhvr>
                                        <p:cTn id="128" dur="1" fill="hold">
                                          <p:stCondLst>
                                            <p:cond delay="0"/>
                                          </p:stCondLst>
                                        </p:cTn>
                                        <p:tgtEl>
                                          <p:spTgt spid="9252"/>
                                        </p:tgtEl>
                                        <p:attrNameLst>
                                          <p:attrName>style.visibility</p:attrName>
                                        </p:attrNameLst>
                                      </p:cBhvr>
                                      <p:to>
                                        <p:strVal val="visible"/>
                                      </p:to>
                                    </p:set>
                                    <p:anim calcmode="lin" valueType="num">
                                      <p:cBhvr>
                                        <p:cTn id="129" dur="500" fill="hold"/>
                                        <p:tgtEl>
                                          <p:spTgt spid="9252"/>
                                        </p:tgtEl>
                                        <p:attrNameLst>
                                          <p:attrName>ppt_w</p:attrName>
                                        </p:attrNameLst>
                                      </p:cBhvr>
                                      <p:tavLst>
                                        <p:tav tm="0">
                                          <p:val>
                                            <p:fltVal val="0"/>
                                          </p:val>
                                        </p:tav>
                                        <p:tav tm="100000">
                                          <p:val>
                                            <p:strVal val="#ppt_w"/>
                                          </p:val>
                                        </p:tav>
                                      </p:tavLst>
                                    </p:anim>
                                    <p:anim calcmode="lin" valueType="num">
                                      <p:cBhvr>
                                        <p:cTn id="130" dur="500" fill="hold"/>
                                        <p:tgtEl>
                                          <p:spTgt spid="9252"/>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10" fill="hold" grpId="0" nodeType="clickEffect">
                                  <p:stCondLst>
                                    <p:cond delay="0"/>
                                  </p:stCondLst>
                                  <p:childTnLst>
                                    <p:set>
                                      <p:cBhvr>
                                        <p:cTn id="134" dur="1" fill="hold">
                                          <p:stCondLst>
                                            <p:cond delay="0"/>
                                          </p:stCondLst>
                                        </p:cTn>
                                        <p:tgtEl>
                                          <p:spTgt spid="9260"/>
                                        </p:tgtEl>
                                        <p:attrNameLst>
                                          <p:attrName>style.visibility</p:attrName>
                                        </p:attrNameLst>
                                      </p:cBhvr>
                                      <p:to>
                                        <p:strVal val="visible"/>
                                      </p:to>
                                    </p:set>
                                    <p:anim calcmode="lin" valueType="num">
                                      <p:cBhvr>
                                        <p:cTn id="135" dur="500" fill="hold"/>
                                        <p:tgtEl>
                                          <p:spTgt spid="9260"/>
                                        </p:tgtEl>
                                        <p:attrNameLst>
                                          <p:attrName>ppt_w</p:attrName>
                                        </p:attrNameLst>
                                      </p:cBhvr>
                                      <p:tavLst>
                                        <p:tav tm="0">
                                          <p:val>
                                            <p:fltVal val="0"/>
                                          </p:val>
                                        </p:tav>
                                        <p:tav tm="100000">
                                          <p:val>
                                            <p:strVal val="#ppt_w"/>
                                          </p:val>
                                        </p:tav>
                                      </p:tavLst>
                                    </p:anim>
                                    <p:anim calcmode="lin" valueType="num">
                                      <p:cBhvr>
                                        <p:cTn id="136"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7" presetClass="entr" presetSubtype="10" fill="hold" nodeType="clickEffect">
                                  <p:stCondLst>
                                    <p:cond delay="0"/>
                                  </p:stCondLst>
                                  <p:childTnLst>
                                    <p:set>
                                      <p:cBhvr>
                                        <p:cTn id="140" dur="1" fill="hold">
                                          <p:stCondLst>
                                            <p:cond delay="0"/>
                                          </p:stCondLst>
                                        </p:cTn>
                                        <p:tgtEl>
                                          <p:spTgt spid="9255"/>
                                        </p:tgtEl>
                                        <p:attrNameLst>
                                          <p:attrName>style.visibility</p:attrName>
                                        </p:attrNameLst>
                                      </p:cBhvr>
                                      <p:to>
                                        <p:strVal val="visible"/>
                                      </p:to>
                                    </p:set>
                                    <p:anim calcmode="lin" valueType="num">
                                      <p:cBhvr>
                                        <p:cTn id="141" dur="500" fill="hold"/>
                                        <p:tgtEl>
                                          <p:spTgt spid="9255"/>
                                        </p:tgtEl>
                                        <p:attrNameLst>
                                          <p:attrName>ppt_w</p:attrName>
                                        </p:attrNameLst>
                                      </p:cBhvr>
                                      <p:tavLst>
                                        <p:tav tm="0">
                                          <p:val>
                                            <p:fltVal val="0"/>
                                          </p:val>
                                        </p:tav>
                                        <p:tav tm="100000">
                                          <p:val>
                                            <p:strVal val="#ppt_w"/>
                                          </p:val>
                                        </p:tav>
                                      </p:tavLst>
                                    </p:anim>
                                    <p:anim calcmode="lin" valueType="num">
                                      <p:cBhvr>
                                        <p:cTn id="142"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7" presetClass="entr" presetSubtype="10" fill="hold" nodeType="clickEffect">
                                  <p:stCondLst>
                                    <p:cond delay="0"/>
                                  </p:stCondLst>
                                  <p:childTnLst>
                                    <p:set>
                                      <p:cBhvr>
                                        <p:cTn id="146" dur="1" fill="hold">
                                          <p:stCondLst>
                                            <p:cond delay="0"/>
                                          </p:stCondLst>
                                        </p:cTn>
                                        <p:tgtEl>
                                          <p:spTgt spid="9253"/>
                                        </p:tgtEl>
                                        <p:attrNameLst>
                                          <p:attrName>style.visibility</p:attrName>
                                        </p:attrNameLst>
                                      </p:cBhvr>
                                      <p:to>
                                        <p:strVal val="visible"/>
                                      </p:to>
                                    </p:set>
                                    <p:anim calcmode="lin" valueType="num">
                                      <p:cBhvr>
                                        <p:cTn id="147" dur="500" fill="hold"/>
                                        <p:tgtEl>
                                          <p:spTgt spid="9253"/>
                                        </p:tgtEl>
                                        <p:attrNameLst>
                                          <p:attrName>ppt_w</p:attrName>
                                        </p:attrNameLst>
                                      </p:cBhvr>
                                      <p:tavLst>
                                        <p:tav tm="0">
                                          <p:val>
                                            <p:fltVal val="0"/>
                                          </p:val>
                                        </p:tav>
                                        <p:tav tm="100000">
                                          <p:val>
                                            <p:strVal val="#ppt_w"/>
                                          </p:val>
                                        </p:tav>
                                      </p:tavLst>
                                    </p:anim>
                                    <p:anim calcmode="lin" valueType="num">
                                      <p:cBhvr>
                                        <p:cTn id="148"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7" presetClass="entr" presetSubtype="10" fill="hold" grpId="0" nodeType="clickEffect">
                                  <p:stCondLst>
                                    <p:cond delay="0"/>
                                  </p:stCondLst>
                                  <p:childTnLst>
                                    <p:set>
                                      <p:cBhvr>
                                        <p:cTn id="152" dur="1" fill="hold">
                                          <p:stCondLst>
                                            <p:cond delay="0"/>
                                          </p:stCondLst>
                                        </p:cTn>
                                        <p:tgtEl>
                                          <p:spTgt spid="9249"/>
                                        </p:tgtEl>
                                        <p:attrNameLst>
                                          <p:attrName>style.visibility</p:attrName>
                                        </p:attrNameLst>
                                      </p:cBhvr>
                                      <p:to>
                                        <p:strVal val="visible"/>
                                      </p:to>
                                    </p:set>
                                    <p:anim calcmode="lin" valueType="num">
                                      <p:cBhvr>
                                        <p:cTn id="153" dur="500" fill="hold"/>
                                        <p:tgtEl>
                                          <p:spTgt spid="9249"/>
                                        </p:tgtEl>
                                        <p:attrNameLst>
                                          <p:attrName>ppt_w</p:attrName>
                                        </p:attrNameLst>
                                      </p:cBhvr>
                                      <p:tavLst>
                                        <p:tav tm="0">
                                          <p:val>
                                            <p:fltVal val="0"/>
                                          </p:val>
                                        </p:tav>
                                        <p:tav tm="100000">
                                          <p:val>
                                            <p:strVal val="#ppt_w"/>
                                          </p:val>
                                        </p:tav>
                                      </p:tavLst>
                                    </p:anim>
                                    <p:anim calcmode="lin" valueType="num">
                                      <p:cBhvr>
                                        <p:cTn id="154"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7" presetClass="entr" presetSubtype="10" fill="hold" grpId="0" nodeType="clickEffect">
                                  <p:stCondLst>
                                    <p:cond delay="0"/>
                                  </p:stCondLst>
                                  <p:childTnLst>
                                    <p:set>
                                      <p:cBhvr>
                                        <p:cTn id="158" dur="1" fill="hold">
                                          <p:stCondLst>
                                            <p:cond delay="0"/>
                                          </p:stCondLst>
                                        </p:cTn>
                                        <p:tgtEl>
                                          <p:spTgt spid="9256"/>
                                        </p:tgtEl>
                                        <p:attrNameLst>
                                          <p:attrName>style.visibility</p:attrName>
                                        </p:attrNameLst>
                                      </p:cBhvr>
                                      <p:to>
                                        <p:strVal val="visible"/>
                                      </p:to>
                                    </p:set>
                                    <p:anim calcmode="lin" valueType="num">
                                      <p:cBhvr>
                                        <p:cTn id="159" dur="500" fill="hold"/>
                                        <p:tgtEl>
                                          <p:spTgt spid="9256"/>
                                        </p:tgtEl>
                                        <p:attrNameLst>
                                          <p:attrName>ppt_w</p:attrName>
                                        </p:attrNameLst>
                                      </p:cBhvr>
                                      <p:tavLst>
                                        <p:tav tm="0">
                                          <p:val>
                                            <p:fltVal val="0"/>
                                          </p:val>
                                        </p:tav>
                                        <p:tav tm="100000">
                                          <p:val>
                                            <p:strVal val="#ppt_w"/>
                                          </p:val>
                                        </p:tav>
                                      </p:tavLst>
                                    </p:anim>
                                    <p:anim calcmode="lin" valueType="num">
                                      <p:cBhvr>
                                        <p:cTn id="160"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0" presetClass="entr" presetSubtype="0" fill="hold" nodeType="clickEffect">
                                  <p:stCondLst>
                                    <p:cond delay="0"/>
                                  </p:stCondLst>
                                  <p:childTnLst>
                                    <p:set>
                                      <p:cBhvr>
                                        <p:cTn id="164" dur="1" fill="hold">
                                          <p:stCondLst>
                                            <p:cond delay="0"/>
                                          </p:stCondLst>
                                        </p:cTn>
                                        <p:tgtEl>
                                          <p:spTgt spid="9261"/>
                                        </p:tgtEl>
                                        <p:attrNameLst>
                                          <p:attrName>style.visibility</p:attrName>
                                        </p:attrNameLst>
                                      </p:cBhvr>
                                      <p:to>
                                        <p:strVal val="visible"/>
                                      </p:to>
                                    </p:set>
                                    <p:animEffect transition="in" filter="wedge">
                                      <p:cBhvr>
                                        <p:cTn id="165" dur="2000"/>
                                        <p:tgtEl>
                                          <p:spTgt spid="9261"/>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0" presetClass="entr" presetSubtype="0" fill="hold" nodeType="clickEffect">
                                  <p:stCondLst>
                                    <p:cond delay="0"/>
                                  </p:stCondLst>
                                  <p:childTnLst>
                                    <p:set>
                                      <p:cBhvr>
                                        <p:cTn id="169" dur="1" fill="hold">
                                          <p:stCondLst>
                                            <p:cond delay="0"/>
                                          </p:stCondLst>
                                        </p:cTn>
                                        <p:tgtEl>
                                          <p:spTgt spid="9262"/>
                                        </p:tgtEl>
                                        <p:attrNameLst>
                                          <p:attrName>style.visibility</p:attrName>
                                        </p:attrNameLst>
                                      </p:cBhvr>
                                      <p:to>
                                        <p:strVal val="visible"/>
                                      </p:to>
                                    </p:set>
                                    <p:animEffect transition="in" filter="wedge">
                                      <p:cBhvr>
                                        <p:cTn id="170" dur="2000"/>
                                        <p:tgtEl>
                                          <p:spTgt spid="9262"/>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0" presetClass="entr" presetSubtype="0" fill="hold" nodeType="clickEffect">
                                  <p:stCondLst>
                                    <p:cond delay="0"/>
                                  </p:stCondLst>
                                  <p:childTnLst>
                                    <p:set>
                                      <p:cBhvr>
                                        <p:cTn id="174" dur="1" fill="hold">
                                          <p:stCondLst>
                                            <p:cond delay="0"/>
                                          </p:stCondLst>
                                        </p:cTn>
                                        <p:tgtEl>
                                          <p:spTgt spid="9263"/>
                                        </p:tgtEl>
                                        <p:attrNameLst>
                                          <p:attrName>style.visibility</p:attrName>
                                        </p:attrNameLst>
                                      </p:cBhvr>
                                      <p:to>
                                        <p:strVal val="visible"/>
                                      </p:to>
                                    </p:set>
                                    <p:animEffect transition="in" filter="wedge">
                                      <p:cBhvr>
                                        <p:cTn id="175" dur="2000"/>
                                        <p:tgtEl>
                                          <p:spTgt spid="9263"/>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7" presetClass="entr" presetSubtype="10" fill="hold" grpId="0" nodeType="clickEffect">
                                  <p:stCondLst>
                                    <p:cond delay="0"/>
                                  </p:stCondLst>
                                  <p:childTnLst>
                                    <p:set>
                                      <p:cBhvr>
                                        <p:cTn id="179" dur="1" fill="hold">
                                          <p:stCondLst>
                                            <p:cond delay="0"/>
                                          </p:stCondLst>
                                        </p:cTn>
                                        <p:tgtEl>
                                          <p:spTgt spid="9258"/>
                                        </p:tgtEl>
                                        <p:attrNameLst>
                                          <p:attrName>style.visibility</p:attrName>
                                        </p:attrNameLst>
                                      </p:cBhvr>
                                      <p:to>
                                        <p:strVal val="visible"/>
                                      </p:to>
                                    </p:set>
                                    <p:anim calcmode="lin" valueType="num">
                                      <p:cBhvr>
                                        <p:cTn id="180" dur="500" fill="hold"/>
                                        <p:tgtEl>
                                          <p:spTgt spid="9258"/>
                                        </p:tgtEl>
                                        <p:attrNameLst>
                                          <p:attrName>ppt_w</p:attrName>
                                        </p:attrNameLst>
                                      </p:cBhvr>
                                      <p:tavLst>
                                        <p:tav tm="0">
                                          <p:val>
                                            <p:fltVal val="0"/>
                                          </p:val>
                                        </p:tav>
                                        <p:tav tm="100000">
                                          <p:val>
                                            <p:strVal val="#ppt_w"/>
                                          </p:val>
                                        </p:tav>
                                      </p:tavLst>
                                    </p:anim>
                                    <p:anim calcmode="lin" valueType="num">
                                      <p:cBhvr>
                                        <p:cTn id="181"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0" presetClass="entr" presetSubtype="0" fill="hold" nodeType="clickEffect">
                                  <p:stCondLst>
                                    <p:cond delay="0"/>
                                  </p:stCondLst>
                                  <p:childTnLst>
                                    <p:set>
                                      <p:cBhvr>
                                        <p:cTn id="185" dur="1" fill="hold">
                                          <p:stCondLst>
                                            <p:cond delay="0"/>
                                          </p:stCondLst>
                                        </p:cTn>
                                        <p:tgtEl>
                                          <p:spTgt spid="9264"/>
                                        </p:tgtEl>
                                        <p:attrNameLst>
                                          <p:attrName>style.visibility</p:attrName>
                                        </p:attrNameLst>
                                      </p:cBhvr>
                                      <p:to>
                                        <p:strVal val="visible"/>
                                      </p:to>
                                    </p:set>
                                    <p:animEffect transition="in" filter="wedge">
                                      <p:cBhvr>
                                        <p:cTn id="186" dur="2000"/>
                                        <p:tgtEl>
                                          <p:spTgt spid="9264"/>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0" presetClass="entr" presetSubtype="0" fill="hold" nodeType="clickEffect">
                                  <p:stCondLst>
                                    <p:cond delay="0"/>
                                  </p:stCondLst>
                                  <p:childTnLst>
                                    <p:set>
                                      <p:cBhvr>
                                        <p:cTn id="190" dur="1" fill="hold">
                                          <p:stCondLst>
                                            <p:cond delay="0"/>
                                          </p:stCondLst>
                                        </p:cTn>
                                        <p:tgtEl>
                                          <p:spTgt spid="9265"/>
                                        </p:tgtEl>
                                        <p:attrNameLst>
                                          <p:attrName>style.visibility</p:attrName>
                                        </p:attrNameLst>
                                      </p:cBhvr>
                                      <p:to>
                                        <p:strVal val="visible"/>
                                      </p:to>
                                    </p:set>
                                    <p:animEffect transition="in" filter="wedge">
                                      <p:cBhvr>
                                        <p:cTn id="191" dur="2000"/>
                                        <p:tgtEl>
                                          <p:spTgt spid="9265"/>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7" presetClass="entr" presetSubtype="10" fill="hold" grpId="0" nodeType="clickEffect">
                                  <p:stCondLst>
                                    <p:cond delay="0"/>
                                  </p:stCondLst>
                                  <p:childTnLst>
                                    <p:set>
                                      <p:cBhvr>
                                        <p:cTn id="195" dur="1" fill="hold">
                                          <p:stCondLst>
                                            <p:cond delay="0"/>
                                          </p:stCondLst>
                                        </p:cTn>
                                        <p:tgtEl>
                                          <p:spTgt spid="9259"/>
                                        </p:tgtEl>
                                        <p:attrNameLst>
                                          <p:attrName>style.visibility</p:attrName>
                                        </p:attrNameLst>
                                      </p:cBhvr>
                                      <p:to>
                                        <p:strVal val="visible"/>
                                      </p:to>
                                    </p:set>
                                    <p:anim calcmode="lin" valueType="num">
                                      <p:cBhvr>
                                        <p:cTn id="196" dur="500" fill="hold"/>
                                        <p:tgtEl>
                                          <p:spTgt spid="9259"/>
                                        </p:tgtEl>
                                        <p:attrNameLst>
                                          <p:attrName>ppt_w</p:attrName>
                                        </p:attrNameLst>
                                      </p:cBhvr>
                                      <p:tavLst>
                                        <p:tav tm="0">
                                          <p:val>
                                            <p:fltVal val="0"/>
                                          </p:val>
                                        </p:tav>
                                        <p:tav tm="100000">
                                          <p:val>
                                            <p:strVal val="#ppt_w"/>
                                          </p:val>
                                        </p:tav>
                                      </p:tavLst>
                                    </p:anim>
                                    <p:anim calcmode="lin" valueType="num">
                                      <p:cBhvr>
                                        <p:cTn id="197"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0" presetClass="entr" presetSubtype="0" fill="hold" nodeType="clickEffect">
                                  <p:stCondLst>
                                    <p:cond delay="0"/>
                                  </p:stCondLst>
                                  <p:childTnLst>
                                    <p:set>
                                      <p:cBhvr>
                                        <p:cTn id="201" dur="1" fill="hold">
                                          <p:stCondLst>
                                            <p:cond delay="0"/>
                                          </p:stCondLst>
                                        </p:cTn>
                                        <p:tgtEl>
                                          <p:spTgt spid="9266"/>
                                        </p:tgtEl>
                                        <p:attrNameLst>
                                          <p:attrName>style.visibility</p:attrName>
                                        </p:attrNameLst>
                                      </p:cBhvr>
                                      <p:to>
                                        <p:strVal val="visible"/>
                                      </p:to>
                                    </p:set>
                                    <p:animEffect transition="in" filter="wedge">
                                      <p:cBhvr>
                                        <p:cTn id="202" dur="2000"/>
                                        <p:tgtEl>
                                          <p:spTgt spid="9266"/>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0" presetClass="entr" presetSubtype="0" fill="hold" nodeType="clickEffect">
                                  <p:stCondLst>
                                    <p:cond delay="0"/>
                                  </p:stCondLst>
                                  <p:childTnLst>
                                    <p:set>
                                      <p:cBhvr>
                                        <p:cTn id="206" dur="1" fill="hold">
                                          <p:stCondLst>
                                            <p:cond delay="0"/>
                                          </p:stCondLst>
                                        </p:cTn>
                                        <p:tgtEl>
                                          <p:spTgt spid="9267"/>
                                        </p:tgtEl>
                                        <p:attrNameLst>
                                          <p:attrName>style.visibility</p:attrName>
                                        </p:attrNameLst>
                                      </p:cBhvr>
                                      <p:to>
                                        <p:strVal val="visible"/>
                                      </p:to>
                                    </p:set>
                                    <p:animEffect transition="in" filter="wedge">
                                      <p:cBhvr>
                                        <p:cTn id="207" dur="2000"/>
                                        <p:tgtEl>
                                          <p:spTgt spid="9267"/>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0" presetClass="entr" presetSubtype="0" fill="hold" nodeType="clickEffect">
                                  <p:stCondLst>
                                    <p:cond delay="0"/>
                                  </p:stCondLst>
                                  <p:childTnLst>
                                    <p:set>
                                      <p:cBhvr>
                                        <p:cTn id="211" dur="1" fill="hold">
                                          <p:stCondLst>
                                            <p:cond delay="0"/>
                                          </p:stCondLst>
                                        </p:cTn>
                                        <p:tgtEl>
                                          <p:spTgt spid="9268"/>
                                        </p:tgtEl>
                                        <p:attrNameLst>
                                          <p:attrName>style.visibility</p:attrName>
                                        </p:attrNameLst>
                                      </p:cBhvr>
                                      <p:to>
                                        <p:strVal val="visible"/>
                                      </p:to>
                                    </p:set>
                                    <p:animEffect transition="in" filter="wedge">
                                      <p:cBhvr>
                                        <p:cTn id="212" dur="2000"/>
                                        <p:tgtEl>
                                          <p:spTgt spid="9268"/>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0" presetClass="entr" presetSubtype="0" fill="hold" nodeType="clickEffect">
                                  <p:stCondLst>
                                    <p:cond delay="0"/>
                                  </p:stCondLst>
                                  <p:childTnLst>
                                    <p:set>
                                      <p:cBhvr>
                                        <p:cTn id="216" dur="1" fill="hold">
                                          <p:stCondLst>
                                            <p:cond delay="0"/>
                                          </p:stCondLst>
                                        </p:cTn>
                                        <p:tgtEl>
                                          <p:spTgt spid="9269"/>
                                        </p:tgtEl>
                                        <p:attrNameLst>
                                          <p:attrName>style.visibility</p:attrName>
                                        </p:attrNameLst>
                                      </p:cBhvr>
                                      <p:to>
                                        <p:strVal val="visible"/>
                                      </p:to>
                                    </p:set>
                                    <p:animEffect transition="in" filter="wedge">
                                      <p:cBhvr>
                                        <p:cTn id="217" dur="2000"/>
                                        <p:tgtEl>
                                          <p:spTgt spid="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40" grpId="0"/>
      <p:bldP spid="9241" grpId="0"/>
      <p:bldP spid="9242" grpId="0"/>
      <p:bldP spid="9243" grpId="0" animBg="1"/>
      <p:bldP spid="9244" grpId="0" animBg="1"/>
      <p:bldP spid="9245" grpId="0" animBg="1"/>
      <p:bldP spid="9247" grpId="0"/>
      <p:bldP spid="9248" grpId="0"/>
      <p:bldP spid="9249" grpId="0"/>
      <p:bldP spid="9250" grpId="0" animBg="1"/>
      <p:bldP spid="9251" grpId="0" animBg="1"/>
      <p:bldP spid="9252" grpId="0" animBg="1"/>
      <p:bldP spid="9254" grpId="0" animBg="1"/>
      <p:bldP spid="9256" grpId="0"/>
      <p:bldP spid="9258" grpId="0"/>
      <p:bldP spid="9259" grpId="0"/>
      <p:bldP spid="92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4" descr="Pointless">
            <a:extLst>
              <a:ext uri="{FF2B5EF4-FFF2-40B4-BE49-F238E27FC236}">
                <a16:creationId xmlns:a16="http://schemas.microsoft.com/office/drawing/2014/main" id="{4AA8D591-301C-6649-9727-F8F66F4AF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50" t="4576" r="8984" b="29469"/>
          <a:stretch>
            <a:fillRect/>
          </a:stretch>
        </p:blipFill>
        <p:spPr bwMode="auto">
          <a:xfrm>
            <a:off x="3352800" y="76200"/>
            <a:ext cx="572611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a:extLst>
              <a:ext uri="{FF2B5EF4-FFF2-40B4-BE49-F238E27FC236}">
                <a16:creationId xmlns:a16="http://schemas.microsoft.com/office/drawing/2014/main" id="{0183B90D-DC92-5047-973A-61CBFE82C4EC}"/>
              </a:ext>
            </a:extLst>
          </p:cNvPr>
          <p:cNvSpPr>
            <a:spLocks noGrp="1" noChangeArrowheads="1"/>
          </p:cNvSpPr>
          <p:nvPr>
            <p:ph type="ctrTitle"/>
          </p:nvPr>
        </p:nvSpPr>
        <p:spPr>
          <a:xfrm>
            <a:off x="0" y="549275"/>
            <a:ext cx="4343400" cy="2432050"/>
          </a:xfrm>
          <a:solidFill>
            <a:schemeClr val="accent1">
              <a:lumMod val="50000"/>
            </a:schemeClr>
          </a:solidFill>
        </p:spPr>
        <p:txBody>
          <a:bodyPr/>
          <a:lstStyle/>
          <a:p>
            <a:pPr eaLnBrk="1" hangingPunct="1"/>
            <a:r>
              <a:rPr lang="en-US" altLang="en-US"/>
              <a:t>Các ý của bạn phải ngắn, dưới dạng con số và hình thức!</a:t>
            </a:r>
          </a:p>
        </p:txBody>
      </p:sp>
      <p:sp>
        <p:nvSpPr>
          <p:cNvPr id="66565" name="Rectangle 5">
            <a:extLst>
              <a:ext uri="{FF2B5EF4-FFF2-40B4-BE49-F238E27FC236}">
                <a16:creationId xmlns:a16="http://schemas.microsoft.com/office/drawing/2014/main" id="{B7E65E87-E304-0E4F-B80F-D0C4C30B6E01}"/>
              </a:ext>
            </a:extLst>
          </p:cNvPr>
          <p:cNvSpPr>
            <a:spLocks noChangeArrowheads="1"/>
          </p:cNvSpPr>
          <p:nvPr/>
        </p:nvSpPr>
        <p:spPr bwMode="auto">
          <a:xfrm>
            <a:off x="0" y="3057525"/>
            <a:ext cx="4343400" cy="1524000"/>
          </a:xfrm>
          <a:prstGeom prst="rect">
            <a:avLst/>
          </a:prstGeom>
          <a:solidFill>
            <a:srgbClr val="391F1D"/>
          </a:solidFill>
          <a:ln>
            <a:noFill/>
          </a:ln>
          <a:effectLst>
            <a:outerShdw dist="25399" dir="2700000" algn="ctr" rotWithShape="0">
              <a:srgbClr val="80808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Char char="•"/>
              <a:defRPr/>
            </a:pPr>
            <a:r>
              <a:rPr lang="en-US" sz="4000" i="1" dirty="0">
                <a:solidFill>
                  <a:schemeClr val="tx2"/>
                </a:solidFill>
                <a:latin typeface="Tahoma" charset="0"/>
                <a:ea typeface="ＭＳ Ｐゴシック" charset="-128"/>
              </a:rPr>
              <a:t>2-4 </a:t>
            </a:r>
            <a:r>
              <a:rPr lang="en-US" sz="4000" i="1" dirty="0" err="1">
                <a:solidFill>
                  <a:schemeClr val="tx2"/>
                </a:solidFill>
                <a:latin typeface="Tahoma" charset="0"/>
                <a:ea typeface="ＭＳ Ｐゴシック" charset="-128"/>
              </a:rPr>
              <a:t>YC</a:t>
            </a:r>
            <a:br>
              <a:rPr lang="en-US" sz="4000" i="1" dirty="0">
                <a:solidFill>
                  <a:schemeClr val="tx2"/>
                </a:solidFill>
                <a:latin typeface="Tahoma" charset="0"/>
                <a:ea typeface="ＭＳ Ｐゴシック" charset="-128"/>
              </a:rPr>
            </a:br>
            <a:r>
              <a:rPr lang="en-US" sz="4000" i="1" dirty="0">
                <a:solidFill>
                  <a:schemeClr val="tx2"/>
                </a:solidFill>
                <a:latin typeface="Tahoma" charset="0"/>
                <a:ea typeface="ＭＳ Ｐゴシック" charset="-128"/>
              </a:rPr>
              <a:t>1 </a:t>
            </a:r>
            <a:r>
              <a:rPr lang="en-US" sz="4000" i="1" dirty="0" err="1">
                <a:solidFill>
                  <a:schemeClr val="tx2"/>
                </a:solidFill>
                <a:latin typeface="Tahoma" charset="0"/>
                <a:ea typeface="ＭＳ Ｐゴシック" charset="-128"/>
              </a:rPr>
              <a:t>dòng</a:t>
            </a:r>
            <a:r>
              <a:rPr lang="en-US" sz="4000" i="1" dirty="0">
                <a:solidFill>
                  <a:schemeClr val="tx2"/>
                </a:solidFill>
                <a:latin typeface="Tahoma" charset="0"/>
                <a:ea typeface="ＭＳ Ｐゴシック" charset="-128"/>
              </a:rPr>
              <a:t> </a:t>
            </a:r>
            <a:r>
              <a:rPr lang="en-US" sz="4000" i="1" dirty="0" err="1">
                <a:solidFill>
                  <a:schemeClr val="tx2"/>
                </a:solidFill>
                <a:latin typeface="Tahoma" charset="0"/>
                <a:ea typeface="ＭＳ Ｐゴシック" charset="-128"/>
              </a:rPr>
              <a:t>YC</a:t>
            </a:r>
            <a:endParaRPr lang="en-US" sz="4000" i="1" dirty="0">
              <a:solidFill>
                <a:schemeClr val="tx2"/>
              </a:solidFill>
              <a:latin typeface="Tahoma" charset="0"/>
              <a:ea typeface="ＭＳ Ｐゴシック" charset="-128"/>
            </a:endParaRPr>
          </a:p>
        </p:txBody>
      </p:sp>
      <p:sp>
        <p:nvSpPr>
          <p:cNvPr id="163844" name="Rectangle 2">
            <a:extLst>
              <a:ext uri="{FF2B5EF4-FFF2-40B4-BE49-F238E27FC236}">
                <a16:creationId xmlns:a16="http://schemas.microsoft.com/office/drawing/2014/main" id="{0A58FB0C-1FE3-634C-8D80-B93F78A28A9A}"/>
              </a:ext>
            </a:extLst>
          </p:cNvPr>
          <p:cNvSpPr txBox="1">
            <a:spLocks noChangeArrowheads="1"/>
          </p:cNvSpPr>
          <p:nvPr/>
        </p:nvSpPr>
        <p:spPr bwMode="auto">
          <a:xfrm>
            <a:off x="3348038" y="5300663"/>
            <a:ext cx="5795962" cy="158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3200" i="1">
                <a:solidFill>
                  <a:srgbClr val="000000"/>
                </a:solidFill>
                <a:latin typeface="Trebuchet MS" panose="020B0703020202090204" pitchFamily="34" charset="0"/>
                <a:ea typeface="ヒラギノ角ゴ Pro W3" panose="020B0300000000000000" pitchFamily="34" charset="-128"/>
              </a:rPr>
              <a:t>“</a:t>
            </a:r>
            <a:r>
              <a:rPr lang="en-US" altLang="ja-JP" sz="3200" i="1">
                <a:solidFill>
                  <a:srgbClr val="000000"/>
                </a:solidFill>
                <a:latin typeface="Trebuchet MS" panose="020B0703020202090204" pitchFamily="34" charset="0"/>
                <a:ea typeface="ヒラギノ角ゴ Pro W3" panose="020B0300000000000000" pitchFamily="34" charset="-128"/>
              </a:rPr>
              <a:t>để cân bằng với bài giảng 26 điểm tuần trước, sáng nay sẽ là bài giảng vô điểm"</a:t>
            </a:r>
            <a:endParaRPr lang="en-US" altLang="en-US" sz="3600" i="1">
              <a:solidFill>
                <a:srgbClr val="000000"/>
              </a:solidFill>
              <a:latin typeface="Trebuchet MS" panose="020B0703020202090204" pitchFamily="34" charset="0"/>
              <a:ea typeface="ヒラギノ角ゴ Pro W3" panose="020B03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Scale>
                                      <p:cBhvr>
                                        <p:cTn id="7" dur="1000" decel="50000" fill="hold">
                                          <p:stCondLst>
                                            <p:cond delay="0"/>
                                          </p:stCondLst>
                                        </p:cTn>
                                        <p:tgtEl>
                                          <p:spTgt spid="665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562"/>
                                        </p:tgtEl>
                                        <p:attrNameLst>
                                          <p:attrName>ppt_x</p:attrName>
                                          <p:attrName>ppt_y</p:attrName>
                                        </p:attrNameLst>
                                      </p:cBhvr>
                                    </p:animMotion>
                                    <p:animEffect transition="in" filter="fade">
                                      <p:cBhvr>
                                        <p:cTn id="9" dur="1000"/>
                                        <p:tgtEl>
                                          <p:spTgt spid="665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Scale>
                                      <p:cBhvr>
                                        <p:cTn id="14" dur="1000" decel="50000" fill="hold">
                                          <p:stCondLst>
                                            <p:cond delay="0"/>
                                          </p:stCondLst>
                                        </p:cTn>
                                        <p:tgtEl>
                                          <p:spTgt spid="665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6565"/>
                                        </p:tgtEl>
                                        <p:attrNameLst>
                                          <p:attrName>ppt_x</p:attrName>
                                          <p:attrName>ppt_y</p:attrName>
                                        </p:attrNameLst>
                                      </p:cBhvr>
                                    </p:animMotion>
                                    <p:animEffect transition="in" filter="fade">
                                      <p:cBhvr>
                                        <p:cTn id="16" dur="1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agram">
  <a:themeElements>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fontScheme name="Diagram">
      <a:majorFont>
        <a:latin typeface="Impact"/>
        <a:ea typeface="ヒラギノ角ゴ Pro W3"/>
        <a:cs typeface="ヒラギノ角ゴ Pro W3"/>
      </a:majorFont>
      <a:minorFont>
        <a:latin typeface="Impac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iagram 1">
        <a:dk1>
          <a:srgbClr val="333399"/>
        </a:dk1>
        <a:lt1>
          <a:srgbClr val="FFFFFF"/>
        </a:lt1>
        <a:dk2>
          <a:srgbClr val="3333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gram 2">
        <a:dk1>
          <a:srgbClr val="333399"/>
        </a:dk1>
        <a:lt1>
          <a:srgbClr val="FFFFFF"/>
        </a:lt1>
        <a:dk2>
          <a:srgbClr val="333399"/>
        </a:dk2>
        <a:lt2>
          <a:srgbClr val="969696"/>
        </a:lt2>
        <a:accent1>
          <a:srgbClr val="FBDF53"/>
        </a:accent1>
        <a:accent2>
          <a:srgbClr val="FF9966"/>
        </a:accent2>
        <a:accent3>
          <a:srgbClr val="FFFFFF"/>
        </a:accent3>
        <a:accent4>
          <a:srgbClr val="2A2A82"/>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gram 4">
        <a:dk1>
          <a:srgbClr val="333399"/>
        </a:dk1>
        <a:lt1>
          <a:srgbClr val="FFFFFF"/>
        </a:lt1>
        <a:dk2>
          <a:srgbClr val="333399"/>
        </a:dk2>
        <a:lt2>
          <a:srgbClr val="777777"/>
        </a:lt2>
        <a:accent1>
          <a:srgbClr val="FFFFF7"/>
        </a:accent1>
        <a:accent2>
          <a:srgbClr val="33CCCC"/>
        </a:accent2>
        <a:accent3>
          <a:srgbClr val="FFFFFF"/>
        </a:accent3>
        <a:accent4>
          <a:srgbClr val="2A2A82"/>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gram 5">
        <a:dk1>
          <a:srgbClr val="333399"/>
        </a:dk1>
        <a:lt1>
          <a:srgbClr val="FFFFFF"/>
        </a:lt1>
        <a:dk2>
          <a:srgbClr val="333399"/>
        </a:dk2>
        <a:lt2>
          <a:srgbClr val="777777"/>
        </a:lt2>
        <a:accent1>
          <a:srgbClr val="909082"/>
        </a:accent1>
        <a:accent2>
          <a:srgbClr val="809EA8"/>
        </a:accent2>
        <a:accent3>
          <a:srgbClr val="FFFFFF"/>
        </a:accent3>
        <a:accent4>
          <a:srgbClr val="2A2A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2281</TotalTime>
  <Words>1588</Words>
  <Application>Microsoft Macintosh PowerPoint</Application>
  <PresentationFormat>On-screen Show (4:3)</PresentationFormat>
  <Paragraphs>228</Paragraphs>
  <Slides>25</Slides>
  <Notes>24</Notes>
  <HiddenSlides>1</HiddenSlides>
  <MMClips>0</MMClips>
  <ScaleCrop>false</ScaleCrop>
  <HeadingPairs>
    <vt:vector size="6" baseType="variant">
      <vt:variant>
        <vt:lpstr>Fonts Used</vt:lpstr>
      </vt:variant>
      <vt:variant>
        <vt:i4>17</vt:i4>
      </vt:variant>
      <vt:variant>
        <vt:lpstr>Theme</vt:lpstr>
      </vt:variant>
      <vt:variant>
        <vt:i4>16</vt:i4>
      </vt:variant>
      <vt:variant>
        <vt:lpstr>Slide Titles</vt:lpstr>
      </vt:variant>
      <vt:variant>
        <vt:i4>25</vt:i4>
      </vt:variant>
    </vt:vector>
  </HeadingPairs>
  <TitlesOfParts>
    <vt:vector size="58" baseType="lpstr">
      <vt:lpstr>Arial</vt:lpstr>
      <vt:lpstr>ＭＳ Ｐゴシック</vt:lpstr>
      <vt:lpstr>Wingdings</vt:lpstr>
      <vt:lpstr>Geneva</vt:lpstr>
      <vt:lpstr>Trebuchet MS</vt:lpstr>
      <vt:lpstr>Osaka</vt:lpstr>
      <vt:lpstr>Times</vt:lpstr>
      <vt:lpstr>Futura</vt:lpstr>
      <vt:lpstr>Helvetica</vt:lpstr>
      <vt:lpstr>Impact</vt:lpstr>
      <vt:lpstr>ヒラギノ角ゴ Pro W3</vt:lpstr>
      <vt:lpstr>Tahoma</vt:lpstr>
      <vt:lpstr>Times New Roman</vt:lpstr>
      <vt:lpstr>Book Antiqua</vt:lpstr>
      <vt:lpstr>Monotype Sorts</vt:lpstr>
      <vt:lpstr>Hobo</vt:lpstr>
      <vt:lpstr>Myriad Pro</vt:lpstr>
      <vt:lpstr>Blank Presentation</vt:lpstr>
      <vt:lpstr>Textured</vt:lpstr>
      <vt:lpstr>Crumple</vt:lpstr>
      <vt:lpstr>Fossil</vt:lpstr>
      <vt:lpstr>Diagram</vt:lpstr>
      <vt:lpstr>Chocolate</vt:lpstr>
      <vt:lpstr>Borealis</vt:lpstr>
      <vt:lpstr>Azure</vt:lpstr>
      <vt:lpstr>Default Design</vt:lpstr>
      <vt:lpstr>Expedition</vt:lpstr>
      <vt:lpstr>1_Expedition</vt:lpstr>
      <vt:lpstr>1_Default Design</vt:lpstr>
      <vt:lpstr>1_Crumple</vt:lpstr>
      <vt:lpstr>2_untitled 1</vt:lpstr>
      <vt:lpstr>3_Blank Presentation</vt:lpstr>
      <vt:lpstr>Orbit</vt:lpstr>
      <vt:lpstr>Cấu Trúc Bài Giảng</vt:lpstr>
      <vt:lpstr>Tôi đạt điểm Col. 4:6 NTN? EO (Bài tập #4)</vt:lpstr>
      <vt:lpstr>Một số bài giảng là những điều huyền bí chưa được giải đáp</vt:lpstr>
      <vt:lpstr>Mọi vật sống cần bộ xương. Bài giảng cũng vậy!</vt:lpstr>
      <vt:lpstr>Quá trình Chuẩn bị bài giảng giải kinh</vt:lpstr>
      <vt:lpstr>Bạn Phải Cấu Trúc Bài Giảng Như Thế Nào? </vt:lpstr>
      <vt:lpstr>Thực hiện cấu trúc sớm!</vt:lpstr>
      <vt:lpstr>Các loại Cấu Trúc Bài giảng</vt:lpstr>
      <vt:lpstr>Các ý của bạn phải ngắn, dưới dạng con số và hình thức!</vt:lpstr>
      <vt:lpstr>Quyết Định Cấu Trúc Bài Giảng</vt:lpstr>
      <vt:lpstr>Quy Nạp Đơn Giản(Công 6:1-6)</vt:lpstr>
      <vt:lpstr>Quy Nạp Tuần Hoàn (Công 6:1-6)</vt:lpstr>
      <vt:lpstr>Diễn Dịch Đơn Giản (Công Vụ 6:1-6)</vt:lpstr>
      <vt:lpstr>Quyết Định Cấu Trúc Bài Giảng</vt:lpstr>
      <vt:lpstr>Loại cấu trúc của mỗi bài giảng ở trang 52-60 là gì?  Đừng đọc toàn bộ bài mà chỉ đọc lướt để xem YC và Áp dụng xuất hiện ở đâu. Viết cấu trúc của nó trên đầu bài giảng và nhanh chóng đi đến bài giảng kế tiếp.</vt:lpstr>
      <vt:lpstr>Ý tưởng chú giải: Lý do nhà thờ nên khôi phục lại một Kitô hữu phạm tội một cách chính xác là vì phục hồi này được thực hiện như một phần mở rộng thẩm quyền của Chúa.</vt:lpstr>
      <vt:lpstr>Chuyển từ BCGK đến BCBG</vt:lpstr>
      <vt:lpstr>Chúng ta phục hồi tín hữu phạm tội như thế nào thì hợp lý?</vt:lpstr>
      <vt:lpstr>The Point of Verses 15-17</vt:lpstr>
      <vt:lpstr>(Transition Statement)</vt:lpstr>
      <vt:lpstr>Ý của các câu 18-20</vt:lpstr>
      <vt:lpstr>Ý Chính:</vt:lpstr>
      <vt:lpstr>Cách sắp xếp này có mang tính đe dọa?</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125</cp:revision>
  <dcterms:created xsi:type="dcterms:W3CDTF">2005-09-05T15:47:58Z</dcterms:created>
  <dcterms:modified xsi:type="dcterms:W3CDTF">2018-12-17T09:53:21Z</dcterms:modified>
</cp:coreProperties>
</file>