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8" r:id="rId1"/>
    <p:sldMasterId id="2147483712" r:id="rId2"/>
    <p:sldMasterId id="2147483710" r:id="rId3"/>
    <p:sldMasterId id="2147483649" r:id="rId4"/>
    <p:sldMasterId id="2147483941" r:id="rId5"/>
    <p:sldMasterId id="2147483945" r:id="rId6"/>
    <p:sldMasterId id="2147484235" r:id="rId7"/>
    <p:sldMasterId id="2147484247" r:id="rId8"/>
    <p:sldMasterId id="2147484673" r:id="rId9"/>
    <p:sldMasterId id="2147484685" r:id="rId10"/>
    <p:sldMasterId id="2147484697" r:id="rId11"/>
    <p:sldMasterId id="2147484709" r:id="rId12"/>
    <p:sldMasterId id="2147484721" r:id="rId13"/>
    <p:sldMasterId id="2147484733" r:id="rId14"/>
    <p:sldMasterId id="2147485440" r:id="rId15"/>
  </p:sldMasterIdLst>
  <p:notesMasterIdLst>
    <p:notesMasterId r:id="rId51"/>
  </p:notesMasterIdLst>
  <p:sldIdLst>
    <p:sldId id="309" r:id="rId16"/>
    <p:sldId id="324" r:id="rId17"/>
    <p:sldId id="333" r:id="rId18"/>
    <p:sldId id="343" r:id="rId19"/>
    <p:sldId id="273" r:id="rId20"/>
    <p:sldId id="310" r:id="rId21"/>
    <p:sldId id="325" r:id="rId22"/>
    <p:sldId id="326" r:id="rId23"/>
    <p:sldId id="346" r:id="rId24"/>
    <p:sldId id="270" r:id="rId25"/>
    <p:sldId id="327" r:id="rId26"/>
    <p:sldId id="328" r:id="rId27"/>
    <p:sldId id="329" r:id="rId28"/>
    <p:sldId id="266" r:id="rId29"/>
    <p:sldId id="345" r:id="rId30"/>
    <p:sldId id="342" r:id="rId31"/>
    <p:sldId id="261" r:id="rId32"/>
    <p:sldId id="330" r:id="rId33"/>
    <p:sldId id="331" r:id="rId34"/>
    <p:sldId id="332" r:id="rId35"/>
    <p:sldId id="347" r:id="rId36"/>
    <p:sldId id="340" r:id="rId37"/>
    <p:sldId id="341" r:id="rId38"/>
    <p:sldId id="336" r:id="rId39"/>
    <p:sldId id="338" r:id="rId40"/>
    <p:sldId id="352" r:id="rId41"/>
    <p:sldId id="349" r:id="rId42"/>
    <p:sldId id="350" r:id="rId43"/>
    <p:sldId id="339" r:id="rId44"/>
    <p:sldId id="351" r:id="rId45"/>
    <p:sldId id="344" r:id="rId46"/>
    <p:sldId id="335" r:id="rId47"/>
    <p:sldId id="334" r:id="rId48"/>
    <p:sldId id="305" r:id="rId49"/>
    <p:sldId id="458"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94661"/>
  </p:normalViewPr>
  <p:slideViewPr>
    <p:cSldViewPr>
      <p:cViewPr varScale="1">
        <p:scale>
          <a:sx n="132" d="100"/>
          <a:sy n="132" d="100"/>
        </p:scale>
        <p:origin x="968"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ABCB0DC-C011-6340-8CA2-38098C00FBE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099" name="Rectangle 3">
            <a:extLst>
              <a:ext uri="{FF2B5EF4-FFF2-40B4-BE49-F238E27FC236}">
                <a16:creationId xmlns:a16="http://schemas.microsoft.com/office/drawing/2014/main" id="{79890631-CD9A-A640-A69F-0A203923E57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30052" name="Rectangle 4">
            <a:extLst>
              <a:ext uri="{FF2B5EF4-FFF2-40B4-BE49-F238E27FC236}">
                <a16:creationId xmlns:a16="http://schemas.microsoft.com/office/drawing/2014/main" id="{4BC44B88-D2A1-9349-9114-E0A17853E03D}"/>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5C88251-A191-4A45-B04F-BB2806505D0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102" name="Rectangle 6">
            <a:extLst>
              <a:ext uri="{FF2B5EF4-FFF2-40B4-BE49-F238E27FC236}">
                <a16:creationId xmlns:a16="http://schemas.microsoft.com/office/drawing/2014/main" id="{494E32F8-2C80-9A4F-8EA6-07A09F33B4F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103" name="Rectangle 7">
            <a:extLst>
              <a:ext uri="{FF2B5EF4-FFF2-40B4-BE49-F238E27FC236}">
                <a16:creationId xmlns:a16="http://schemas.microsoft.com/office/drawing/2014/main" id="{5CCA182F-5B0B-0342-9662-BE220D963B2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0C848ED-B428-C446-990D-0C892D7870A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11" charset="0"/>
        <a:ea typeface="ＭＳ Ｐゴシック" charset="-128"/>
        <a:cs typeface="ＭＳ Ｐゴシック" charset="-128"/>
      </a:defRPr>
    </a:lvl1pPr>
    <a:lvl2pPr marL="742950" indent="-285750" algn="l" rtl="0" eaLnBrk="0" fontAlgn="base" hangingPunct="0">
      <a:spcBef>
        <a:spcPct val="30000"/>
      </a:spcBef>
      <a:spcAft>
        <a:spcPct val="0"/>
      </a:spcAft>
      <a:defRPr sz="1200" kern="1200">
        <a:solidFill>
          <a:schemeClr val="tx1"/>
        </a:solidFill>
        <a:latin typeface="Book Antiqua" pitchFamily="-111" charset="0"/>
        <a:ea typeface="ＭＳ Ｐゴシック" pitchFamily="-111" charset="-128"/>
        <a:cs typeface="ＭＳ Ｐゴシック" charset="-128"/>
      </a:defRPr>
    </a:lvl2pPr>
    <a:lvl3pPr marL="1143000" indent="-228600" algn="l" rtl="0" eaLnBrk="0" fontAlgn="base" hangingPunct="0">
      <a:spcBef>
        <a:spcPct val="30000"/>
      </a:spcBef>
      <a:spcAft>
        <a:spcPct val="0"/>
      </a:spcAft>
      <a:defRPr sz="1200" kern="1200">
        <a:solidFill>
          <a:schemeClr val="tx1"/>
        </a:solidFill>
        <a:latin typeface="Book Antiqua" pitchFamily="-111" charset="0"/>
        <a:ea typeface="ＭＳ Ｐゴシック" pitchFamily="-111" charset="-128"/>
        <a:cs typeface="ＭＳ Ｐゴシック" charset="-128"/>
      </a:defRPr>
    </a:lvl3pPr>
    <a:lvl4pPr marL="1600200" indent="-228600" algn="l" rtl="0" eaLnBrk="0" fontAlgn="base" hangingPunct="0">
      <a:spcBef>
        <a:spcPct val="30000"/>
      </a:spcBef>
      <a:spcAft>
        <a:spcPct val="0"/>
      </a:spcAft>
      <a:defRPr sz="1200" kern="1200">
        <a:solidFill>
          <a:schemeClr val="tx1"/>
        </a:solidFill>
        <a:latin typeface="Book Antiqua" pitchFamily="-111" charset="0"/>
        <a:ea typeface="ＭＳ Ｐゴシック" pitchFamily="-111" charset="-128"/>
        <a:cs typeface="ＭＳ Ｐゴシック" charset="-128"/>
      </a:defRPr>
    </a:lvl4pPr>
    <a:lvl5pPr marL="2057400" indent="-228600" algn="l" rtl="0" eaLnBrk="0" fontAlgn="base" hangingPunct="0">
      <a:spcBef>
        <a:spcPct val="30000"/>
      </a:spcBef>
      <a:spcAft>
        <a:spcPct val="0"/>
      </a:spcAft>
      <a:defRPr sz="1200" kern="1200">
        <a:solidFill>
          <a:schemeClr val="tx1"/>
        </a:solidFill>
        <a:latin typeface="Book Antiqua" pitchFamily="-111" charset="0"/>
        <a:ea typeface="ＭＳ Ｐゴシック" pitchFamily="-111"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54DD5733-2781-A546-89E5-FEC02622AA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4DEDC1-E063-8C4C-9979-C3C59B9F3368}" type="slidenum">
              <a:rPr lang="en-US" altLang="en-US" sz="1200"/>
              <a:pPr/>
              <a:t>1</a:t>
            </a:fld>
            <a:endParaRPr lang="en-US" altLang="en-US" sz="1200"/>
          </a:p>
        </p:txBody>
      </p:sp>
      <p:sp>
        <p:nvSpPr>
          <p:cNvPr id="132098" name="Rectangle 2">
            <a:extLst>
              <a:ext uri="{FF2B5EF4-FFF2-40B4-BE49-F238E27FC236}">
                <a16:creationId xmlns:a16="http://schemas.microsoft.com/office/drawing/2014/main" id="{86E621D5-DD45-234B-9C1C-82F59EEC3A8B}"/>
              </a:ext>
            </a:extLst>
          </p:cNvPr>
          <p:cNvSpPr>
            <a:spLocks noChangeArrowheads="1" noTextEdit="1"/>
          </p:cNvSpPr>
          <p:nvPr>
            <p:ph type="sldImg"/>
          </p:nvPr>
        </p:nvSpPr>
        <p:spPr>
          <a:solidFill>
            <a:srgbClr val="FFFFFF"/>
          </a:solidFill>
          <a:ln/>
        </p:spPr>
      </p:sp>
      <p:sp>
        <p:nvSpPr>
          <p:cNvPr id="132099" name="Rectangle 3">
            <a:extLst>
              <a:ext uri="{FF2B5EF4-FFF2-40B4-BE49-F238E27FC236}">
                <a16:creationId xmlns:a16="http://schemas.microsoft.com/office/drawing/2014/main" id="{012117FC-4767-CB46-8D71-7732A3D76EBD}"/>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a:extLst>
              <a:ext uri="{FF2B5EF4-FFF2-40B4-BE49-F238E27FC236}">
                <a16:creationId xmlns:a16="http://schemas.microsoft.com/office/drawing/2014/main" id="{B9234275-E243-A24D-BCB4-9CBA9D2282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99860C-3A65-1E46-A936-A00B77A2FDF1}" type="slidenum">
              <a:rPr lang="en-US" altLang="en-US" sz="1200"/>
              <a:pPr/>
              <a:t>10</a:t>
            </a:fld>
            <a:endParaRPr lang="en-US" altLang="en-US" sz="1200"/>
          </a:p>
        </p:txBody>
      </p:sp>
      <p:sp>
        <p:nvSpPr>
          <p:cNvPr id="150530" name="Rectangle 2">
            <a:extLst>
              <a:ext uri="{FF2B5EF4-FFF2-40B4-BE49-F238E27FC236}">
                <a16:creationId xmlns:a16="http://schemas.microsoft.com/office/drawing/2014/main" id="{92739465-94BB-EA47-9F21-272DCB735C91}"/>
              </a:ext>
            </a:extLst>
          </p:cNvPr>
          <p:cNvSpPr>
            <a:spLocks noChangeArrowheads="1" noTextEdit="1"/>
          </p:cNvSpPr>
          <p:nvPr>
            <p:ph type="sldImg"/>
          </p:nvPr>
        </p:nvSpPr>
        <p:spPr>
          <a:solidFill>
            <a:srgbClr val="FFFFFF"/>
          </a:solidFill>
          <a:ln/>
        </p:spPr>
      </p:sp>
      <p:sp>
        <p:nvSpPr>
          <p:cNvPr id="150531" name="Rectangle 3">
            <a:extLst>
              <a:ext uri="{FF2B5EF4-FFF2-40B4-BE49-F238E27FC236}">
                <a16:creationId xmlns:a16="http://schemas.microsoft.com/office/drawing/2014/main" id="{C2BFE5EF-B736-D540-B175-F4F7729C3C24}"/>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a:extLst>
              <a:ext uri="{FF2B5EF4-FFF2-40B4-BE49-F238E27FC236}">
                <a16:creationId xmlns:a16="http://schemas.microsoft.com/office/drawing/2014/main" id="{41A5C347-739B-6446-8A16-BEAF1F5FEA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5039B-5D43-424E-8346-F7D6746185E1}" type="slidenum">
              <a:rPr lang="en-US" altLang="en-US" sz="1200"/>
              <a:pPr/>
              <a:t>11</a:t>
            </a:fld>
            <a:endParaRPr lang="en-US" altLang="en-US" sz="1200"/>
          </a:p>
        </p:txBody>
      </p:sp>
      <p:sp>
        <p:nvSpPr>
          <p:cNvPr id="152578" name="Rectangle 2">
            <a:extLst>
              <a:ext uri="{FF2B5EF4-FFF2-40B4-BE49-F238E27FC236}">
                <a16:creationId xmlns:a16="http://schemas.microsoft.com/office/drawing/2014/main" id="{8C405E01-DE46-FF4A-9B31-74CE50BD4E85}"/>
              </a:ext>
            </a:extLst>
          </p:cNvPr>
          <p:cNvSpPr>
            <a:spLocks noChangeArrowheads="1" noTextEdit="1"/>
          </p:cNvSpPr>
          <p:nvPr>
            <p:ph type="sldImg"/>
          </p:nvPr>
        </p:nvSpPr>
        <p:spPr>
          <a:solidFill>
            <a:srgbClr val="FFFFFF"/>
          </a:solidFill>
          <a:ln/>
        </p:spPr>
      </p:sp>
      <p:sp>
        <p:nvSpPr>
          <p:cNvPr id="152579" name="Rectangle 3">
            <a:extLst>
              <a:ext uri="{FF2B5EF4-FFF2-40B4-BE49-F238E27FC236}">
                <a16:creationId xmlns:a16="http://schemas.microsoft.com/office/drawing/2014/main" id="{9A989209-C6D9-F44C-9E53-A47F2E51A54D}"/>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a:extLst>
              <a:ext uri="{FF2B5EF4-FFF2-40B4-BE49-F238E27FC236}">
                <a16:creationId xmlns:a16="http://schemas.microsoft.com/office/drawing/2014/main" id="{575900DD-9A51-194F-8238-DFF63102A3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0DAA5C-DBF4-A84F-97DD-46F058D0FFD7}" type="slidenum">
              <a:rPr lang="en-US" altLang="en-US" sz="1200"/>
              <a:pPr/>
              <a:t>12</a:t>
            </a:fld>
            <a:endParaRPr lang="en-US" altLang="en-US" sz="1200"/>
          </a:p>
        </p:txBody>
      </p:sp>
      <p:sp>
        <p:nvSpPr>
          <p:cNvPr id="154626" name="Rectangle 2">
            <a:extLst>
              <a:ext uri="{FF2B5EF4-FFF2-40B4-BE49-F238E27FC236}">
                <a16:creationId xmlns:a16="http://schemas.microsoft.com/office/drawing/2014/main" id="{00DF6B73-F5EA-E845-8052-2F8EF8190076}"/>
              </a:ext>
            </a:extLst>
          </p:cNvPr>
          <p:cNvSpPr>
            <a:spLocks noChangeArrowheads="1" noTextEdit="1"/>
          </p:cNvSpPr>
          <p:nvPr>
            <p:ph type="sldImg"/>
          </p:nvPr>
        </p:nvSpPr>
        <p:spPr>
          <a:solidFill>
            <a:srgbClr val="FFFFFF"/>
          </a:solidFill>
          <a:ln/>
        </p:spPr>
      </p:sp>
      <p:sp>
        <p:nvSpPr>
          <p:cNvPr id="154627" name="Rectangle 3">
            <a:extLst>
              <a:ext uri="{FF2B5EF4-FFF2-40B4-BE49-F238E27FC236}">
                <a16:creationId xmlns:a16="http://schemas.microsoft.com/office/drawing/2014/main" id="{7575562C-CDB2-9A46-A4DA-2ACBE05A4538}"/>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a:extLst>
              <a:ext uri="{FF2B5EF4-FFF2-40B4-BE49-F238E27FC236}">
                <a16:creationId xmlns:a16="http://schemas.microsoft.com/office/drawing/2014/main" id="{94C3884C-4BBB-D545-8E9C-FF26C1912D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BB7C59-3A6A-0F43-BED5-F817F5A744F2}" type="slidenum">
              <a:rPr lang="en-US" altLang="en-US" sz="1200"/>
              <a:pPr/>
              <a:t>13</a:t>
            </a:fld>
            <a:endParaRPr lang="en-US" altLang="en-US" sz="1200"/>
          </a:p>
        </p:txBody>
      </p:sp>
      <p:sp>
        <p:nvSpPr>
          <p:cNvPr id="156674" name="Rectangle 2">
            <a:extLst>
              <a:ext uri="{FF2B5EF4-FFF2-40B4-BE49-F238E27FC236}">
                <a16:creationId xmlns:a16="http://schemas.microsoft.com/office/drawing/2014/main" id="{10D3E1FC-CD27-6042-B33A-42D0757A6565}"/>
              </a:ext>
            </a:extLst>
          </p:cNvPr>
          <p:cNvSpPr>
            <a:spLocks noChangeArrowheads="1" noTextEdit="1"/>
          </p:cNvSpPr>
          <p:nvPr>
            <p:ph type="sldImg"/>
          </p:nvPr>
        </p:nvSpPr>
        <p:spPr>
          <a:solidFill>
            <a:srgbClr val="FFFFFF"/>
          </a:solidFill>
          <a:ln/>
        </p:spPr>
      </p:sp>
      <p:sp>
        <p:nvSpPr>
          <p:cNvPr id="156675" name="Rectangle 3">
            <a:extLst>
              <a:ext uri="{FF2B5EF4-FFF2-40B4-BE49-F238E27FC236}">
                <a16:creationId xmlns:a16="http://schemas.microsoft.com/office/drawing/2014/main" id="{B93A15C7-4CB8-DB42-A3F5-2A30CCCB46F8}"/>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a:extLst>
              <a:ext uri="{FF2B5EF4-FFF2-40B4-BE49-F238E27FC236}">
                <a16:creationId xmlns:a16="http://schemas.microsoft.com/office/drawing/2014/main" id="{3EE25CFA-DFF7-4447-8A25-D4DF1FD855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E893EC-4E95-AB4D-B316-8A4471207E91}" type="slidenum">
              <a:rPr lang="en-US" altLang="en-US" sz="1200"/>
              <a:pPr/>
              <a:t>14</a:t>
            </a:fld>
            <a:endParaRPr lang="en-US" altLang="en-US" sz="1200"/>
          </a:p>
        </p:txBody>
      </p:sp>
      <p:sp>
        <p:nvSpPr>
          <p:cNvPr id="158722" name="Rectangle 2">
            <a:extLst>
              <a:ext uri="{FF2B5EF4-FFF2-40B4-BE49-F238E27FC236}">
                <a16:creationId xmlns:a16="http://schemas.microsoft.com/office/drawing/2014/main" id="{F2A6B8C4-5F58-A544-AFDD-085409911AB8}"/>
              </a:ext>
            </a:extLst>
          </p:cNvPr>
          <p:cNvSpPr>
            <a:spLocks noChangeArrowheads="1" noTextEdit="1"/>
          </p:cNvSpPr>
          <p:nvPr>
            <p:ph type="sldImg"/>
          </p:nvPr>
        </p:nvSpPr>
        <p:spPr>
          <a:solidFill>
            <a:srgbClr val="FFFFFF"/>
          </a:solidFill>
          <a:ln/>
        </p:spPr>
      </p:sp>
      <p:sp>
        <p:nvSpPr>
          <p:cNvPr id="158723" name="Rectangle 3">
            <a:extLst>
              <a:ext uri="{FF2B5EF4-FFF2-40B4-BE49-F238E27FC236}">
                <a16:creationId xmlns:a16="http://schemas.microsoft.com/office/drawing/2014/main" id="{21D064F1-81A2-4D46-B4B8-F1B34B8FE050}"/>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a:extLst>
              <a:ext uri="{FF2B5EF4-FFF2-40B4-BE49-F238E27FC236}">
                <a16:creationId xmlns:a16="http://schemas.microsoft.com/office/drawing/2014/main" id="{450869AC-753D-624D-A51C-A87FDEEC0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E1623F-F746-144F-AFC9-D1069B712314}" type="slidenum">
              <a:rPr lang="en-US" altLang="en-US" sz="1200">
                <a:solidFill>
                  <a:srgbClr val="000000"/>
                </a:solidFill>
              </a:rPr>
              <a:pPr/>
              <a:t>15</a:t>
            </a:fld>
            <a:endParaRPr lang="en-US" altLang="en-US" sz="1200">
              <a:solidFill>
                <a:srgbClr val="000000"/>
              </a:solidFill>
            </a:endParaRPr>
          </a:p>
        </p:txBody>
      </p:sp>
      <p:sp>
        <p:nvSpPr>
          <p:cNvPr id="160770" name="Rectangle 2">
            <a:extLst>
              <a:ext uri="{FF2B5EF4-FFF2-40B4-BE49-F238E27FC236}">
                <a16:creationId xmlns:a16="http://schemas.microsoft.com/office/drawing/2014/main" id="{FAD7E744-1D08-FD46-9F7A-2130271CF87A}"/>
              </a:ext>
            </a:extLst>
          </p:cNvPr>
          <p:cNvSpPr>
            <a:spLocks noGrp="1" noRot="1" noChangeAspect="1" noChangeArrowheads="1" noTextEdit="1"/>
          </p:cNvSpPr>
          <p:nvPr>
            <p:ph type="sldImg"/>
          </p:nvPr>
        </p:nvSpPr>
        <p:spPr>
          <a:solidFill>
            <a:srgbClr val="FFFFFF"/>
          </a:solidFill>
          <a:ln/>
        </p:spPr>
      </p:sp>
      <p:sp>
        <p:nvSpPr>
          <p:cNvPr id="160771" name="Rectangle 3">
            <a:extLst>
              <a:ext uri="{FF2B5EF4-FFF2-40B4-BE49-F238E27FC236}">
                <a16:creationId xmlns:a16="http://schemas.microsoft.com/office/drawing/2014/main" id="{492A1D06-7441-EF45-98ED-C5AEA7EBFAA8}"/>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a:extLst>
              <a:ext uri="{FF2B5EF4-FFF2-40B4-BE49-F238E27FC236}">
                <a16:creationId xmlns:a16="http://schemas.microsoft.com/office/drawing/2014/main" id="{DDAAF506-09F9-4943-9A43-74D91CA75C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5C7ED1-DCCD-3740-8FAF-87F39871885D}" type="slidenum">
              <a:rPr lang="en-US" altLang="en-US" sz="1200"/>
              <a:pPr/>
              <a:t>16</a:t>
            </a:fld>
            <a:endParaRPr lang="en-US" altLang="en-US" sz="1200"/>
          </a:p>
        </p:txBody>
      </p:sp>
      <p:sp>
        <p:nvSpPr>
          <p:cNvPr id="162818" name="Rectangle 2">
            <a:extLst>
              <a:ext uri="{FF2B5EF4-FFF2-40B4-BE49-F238E27FC236}">
                <a16:creationId xmlns:a16="http://schemas.microsoft.com/office/drawing/2014/main" id="{4E64FDF6-343B-2848-90EC-7DEC773CACF6}"/>
              </a:ext>
            </a:extLst>
          </p:cNvPr>
          <p:cNvSpPr>
            <a:spLocks noChangeArrowheads="1" noTextEdit="1"/>
          </p:cNvSpPr>
          <p:nvPr>
            <p:ph type="sldImg"/>
          </p:nvPr>
        </p:nvSpPr>
        <p:spPr>
          <a:solidFill>
            <a:srgbClr val="FFFFFF"/>
          </a:solidFill>
          <a:ln/>
        </p:spPr>
      </p:sp>
      <p:sp>
        <p:nvSpPr>
          <p:cNvPr id="162819" name="Rectangle 3">
            <a:extLst>
              <a:ext uri="{FF2B5EF4-FFF2-40B4-BE49-F238E27FC236}">
                <a16:creationId xmlns:a16="http://schemas.microsoft.com/office/drawing/2014/main" id="{F6E93DA9-4BB7-C747-B1F1-C018D521165F}"/>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a:extLst>
              <a:ext uri="{FF2B5EF4-FFF2-40B4-BE49-F238E27FC236}">
                <a16:creationId xmlns:a16="http://schemas.microsoft.com/office/drawing/2014/main" id="{0E3FB496-AEA5-B94A-81DE-011E30EA7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8C24E2-1AED-9545-A118-61CC4F173599}" type="slidenum">
              <a:rPr lang="en-US" altLang="en-US" sz="1200"/>
              <a:pPr/>
              <a:t>17</a:t>
            </a:fld>
            <a:endParaRPr lang="en-US" altLang="en-US" sz="1200"/>
          </a:p>
        </p:txBody>
      </p:sp>
      <p:sp>
        <p:nvSpPr>
          <p:cNvPr id="164866" name="Rectangle 2">
            <a:extLst>
              <a:ext uri="{FF2B5EF4-FFF2-40B4-BE49-F238E27FC236}">
                <a16:creationId xmlns:a16="http://schemas.microsoft.com/office/drawing/2014/main" id="{93FCC769-4AA5-9549-8803-7EB3949CA153}"/>
              </a:ext>
            </a:extLst>
          </p:cNvPr>
          <p:cNvSpPr>
            <a:spLocks noChangeArrowheads="1" noTextEdit="1"/>
          </p:cNvSpPr>
          <p:nvPr>
            <p:ph type="sldImg"/>
          </p:nvPr>
        </p:nvSpPr>
        <p:spPr>
          <a:solidFill>
            <a:srgbClr val="FFFFFF"/>
          </a:solidFill>
          <a:ln/>
        </p:spPr>
      </p:sp>
      <p:sp>
        <p:nvSpPr>
          <p:cNvPr id="164867" name="Rectangle 3">
            <a:extLst>
              <a:ext uri="{FF2B5EF4-FFF2-40B4-BE49-F238E27FC236}">
                <a16:creationId xmlns:a16="http://schemas.microsoft.com/office/drawing/2014/main" id="{B006F307-7212-4C4D-90A2-0AA288ECDC11}"/>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a:extLst>
              <a:ext uri="{FF2B5EF4-FFF2-40B4-BE49-F238E27FC236}">
                <a16:creationId xmlns:a16="http://schemas.microsoft.com/office/drawing/2014/main" id="{FBD64382-0A99-774F-8F8D-4D9276D31B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0D51DB-09B4-8744-99D3-9F207C286363}" type="slidenum">
              <a:rPr lang="en-US" altLang="en-US" sz="1200"/>
              <a:pPr/>
              <a:t>18</a:t>
            </a:fld>
            <a:endParaRPr lang="en-US" altLang="en-US" sz="1200"/>
          </a:p>
        </p:txBody>
      </p:sp>
      <p:sp>
        <p:nvSpPr>
          <p:cNvPr id="166914" name="Rectangle 2">
            <a:extLst>
              <a:ext uri="{FF2B5EF4-FFF2-40B4-BE49-F238E27FC236}">
                <a16:creationId xmlns:a16="http://schemas.microsoft.com/office/drawing/2014/main" id="{B0080775-4BD7-F447-B11A-7C61B951D036}"/>
              </a:ext>
            </a:extLst>
          </p:cNvPr>
          <p:cNvSpPr>
            <a:spLocks noChangeArrowheads="1" noTextEdit="1"/>
          </p:cNvSpPr>
          <p:nvPr>
            <p:ph type="sldImg"/>
          </p:nvPr>
        </p:nvSpPr>
        <p:spPr>
          <a:solidFill>
            <a:srgbClr val="FFFFFF"/>
          </a:solidFill>
          <a:ln/>
        </p:spPr>
      </p:sp>
      <p:sp>
        <p:nvSpPr>
          <p:cNvPr id="166915" name="Rectangle 3">
            <a:extLst>
              <a:ext uri="{FF2B5EF4-FFF2-40B4-BE49-F238E27FC236}">
                <a16:creationId xmlns:a16="http://schemas.microsoft.com/office/drawing/2014/main" id="{9EF2858D-797A-C84F-B7B5-F285A93A0138}"/>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a:extLst>
              <a:ext uri="{FF2B5EF4-FFF2-40B4-BE49-F238E27FC236}">
                <a16:creationId xmlns:a16="http://schemas.microsoft.com/office/drawing/2014/main" id="{D8C2D3A8-E00A-0C4A-BD5A-82D4E58C08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F1A43E-1D85-E54E-81EF-196C1C13AAD1}" type="slidenum">
              <a:rPr lang="en-US" altLang="en-US" sz="1200"/>
              <a:pPr/>
              <a:t>19</a:t>
            </a:fld>
            <a:endParaRPr lang="en-US" altLang="en-US" sz="1200"/>
          </a:p>
        </p:txBody>
      </p:sp>
      <p:sp>
        <p:nvSpPr>
          <p:cNvPr id="168962" name="Rectangle 2">
            <a:extLst>
              <a:ext uri="{FF2B5EF4-FFF2-40B4-BE49-F238E27FC236}">
                <a16:creationId xmlns:a16="http://schemas.microsoft.com/office/drawing/2014/main" id="{7B9EBD05-F24B-F140-BD13-C78B2C274086}"/>
              </a:ext>
            </a:extLst>
          </p:cNvPr>
          <p:cNvSpPr>
            <a:spLocks noChangeArrowheads="1" noTextEdit="1"/>
          </p:cNvSpPr>
          <p:nvPr>
            <p:ph type="sldImg"/>
          </p:nvPr>
        </p:nvSpPr>
        <p:spPr>
          <a:solidFill>
            <a:srgbClr val="FFFFFF"/>
          </a:solidFill>
          <a:ln/>
        </p:spPr>
      </p:sp>
      <p:sp>
        <p:nvSpPr>
          <p:cNvPr id="168963" name="Rectangle 3">
            <a:extLst>
              <a:ext uri="{FF2B5EF4-FFF2-40B4-BE49-F238E27FC236}">
                <a16:creationId xmlns:a16="http://schemas.microsoft.com/office/drawing/2014/main" id="{B3B1D1EC-4DF6-0748-90E1-064A07BF4B11}"/>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93D791BD-1391-D245-B378-18C6693653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516107-FECA-8040-A16B-1EF9827B349F}" type="slidenum">
              <a:rPr lang="en-US" altLang="en-US" sz="1200"/>
              <a:pPr/>
              <a:t>2</a:t>
            </a:fld>
            <a:endParaRPr lang="en-US" altLang="en-US" sz="1200"/>
          </a:p>
        </p:txBody>
      </p:sp>
      <p:sp>
        <p:nvSpPr>
          <p:cNvPr id="134146" name="Rectangle 2">
            <a:extLst>
              <a:ext uri="{FF2B5EF4-FFF2-40B4-BE49-F238E27FC236}">
                <a16:creationId xmlns:a16="http://schemas.microsoft.com/office/drawing/2014/main" id="{005D3628-6B8C-AB40-831B-A978426EA0E5}"/>
              </a:ext>
            </a:extLst>
          </p:cNvPr>
          <p:cNvSpPr>
            <a:spLocks noChangeArrowheads="1" noTextEdit="1"/>
          </p:cNvSpPr>
          <p:nvPr>
            <p:ph type="sldImg"/>
          </p:nvPr>
        </p:nvSpPr>
        <p:spPr>
          <a:xfrm>
            <a:off x="1150938" y="692150"/>
            <a:ext cx="4556125" cy="3416300"/>
          </a:xfrm>
          <a:solidFill>
            <a:srgbClr val="FFFFFF"/>
          </a:solidFill>
          <a:ln/>
        </p:spPr>
      </p:sp>
      <p:sp>
        <p:nvSpPr>
          <p:cNvPr id="134147" name="Rectangle 3">
            <a:extLst>
              <a:ext uri="{FF2B5EF4-FFF2-40B4-BE49-F238E27FC236}">
                <a16:creationId xmlns:a16="http://schemas.microsoft.com/office/drawing/2014/main" id="{43447E87-3E1F-8A41-ADE8-3E04136168EF}"/>
              </a:ext>
            </a:extLst>
          </p:cNvPr>
          <p:cNvSpPr>
            <a:spLocks noChangeArrowheads="1"/>
          </p:cNvSpPr>
          <p:nvPr>
            <p:ph type="body" idx="1"/>
          </p:nvPr>
        </p:nvSpPr>
        <p:spPr>
          <a:solidFill>
            <a:srgbClr val="FFFFFF"/>
          </a:solidFill>
          <a:ln>
            <a:solidFill>
              <a:srgbClr val="000000"/>
            </a:solidFill>
          </a:ln>
        </p:spPr>
        <p:txBody>
          <a:bodyPr/>
          <a:lstStyle/>
          <a:p>
            <a:pPr>
              <a:spcBef>
                <a:spcPct val="0"/>
              </a:spcBef>
            </a:pPr>
            <a:r>
              <a:rPr lang="en-US" altLang="en-US" sz="2000">
                <a:latin typeface="Arial" panose="020B0604020202020204" pitchFamily="34" charset="0"/>
                <a:ea typeface="ＭＳ Ｐゴシック" panose="020B0600070205080204" pitchFamily="34" charset="-128"/>
              </a:rPr>
              <a:t>Do your own work and from memory without looking at your notes; if you have time, add Robinson</a:t>
            </a:r>
            <a:r>
              <a:rPr lang="ja-JP" altLang="en-US" sz="2000">
                <a:latin typeface="Arial" panose="020B0604020202020204" pitchFamily="34" charset="0"/>
                <a:ea typeface="ＭＳ Ｐゴシック" panose="020B0600070205080204" pitchFamily="34" charset="-128"/>
              </a:rPr>
              <a:t>’</a:t>
            </a:r>
            <a:r>
              <a:rPr lang="en-US" altLang="ja-JP" sz="2000">
                <a:latin typeface="Arial" panose="020B0604020202020204" pitchFamily="34" charset="0"/>
                <a:ea typeface="ＭＳ Ｐゴシック" panose="020B0600070205080204" pitchFamily="34" charset="-128"/>
              </a:rPr>
              <a:t>s 10 steps too!</a:t>
            </a:r>
            <a:endParaRPr lang="en-US" altLang="en-US" sz="20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a:extLst>
              <a:ext uri="{FF2B5EF4-FFF2-40B4-BE49-F238E27FC236}">
                <a16:creationId xmlns:a16="http://schemas.microsoft.com/office/drawing/2014/main" id="{63355127-0BEF-3C4E-88C0-23BF2D6432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52DF7C-7A8F-664F-A143-60DF2DEE783B}" type="slidenum">
              <a:rPr lang="en-US" altLang="en-US" sz="1200"/>
              <a:pPr/>
              <a:t>20</a:t>
            </a:fld>
            <a:endParaRPr lang="en-US" altLang="en-US" sz="1200"/>
          </a:p>
        </p:txBody>
      </p:sp>
      <p:sp>
        <p:nvSpPr>
          <p:cNvPr id="171010" name="Rectangle 2">
            <a:extLst>
              <a:ext uri="{FF2B5EF4-FFF2-40B4-BE49-F238E27FC236}">
                <a16:creationId xmlns:a16="http://schemas.microsoft.com/office/drawing/2014/main" id="{83CE784A-9707-7945-B76F-79CF83259964}"/>
              </a:ext>
            </a:extLst>
          </p:cNvPr>
          <p:cNvSpPr>
            <a:spLocks noChangeArrowheads="1" noTextEdit="1"/>
          </p:cNvSpPr>
          <p:nvPr>
            <p:ph type="sldImg"/>
          </p:nvPr>
        </p:nvSpPr>
        <p:spPr>
          <a:solidFill>
            <a:srgbClr val="FFFFFF"/>
          </a:solidFill>
          <a:ln/>
        </p:spPr>
      </p:sp>
      <p:sp>
        <p:nvSpPr>
          <p:cNvPr id="171011" name="Rectangle 3">
            <a:extLst>
              <a:ext uri="{FF2B5EF4-FFF2-40B4-BE49-F238E27FC236}">
                <a16:creationId xmlns:a16="http://schemas.microsoft.com/office/drawing/2014/main" id="{66951EF3-1693-4948-A90E-AE0057395E49}"/>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a:extLst>
              <a:ext uri="{FF2B5EF4-FFF2-40B4-BE49-F238E27FC236}">
                <a16:creationId xmlns:a16="http://schemas.microsoft.com/office/drawing/2014/main" id="{7ED0EC8E-AC4D-5A4D-906C-36506B9F12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C5EDE1-D51A-F44D-9583-5531B2C85A75}" type="slidenum">
              <a:rPr lang="en-US" altLang="en-US" sz="1200">
                <a:solidFill>
                  <a:srgbClr val="000000"/>
                </a:solidFill>
              </a:rPr>
              <a:pPr/>
              <a:t>21</a:t>
            </a:fld>
            <a:endParaRPr lang="en-US" altLang="en-US" sz="1200">
              <a:solidFill>
                <a:srgbClr val="000000"/>
              </a:solidFill>
            </a:endParaRPr>
          </a:p>
        </p:txBody>
      </p:sp>
      <p:sp>
        <p:nvSpPr>
          <p:cNvPr id="173058" name="Rectangle 1026">
            <a:extLst>
              <a:ext uri="{FF2B5EF4-FFF2-40B4-BE49-F238E27FC236}">
                <a16:creationId xmlns:a16="http://schemas.microsoft.com/office/drawing/2014/main" id="{183978F7-3774-EC4C-A04D-D8495476E1F8}"/>
              </a:ext>
            </a:extLst>
          </p:cNvPr>
          <p:cNvSpPr>
            <a:spLocks noGrp="1" noRot="1" noChangeAspect="1" noChangeArrowheads="1" noTextEdit="1"/>
          </p:cNvSpPr>
          <p:nvPr>
            <p:ph type="sldImg"/>
          </p:nvPr>
        </p:nvSpPr>
        <p:spPr>
          <a:ln/>
        </p:spPr>
      </p:sp>
      <p:sp>
        <p:nvSpPr>
          <p:cNvPr id="173059" name="Rectangle 1027">
            <a:extLst>
              <a:ext uri="{FF2B5EF4-FFF2-40B4-BE49-F238E27FC236}">
                <a16:creationId xmlns:a16="http://schemas.microsoft.com/office/drawing/2014/main" id="{CBD92463-54EF-E045-B021-8DD266B099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Book Antiqua" panose="0204060205030503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1C1A24CB-2864-3747-8434-98AA0FB191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896335-3CBB-4749-AB90-BC1C9210E08F}" type="slidenum">
              <a:rPr lang="en-US" altLang="en-US" sz="1200"/>
              <a:pPr/>
              <a:t>22</a:t>
            </a:fld>
            <a:endParaRPr lang="en-US" altLang="en-US" sz="1200"/>
          </a:p>
        </p:txBody>
      </p:sp>
      <p:sp>
        <p:nvSpPr>
          <p:cNvPr id="175106" name="Rectangle 1026">
            <a:extLst>
              <a:ext uri="{FF2B5EF4-FFF2-40B4-BE49-F238E27FC236}">
                <a16:creationId xmlns:a16="http://schemas.microsoft.com/office/drawing/2014/main" id="{01A2B886-FEA2-4F4C-8B4F-1731FED69BA2}"/>
              </a:ext>
            </a:extLst>
          </p:cNvPr>
          <p:cNvSpPr>
            <a:spLocks noChangeArrowheads="1" noTextEdit="1"/>
          </p:cNvSpPr>
          <p:nvPr>
            <p:ph type="sldImg"/>
          </p:nvPr>
        </p:nvSpPr>
        <p:spPr>
          <a:ln/>
        </p:spPr>
      </p:sp>
      <p:sp>
        <p:nvSpPr>
          <p:cNvPr id="175107" name="Rectangle 1027">
            <a:extLst>
              <a:ext uri="{FF2B5EF4-FFF2-40B4-BE49-F238E27FC236}">
                <a16:creationId xmlns:a16="http://schemas.microsoft.com/office/drawing/2014/main" id="{413B92FD-899B-894D-AC3C-6150600F0D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Book Antiqua" panose="0204060205030503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a:extLst>
              <a:ext uri="{FF2B5EF4-FFF2-40B4-BE49-F238E27FC236}">
                <a16:creationId xmlns:a16="http://schemas.microsoft.com/office/drawing/2014/main" id="{0E8C7E35-6AD7-3345-8037-37771B9E0C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3A1E42-F6C1-F747-A9B9-883227A0342C}" type="slidenum">
              <a:rPr lang="en-US" altLang="en-US" sz="1200"/>
              <a:pPr/>
              <a:t>23</a:t>
            </a:fld>
            <a:endParaRPr lang="en-US" altLang="en-US" sz="1200"/>
          </a:p>
        </p:txBody>
      </p:sp>
      <p:sp>
        <p:nvSpPr>
          <p:cNvPr id="177154" name="Rectangle 1026">
            <a:extLst>
              <a:ext uri="{FF2B5EF4-FFF2-40B4-BE49-F238E27FC236}">
                <a16:creationId xmlns:a16="http://schemas.microsoft.com/office/drawing/2014/main" id="{FB3793F6-7A72-9C4C-A669-A13B08795BA9}"/>
              </a:ext>
            </a:extLst>
          </p:cNvPr>
          <p:cNvSpPr>
            <a:spLocks noChangeArrowheads="1" noTextEdit="1"/>
          </p:cNvSpPr>
          <p:nvPr>
            <p:ph type="sldImg"/>
          </p:nvPr>
        </p:nvSpPr>
        <p:spPr>
          <a:ln/>
        </p:spPr>
      </p:sp>
      <p:sp>
        <p:nvSpPr>
          <p:cNvPr id="177155" name="Rectangle 1027">
            <a:extLst>
              <a:ext uri="{FF2B5EF4-FFF2-40B4-BE49-F238E27FC236}">
                <a16:creationId xmlns:a16="http://schemas.microsoft.com/office/drawing/2014/main" id="{596441B7-445D-374A-8292-3A587FFBC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Book Antiqua" panose="02040602050305030304" pitchFamily="18"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a:extLst>
              <a:ext uri="{FF2B5EF4-FFF2-40B4-BE49-F238E27FC236}">
                <a16:creationId xmlns:a16="http://schemas.microsoft.com/office/drawing/2014/main" id="{F6D8A3A7-F35C-6B48-950E-17A5E0F78D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D4AE9C-9439-C345-8DE1-4764B107879D}" type="slidenum">
              <a:rPr lang="en-US" altLang="en-US" sz="1200">
                <a:solidFill>
                  <a:srgbClr val="000000"/>
                </a:solidFill>
              </a:rPr>
              <a:pPr/>
              <a:t>24</a:t>
            </a:fld>
            <a:endParaRPr lang="en-US" altLang="en-US" sz="1200">
              <a:solidFill>
                <a:srgbClr val="000000"/>
              </a:solidFill>
            </a:endParaRPr>
          </a:p>
        </p:txBody>
      </p:sp>
      <p:sp>
        <p:nvSpPr>
          <p:cNvPr id="179202" name="Rectangle 2">
            <a:extLst>
              <a:ext uri="{FF2B5EF4-FFF2-40B4-BE49-F238E27FC236}">
                <a16:creationId xmlns:a16="http://schemas.microsoft.com/office/drawing/2014/main" id="{2238AA73-1AB8-F44D-85FF-B89576887788}"/>
              </a:ext>
            </a:extLst>
          </p:cNvPr>
          <p:cNvSpPr>
            <a:spLocks noGrp="1" noRot="1" noChangeAspect="1" noChangeArrowheads="1" noTextEdit="1"/>
          </p:cNvSpPr>
          <p:nvPr>
            <p:ph type="sldImg"/>
          </p:nvPr>
        </p:nvSpPr>
        <p:spPr>
          <a:solidFill>
            <a:srgbClr val="FFFFFF"/>
          </a:solidFill>
          <a:ln/>
        </p:spPr>
      </p:sp>
      <p:sp>
        <p:nvSpPr>
          <p:cNvPr id="179203" name="Rectangle 3">
            <a:extLst>
              <a:ext uri="{FF2B5EF4-FFF2-40B4-BE49-F238E27FC236}">
                <a16:creationId xmlns:a16="http://schemas.microsoft.com/office/drawing/2014/main" id="{EFB8CC7F-4509-EA4F-8AE4-516AE0749310}"/>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a:extLst>
              <a:ext uri="{FF2B5EF4-FFF2-40B4-BE49-F238E27FC236}">
                <a16:creationId xmlns:a16="http://schemas.microsoft.com/office/drawing/2014/main" id="{DD8D5C5E-4564-7E4E-B676-07254D28A7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FA65C2-C693-2843-B1A6-04C58FA898A3}" type="slidenum">
              <a:rPr lang="en-US" altLang="en-US" sz="1200">
                <a:solidFill>
                  <a:srgbClr val="000000"/>
                </a:solidFill>
              </a:rPr>
              <a:pPr/>
              <a:t>25</a:t>
            </a:fld>
            <a:endParaRPr lang="en-US" altLang="en-US" sz="1200">
              <a:solidFill>
                <a:srgbClr val="000000"/>
              </a:solidFill>
            </a:endParaRPr>
          </a:p>
        </p:txBody>
      </p:sp>
      <p:sp>
        <p:nvSpPr>
          <p:cNvPr id="181250" name="Rectangle 2">
            <a:extLst>
              <a:ext uri="{FF2B5EF4-FFF2-40B4-BE49-F238E27FC236}">
                <a16:creationId xmlns:a16="http://schemas.microsoft.com/office/drawing/2014/main" id="{4195474E-C7E0-054A-B6A2-B6ED497EFA2C}"/>
              </a:ext>
            </a:extLst>
          </p:cNvPr>
          <p:cNvSpPr>
            <a:spLocks noGrp="1" noRot="1" noChangeAspect="1" noChangeArrowheads="1" noTextEdit="1"/>
          </p:cNvSpPr>
          <p:nvPr>
            <p:ph type="sldImg"/>
          </p:nvPr>
        </p:nvSpPr>
        <p:spPr>
          <a:solidFill>
            <a:srgbClr val="FFFFFF"/>
          </a:solidFill>
          <a:ln/>
        </p:spPr>
      </p:sp>
      <p:sp>
        <p:nvSpPr>
          <p:cNvPr id="181251" name="Rectangle 3">
            <a:extLst>
              <a:ext uri="{FF2B5EF4-FFF2-40B4-BE49-F238E27FC236}">
                <a16:creationId xmlns:a16="http://schemas.microsoft.com/office/drawing/2014/main" id="{E0D13E4B-C174-F847-B768-39D41D40BBE5}"/>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Book Antiqua" panose="02040602050305030304" pitchFamily="18" charset="0"/>
                <a:ea typeface="ＭＳ Ｐゴシック" panose="020B0600070205080204" pitchFamily="34" charset="-128"/>
              </a:rPr>
              <a:t>Fill in your bulletin outline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a:extLst>
              <a:ext uri="{FF2B5EF4-FFF2-40B4-BE49-F238E27FC236}">
                <a16:creationId xmlns:a16="http://schemas.microsoft.com/office/drawing/2014/main" id="{3532A50D-F117-2C42-8E6D-C6B8935988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A8CA678-38AF-3F48-80FC-DB4D96B42FD7}" type="slidenum">
              <a:rPr lang="en-US" altLang="en-US" sz="1200">
                <a:solidFill>
                  <a:srgbClr val="000000"/>
                </a:solidFill>
                <a:latin typeface="Calibri" panose="020F0502020204030204" pitchFamily="34" charset="0"/>
              </a:rPr>
              <a:pPr/>
              <a:t>26</a:t>
            </a:fld>
            <a:endParaRPr lang="en-US" altLang="en-US" sz="1200">
              <a:solidFill>
                <a:srgbClr val="000000"/>
              </a:solidFill>
              <a:latin typeface="Calibri" panose="020F0502020204030204" pitchFamily="34" charset="0"/>
            </a:endParaRPr>
          </a:p>
        </p:txBody>
      </p:sp>
      <p:sp>
        <p:nvSpPr>
          <p:cNvPr id="183298" name="Rectangle 2">
            <a:extLst>
              <a:ext uri="{FF2B5EF4-FFF2-40B4-BE49-F238E27FC236}">
                <a16:creationId xmlns:a16="http://schemas.microsoft.com/office/drawing/2014/main" id="{6C45E0A4-98DB-9E41-A4EE-DEB6EFC5D601}"/>
              </a:ext>
            </a:extLst>
          </p:cNvPr>
          <p:cNvSpPr>
            <a:spLocks noGrp="1" noRot="1" noChangeAspect="1" noChangeArrowheads="1" noTextEdit="1"/>
          </p:cNvSpPr>
          <p:nvPr>
            <p:ph type="sldImg"/>
          </p:nvPr>
        </p:nvSpPr>
        <p:spPr>
          <a:solidFill>
            <a:srgbClr val="FFFFFF"/>
          </a:solidFill>
          <a:ln/>
        </p:spPr>
      </p:sp>
      <p:sp>
        <p:nvSpPr>
          <p:cNvPr id="183299" name="Rectangle 3">
            <a:extLst>
              <a:ext uri="{FF2B5EF4-FFF2-40B4-BE49-F238E27FC236}">
                <a16:creationId xmlns:a16="http://schemas.microsoft.com/office/drawing/2014/main" id="{5C2D17AE-F340-FA48-8E63-247A57542DC7}"/>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a:extLst>
              <a:ext uri="{FF2B5EF4-FFF2-40B4-BE49-F238E27FC236}">
                <a16:creationId xmlns:a16="http://schemas.microsoft.com/office/drawing/2014/main" id="{BB9C288B-8BC2-404D-BF33-B14E944DD8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611E24-53C4-2B4D-9159-1A06106F3351}" type="slidenum">
              <a:rPr lang="en-US" altLang="en-US" sz="1200">
                <a:solidFill>
                  <a:srgbClr val="000000"/>
                </a:solidFill>
              </a:rPr>
              <a:pPr/>
              <a:t>27</a:t>
            </a:fld>
            <a:endParaRPr lang="en-US" altLang="en-US" sz="1200">
              <a:solidFill>
                <a:srgbClr val="000000"/>
              </a:solidFill>
            </a:endParaRPr>
          </a:p>
        </p:txBody>
      </p:sp>
      <p:sp>
        <p:nvSpPr>
          <p:cNvPr id="185346" name="Rectangle 2">
            <a:extLst>
              <a:ext uri="{FF2B5EF4-FFF2-40B4-BE49-F238E27FC236}">
                <a16:creationId xmlns:a16="http://schemas.microsoft.com/office/drawing/2014/main" id="{D595B5F1-DC7B-BF40-BE19-E3C86A7F0B2A}"/>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44DE190A-913D-004E-B0B7-E7AA297485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Book Antiqua" panose="0204060205030503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a:extLst>
              <a:ext uri="{FF2B5EF4-FFF2-40B4-BE49-F238E27FC236}">
                <a16:creationId xmlns:a16="http://schemas.microsoft.com/office/drawing/2014/main" id="{D0A77989-F579-114F-96DA-46134FDD1F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1C3A5A-5038-7640-88EF-C4E9CE0A9BE2}" type="slidenum">
              <a:rPr lang="en-US" altLang="en-US" sz="1200">
                <a:solidFill>
                  <a:srgbClr val="000000"/>
                </a:solidFill>
              </a:rPr>
              <a:pPr/>
              <a:t>28</a:t>
            </a:fld>
            <a:endParaRPr lang="en-US" altLang="en-US" sz="1200">
              <a:solidFill>
                <a:srgbClr val="000000"/>
              </a:solidFill>
            </a:endParaRPr>
          </a:p>
        </p:txBody>
      </p:sp>
      <p:sp>
        <p:nvSpPr>
          <p:cNvPr id="187394" name="Rectangle 2">
            <a:extLst>
              <a:ext uri="{FF2B5EF4-FFF2-40B4-BE49-F238E27FC236}">
                <a16:creationId xmlns:a16="http://schemas.microsoft.com/office/drawing/2014/main" id="{9A621808-3923-F543-BF81-B32ED61ABA48}"/>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18F987E3-9450-A240-8247-CA443F1863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Book Antiqua" panose="02040602050305030304" pitchFamily="18"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a:extLst>
              <a:ext uri="{FF2B5EF4-FFF2-40B4-BE49-F238E27FC236}">
                <a16:creationId xmlns:a16="http://schemas.microsoft.com/office/drawing/2014/main" id="{9C9103F8-FD35-3844-BD7D-F2C5925D8E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9B26F1-920D-9D48-8E6B-29A11D2F472E}" type="slidenum">
              <a:rPr lang="en-US" altLang="en-US" sz="1200"/>
              <a:pPr/>
              <a:t>29</a:t>
            </a:fld>
            <a:endParaRPr lang="en-US" altLang="en-US" sz="1200"/>
          </a:p>
        </p:txBody>
      </p:sp>
      <p:sp>
        <p:nvSpPr>
          <p:cNvPr id="189442" name="Rectangle 2">
            <a:extLst>
              <a:ext uri="{FF2B5EF4-FFF2-40B4-BE49-F238E27FC236}">
                <a16:creationId xmlns:a16="http://schemas.microsoft.com/office/drawing/2014/main" id="{6457FF02-C881-AC43-8371-4F7ECB8E95AC}"/>
              </a:ext>
            </a:extLst>
          </p:cNvPr>
          <p:cNvSpPr>
            <a:spLocks noGrp="1" noRot="1" noChangeAspect="1" noChangeArrowheads="1" noTextEdit="1"/>
          </p:cNvSpPr>
          <p:nvPr>
            <p:ph type="sldImg"/>
          </p:nvPr>
        </p:nvSpPr>
        <p:spPr>
          <a:solidFill>
            <a:srgbClr val="FFFFFF"/>
          </a:solidFill>
          <a:ln/>
        </p:spPr>
      </p:sp>
      <p:sp>
        <p:nvSpPr>
          <p:cNvPr id="189443" name="Rectangle 3">
            <a:extLst>
              <a:ext uri="{FF2B5EF4-FFF2-40B4-BE49-F238E27FC236}">
                <a16:creationId xmlns:a16="http://schemas.microsoft.com/office/drawing/2014/main" id="{3F175B8F-46BF-484A-8234-D83DA5E29A2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Book Antiqua" panose="0204060205030503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a:extLst>
              <a:ext uri="{FF2B5EF4-FFF2-40B4-BE49-F238E27FC236}">
                <a16:creationId xmlns:a16="http://schemas.microsoft.com/office/drawing/2014/main" id="{E4513799-63A8-B34E-A52B-047C702503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B8CBA2-5C59-6D42-A6F7-5BF66D5849AC}" type="slidenum">
              <a:rPr lang="en-US" altLang="en-US" sz="1200"/>
              <a:pPr/>
              <a:t>3</a:t>
            </a:fld>
            <a:endParaRPr lang="en-US" altLang="en-US" sz="1200"/>
          </a:p>
        </p:txBody>
      </p:sp>
      <p:sp>
        <p:nvSpPr>
          <p:cNvPr id="136194" name="Rectangle 2">
            <a:extLst>
              <a:ext uri="{FF2B5EF4-FFF2-40B4-BE49-F238E27FC236}">
                <a16:creationId xmlns:a16="http://schemas.microsoft.com/office/drawing/2014/main" id="{2258004B-F689-C24E-8859-09B039736E30}"/>
              </a:ext>
            </a:extLst>
          </p:cNvPr>
          <p:cNvSpPr>
            <a:spLocks noChangeArrowheads="1" noTextEdit="1"/>
          </p:cNvSpPr>
          <p:nvPr>
            <p:ph type="sldImg"/>
          </p:nvPr>
        </p:nvSpPr>
        <p:spPr>
          <a:solidFill>
            <a:srgbClr val="FFFFFF"/>
          </a:solidFill>
          <a:ln/>
        </p:spPr>
      </p:sp>
      <p:sp>
        <p:nvSpPr>
          <p:cNvPr id="136195" name="Rectangle 3">
            <a:extLst>
              <a:ext uri="{FF2B5EF4-FFF2-40B4-BE49-F238E27FC236}">
                <a16:creationId xmlns:a16="http://schemas.microsoft.com/office/drawing/2014/main" id="{E37C75A4-257C-CC4E-AF35-47A6A62060E5}"/>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a:extLst>
              <a:ext uri="{FF2B5EF4-FFF2-40B4-BE49-F238E27FC236}">
                <a16:creationId xmlns:a16="http://schemas.microsoft.com/office/drawing/2014/main" id="{D8FC9AF7-BAB7-DC47-A4DB-7FDF69093F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60AF75-40DC-C549-AD7D-895119668777}" type="slidenum">
              <a:rPr lang="en-US" altLang="en-US" sz="1200">
                <a:solidFill>
                  <a:srgbClr val="000000"/>
                </a:solidFill>
              </a:rPr>
              <a:pPr/>
              <a:t>30</a:t>
            </a:fld>
            <a:endParaRPr lang="en-US" altLang="en-US" sz="1200">
              <a:solidFill>
                <a:srgbClr val="000000"/>
              </a:solidFill>
            </a:endParaRPr>
          </a:p>
        </p:txBody>
      </p:sp>
      <p:sp>
        <p:nvSpPr>
          <p:cNvPr id="191490" name="Rectangle 2">
            <a:extLst>
              <a:ext uri="{FF2B5EF4-FFF2-40B4-BE49-F238E27FC236}">
                <a16:creationId xmlns:a16="http://schemas.microsoft.com/office/drawing/2014/main" id="{6871C173-E613-7F4B-A688-559B9097F9E7}"/>
              </a:ext>
            </a:extLst>
          </p:cNvPr>
          <p:cNvSpPr>
            <a:spLocks noGrp="1" noRot="1" noChangeAspect="1" noChangeArrowheads="1" noTextEdit="1"/>
          </p:cNvSpPr>
          <p:nvPr>
            <p:ph type="sldImg"/>
          </p:nvPr>
        </p:nvSpPr>
        <p:spPr>
          <a:solidFill>
            <a:srgbClr val="FFFFFF"/>
          </a:solidFill>
          <a:ln/>
        </p:spPr>
      </p:sp>
      <p:sp>
        <p:nvSpPr>
          <p:cNvPr id="191491" name="Rectangle 3">
            <a:extLst>
              <a:ext uri="{FF2B5EF4-FFF2-40B4-BE49-F238E27FC236}">
                <a16:creationId xmlns:a16="http://schemas.microsoft.com/office/drawing/2014/main" id="{AD0E679A-F93D-8F45-B937-86E4E2FC27B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Book Antiqua" panose="02040602050305030304" pitchFamily="18"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a:extLst>
              <a:ext uri="{FF2B5EF4-FFF2-40B4-BE49-F238E27FC236}">
                <a16:creationId xmlns:a16="http://schemas.microsoft.com/office/drawing/2014/main" id="{4FD7CB74-71DB-F944-BAFB-2F52EA5392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869683-941E-2445-8E9B-5C60020B6CEF}" type="slidenum">
              <a:rPr lang="en-US" altLang="en-US" sz="1200"/>
              <a:pPr/>
              <a:t>32</a:t>
            </a:fld>
            <a:endParaRPr lang="en-US" altLang="en-US" sz="1200"/>
          </a:p>
        </p:txBody>
      </p:sp>
      <p:sp>
        <p:nvSpPr>
          <p:cNvPr id="194562" name="Rectangle 2">
            <a:extLst>
              <a:ext uri="{FF2B5EF4-FFF2-40B4-BE49-F238E27FC236}">
                <a16:creationId xmlns:a16="http://schemas.microsoft.com/office/drawing/2014/main" id="{8CBF66F0-C5B9-9448-BE67-6EF7E46A591B}"/>
              </a:ext>
            </a:extLst>
          </p:cNvPr>
          <p:cNvSpPr>
            <a:spLocks noChangeArrowheads="1" noTextEdit="1"/>
          </p:cNvSpPr>
          <p:nvPr>
            <p:ph type="sldImg"/>
          </p:nvPr>
        </p:nvSpPr>
        <p:spPr>
          <a:ln/>
        </p:spPr>
      </p:sp>
      <p:sp>
        <p:nvSpPr>
          <p:cNvPr id="194563" name="Rectangle 3">
            <a:extLst>
              <a:ext uri="{FF2B5EF4-FFF2-40B4-BE49-F238E27FC236}">
                <a16:creationId xmlns:a16="http://schemas.microsoft.com/office/drawing/2014/main" id="{AF5F99B1-3680-BC44-B2C2-4EE17CD571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Book Antiqua" panose="02040602050305030304" pitchFamily="18"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a:extLst>
              <a:ext uri="{FF2B5EF4-FFF2-40B4-BE49-F238E27FC236}">
                <a16:creationId xmlns:a16="http://schemas.microsoft.com/office/drawing/2014/main" id="{379EB30B-1E7D-AD43-B519-FBB33A85AF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B911A5-D173-3349-8DDE-8890C14ECE6B}" type="slidenum">
              <a:rPr lang="en-US" altLang="en-US" sz="1200"/>
              <a:pPr/>
              <a:t>33</a:t>
            </a:fld>
            <a:endParaRPr lang="en-US" altLang="en-US" sz="1200"/>
          </a:p>
        </p:txBody>
      </p:sp>
      <p:sp>
        <p:nvSpPr>
          <p:cNvPr id="196610" name="Rectangle 2">
            <a:extLst>
              <a:ext uri="{FF2B5EF4-FFF2-40B4-BE49-F238E27FC236}">
                <a16:creationId xmlns:a16="http://schemas.microsoft.com/office/drawing/2014/main" id="{D38EA433-8FEC-8941-B062-10DF9F629B1D}"/>
              </a:ext>
            </a:extLst>
          </p:cNvPr>
          <p:cNvSpPr>
            <a:spLocks noChangeArrowheads="1" noTextEdit="1"/>
          </p:cNvSpPr>
          <p:nvPr>
            <p:ph type="sldImg"/>
          </p:nvPr>
        </p:nvSpPr>
        <p:spPr>
          <a:solidFill>
            <a:srgbClr val="FFFFFF"/>
          </a:solidFill>
          <a:ln/>
        </p:spPr>
      </p:sp>
      <p:sp>
        <p:nvSpPr>
          <p:cNvPr id="196611" name="Rectangle 3">
            <a:extLst>
              <a:ext uri="{FF2B5EF4-FFF2-40B4-BE49-F238E27FC236}">
                <a16:creationId xmlns:a16="http://schemas.microsoft.com/office/drawing/2014/main" id="{407DCF51-A197-1643-A7F2-0FD0419B6E07}"/>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a:extLst>
              <a:ext uri="{FF2B5EF4-FFF2-40B4-BE49-F238E27FC236}">
                <a16:creationId xmlns:a16="http://schemas.microsoft.com/office/drawing/2014/main" id="{1E550C2D-828F-BD41-8EED-B6751EB944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00AFE1-4361-CC4C-8480-524A6C4C28CC}" type="slidenum">
              <a:rPr lang="en-US" altLang="en-US" sz="1200"/>
              <a:pPr/>
              <a:t>34</a:t>
            </a:fld>
            <a:endParaRPr lang="en-US" altLang="en-US" sz="1200"/>
          </a:p>
        </p:txBody>
      </p:sp>
      <p:sp>
        <p:nvSpPr>
          <p:cNvPr id="198658" name="Rectangle 2">
            <a:extLst>
              <a:ext uri="{FF2B5EF4-FFF2-40B4-BE49-F238E27FC236}">
                <a16:creationId xmlns:a16="http://schemas.microsoft.com/office/drawing/2014/main" id="{55ABB3CB-BC58-1B4B-8EA8-D0DA47448EB8}"/>
              </a:ext>
            </a:extLst>
          </p:cNvPr>
          <p:cNvSpPr>
            <a:spLocks noChangeArrowheads="1" noTextEdit="1"/>
          </p:cNvSpPr>
          <p:nvPr>
            <p:ph type="sldImg"/>
          </p:nvPr>
        </p:nvSpPr>
        <p:spPr>
          <a:solidFill>
            <a:srgbClr val="FFFFFF"/>
          </a:solidFill>
          <a:ln/>
        </p:spPr>
      </p:sp>
      <p:sp>
        <p:nvSpPr>
          <p:cNvPr id="198659" name="Rectangle 3">
            <a:extLst>
              <a:ext uri="{FF2B5EF4-FFF2-40B4-BE49-F238E27FC236}">
                <a16:creationId xmlns:a16="http://schemas.microsoft.com/office/drawing/2014/main" id="{9D5B8F96-2B2A-A944-A3DA-5C5AA6E10235}"/>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Preaching/Homiletics</a:t>
            </a:r>
            <a:r>
              <a:rPr lang="en-US" baseline="0" dirty="0">
                <a:latin typeface="Arial" charset="0"/>
                <a:ea typeface="ＭＳ Ｐゴシック" charset="0"/>
                <a:cs typeface="ＭＳ Ｐゴシック" charset="0"/>
              </a:rPr>
              <a:t> VN</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657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9933248C-4F47-6E45-A517-6E70481E22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C69A94-34FD-244D-B489-AF66B8BE5FBA}" type="slidenum">
              <a:rPr lang="en-US" altLang="en-US" sz="1200">
                <a:solidFill>
                  <a:srgbClr val="000000"/>
                </a:solidFill>
              </a:rPr>
              <a:pPr/>
              <a:t>4</a:t>
            </a:fld>
            <a:endParaRPr lang="en-US" altLang="en-US" sz="1200">
              <a:solidFill>
                <a:srgbClr val="000000"/>
              </a:solidFill>
            </a:endParaRPr>
          </a:p>
        </p:txBody>
      </p:sp>
      <p:sp>
        <p:nvSpPr>
          <p:cNvPr id="138242" name="Rectangle 2">
            <a:extLst>
              <a:ext uri="{FF2B5EF4-FFF2-40B4-BE49-F238E27FC236}">
                <a16:creationId xmlns:a16="http://schemas.microsoft.com/office/drawing/2014/main" id="{8A852E49-039D-2647-817B-9DFC3BA94A79}"/>
              </a:ext>
            </a:extLst>
          </p:cNvPr>
          <p:cNvSpPr>
            <a:spLocks noChangeArrowheads="1" noTextEdit="1"/>
          </p:cNvSpPr>
          <p:nvPr>
            <p:ph type="sldImg"/>
          </p:nvPr>
        </p:nvSpPr>
        <p:spPr>
          <a:xfrm>
            <a:off x="1150938" y="692150"/>
            <a:ext cx="4556125" cy="3416300"/>
          </a:xfrm>
          <a:solidFill>
            <a:srgbClr val="FFFFFF"/>
          </a:solidFill>
          <a:ln/>
        </p:spPr>
      </p:sp>
      <p:sp>
        <p:nvSpPr>
          <p:cNvPr id="138243" name="Rectangle 3">
            <a:extLst>
              <a:ext uri="{FF2B5EF4-FFF2-40B4-BE49-F238E27FC236}">
                <a16:creationId xmlns:a16="http://schemas.microsoft.com/office/drawing/2014/main" id="{D44B4DF0-E82F-0741-A2C3-218BC3D94016}"/>
              </a:ext>
            </a:extLst>
          </p:cNvPr>
          <p:cNvSpPr>
            <a:spLocks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a:extLst>
              <a:ext uri="{FF2B5EF4-FFF2-40B4-BE49-F238E27FC236}">
                <a16:creationId xmlns:a16="http://schemas.microsoft.com/office/drawing/2014/main" id="{B173D6FF-0680-D54B-AA69-9A77A64473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73950B-6540-3846-B6F6-79E47F1B4C49}" type="slidenum">
              <a:rPr lang="en-US" altLang="en-US" sz="1200"/>
              <a:pPr/>
              <a:t>5</a:t>
            </a:fld>
            <a:endParaRPr lang="en-US" altLang="en-US" sz="1200"/>
          </a:p>
        </p:txBody>
      </p:sp>
      <p:sp>
        <p:nvSpPr>
          <p:cNvPr id="140290" name="Rectangle 2">
            <a:extLst>
              <a:ext uri="{FF2B5EF4-FFF2-40B4-BE49-F238E27FC236}">
                <a16:creationId xmlns:a16="http://schemas.microsoft.com/office/drawing/2014/main" id="{71A7399F-9B0A-A042-ACF0-28FBC1E9181D}"/>
              </a:ext>
            </a:extLst>
          </p:cNvPr>
          <p:cNvSpPr>
            <a:spLocks noChangeArrowheads="1" noTextEdit="1"/>
          </p:cNvSpPr>
          <p:nvPr>
            <p:ph type="sldImg"/>
          </p:nvPr>
        </p:nvSpPr>
        <p:spPr>
          <a:solidFill>
            <a:srgbClr val="FFFFFF"/>
          </a:solidFill>
          <a:ln/>
        </p:spPr>
      </p:sp>
      <p:sp>
        <p:nvSpPr>
          <p:cNvPr id="140291" name="Rectangle 3">
            <a:extLst>
              <a:ext uri="{FF2B5EF4-FFF2-40B4-BE49-F238E27FC236}">
                <a16:creationId xmlns:a16="http://schemas.microsoft.com/office/drawing/2014/main" id="{11D432DF-D3E9-3D48-9DA9-29031C40EDA6}"/>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a:extLst>
              <a:ext uri="{FF2B5EF4-FFF2-40B4-BE49-F238E27FC236}">
                <a16:creationId xmlns:a16="http://schemas.microsoft.com/office/drawing/2014/main" id="{461E86D2-D461-1B4E-9D6D-CF95BECFFD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2F9835-D28D-7049-B74B-998ABDEFC310}" type="slidenum">
              <a:rPr lang="en-US" altLang="en-US" sz="1200"/>
              <a:pPr/>
              <a:t>6</a:t>
            </a:fld>
            <a:endParaRPr lang="en-US" altLang="en-US" sz="1200"/>
          </a:p>
        </p:txBody>
      </p:sp>
      <p:sp>
        <p:nvSpPr>
          <p:cNvPr id="142338" name="Rectangle 2">
            <a:extLst>
              <a:ext uri="{FF2B5EF4-FFF2-40B4-BE49-F238E27FC236}">
                <a16:creationId xmlns:a16="http://schemas.microsoft.com/office/drawing/2014/main" id="{448C322F-92FC-A54B-A731-0973CD6B01B1}"/>
              </a:ext>
            </a:extLst>
          </p:cNvPr>
          <p:cNvSpPr>
            <a:spLocks noChangeArrowheads="1" noTextEdit="1"/>
          </p:cNvSpPr>
          <p:nvPr>
            <p:ph type="sldImg"/>
          </p:nvPr>
        </p:nvSpPr>
        <p:spPr>
          <a:solidFill>
            <a:srgbClr val="FFFFFF"/>
          </a:solidFill>
          <a:ln/>
        </p:spPr>
      </p:sp>
      <p:sp>
        <p:nvSpPr>
          <p:cNvPr id="142339" name="Rectangle 3">
            <a:extLst>
              <a:ext uri="{FF2B5EF4-FFF2-40B4-BE49-F238E27FC236}">
                <a16:creationId xmlns:a16="http://schemas.microsoft.com/office/drawing/2014/main" id="{99302E41-7DBF-8743-9BE4-D2C92167AF14}"/>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a:extLst>
              <a:ext uri="{FF2B5EF4-FFF2-40B4-BE49-F238E27FC236}">
                <a16:creationId xmlns:a16="http://schemas.microsoft.com/office/drawing/2014/main" id="{5619CD09-0C7D-DF4C-9F9D-27459F1079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3BCBE2-4A68-2543-B4D9-9C15907671BA}" type="slidenum">
              <a:rPr lang="en-US" altLang="en-US" sz="1200"/>
              <a:pPr/>
              <a:t>7</a:t>
            </a:fld>
            <a:endParaRPr lang="en-US" altLang="en-US" sz="1200"/>
          </a:p>
        </p:txBody>
      </p:sp>
      <p:sp>
        <p:nvSpPr>
          <p:cNvPr id="144386" name="Rectangle 2">
            <a:extLst>
              <a:ext uri="{FF2B5EF4-FFF2-40B4-BE49-F238E27FC236}">
                <a16:creationId xmlns:a16="http://schemas.microsoft.com/office/drawing/2014/main" id="{DDD31F51-B748-924E-84E2-4AF019020AF5}"/>
              </a:ext>
            </a:extLst>
          </p:cNvPr>
          <p:cNvSpPr>
            <a:spLocks noChangeArrowheads="1" noTextEdit="1"/>
          </p:cNvSpPr>
          <p:nvPr>
            <p:ph type="sldImg"/>
          </p:nvPr>
        </p:nvSpPr>
        <p:spPr>
          <a:solidFill>
            <a:srgbClr val="FFFFFF"/>
          </a:solidFill>
          <a:ln/>
        </p:spPr>
      </p:sp>
      <p:sp>
        <p:nvSpPr>
          <p:cNvPr id="144387" name="Rectangle 3">
            <a:extLst>
              <a:ext uri="{FF2B5EF4-FFF2-40B4-BE49-F238E27FC236}">
                <a16:creationId xmlns:a16="http://schemas.microsoft.com/office/drawing/2014/main" id="{B4178215-213A-4040-89E1-5205009890D2}"/>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a:extLst>
              <a:ext uri="{FF2B5EF4-FFF2-40B4-BE49-F238E27FC236}">
                <a16:creationId xmlns:a16="http://schemas.microsoft.com/office/drawing/2014/main" id="{426045D3-E07C-1B4C-B910-DA00125422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F91C5A-D3DB-4C40-94FC-F34708318CFC}" type="slidenum">
              <a:rPr lang="en-US" altLang="en-US" sz="1200"/>
              <a:pPr/>
              <a:t>8</a:t>
            </a:fld>
            <a:endParaRPr lang="en-US" altLang="en-US" sz="1200"/>
          </a:p>
        </p:txBody>
      </p:sp>
      <p:sp>
        <p:nvSpPr>
          <p:cNvPr id="146434" name="Rectangle 2">
            <a:extLst>
              <a:ext uri="{FF2B5EF4-FFF2-40B4-BE49-F238E27FC236}">
                <a16:creationId xmlns:a16="http://schemas.microsoft.com/office/drawing/2014/main" id="{2ACD6AC3-DA90-0E4E-9386-4FEC91352BBB}"/>
              </a:ext>
            </a:extLst>
          </p:cNvPr>
          <p:cNvSpPr>
            <a:spLocks noChangeArrowheads="1" noTextEdit="1"/>
          </p:cNvSpPr>
          <p:nvPr>
            <p:ph type="sldImg"/>
          </p:nvPr>
        </p:nvSpPr>
        <p:spPr>
          <a:solidFill>
            <a:srgbClr val="FFFFFF"/>
          </a:solidFill>
          <a:ln/>
        </p:spPr>
      </p:sp>
      <p:sp>
        <p:nvSpPr>
          <p:cNvPr id="146435" name="Rectangle 3">
            <a:extLst>
              <a:ext uri="{FF2B5EF4-FFF2-40B4-BE49-F238E27FC236}">
                <a16:creationId xmlns:a16="http://schemas.microsoft.com/office/drawing/2014/main" id="{98D5F3FE-82C3-3249-9D4E-EB165B72B5A5}"/>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a:extLst>
              <a:ext uri="{FF2B5EF4-FFF2-40B4-BE49-F238E27FC236}">
                <a16:creationId xmlns:a16="http://schemas.microsoft.com/office/drawing/2014/main" id="{6B1610BC-A08E-9E48-81F6-63073345E4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C56DE7-F766-594B-ADD4-749893A6A3EA}" type="slidenum">
              <a:rPr lang="en-US" altLang="en-US" sz="1200"/>
              <a:pPr/>
              <a:t>9</a:t>
            </a:fld>
            <a:endParaRPr lang="en-US" altLang="en-US" sz="1200"/>
          </a:p>
        </p:txBody>
      </p:sp>
      <p:sp>
        <p:nvSpPr>
          <p:cNvPr id="148482" name="Rectangle 2">
            <a:extLst>
              <a:ext uri="{FF2B5EF4-FFF2-40B4-BE49-F238E27FC236}">
                <a16:creationId xmlns:a16="http://schemas.microsoft.com/office/drawing/2014/main" id="{8575DBC0-F04B-BB4A-8E29-A6B3378C00ED}"/>
              </a:ext>
            </a:extLst>
          </p:cNvPr>
          <p:cNvSpPr>
            <a:spLocks noGrp="1" noRot="1" noChangeAspect="1" noChangeArrowheads="1" noTextEdit="1"/>
          </p:cNvSpPr>
          <p:nvPr>
            <p:ph type="sldImg"/>
          </p:nvPr>
        </p:nvSpPr>
        <p:spPr>
          <a:solidFill>
            <a:srgbClr val="FFFFFF"/>
          </a:solidFill>
          <a:ln/>
        </p:spPr>
      </p:sp>
      <p:sp>
        <p:nvSpPr>
          <p:cNvPr id="148483" name="Rectangle 3">
            <a:extLst>
              <a:ext uri="{FF2B5EF4-FFF2-40B4-BE49-F238E27FC236}">
                <a16:creationId xmlns:a16="http://schemas.microsoft.com/office/drawing/2014/main" id="{A508AD80-DC48-544A-869E-4A689A4AD35A}"/>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4.xml"/><Relationship Id="rId4" Type="http://schemas.openxmlformats.org/officeDocument/2006/relationships/image" Target="../media/image10.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6812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18108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B19230-FC26-7349-94B0-08BC48917E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ECD845-EC09-F34A-A25A-DB2A097955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031762-A80B-6C41-AFBF-4F3E824C4C43}"/>
              </a:ext>
            </a:extLst>
          </p:cNvPr>
          <p:cNvSpPr>
            <a:spLocks noGrp="1" noChangeArrowheads="1"/>
          </p:cNvSpPr>
          <p:nvPr>
            <p:ph type="sldNum" sz="quarter" idx="12"/>
          </p:nvPr>
        </p:nvSpPr>
        <p:spPr>
          <a:ln/>
        </p:spPr>
        <p:txBody>
          <a:bodyPr/>
          <a:lstStyle>
            <a:lvl1pPr>
              <a:defRPr/>
            </a:lvl1pPr>
          </a:lstStyle>
          <a:p>
            <a:fld id="{EA41ED70-FA14-C84A-B759-FCF454EB81E8}" type="slidenum">
              <a:rPr lang="en-US" altLang="en-US"/>
              <a:pPr/>
              <a:t>‹#›</a:t>
            </a:fld>
            <a:endParaRPr lang="en-US" altLang="en-US"/>
          </a:p>
        </p:txBody>
      </p:sp>
    </p:spTree>
    <p:extLst>
      <p:ext uri="{BB962C8B-B14F-4D97-AF65-F5344CB8AC3E}">
        <p14:creationId xmlns:p14="http://schemas.microsoft.com/office/powerpoint/2010/main" val="3722906968"/>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E2432F-D81C-9243-8762-C450EAD5E7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A533BD-43A8-2F4B-9F0E-3EDE3FF94D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8B2DBB-FCDA-C04D-A6B9-B967BBAAF9A9}"/>
              </a:ext>
            </a:extLst>
          </p:cNvPr>
          <p:cNvSpPr>
            <a:spLocks noGrp="1" noChangeArrowheads="1"/>
          </p:cNvSpPr>
          <p:nvPr>
            <p:ph type="sldNum" sz="quarter" idx="12"/>
          </p:nvPr>
        </p:nvSpPr>
        <p:spPr>
          <a:ln/>
        </p:spPr>
        <p:txBody>
          <a:bodyPr/>
          <a:lstStyle>
            <a:lvl1pPr>
              <a:defRPr/>
            </a:lvl1pPr>
          </a:lstStyle>
          <a:p>
            <a:fld id="{288E0AF2-188D-2540-9BB8-1CDF7C9C69B7}" type="slidenum">
              <a:rPr lang="en-US" altLang="en-US"/>
              <a:pPr/>
              <a:t>‹#›</a:t>
            </a:fld>
            <a:endParaRPr lang="en-US" altLang="en-US"/>
          </a:p>
        </p:txBody>
      </p:sp>
    </p:spTree>
    <p:extLst>
      <p:ext uri="{BB962C8B-B14F-4D97-AF65-F5344CB8AC3E}">
        <p14:creationId xmlns:p14="http://schemas.microsoft.com/office/powerpoint/2010/main" val="3145114671"/>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a:t>Click to edit Master title style</a:t>
            </a:r>
          </a:p>
        </p:txBody>
      </p:sp>
      <p:sp>
        <p:nvSpPr>
          <p:cNvPr id="1074179"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a:t>Click to edit Master subtitle style</a:t>
            </a:r>
          </a:p>
        </p:txBody>
      </p:sp>
      <p:sp>
        <p:nvSpPr>
          <p:cNvPr id="4" name="Rectangle 4">
            <a:extLst>
              <a:ext uri="{FF2B5EF4-FFF2-40B4-BE49-F238E27FC236}">
                <a16:creationId xmlns:a16="http://schemas.microsoft.com/office/drawing/2014/main" id="{BE7B7B32-4188-824C-B188-73395A1864F4}"/>
              </a:ext>
            </a:extLst>
          </p:cNvPr>
          <p:cNvSpPr>
            <a:spLocks noGrp="1" noChangeArrowheads="1"/>
          </p:cNvSpPr>
          <p:nvPr>
            <p:ph type="dt" sz="half" idx="10"/>
          </p:nvPr>
        </p:nvSpPr>
        <p:spPr/>
        <p:txBody>
          <a:bodyPr/>
          <a:lstStyle>
            <a:lvl1pPr>
              <a:defRPr/>
            </a:lvl1pPr>
          </a:lstStyle>
          <a:p>
            <a:endParaRPr lang="en-US" altLang="en-US"/>
          </a:p>
        </p:txBody>
      </p:sp>
      <p:sp>
        <p:nvSpPr>
          <p:cNvPr id="5" name="Rectangle 5">
            <a:extLst>
              <a:ext uri="{FF2B5EF4-FFF2-40B4-BE49-F238E27FC236}">
                <a16:creationId xmlns:a16="http://schemas.microsoft.com/office/drawing/2014/main" id="{7532ADC8-8D09-674D-BB48-125E759808D6}"/>
              </a:ext>
            </a:extLst>
          </p:cNvPr>
          <p:cNvSpPr>
            <a:spLocks noGrp="1" noChangeArrowheads="1"/>
          </p:cNvSpPr>
          <p:nvPr>
            <p:ph type="ftr" sz="quarter" idx="11"/>
          </p:nvPr>
        </p:nvSpPr>
        <p:spPr>
          <a:xfrm>
            <a:off x="3124200" y="6248400"/>
            <a:ext cx="2895600" cy="457200"/>
          </a:xfrm>
        </p:spPr>
        <p:txBody>
          <a:bodyPr/>
          <a:lstStyle>
            <a:lvl1pPr>
              <a:defRPr/>
            </a:lvl1pPr>
          </a:lstStyle>
          <a:p>
            <a:endParaRPr lang="en-US" altLang="en-US"/>
          </a:p>
        </p:txBody>
      </p:sp>
      <p:sp>
        <p:nvSpPr>
          <p:cNvPr id="6" name="Rectangle 6">
            <a:extLst>
              <a:ext uri="{FF2B5EF4-FFF2-40B4-BE49-F238E27FC236}">
                <a16:creationId xmlns:a16="http://schemas.microsoft.com/office/drawing/2014/main" id="{1153A776-751A-F341-B7D7-0813CDAA1BE9}"/>
              </a:ext>
            </a:extLst>
          </p:cNvPr>
          <p:cNvSpPr>
            <a:spLocks noGrp="1" noChangeArrowheads="1"/>
          </p:cNvSpPr>
          <p:nvPr>
            <p:ph type="sldNum" sz="quarter" idx="12"/>
          </p:nvPr>
        </p:nvSpPr>
        <p:spPr>
          <a:xfrm>
            <a:off x="6553200" y="6248400"/>
            <a:ext cx="1905000" cy="457200"/>
          </a:xfrm>
        </p:spPr>
        <p:txBody>
          <a:bodyPr/>
          <a:lstStyle>
            <a:lvl1pPr>
              <a:defRPr/>
            </a:lvl1pPr>
          </a:lstStyle>
          <a:p>
            <a:fld id="{09B8A3AA-057E-404A-AB4A-26A2196A309D}" type="slidenum">
              <a:rPr lang="en-US" altLang="en-US"/>
              <a:pPr/>
              <a:t>‹#›</a:t>
            </a:fld>
            <a:endParaRPr lang="en-US" altLang="en-US"/>
          </a:p>
        </p:txBody>
      </p:sp>
    </p:spTree>
    <p:extLst>
      <p:ext uri="{BB962C8B-B14F-4D97-AF65-F5344CB8AC3E}">
        <p14:creationId xmlns:p14="http://schemas.microsoft.com/office/powerpoint/2010/main" val="39922527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A4A2A5-1DA1-6741-9168-B876B39A6630}"/>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AE12666E-FADC-B741-8FA8-981460FAF68F}"/>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9D817953-F3C8-4241-854A-BBA886CF4334}"/>
              </a:ext>
            </a:extLst>
          </p:cNvPr>
          <p:cNvSpPr>
            <a:spLocks noGrp="1" noChangeArrowheads="1"/>
          </p:cNvSpPr>
          <p:nvPr>
            <p:ph type="sldNum" sz="quarter" idx="12"/>
          </p:nvPr>
        </p:nvSpPr>
        <p:spPr>
          <a:ln/>
        </p:spPr>
        <p:txBody>
          <a:bodyPr/>
          <a:lstStyle>
            <a:lvl1pPr>
              <a:defRPr/>
            </a:lvl1pPr>
          </a:lstStyle>
          <a:p>
            <a:fld id="{D00BD77F-29BF-CC4A-94EF-F6DBF1190F8E}" type="slidenum">
              <a:rPr lang="en-US" altLang="en-US"/>
              <a:pPr/>
              <a:t>‹#›</a:t>
            </a:fld>
            <a:endParaRPr lang="en-US" altLang="en-US"/>
          </a:p>
        </p:txBody>
      </p:sp>
    </p:spTree>
    <p:extLst>
      <p:ext uri="{BB962C8B-B14F-4D97-AF65-F5344CB8AC3E}">
        <p14:creationId xmlns:p14="http://schemas.microsoft.com/office/powerpoint/2010/main" val="3595944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0861F93-5067-274F-A570-06F1E862C454}"/>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DE582B42-F357-134A-B0B1-3834C430029C}"/>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16CD73EE-72DB-6949-8724-0EF1F1C268F7}"/>
              </a:ext>
            </a:extLst>
          </p:cNvPr>
          <p:cNvSpPr>
            <a:spLocks noGrp="1" noChangeArrowheads="1"/>
          </p:cNvSpPr>
          <p:nvPr>
            <p:ph type="sldNum" sz="quarter" idx="12"/>
          </p:nvPr>
        </p:nvSpPr>
        <p:spPr>
          <a:ln/>
        </p:spPr>
        <p:txBody>
          <a:bodyPr/>
          <a:lstStyle>
            <a:lvl1pPr>
              <a:defRPr/>
            </a:lvl1pPr>
          </a:lstStyle>
          <a:p>
            <a:fld id="{279EA26D-3E5E-D741-8815-B3BCF1276EF5}" type="slidenum">
              <a:rPr lang="en-US" altLang="en-US"/>
              <a:pPr/>
              <a:t>‹#›</a:t>
            </a:fld>
            <a:endParaRPr lang="en-US" altLang="en-US"/>
          </a:p>
        </p:txBody>
      </p:sp>
    </p:spTree>
    <p:extLst>
      <p:ext uri="{BB962C8B-B14F-4D97-AF65-F5344CB8AC3E}">
        <p14:creationId xmlns:p14="http://schemas.microsoft.com/office/powerpoint/2010/main" val="9987978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3019A8A-0307-2A47-9373-4F317B5537F3}"/>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003F9A4D-A607-2D4D-9885-9A07B34A0D39}"/>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C1ECE6A8-2869-8E45-B75D-33AEE5FBC90B}"/>
              </a:ext>
            </a:extLst>
          </p:cNvPr>
          <p:cNvSpPr>
            <a:spLocks noGrp="1" noChangeArrowheads="1"/>
          </p:cNvSpPr>
          <p:nvPr>
            <p:ph type="sldNum" sz="quarter" idx="12"/>
          </p:nvPr>
        </p:nvSpPr>
        <p:spPr>
          <a:ln/>
        </p:spPr>
        <p:txBody>
          <a:bodyPr/>
          <a:lstStyle>
            <a:lvl1pPr>
              <a:defRPr/>
            </a:lvl1pPr>
          </a:lstStyle>
          <a:p>
            <a:fld id="{45AA01C2-8240-0145-96F2-5AFEE56EF1F6}" type="slidenum">
              <a:rPr lang="en-US" altLang="en-US"/>
              <a:pPr/>
              <a:t>‹#›</a:t>
            </a:fld>
            <a:endParaRPr lang="en-US" altLang="en-US"/>
          </a:p>
        </p:txBody>
      </p:sp>
    </p:spTree>
    <p:extLst>
      <p:ext uri="{BB962C8B-B14F-4D97-AF65-F5344CB8AC3E}">
        <p14:creationId xmlns:p14="http://schemas.microsoft.com/office/powerpoint/2010/main" val="36797736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3B0567F-35BD-6741-8885-3E954AF6F4EF}"/>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87B3B446-22E8-584A-BB27-4E6B4F0AE61E}"/>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8A6046E8-99F1-DF4A-8654-0F9CF0BAA129}"/>
              </a:ext>
            </a:extLst>
          </p:cNvPr>
          <p:cNvSpPr>
            <a:spLocks noGrp="1" noChangeArrowheads="1"/>
          </p:cNvSpPr>
          <p:nvPr>
            <p:ph type="sldNum" sz="quarter" idx="12"/>
          </p:nvPr>
        </p:nvSpPr>
        <p:spPr>
          <a:ln/>
        </p:spPr>
        <p:txBody>
          <a:bodyPr/>
          <a:lstStyle>
            <a:lvl1pPr>
              <a:defRPr/>
            </a:lvl1pPr>
          </a:lstStyle>
          <a:p>
            <a:fld id="{322A6227-06D2-0F48-8353-AF646CFC6F7D}" type="slidenum">
              <a:rPr lang="en-US" altLang="en-US"/>
              <a:pPr/>
              <a:t>‹#›</a:t>
            </a:fld>
            <a:endParaRPr lang="en-US" altLang="en-US"/>
          </a:p>
        </p:txBody>
      </p:sp>
    </p:spTree>
    <p:extLst>
      <p:ext uri="{BB962C8B-B14F-4D97-AF65-F5344CB8AC3E}">
        <p14:creationId xmlns:p14="http://schemas.microsoft.com/office/powerpoint/2010/main" val="8223005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DF86D61-A0A0-B24C-A858-65A1D2973E1C}"/>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5273D2ED-D949-DC45-94C6-526AD551F955}"/>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91182817-D70D-094D-BDAF-C607A2A8DC52}"/>
              </a:ext>
            </a:extLst>
          </p:cNvPr>
          <p:cNvSpPr>
            <a:spLocks noGrp="1" noChangeArrowheads="1"/>
          </p:cNvSpPr>
          <p:nvPr>
            <p:ph type="sldNum" sz="quarter" idx="12"/>
          </p:nvPr>
        </p:nvSpPr>
        <p:spPr>
          <a:ln/>
        </p:spPr>
        <p:txBody>
          <a:bodyPr/>
          <a:lstStyle>
            <a:lvl1pPr>
              <a:defRPr/>
            </a:lvl1pPr>
          </a:lstStyle>
          <a:p>
            <a:fld id="{03B1A968-FAB1-7143-8A8E-F23AEBFBC5F5}" type="slidenum">
              <a:rPr lang="en-US" altLang="en-US"/>
              <a:pPr/>
              <a:t>‹#›</a:t>
            </a:fld>
            <a:endParaRPr lang="en-US" altLang="en-US"/>
          </a:p>
        </p:txBody>
      </p:sp>
    </p:spTree>
    <p:extLst>
      <p:ext uri="{BB962C8B-B14F-4D97-AF65-F5344CB8AC3E}">
        <p14:creationId xmlns:p14="http://schemas.microsoft.com/office/powerpoint/2010/main" val="23443714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21BE4B-8A4E-D042-AADC-C605B2493F84}"/>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D1AAC641-0D06-3C4B-8DC3-23DC826CCD4A}"/>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5BD71600-BD4B-644A-B4DC-AA171C8C6D03}"/>
              </a:ext>
            </a:extLst>
          </p:cNvPr>
          <p:cNvSpPr>
            <a:spLocks noGrp="1" noChangeArrowheads="1"/>
          </p:cNvSpPr>
          <p:nvPr>
            <p:ph type="sldNum" sz="quarter" idx="12"/>
          </p:nvPr>
        </p:nvSpPr>
        <p:spPr>
          <a:ln/>
        </p:spPr>
        <p:txBody>
          <a:bodyPr/>
          <a:lstStyle>
            <a:lvl1pPr>
              <a:defRPr/>
            </a:lvl1pPr>
          </a:lstStyle>
          <a:p>
            <a:fld id="{41879DB5-BD4C-534A-A70E-0B7DFC1DD438}" type="slidenum">
              <a:rPr lang="en-US" altLang="en-US"/>
              <a:pPr/>
              <a:t>‹#›</a:t>
            </a:fld>
            <a:endParaRPr lang="en-US" altLang="en-US"/>
          </a:p>
        </p:txBody>
      </p:sp>
    </p:spTree>
    <p:extLst>
      <p:ext uri="{BB962C8B-B14F-4D97-AF65-F5344CB8AC3E}">
        <p14:creationId xmlns:p14="http://schemas.microsoft.com/office/powerpoint/2010/main" val="40669040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1CC92A0-6A87-A74B-BE22-6CBB641ACB5A}"/>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508A460F-9431-7144-9AFD-F9CC9F8F2476}"/>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52839DBB-731A-C146-B8DF-1AF1A8F9F5A6}"/>
              </a:ext>
            </a:extLst>
          </p:cNvPr>
          <p:cNvSpPr>
            <a:spLocks noGrp="1" noChangeArrowheads="1"/>
          </p:cNvSpPr>
          <p:nvPr>
            <p:ph type="sldNum" sz="quarter" idx="12"/>
          </p:nvPr>
        </p:nvSpPr>
        <p:spPr>
          <a:ln/>
        </p:spPr>
        <p:txBody>
          <a:bodyPr/>
          <a:lstStyle>
            <a:lvl1pPr>
              <a:defRPr/>
            </a:lvl1pPr>
          </a:lstStyle>
          <a:p>
            <a:fld id="{322F473F-BE89-3845-96EC-112A15B2916C}" type="slidenum">
              <a:rPr lang="en-US" altLang="en-US"/>
              <a:pPr/>
              <a:t>‹#›</a:t>
            </a:fld>
            <a:endParaRPr lang="en-US" altLang="en-US"/>
          </a:p>
        </p:txBody>
      </p:sp>
    </p:spTree>
    <p:extLst>
      <p:ext uri="{BB962C8B-B14F-4D97-AF65-F5344CB8AC3E}">
        <p14:creationId xmlns:p14="http://schemas.microsoft.com/office/powerpoint/2010/main" val="873578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5205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C5C0223-3BD3-9046-ADF0-E40F12B785E5}"/>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DB42F56B-CCC5-6F4C-B724-7CC12318596C}"/>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528E93D5-23DE-A147-81E1-2B66126713CB}"/>
              </a:ext>
            </a:extLst>
          </p:cNvPr>
          <p:cNvSpPr>
            <a:spLocks noGrp="1" noChangeArrowheads="1"/>
          </p:cNvSpPr>
          <p:nvPr>
            <p:ph type="sldNum" sz="quarter" idx="12"/>
          </p:nvPr>
        </p:nvSpPr>
        <p:spPr>
          <a:ln/>
        </p:spPr>
        <p:txBody>
          <a:bodyPr/>
          <a:lstStyle>
            <a:lvl1pPr>
              <a:defRPr/>
            </a:lvl1pPr>
          </a:lstStyle>
          <a:p>
            <a:fld id="{1EF512E8-3856-FE44-AE18-A49E271F345A}" type="slidenum">
              <a:rPr lang="en-US" altLang="en-US"/>
              <a:pPr/>
              <a:t>‹#›</a:t>
            </a:fld>
            <a:endParaRPr lang="en-US" altLang="en-US"/>
          </a:p>
        </p:txBody>
      </p:sp>
    </p:spTree>
    <p:extLst>
      <p:ext uri="{BB962C8B-B14F-4D97-AF65-F5344CB8AC3E}">
        <p14:creationId xmlns:p14="http://schemas.microsoft.com/office/powerpoint/2010/main" val="2675639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70D8CB-3834-684A-81E7-614F43155CFB}"/>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76E7D0E1-8F7C-0940-B97B-6EEBBEBD55A0}"/>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0ABDE6C6-9BF8-0649-842A-59CB22C0C51D}"/>
              </a:ext>
            </a:extLst>
          </p:cNvPr>
          <p:cNvSpPr>
            <a:spLocks noGrp="1" noChangeArrowheads="1"/>
          </p:cNvSpPr>
          <p:nvPr>
            <p:ph type="sldNum" sz="quarter" idx="12"/>
          </p:nvPr>
        </p:nvSpPr>
        <p:spPr>
          <a:ln/>
        </p:spPr>
        <p:txBody>
          <a:bodyPr/>
          <a:lstStyle>
            <a:lvl1pPr>
              <a:defRPr/>
            </a:lvl1pPr>
          </a:lstStyle>
          <a:p>
            <a:fld id="{FB62EBEB-9E19-134F-86C5-08F295E88276}" type="slidenum">
              <a:rPr lang="en-US" altLang="en-US"/>
              <a:pPr/>
              <a:t>‹#›</a:t>
            </a:fld>
            <a:endParaRPr lang="en-US" altLang="en-US"/>
          </a:p>
        </p:txBody>
      </p:sp>
    </p:spTree>
    <p:extLst>
      <p:ext uri="{BB962C8B-B14F-4D97-AF65-F5344CB8AC3E}">
        <p14:creationId xmlns:p14="http://schemas.microsoft.com/office/powerpoint/2010/main" val="41419383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D73F31-D493-E540-B7AD-3DB820C24D26}"/>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317F0CBC-DE7B-A94E-9296-BA16D82D6649}"/>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A625245A-7260-E04F-9D69-714032C118C8}"/>
              </a:ext>
            </a:extLst>
          </p:cNvPr>
          <p:cNvSpPr>
            <a:spLocks noGrp="1" noChangeArrowheads="1"/>
          </p:cNvSpPr>
          <p:nvPr>
            <p:ph type="sldNum" sz="quarter" idx="12"/>
          </p:nvPr>
        </p:nvSpPr>
        <p:spPr>
          <a:ln/>
        </p:spPr>
        <p:txBody>
          <a:bodyPr/>
          <a:lstStyle>
            <a:lvl1pPr>
              <a:defRPr/>
            </a:lvl1pPr>
          </a:lstStyle>
          <a:p>
            <a:fld id="{C8183BAC-00D1-0F46-BE7D-C42065F29C09}" type="slidenum">
              <a:rPr lang="en-US" altLang="en-US"/>
              <a:pPr/>
              <a:t>‹#›</a:t>
            </a:fld>
            <a:endParaRPr lang="en-US" altLang="en-US"/>
          </a:p>
        </p:txBody>
      </p:sp>
    </p:spTree>
    <p:extLst>
      <p:ext uri="{BB962C8B-B14F-4D97-AF65-F5344CB8AC3E}">
        <p14:creationId xmlns:p14="http://schemas.microsoft.com/office/powerpoint/2010/main" val="19461441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69024AA-FF94-764F-80FC-D6850232ED32}"/>
              </a:ext>
            </a:extLst>
          </p:cNvPr>
          <p:cNvGrpSpPr>
            <a:grpSpLocks/>
          </p:cNvGrpSpPr>
          <p:nvPr/>
        </p:nvGrpSpPr>
        <p:grpSpPr bwMode="auto">
          <a:xfrm>
            <a:off x="290513" y="2546350"/>
            <a:ext cx="711200" cy="474663"/>
            <a:chOff x="720" y="336"/>
            <a:chExt cx="624" cy="432"/>
          </a:xfrm>
        </p:grpSpPr>
        <p:sp>
          <p:nvSpPr>
            <p:cNvPr id="5" name="Rectangle 3">
              <a:extLst>
                <a:ext uri="{FF2B5EF4-FFF2-40B4-BE49-F238E27FC236}">
                  <a16:creationId xmlns:a16="http://schemas.microsoft.com/office/drawing/2014/main" id="{970DF085-A0CD-3541-96A0-222E9A56D27D}"/>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6" name="Rectangle 4">
              <a:extLst>
                <a:ext uri="{FF2B5EF4-FFF2-40B4-BE49-F238E27FC236}">
                  <a16:creationId xmlns:a16="http://schemas.microsoft.com/office/drawing/2014/main" id="{4830DED7-A711-3B46-9AD6-1D124E8311F4}"/>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grpSp>
      <p:grpSp>
        <p:nvGrpSpPr>
          <p:cNvPr id="7" name="Group 5">
            <a:extLst>
              <a:ext uri="{FF2B5EF4-FFF2-40B4-BE49-F238E27FC236}">
                <a16:creationId xmlns:a16="http://schemas.microsoft.com/office/drawing/2014/main" id="{B25F2E24-A826-8947-B93B-13938BB70180}"/>
              </a:ext>
            </a:extLst>
          </p:cNvPr>
          <p:cNvGrpSpPr>
            <a:grpSpLocks/>
          </p:cNvGrpSpPr>
          <p:nvPr/>
        </p:nvGrpSpPr>
        <p:grpSpPr bwMode="auto">
          <a:xfrm>
            <a:off x="414338" y="2968625"/>
            <a:ext cx="738187" cy="474663"/>
            <a:chOff x="912" y="2640"/>
            <a:chExt cx="672" cy="432"/>
          </a:xfrm>
        </p:grpSpPr>
        <p:sp>
          <p:nvSpPr>
            <p:cNvPr id="8" name="Rectangle 6">
              <a:extLst>
                <a:ext uri="{FF2B5EF4-FFF2-40B4-BE49-F238E27FC236}">
                  <a16:creationId xmlns:a16="http://schemas.microsoft.com/office/drawing/2014/main" id="{A8A09A29-AF9E-EA43-A301-F43E57CA5073}"/>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9" name="Rectangle 7">
              <a:extLst>
                <a:ext uri="{FF2B5EF4-FFF2-40B4-BE49-F238E27FC236}">
                  <a16:creationId xmlns:a16="http://schemas.microsoft.com/office/drawing/2014/main" id="{AD8066E5-A201-054C-A3A4-C4D76697AEF1}"/>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grpSp>
      <p:sp>
        <p:nvSpPr>
          <p:cNvPr id="10" name="Rectangle 8">
            <a:extLst>
              <a:ext uri="{FF2B5EF4-FFF2-40B4-BE49-F238E27FC236}">
                <a16:creationId xmlns:a16="http://schemas.microsoft.com/office/drawing/2014/main" id="{BA1BA39C-062A-674D-A9CD-230D6A5B64A6}"/>
              </a:ext>
            </a:extLst>
          </p:cNvPr>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1" name="Rectangle 9">
            <a:extLst>
              <a:ext uri="{FF2B5EF4-FFF2-40B4-BE49-F238E27FC236}">
                <a16:creationId xmlns:a16="http://schemas.microsoft.com/office/drawing/2014/main" id="{D90A7E6C-4F55-5E49-AC92-D36EB4A48B60}"/>
              </a:ext>
            </a:extLst>
          </p:cNvPr>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2" name="Rectangle 15">
            <a:extLst>
              <a:ext uri="{FF2B5EF4-FFF2-40B4-BE49-F238E27FC236}">
                <a16:creationId xmlns:a16="http://schemas.microsoft.com/office/drawing/2014/main" id="{22E51D02-CF08-4F4F-B3A3-B4B7B44E20CA}"/>
              </a:ext>
            </a:extLst>
          </p:cNvPr>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a:solidFill>
                <a:srgbClr val="000000"/>
              </a:solidFill>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Date Placeholder 12">
            <a:extLst>
              <a:ext uri="{FF2B5EF4-FFF2-40B4-BE49-F238E27FC236}">
                <a16:creationId xmlns:a16="http://schemas.microsoft.com/office/drawing/2014/main" id="{4A11B8A4-5796-8B4D-8C4F-97DD02F2348B}"/>
              </a:ext>
            </a:extLst>
          </p:cNvPr>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en-US"/>
          </a:p>
        </p:txBody>
      </p:sp>
      <p:sp>
        <p:nvSpPr>
          <p:cNvPr id="14" name="Footer Placeholder 13">
            <a:extLst>
              <a:ext uri="{FF2B5EF4-FFF2-40B4-BE49-F238E27FC236}">
                <a16:creationId xmlns:a16="http://schemas.microsoft.com/office/drawing/2014/main" id="{2D521D49-9038-EA46-9D66-54F4AFE8AD7A}"/>
              </a:ext>
            </a:extLst>
          </p:cNvPr>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endParaRPr lang="en-US"/>
          </a:p>
        </p:txBody>
      </p:sp>
      <p:sp>
        <p:nvSpPr>
          <p:cNvPr id="15" name="Slide Number Placeholder 14">
            <a:extLst>
              <a:ext uri="{FF2B5EF4-FFF2-40B4-BE49-F238E27FC236}">
                <a16:creationId xmlns:a16="http://schemas.microsoft.com/office/drawing/2014/main" id="{C19B45AD-E032-A449-8915-465B30846716}"/>
              </a:ext>
            </a:extLst>
          </p:cNvPr>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fld id="{B68C5F39-B35B-AF4F-B36B-D359678A3BA2}" type="slidenum">
              <a:rPr lang="en-US" altLang="en-US"/>
              <a:pPr/>
              <a:t>‹#›</a:t>
            </a:fld>
            <a:endParaRPr lang="en-US" altLang="en-US"/>
          </a:p>
        </p:txBody>
      </p:sp>
    </p:spTree>
    <p:extLst>
      <p:ext uri="{BB962C8B-B14F-4D97-AF65-F5344CB8AC3E}">
        <p14:creationId xmlns:p14="http://schemas.microsoft.com/office/powerpoint/2010/main" val="22788373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B42A5249-D995-6B42-972A-520A09DCA7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3B6B6450-8F1F-E843-B8AB-8E1F975086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1217C992-D74F-5E45-A7B1-EF6AB553F32B}"/>
              </a:ext>
            </a:extLst>
          </p:cNvPr>
          <p:cNvSpPr>
            <a:spLocks noGrp="1" noChangeArrowheads="1"/>
          </p:cNvSpPr>
          <p:nvPr>
            <p:ph type="sldNum" sz="quarter" idx="12"/>
          </p:nvPr>
        </p:nvSpPr>
        <p:spPr>
          <a:ln/>
        </p:spPr>
        <p:txBody>
          <a:bodyPr/>
          <a:lstStyle>
            <a:lvl1pPr>
              <a:defRPr/>
            </a:lvl1pPr>
          </a:lstStyle>
          <a:p>
            <a:fld id="{9A868F89-E969-0748-ABBF-B07C2018AF87}" type="slidenum">
              <a:rPr lang="en-US" altLang="en-US"/>
              <a:pPr/>
              <a:t>‹#›</a:t>
            </a:fld>
            <a:endParaRPr lang="en-US" altLang="en-US"/>
          </a:p>
        </p:txBody>
      </p:sp>
    </p:spTree>
    <p:extLst>
      <p:ext uri="{BB962C8B-B14F-4D97-AF65-F5344CB8AC3E}">
        <p14:creationId xmlns:p14="http://schemas.microsoft.com/office/powerpoint/2010/main" val="39756980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22FBD6BB-AD80-764B-ADA2-8BF2CD5CC7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4FF83E4A-15C2-374B-B147-F5E4C4EEEA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442E2E8E-DEB8-4D4F-9755-FDCF5E9DA3DD}"/>
              </a:ext>
            </a:extLst>
          </p:cNvPr>
          <p:cNvSpPr>
            <a:spLocks noGrp="1" noChangeArrowheads="1"/>
          </p:cNvSpPr>
          <p:nvPr>
            <p:ph type="sldNum" sz="quarter" idx="12"/>
          </p:nvPr>
        </p:nvSpPr>
        <p:spPr>
          <a:ln/>
        </p:spPr>
        <p:txBody>
          <a:bodyPr/>
          <a:lstStyle>
            <a:lvl1pPr>
              <a:defRPr/>
            </a:lvl1pPr>
          </a:lstStyle>
          <a:p>
            <a:fld id="{7EED02FE-B884-E346-A348-F1ACF2E99461}" type="slidenum">
              <a:rPr lang="en-US" altLang="en-US"/>
              <a:pPr/>
              <a:t>‹#›</a:t>
            </a:fld>
            <a:endParaRPr lang="en-US" altLang="en-US"/>
          </a:p>
        </p:txBody>
      </p:sp>
    </p:spTree>
    <p:extLst>
      <p:ext uri="{BB962C8B-B14F-4D97-AF65-F5344CB8AC3E}">
        <p14:creationId xmlns:p14="http://schemas.microsoft.com/office/powerpoint/2010/main" val="35456393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D12ACE64-297A-2A40-BB39-70E3184F62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1EB9B56E-1F25-EF42-B2C0-DF9A89A8CE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252867DE-3184-F84D-BB05-D07CC2A6E4B2}"/>
              </a:ext>
            </a:extLst>
          </p:cNvPr>
          <p:cNvSpPr>
            <a:spLocks noGrp="1" noChangeArrowheads="1"/>
          </p:cNvSpPr>
          <p:nvPr>
            <p:ph type="sldNum" sz="quarter" idx="12"/>
          </p:nvPr>
        </p:nvSpPr>
        <p:spPr>
          <a:ln/>
        </p:spPr>
        <p:txBody>
          <a:bodyPr/>
          <a:lstStyle>
            <a:lvl1pPr>
              <a:defRPr/>
            </a:lvl1pPr>
          </a:lstStyle>
          <a:p>
            <a:fld id="{CAC32A00-252D-364F-AF09-4A8174392224}" type="slidenum">
              <a:rPr lang="en-US" altLang="en-US"/>
              <a:pPr/>
              <a:t>‹#›</a:t>
            </a:fld>
            <a:endParaRPr lang="en-US" altLang="en-US"/>
          </a:p>
        </p:txBody>
      </p:sp>
    </p:spTree>
    <p:extLst>
      <p:ext uri="{BB962C8B-B14F-4D97-AF65-F5344CB8AC3E}">
        <p14:creationId xmlns:p14="http://schemas.microsoft.com/office/powerpoint/2010/main" val="27975231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1F4C62F9-8006-2E47-9BDF-9D6829DA0F8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4DDD757A-1856-4E4C-92EC-7B2A7E9A7D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EBC6C287-78E8-A641-9D27-46E68D53F3FC}"/>
              </a:ext>
            </a:extLst>
          </p:cNvPr>
          <p:cNvSpPr>
            <a:spLocks noGrp="1" noChangeArrowheads="1"/>
          </p:cNvSpPr>
          <p:nvPr>
            <p:ph type="sldNum" sz="quarter" idx="12"/>
          </p:nvPr>
        </p:nvSpPr>
        <p:spPr>
          <a:ln/>
        </p:spPr>
        <p:txBody>
          <a:bodyPr/>
          <a:lstStyle>
            <a:lvl1pPr>
              <a:defRPr/>
            </a:lvl1pPr>
          </a:lstStyle>
          <a:p>
            <a:fld id="{D42034B1-9990-824F-9111-DE652DCEF197}" type="slidenum">
              <a:rPr lang="en-US" altLang="en-US"/>
              <a:pPr/>
              <a:t>‹#›</a:t>
            </a:fld>
            <a:endParaRPr lang="en-US" altLang="en-US"/>
          </a:p>
        </p:txBody>
      </p:sp>
    </p:spTree>
    <p:extLst>
      <p:ext uri="{BB962C8B-B14F-4D97-AF65-F5344CB8AC3E}">
        <p14:creationId xmlns:p14="http://schemas.microsoft.com/office/powerpoint/2010/main" val="37060457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E35D24DD-BC3E-7649-ABE7-DD1F53CB942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883654DC-380D-2944-9D6B-5769283817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2E1CF1FD-C025-A040-AC94-F734EA9CF1BE}"/>
              </a:ext>
            </a:extLst>
          </p:cNvPr>
          <p:cNvSpPr>
            <a:spLocks noGrp="1" noChangeArrowheads="1"/>
          </p:cNvSpPr>
          <p:nvPr>
            <p:ph type="sldNum" sz="quarter" idx="12"/>
          </p:nvPr>
        </p:nvSpPr>
        <p:spPr>
          <a:ln/>
        </p:spPr>
        <p:txBody>
          <a:bodyPr/>
          <a:lstStyle>
            <a:lvl1pPr>
              <a:defRPr/>
            </a:lvl1pPr>
          </a:lstStyle>
          <a:p>
            <a:fld id="{168C0BE3-A6F5-7D4D-948D-923F17EE3E6B}" type="slidenum">
              <a:rPr lang="en-US" altLang="en-US"/>
              <a:pPr/>
              <a:t>‹#›</a:t>
            </a:fld>
            <a:endParaRPr lang="en-US" altLang="en-US"/>
          </a:p>
        </p:txBody>
      </p:sp>
    </p:spTree>
    <p:extLst>
      <p:ext uri="{BB962C8B-B14F-4D97-AF65-F5344CB8AC3E}">
        <p14:creationId xmlns:p14="http://schemas.microsoft.com/office/powerpoint/2010/main" val="10017793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84A1C37B-4816-D34F-B6CB-091D0281EAA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3C7C30B7-DCB6-C240-A386-19D29D3561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57737011-F220-284E-ADFA-4E4CF0AF9BC5}"/>
              </a:ext>
            </a:extLst>
          </p:cNvPr>
          <p:cNvSpPr>
            <a:spLocks noGrp="1" noChangeArrowheads="1"/>
          </p:cNvSpPr>
          <p:nvPr>
            <p:ph type="sldNum" sz="quarter" idx="12"/>
          </p:nvPr>
        </p:nvSpPr>
        <p:spPr>
          <a:ln/>
        </p:spPr>
        <p:txBody>
          <a:bodyPr/>
          <a:lstStyle>
            <a:lvl1pPr>
              <a:defRPr/>
            </a:lvl1pPr>
          </a:lstStyle>
          <a:p>
            <a:fld id="{BF78E883-CAC0-6E46-8458-648CCB9A8D0B}" type="slidenum">
              <a:rPr lang="en-US" altLang="en-US"/>
              <a:pPr/>
              <a:t>‹#›</a:t>
            </a:fld>
            <a:endParaRPr lang="en-US" altLang="en-US"/>
          </a:p>
        </p:txBody>
      </p:sp>
    </p:spTree>
    <p:extLst>
      <p:ext uri="{BB962C8B-B14F-4D97-AF65-F5344CB8AC3E}">
        <p14:creationId xmlns:p14="http://schemas.microsoft.com/office/powerpoint/2010/main" val="1119557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8498" name="Rectangle 2"/>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618499" name="Rectangle 3"/>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1" charset="2"/>
              <a:buNone/>
              <a:defRPr sz="3400"/>
            </a:lvl1pPr>
          </a:lstStyle>
          <a:p>
            <a:r>
              <a:rPr lang="en-US"/>
              <a:t>Click to edit Master subtitle style</a:t>
            </a:r>
          </a:p>
        </p:txBody>
      </p:sp>
      <p:sp>
        <p:nvSpPr>
          <p:cNvPr id="4" name="Rectangle 4">
            <a:extLst>
              <a:ext uri="{FF2B5EF4-FFF2-40B4-BE49-F238E27FC236}">
                <a16:creationId xmlns:a16="http://schemas.microsoft.com/office/drawing/2014/main" id="{6D67A378-FC2B-9E45-8A99-685B1FA87208}"/>
              </a:ext>
            </a:extLst>
          </p:cNvPr>
          <p:cNvSpPr>
            <a:spLocks noGrp="1" noChangeArrowheads="1"/>
          </p:cNvSpPr>
          <p:nvPr>
            <p:ph type="dt" sz="quarter" idx="10"/>
          </p:nvPr>
        </p:nvSpPr>
        <p:spPr>
          <a:xfrm>
            <a:off x="685800" y="6324600"/>
            <a:ext cx="1905000" cy="457200"/>
          </a:xfrm>
          <a:effec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87A8FC-B5A6-0F40-BD03-7070044F2D66}"/>
              </a:ext>
            </a:extLst>
          </p:cNvPr>
          <p:cNvSpPr>
            <a:spLocks noGrp="1" noChangeArrowheads="1"/>
          </p:cNvSpPr>
          <p:nvPr>
            <p:ph type="ftr" sz="quarter" idx="11"/>
          </p:nvPr>
        </p:nvSpPr>
        <p:spPr>
          <a:xfrm>
            <a:off x="3124200" y="6324600"/>
            <a:ext cx="2895600" cy="457200"/>
          </a:xfrm>
          <a:noFill/>
          <a:ln w="12700" cap="sq">
            <a:miter lim="800000"/>
            <a:headEnd type="none" w="sm" len="sm"/>
            <a:tailEnd type="none" w="sm" len="sm"/>
          </a:ln>
          <a:effectLst/>
          <a:extLst/>
        </p:spPr>
        <p:txBody>
          <a:bodyPr/>
          <a:lstStyle>
            <a:lvl1pPr>
              <a:defRPr>
                <a:latin typeface="Arial" charset="0"/>
                <a:ea typeface="ＭＳ Ｐゴシック" charset="-128"/>
                <a:cs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50E0D0B8-6176-7841-86A3-495F9A57E661}"/>
              </a:ext>
            </a:extLst>
          </p:cNvPr>
          <p:cNvSpPr>
            <a:spLocks noGrp="1" noChangeArrowheads="1"/>
          </p:cNvSpPr>
          <p:nvPr>
            <p:ph type="sldNum" sz="quarter" idx="12"/>
          </p:nvPr>
        </p:nvSpPr>
        <p:spPr/>
        <p:txBody>
          <a:bodyPr/>
          <a:lstStyle>
            <a:lvl1pPr>
              <a:defRPr/>
            </a:lvl1pPr>
          </a:lstStyle>
          <a:p>
            <a:fld id="{19155633-F512-9B44-9BD5-3737AB0B1DFC}" type="slidenum">
              <a:rPr lang="en-US" altLang="en-US"/>
              <a:pPr/>
              <a:t>‹#›</a:t>
            </a:fld>
            <a:endParaRPr lang="en-US" altLang="en-US"/>
          </a:p>
        </p:txBody>
      </p:sp>
    </p:spTree>
    <p:extLst>
      <p:ext uri="{BB962C8B-B14F-4D97-AF65-F5344CB8AC3E}">
        <p14:creationId xmlns:p14="http://schemas.microsoft.com/office/powerpoint/2010/main" val="9057377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33B344D7-837E-F547-90C8-6AC264632E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1C798520-5FC3-3748-A40D-F01852ED10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955DE521-6AF0-2D4F-9A7E-5F2DBD5E8FA0}"/>
              </a:ext>
            </a:extLst>
          </p:cNvPr>
          <p:cNvSpPr>
            <a:spLocks noGrp="1" noChangeArrowheads="1"/>
          </p:cNvSpPr>
          <p:nvPr>
            <p:ph type="sldNum" sz="quarter" idx="12"/>
          </p:nvPr>
        </p:nvSpPr>
        <p:spPr>
          <a:ln/>
        </p:spPr>
        <p:txBody>
          <a:bodyPr/>
          <a:lstStyle>
            <a:lvl1pPr>
              <a:defRPr/>
            </a:lvl1pPr>
          </a:lstStyle>
          <a:p>
            <a:fld id="{E177564B-0B3B-5D42-A58A-7C96B1166D33}" type="slidenum">
              <a:rPr lang="en-US" altLang="en-US"/>
              <a:pPr/>
              <a:t>‹#›</a:t>
            </a:fld>
            <a:endParaRPr lang="en-US" altLang="en-US"/>
          </a:p>
        </p:txBody>
      </p:sp>
    </p:spTree>
    <p:extLst>
      <p:ext uri="{BB962C8B-B14F-4D97-AF65-F5344CB8AC3E}">
        <p14:creationId xmlns:p14="http://schemas.microsoft.com/office/powerpoint/2010/main" val="18932421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F5CD6847-C778-7447-90D4-81B7BC19C3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BAF60092-BB2B-0A42-B9B0-116769B102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499F8CCE-9BBA-9246-AEFE-0EDFF5FC0741}"/>
              </a:ext>
            </a:extLst>
          </p:cNvPr>
          <p:cNvSpPr>
            <a:spLocks noGrp="1" noChangeArrowheads="1"/>
          </p:cNvSpPr>
          <p:nvPr>
            <p:ph type="sldNum" sz="quarter" idx="12"/>
          </p:nvPr>
        </p:nvSpPr>
        <p:spPr>
          <a:ln/>
        </p:spPr>
        <p:txBody>
          <a:bodyPr/>
          <a:lstStyle>
            <a:lvl1pPr>
              <a:defRPr/>
            </a:lvl1pPr>
          </a:lstStyle>
          <a:p>
            <a:fld id="{CF387274-7D53-6A41-BF10-83601E8C6A1E}" type="slidenum">
              <a:rPr lang="en-US" altLang="en-US"/>
              <a:pPr/>
              <a:t>‹#›</a:t>
            </a:fld>
            <a:endParaRPr lang="en-US" altLang="en-US"/>
          </a:p>
        </p:txBody>
      </p:sp>
    </p:spTree>
    <p:extLst>
      <p:ext uri="{BB962C8B-B14F-4D97-AF65-F5344CB8AC3E}">
        <p14:creationId xmlns:p14="http://schemas.microsoft.com/office/powerpoint/2010/main" val="29913931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AEB66BA7-144F-AB42-A556-599B1E754B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9A62F00A-5535-964B-95E8-19C7960004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55F6C439-5327-5B46-9097-C50756444CA0}"/>
              </a:ext>
            </a:extLst>
          </p:cNvPr>
          <p:cNvSpPr>
            <a:spLocks noGrp="1" noChangeArrowheads="1"/>
          </p:cNvSpPr>
          <p:nvPr>
            <p:ph type="sldNum" sz="quarter" idx="12"/>
          </p:nvPr>
        </p:nvSpPr>
        <p:spPr>
          <a:ln/>
        </p:spPr>
        <p:txBody>
          <a:bodyPr/>
          <a:lstStyle>
            <a:lvl1pPr>
              <a:defRPr/>
            </a:lvl1pPr>
          </a:lstStyle>
          <a:p>
            <a:fld id="{BD733C27-1AED-2B43-95C6-02EA8A5FEB25}" type="slidenum">
              <a:rPr lang="en-US" altLang="en-US"/>
              <a:pPr/>
              <a:t>‹#›</a:t>
            </a:fld>
            <a:endParaRPr lang="en-US" altLang="en-US"/>
          </a:p>
        </p:txBody>
      </p:sp>
    </p:spTree>
    <p:extLst>
      <p:ext uri="{BB962C8B-B14F-4D97-AF65-F5344CB8AC3E}">
        <p14:creationId xmlns:p14="http://schemas.microsoft.com/office/powerpoint/2010/main" val="26182934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E6A3F721-CC97-914E-A643-7BC2A82D58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C3B3A02C-31C6-DC43-9D1A-849C5B5C16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1EFB5D04-4596-2247-BDA6-C284FC56D28E}"/>
              </a:ext>
            </a:extLst>
          </p:cNvPr>
          <p:cNvSpPr>
            <a:spLocks noGrp="1" noChangeArrowheads="1"/>
          </p:cNvSpPr>
          <p:nvPr>
            <p:ph type="sldNum" sz="quarter" idx="12"/>
          </p:nvPr>
        </p:nvSpPr>
        <p:spPr>
          <a:ln/>
        </p:spPr>
        <p:txBody>
          <a:bodyPr/>
          <a:lstStyle>
            <a:lvl1pPr>
              <a:defRPr/>
            </a:lvl1pPr>
          </a:lstStyle>
          <a:p>
            <a:fld id="{BB1D0261-32C4-F448-8A56-A9D44900B09A}" type="slidenum">
              <a:rPr lang="en-US" altLang="en-US"/>
              <a:pPr/>
              <a:t>‹#›</a:t>
            </a:fld>
            <a:endParaRPr lang="en-US" altLang="en-US"/>
          </a:p>
        </p:txBody>
      </p:sp>
    </p:spTree>
    <p:extLst>
      <p:ext uri="{BB962C8B-B14F-4D97-AF65-F5344CB8AC3E}">
        <p14:creationId xmlns:p14="http://schemas.microsoft.com/office/powerpoint/2010/main" val="38164937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05ADDFB7-B4CA-5747-B626-9D3B1D1C5899}"/>
              </a:ext>
            </a:extLst>
          </p:cNvPr>
          <p:cNvGrpSpPr>
            <a:grpSpLocks/>
          </p:cNvGrpSpPr>
          <p:nvPr/>
        </p:nvGrpSpPr>
        <p:grpSpPr bwMode="auto">
          <a:xfrm>
            <a:off x="0" y="0"/>
            <a:ext cx="6362700" cy="6858000"/>
            <a:chOff x="0" y="0"/>
            <a:chExt cx="4008" cy="4320"/>
          </a:xfrm>
        </p:grpSpPr>
        <p:pic>
          <p:nvPicPr>
            <p:cNvPr id="5" name="Picture 8" descr="Expbanna">
              <a:extLst>
                <a:ext uri="{FF2B5EF4-FFF2-40B4-BE49-F238E27FC236}">
                  <a16:creationId xmlns:a16="http://schemas.microsoft.com/office/drawing/2014/main" id="{B088F33B-DC60-234F-AFC3-46F5B8D7F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a:extLst>
                <a:ext uri="{FF2B5EF4-FFF2-40B4-BE49-F238E27FC236}">
                  <a16:creationId xmlns:a16="http://schemas.microsoft.com/office/drawing/2014/main" id="{B9D03171-A2A4-FB47-BF7C-32917B63D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a:extLst>
              <a:ext uri="{FF2B5EF4-FFF2-40B4-BE49-F238E27FC236}">
                <a16:creationId xmlns:a16="http://schemas.microsoft.com/office/drawing/2014/main" id="{D804E7EF-07B3-0A4D-9039-F01521A47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a:extLst/>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a:extLst/>
        </p:spPr>
        <p:txBody>
          <a:bodyPr/>
          <a:lstStyle>
            <a:lvl1pPr marL="0" indent="0" algn="ctr">
              <a:buFontTx/>
              <a:buNone/>
              <a:defRPr/>
            </a:lvl1pPr>
          </a:lstStyle>
          <a:p>
            <a:pPr lvl="0"/>
            <a:r>
              <a:rPr lang="en-US" noProof="0"/>
              <a:t>Click to edit Master subtitle style</a:t>
            </a:r>
          </a:p>
        </p:txBody>
      </p:sp>
      <p:sp>
        <p:nvSpPr>
          <p:cNvPr id="8" name="Rectangle 4">
            <a:extLst>
              <a:ext uri="{FF2B5EF4-FFF2-40B4-BE49-F238E27FC236}">
                <a16:creationId xmlns:a16="http://schemas.microsoft.com/office/drawing/2014/main" id="{1223EA0D-DD9C-E049-BEA9-211EF69C092B}"/>
              </a:ext>
            </a:extLst>
          </p:cNvPr>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a:extLst>
              <a:ext uri="{FF2B5EF4-FFF2-40B4-BE49-F238E27FC236}">
                <a16:creationId xmlns:a16="http://schemas.microsoft.com/office/drawing/2014/main" id="{849E24D2-82B8-9042-A786-CA176BE7B65D}"/>
              </a:ext>
            </a:extLst>
          </p:cNvPr>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a:extLst>
              <a:ext uri="{FF2B5EF4-FFF2-40B4-BE49-F238E27FC236}">
                <a16:creationId xmlns:a16="http://schemas.microsoft.com/office/drawing/2014/main" id="{937CFD0B-2D52-8343-9DD3-F9CD9DE31BFC}"/>
              </a:ext>
            </a:extLst>
          </p:cNvPr>
          <p:cNvSpPr>
            <a:spLocks noGrp="1" noChangeArrowheads="1"/>
          </p:cNvSpPr>
          <p:nvPr>
            <p:ph type="sldNum" sz="quarter" idx="12"/>
          </p:nvPr>
        </p:nvSpPr>
        <p:spPr/>
        <p:txBody>
          <a:bodyPr anchorCtr="0"/>
          <a:lstStyle>
            <a:lvl1pPr>
              <a:defRPr/>
            </a:lvl1pPr>
          </a:lstStyle>
          <a:p>
            <a:fld id="{6F64E9E6-D9C4-DA4F-A468-630899D3FE7D}" type="slidenum">
              <a:rPr lang="en-US" altLang="en-US"/>
              <a:pPr/>
              <a:t>‹#›</a:t>
            </a:fld>
            <a:endParaRPr lang="en-US" altLang="en-US"/>
          </a:p>
        </p:txBody>
      </p:sp>
    </p:spTree>
    <p:extLst>
      <p:ext uri="{BB962C8B-B14F-4D97-AF65-F5344CB8AC3E}">
        <p14:creationId xmlns:p14="http://schemas.microsoft.com/office/powerpoint/2010/main" val="2012251038"/>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39253D-A6BD-0245-B65E-1D40029CDC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7B9CA0-E524-2941-A374-6AE074D6DE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1F10BC-A1FA-674B-9534-03B75999ADB2}"/>
              </a:ext>
            </a:extLst>
          </p:cNvPr>
          <p:cNvSpPr>
            <a:spLocks noGrp="1" noChangeArrowheads="1"/>
          </p:cNvSpPr>
          <p:nvPr>
            <p:ph type="sldNum" sz="quarter" idx="12"/>
          </p:nvPr>
        </p:nvSpPr>
        <p:spPr>
          <a:ln/>
        </p:spPr>
        <p:txBody>
          <a:bodyPr/>
          <a:lstStyle>
            <a:lvl1pPr>
              <a:defRPr/>
            </a:lvl1pPr>
          </a:lstStyle>
          <a:p>
            <a:fld id="{6E28D427-FA3C-8E4B-AA0D-08B88F32FABF}" type="slidenum">
              <a:rPr lang="en-US" altLang="en-US"/>
              <a:pPr/>
              <a:t>‹#›</a:t>
            </a:fld>
            <a:endParaRPr lang="en-US" altLang="en-US"/>
          </a:p>
        </p:txBody>
      </p:sp>
    </p:spTree>
    <p:extLst>
      <p:ext uri="{BB962C8B-B14F-4D97-AF65-F5344CB8AC3E}">
        <p14:creationId xmlns:p14="http://schemas.microsoft.com/office/powerpoint/2010/main" val="1365711330"/>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2A9E766-BF8F-AE43-B187-C2E9E9709A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E981D9-1802-8A4B-9365-AAB1FB2F97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0093C3-2279-BE4F-BE4D-90D3A6F55734}"/>
              </a:ext>
            </a:extLst>
          </p:cNvPr>
          <p:cNvSpPr>
            <a:spLocks noGrp="1" noChangeArrowheads="1"/>
          </p:cNvSpPr>
          <p:nvPr>
            <p:ph type="sldNum" sz="quarter" idx="12"/>
          </p:nvPr>
        </p:nvSpPr>
        <p:spPr>
          <a:ln/>
        </p:spPr>
        <p:txBody>
          <a:bodyPr/>
          <a:lstStyle>
            <a:lvl1pPr>
              <a:defRPr/>
            </a:lvl1pPr>
          </a:lstStyle>
          <a:p>
            <a:fld id="{BB7FD653-A3AE-1549-A36D-D3A2A9A33A5C}" type="slidenum">
              <a:rPr lang="en-US" altLang="en-US"/>
              <a:pPr/>
              <a:t>‹#›</a:t>
            </a:fld>
            <a:endParaRPr lang="en-US" altLang="en-US"/>
          </a:p>
        </p:txBody>
      </p:sp>
    </p:spTree>
    <p:extLst>
      <p:ext uri="{BB962C8B-B14F-4D97-AF65-F5344CB8AC3E}">
        <p14:creationId xmlns:p14="http://schemas.microsoft.com/office/powerpoint/2010/main" val="2846097881"/>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46C705-7C23-7C48-983A-B4AA715B2C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15AC12-32D0-7B45-AD6E-57ECF35199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59FEA4-43F6-E541-BFDF-752C14C8ABF3}"/>
              </a:ext>
            </a:extLst>
          </p:cNvPr>
          <p:cNvSpPr>
            <a:spLocks noGrp="1" noChangeArrowheads="1"/>
          </p:cNvSpPr>
          <p:nvPr>
            <p:ph type="sldNum" sz="quarter" idx="12"/>
          </p:nvPr>
        </p:nvSpPr>
        <p:spPr>
          <a:ln/>
        </p:spPr>
        <p:txBody>
          <a:bodyPr/>
          <a:lstStyle>
            <a:lvl1pPr>
              <a:defRPr/>
            </a:lvl1pPr>
          </a:lstStyle>
          <a:p>
            <a:fld id="{27E0A716-35A0-A241-90B4-104B1AA95673}" type="slidenum">
              <a:rPr lang="en-US" altLang="en-US"/>
              <a:pPr/>
              <a:t>‹#›</a:t>
            </a:fld>
            <a:endParaRPr lang="en-US" altLang="en-US"/>
          </a:p>
        </p:txBody>
      </p:sp>
    </p:spTree>
    <p:extLst>
      <p:ext uri="{BB962C8B-B14F-4D97-AF65-F5344CB8AC3E}">
        <p14:creationId xmlns:p14="http://schemas.microsoft.com/office/powerpoint/2010/main" val="3727434104"/>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0CBAEA-ACCB-134C-92CB-164CBB4A936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839E2C8-D9D7-7847-A80F-05BEB188BB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FE2D829-C9CA-8043-BF66-E8D26B17BAEB}"/>
              </a:ext>
            </a:extLst>
          </p:cNvPr>
          <p:cNvSpPr>
            <a:spLocks noGrp="1" noChangeArrowheads="1"/>
          </p:cNvSpPr>
          <p:nvPr>
            <p:ph type="sldNum" sz="quarter" idx="12"/>
          </p:nvPr>
        </p:nvSpPr>
        <p:spPr>
          <a:ln/>
        </p:spPr>
        <p:txBody>
          <a:bodyPr/>
          <a:lstStyle>
            <a:lvl1pPr>
              <a:defRPr/>
            </a:lvl1pPr>
          </a:lstStyle>
          <a:p>
            <a:fld id="{A504D9A2-6F19-5342-8A0A-CEA38803CA51}" type="slidenum">
              <a:rPr lang="en-US" altLang="en-US"/>
              <a:pPr/>
              <a:t>‹#›</a:t>
            </a:fld>
            <a:endParaRPr lang="en-US" altLang="en-US"/>
          </a:p>
        </p:txBody>
      </p:sp>
    </p:spTree>
    <p:extLst>
      <p:ext uri="{BB962C8B-B14F-4D97-AF65-F5344CB8AC3E}">
        <p14:creationId xmlns:p14="http://schemas.microsoft.com/office/powerpoint/2010/main" val="1415279411"/>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F3032B8-D067-B449-B4E6-38AEDAA68D8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3A739B7-8729-2246-83D7-603FB2285F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0E11553-8DF0-2040-8893-22D430CAA5EA}"/>
              </a:ext>
            </a:extLst>
          </p:cNvPr>
          <p:cNvSpPr>
            <a:spLocks noGrp="1" noChangeArrowheads="1"/>
          </p:cNvSpPr>
          <p:nvPr>
            <p:ph type="sldNum" sz="quarter" idx="12"/>
          </p:nvPr>
        </p:nvSpPr>
        <p:spPr>
          <a:ln/>
        </p:spPr>
        <p:txBody>
          <a:bodyPr/>
          <a:lstStyle>
            <a:lvl1pPr>
              <a:defRPr/>
            </a:lvl1pPr>
          </a:lstStyle>
          <a:p>
            <a:fld id="{F1BA238F-1085-EA4E-AF7C-FD7E70689896}" type="slidenum">
              <a:rPr lang="en-US" altLang="en-US"/>
              <a:pPr/>
              <a:t>‹#›</a:t>
            </a:fld>
            <a:endParaRPr lang="en-US" altLang="en-US"/>
          </a:p>
        </p:txBody>
      </p:sp>
    </p:spTree>
    <p:extLst>
      <p:ext uri="{BB962C8B-B14F-4D97-AF65-F5344CB8AC3E}">
        <p14:creationId xmlns:p14="http://schemas.microsoft.com/office/powerpoint/2010/main" val="321126440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FD133E4-BB4B-354B-BD7E-0B0A11581D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E52625A-213F-B842-85A4-A7E22D87E7E6}"/>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825DA7A9-8F81-0A4A-A4F3-72A9827D10AF}"/>
              </a:ext>
            </a:extLst>
          </p:cNvPr>
          <p:cNvSpPr>
            <a:spLocks noGrp="1" noChangeArrowheads="1"/>
          </p:cNvSpPr>
          <p:nvPr>
            <p:ph type="sldNum" sz="quarter" idx="12"/>
          </p:nvPr>
        </p:nvSpPr>
        <p:spPr>
          <a:ln/>
        </p:spPr>
        <p:txBody>
          <a:bodyPr/>
          <a:lstStyle>
            <a:lvl1pPr>
              <a:defRPr/>
            </a:lvl1pPr>
          </a:lstStyle>
          <a:p>
            <a:fld id="{CC28316C-9079-7E41-8895-0703F8E2A5C3}" type="slidenum">
              <a:rPr lang="en-US" altLang="en-US"/>
              <a:pPr/>
              <a:t>‹#›</a:t>
            </a:fld>
            <a:endParaRPr lang="en-US" altLang="en-US"/>
          </a:p>
        </p:txBody>
      </p:sp>
    </p:spTree>
    <p:extLst>
      <p:ext uri="{BB962C8B-B14F-4D97-AF65-F5344CB8AC3E}">
        <p14:creationId xmlns:p14="http://schemas.microsoft.com/office/powerpoint/2010/main" val="279885096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8F65B74-5C32-E347-94B1-9F89E410334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1BBED84-CAFB-8941-8D0E-078C6D9CD3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B85BAC1-948D-A54D-9885-55F7A47BF735}"/>
              </a:ext>
            </a:extLst>
          </p:cNvPr>
          <p:cNvSpPr>
            <a:spLocks noGrp="1" noChangeArrowheads="1"/>
          </p:cNvSpPr>
          <p:nvPr>
            <p:ph type="sldNum" sz="quarter" idx="12"/>
          </p:nvPr>
        </p:nvSpPr>
        <p:spPr>
          <a:ln/>
        </p:spPr>
        <p:txBody>
          <a:bodyPr/>
          <a:lstStyle>
            <a:lvl1pPr>
              <a:defRPr/>
            </a:lvl1pPr>
          </a:lstStyle>
          <a:p>
            <a:fld id="{226C9F10-8DFE-8446-97A7-B509E654746E}" type="slidenum">
              <a:rPr lang="en-US" altLang="en-US"/>
              <a:pPr/>
              <a:t>‹#›</a:t>
            </a:fld>
            <a:endParaRPr lang="en-US" altLang="en-US"/>
          </a:p>
        </p:txBody>
      </p:sp>
    </p:spTree>
    <p:extLst>
      <p:ext uri="{BB962C8B-B14F-4D97-AF65-F5344CB8AC3E}">
        <p14:creationId xmlns:p14="http://schemas.microsoft.com/office/powerpoint/2010/main" val="2180281921"/>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9709249-D79F-844A-85F1-D84688CD08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3FFF7D-5FB2-BB44-99C4-323759DD8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1C7FC6-7224-904B-B838-D083A9B1DD64}"/>
              </a:ext>
            </a:extLst>
          </p:cNvPr>
          <p:cNvSpPr>
            <a:spLocks noGrp="1" noChangeArrowheads="1"/>
          </p:cNvSpPr>
          <p:nvPr>
            <p:ph type="sldNum" sz="quarter" idx="12"/>
          </p:nvPr>
        </p:nvSpPr>
        <p:spPr>
          <a:ln/>
        </p:spPr>
        <p:txBody>
          <a:bodyPr/>
          <a:lstStyle>
            <a:lvl1pPr>
              <a:defRPr/>
            </a:lvl1pPr>
          </a:lstStyle>
          <a:p>
            <a:fld id="{E8B7C2F4-D4BD-8A4F-AA28-739B5460830B}" type="slidenum">
              <a:rPr lang="en-US" altLang="en-US"/>
              <a:pPr/>
              <a:t>‹#›</a:t>
            </a:fld>
            <a:endParaRPr lang="en-US" altLang="en-US"/>
          </a:p>
        </p:txBody>
      </p:sp>
    </p:spTree>
    <p:extLst>
      <p:ext uri="{BB962C8B-B14F-4D97-AF65-F5344CB8AC3E}">
        <p14:creationId xmlns:p14="http://schemas.microsoft.com/office/powerpoint/2010/main" val="1135386767"/>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DE6C22-B54F-A246-9115-EE64166235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4E2B4EC-14C9-F745-B433-DC13A2FA20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BF3E17-B25B-F64F-88E8-699342617DE9}"/>
              </a:ext>
            </a:extLst>
          </p:cNvPr>
          <p:cNvSpPr>
            <a:spLocks noGrp="1" noChangeArrowheads="1"/>
          </p:cNvSpPr>
          <p:nvPr>
            <p:ph type="sldNum" sz="quarter" idx="12"/>
          </p:nvPr>
        </p:nvSpPr>
        <p:spPr>
          <a:ln/>
        </p:spPr>
        <p:txBody>
          <a:bodyPr/>
          <a:lstStyle>
            <a:lvl1pPr>
              <a:defRPr/>
            </a:lvl1pPr>
          </a:lstStyle>
          <a:p>
            <a:fld id="{4727C706-7998-BE40-863D-107183681FE7}" type="slidenum">
              <a:rPr lang="en-US" altLang="en-US"/>
              <a:pPr/>
              <a:t>‹#›</a:t>
            </a:fld>
            <a:endParaRPr lang="en-US" altLang="en-US"/>
          </a:p>
        </p:txBody>
      </p:sp>
    </p:spTree>
    <p:extLst>
      <p:ext uri="{BB962C8B-B14F-4D97-AF65-F5344CB8AC3E}">
        <p14:creationId xmlns:p14="http://schemas.microsoft.com/office/powerpoint/2010/main" val="1241029225"/>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5D5078-7861-2B45-AE17-7DA64C1502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8B6907-F3CE-0A41-A194-C3258B73FF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16F794-E84E-F74A-9C22-AD50806AF2B7}"/>
              </a:ext>
            </a:extLst>
          </p:cNvPr>
          <p:cNvSpPr>
            <a:spLocks noGrp="1" noChangeArrowheads="1"/>
          </p:cNvSpPr>
          <p:nvPr>
            <p:ph type="sldNum" sz="quarter" idx="12"/>
          </p:nvPr>
        </p:nvSpPr>
        <p:spPr>
          <a:ln/>
        </p:spPr>
        <p:txBody>
          <a:bodyPr/>
          <a:lstStyle>
            <a:lvl1pPr>
              <a:defRPr/>
            </a:lvl1pPr>
          </a:lstStyle>
          <a:p>
            <a:fld id="{FE1FE00C-6B36-D54D-BB04-2B77ED01D062}" type="slidenum">
              <a:rPr lang="en-US" altLang="en-US"/>
              <a:pPr/>
              <a:t>‹#›</a:t>
            </a:fld>
            <a:endParaRPr lang="en-US" altLang="en-US"/>
          </a:p>
        </p:txBody>
      </p:sp>
    </p:spTree>
    <p:extLst>
      <p:ext uri="{BB962C8B-B14F-4D97-AF65-F5344CB8AC3E}">
        <p14:creationId xmlns:p14="http://schemas.microsoft.com/office/powerpoint/2010/main" val="1911585765"/>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439B8EC-58EB-5544-BD15-9173444FA6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423606-3387-7047-B3DF-F9450EF746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91A9D0-C4C4-E74E-8813-4BFAF7D06D0C}"/>
              </a:ext>
            </a:extLst>
          </p:cNvPr>
          <p:cNvSpPr>
            <a:spLocks noGrp="1" noChangeArrowheads="1"/>
          </p:cNvSpPr>
          <p:nvPr>
            <p:ph type="sldNum" sz="quarter" idx="12"/>
          </p:nvPr>
        </p:nvSpPr>
        <p:spPr>
          <a:ln/>
        </p:spPr>
        <p:txBody>
          <a:bodyPr/>
          <a:lstStyle>
            <a:lvl1pPr>
              <a:defRPr/>
            </a:lvl1pPr>
          </a:lstStyle>
          <a:p>
            <a:fld id="{077C7A49-E39C-1C44-AC9C-51F954C372EA}" type="slidenum">
              <a:rPr lang="en-US" altLang="en-US"/>
              <a:pPr/>
              <a:t>‹#›</a:t>
            </a:fld>
            <a:endParaRPr lang="en-US" altLang="en-US"/>
          </a:p>
        </p:txBody>
      </p:sp>
    </p:spTree>
    <p:extLst>
      <p:ext uri="{BB962C8B-B14F-4D97-AF65-F5344CB8AC3E}">
        <p14:creationId xmlns:p14="http://schemas.microsoft.com/office/powerpoint/2010/main" val="2737066637"/>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432836144"/>
      </p:ext>
    </p:extLst>
  </p:cSld>
  <p:clrMapOvr>
    <a:masterClrMapping/>
  </p:clrMapOvr>
  <p:transition spd="med">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1071126418"/>
      </p:ext>
    </p:extLst>
  </p:cSld>
  <p:clrMapOvr>
    <a:masterClrMapping/>
  </p:clrMapOvr>
  <p:transition spd="med">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970479613"/>
      </p:ext>
    </p:extLst>
  </p:cSld>
  <p:clrMapOvr>
    <a:masterClrMapping/>
  </p:clrMapOvr>
  <p:transition spd="med">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802714169"/>
      </p:ext>
    </p:extLst>
  </p:cSld>
  <p:clrMapOvr>
    <a:masterClrMapping/>
  </p:clrMapOvr>
  <p:transition spd="med">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410549273"/>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1C35F6E8-1B58-854C-8603-19BDB2D495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BFCEF32-EF21-7C49-AC0F-EC47B6BDC8BC}"/>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1CB42643-4098-1D4E-ADA3-9FDD50F1927E}"/>
              </a:ext>
            </a:extLst>
          </p:cNvPr>
          <p:cNvSpPr>
            <a:spLocks noGrp="1" noChangeArrowheads="1"/>
          </p:cNvSpPr>
          <p:nvPr>
            <p:ph type="sldNum" sz="quarter" idx="12"/>
          </p:nvPr>
        </p:nvSpPr>
        <p:spPr>
          <a:ln/>
        </p:spPr>
        <p:txBody>
          <a:bodyPr/>
          <a:lstStyle>
            <a:lvl1pPr>
              <a:defRPr/>
            </a:lvl1pPr>
          </a:lstStyle>
          <a:p>
            <a:fld id="{1C652527-4003-4742-822C-4D564C35A106}" type="slidenum">
              <a:rPr lang="en-US" altLang="en-US"/>
              <a:pPr/>
              <a:t>‹#›</a:t>
            </a:fld>
            <a:endParaRPr lang="en-US" altLang="en-US"/>
          </a:p>
        </p:txBody>
      </p:sp>
    </p:spTree>
    <p:extLst>
      <p:ext uri="{BB962C8B-B14F-4D97-AF65-F5344CB8AC3E}">
        <p14:creationId xmlns:p14="http://schemas.microsoft.com/office/powerpoint/2010/main" val="10043131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3786848074"/>
      </p:ext>
    </p:extLst>
  </p:cSld>
  <p:clrMapOvr>
    <a:masterClrMapping/>
  </p:clrMapOvr>
  <p:transition spd="med">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1415498658"/>
      </p:ext>
    </p:extLst>
  </p:cSld>
  <p:clrMapOvr>
    <a:masterClrMapping/>
  </p:clrMapOvr>
  <p:transition spd="med">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3484910057"/>
      </p:ext>
    </p:extLst>
  </p:cSld>
  <p:clrMapOvr>
    <a:masterClrMapping/>
  </p:clrMapOvr>
  <p:transition spd="med">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3136864668"/>
      </p:ext>
    </p:extLst>
  </p:cSld>
  <p:clrMapOvr>
    <a:masterClrMapping/>
  </p:clrMapOvr>
  <p:transition spd="med">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2018367235"/>
      </p:ext>
    </p:extLst>
  </p:cSld>
  <p:clrMapOvr>
    <a:masterClrMapping/>
  </p:clrMapOvr>
  <p:transition spd="med">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2446120288"/>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DFBDFD45-802C-F545-A0F5-1C93577F23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76B107E-90EE-FB4D-B923-C902E80DBB2D}"/>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5">
            <a:extLst>
              <a:ext uri="{FF2B5EF4-FFF2-40B4-BE49-F238E27FC236}">
                <a16:creationId xmlns:a16="http://schemas.microsoft.com/office/drawing/2014/main" id="{58553251-CE9E-9143-A267-E8CBBDAC7407}"/>
              </a:ext>
            </a:extLst>
          </p:cNvPr>
          <p:cNvSpPr>
            <a:spLocks noGrp="1" noChangeArrowheads="1"/>
          </p:cNvSpPr>
          <p:nvPr>
            <p:ph type="sldNum" sz="quarter" idx="12"/>
          </p:nvPr>
        </p:nvSpPr>
        <p:spPr>
          <a:ln/>
        </p:spPr>
        <p:txBody>
          <a:bodyPr/>
          <a:lstStyle>
            <a:lvl1pPr>
              <a:defRPr/>
            </a:lvl1pPr>
          </a:lstStyle>
          <a:p>
            <a:fld id="{27D75FE7-24F8-0E4B-8F96-47DD97066247}" type="slidenum">
              <a:rPr lang="en-US" altLang="en-US"/>
              <a:pPr/>
              <a:t>‹#›</a:t>
            </a:fld>
            <a:endParaRPr lang="en-US" altLang="en-US"/>
          </a:p>
        </p:txBody>
      </p:sp>
    </p:spTree>
    <p:extLst>
      <p:ext uri="{BB962C8B-B14F-4D97-AF65-F5344CB8AC3E}">
        <p14:creationId xmlns:p14="http://schemas.microsoft.com/office/powerpoint/2010/main" val="1038647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6CB96434-7824-9847-850B-0ECD9F7763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1A0F88B9-946E-974A-AA4B-B0C3806E5828}"/>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5">
            <a:extLst>
              <a:ext uri="{FF2B5EF4-FFF2-40B4-BE49-F238E27FC236}">
                <a16:creationId xmlns:a16="http://schemas.microsoft.com/office/drawing/2014/main" id="{4BF9AB4F-28C4-6D4C-84A8-D1B1D50F6B4E}"/>
              </a:ext>
            </a:extLst>
          </p:cNvPr>
          <p:cNvSpPr>
            <a:spLocks noGrp="1" noChangeArrowheads="1"/>
          </p:cNvSpPr>
          <p:nvPr>
            <p:ph type="sldNum" sz="quarter" idx="12"/>
          </p:nvPr>
        </p:nvSpPr>
        <p:spPr>
          <a:ln/>
        </p:spPr>
        <p:txBody>
          <a:bodyPr/>
          <a:lstStyle>
            <a:lvl1pPr>
              <a:defRPr/>
            </a:lvl1pPr>
          </a:lstStyle>
          <a:p>
            <a:fld id="{2A122076-D9BB-094A-8567-FD063725B8E7}" type="slidenum">
              <a:rPr lang="en-US" altLang="en-US"/>
              <a:pPr/>
              <a:t>‹#›</a:t>
            </a:fld>
            <a:endParaRPr lang="en-US" altLang="en-US"/>
          </a:p>
        </p:txBody>
      </p:sp>
    </p:spTree>
    <p:extLst>
      <p:ext uri="{BB962C8B-B14F-4D97-AF65-F5344CB8AC3E}">
        <p14:creationId xmlns:p14="http://schemas.microsoft.com/office/powerpoint/2010/main" val="216089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9F52202-9AB6-3841-8D5E-73C9D893252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AC2CA91A-D1D5-994A-9B34-6ACF2AEC8129}"/>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F0E1BB47-07E1-744F-840D-819D73C5F65C}"/>
              </a:ext>
            </a:extLst>
          </p:cNvPr>
          <p:cNvSpPr>
            <a:spLocks noGrp="1" noChangeArrowheads="1"/>
          </p:cNvSpPr>
          <p:nvPr>
            <p:ph type="sldNum" sz="quarter" idx="12"/>
          </p:nvPr>
        </p:nvSpPr>
        <p:spPr>
          <a:ln/>
        </p:spPr>
        <p:txBody>
          <a:bodyPr/>
          <a:lstStyle>
            <a:lvl1pPr>
              <a:defRPr/>
            </a:lvl1pPr>
          </a:lstStyle>
          <a:p>
            <a:fld id="{3BFA0333-2553-BC4C-88A7-AC802A0E0309}" type="slidenum">
              <a:rPr lang="en-US" altLang="en-US"/>
              <a:pPr/>
              <a:t>‹#›</a:t>
            </a:fld>
            <a:endParaRPr lang="en-US" altLang="en-US"/>
          </a:p>
        </p:txBody>
      </p:sp>
    </p:spTree>
    <p:extLst>
      <p:ext uri="{BB962C8B-B14F-4D97-AF65-F5344CB8AC3E}">
        <p14:creationId xmlns:p14="http://schemas.microsoft.com/office/powerpoint/2010/main" val="93345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1BA57C6-23E8-7643-9C1C-28F0C1C52E3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BCD74171-8230-E94B-877E-669A4D42713A}"/>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A65ECC3F-EE01-6F45-89DD-DCED94070142}"/>
              </a:ext>
            </a:extLst>
          </p:cNvPr>
          <p:cNvSpPr>
            <a:spLocks noGrp="1" noChangeArrowheads="1"/>
          </p:cNvSpPr>
          <p:nvPr>
            <p:ph type="sldNum" sz="quarter" idx="12"/>
          </p:nvPr>
        </p:nvSpPr>
        <p:spPr>
          <a:ln/>
        </p:spPr>
        <p:txBody>
          <a:bodyPr/>
          <a:lstStyle>
            <a:lvl1pPr>
              <a:defRPr/>
            </a:lvl1pPr>
          </a:lstStyle>
          <a:p>
            <a:fld id="{C31F6A4F-8838-CB48-9145-84F962690597}" type="slidenum">
              <a:rPr lang="en-US" altLang="en-US"/>
              <a:pPr/>
              <a:t>‹#›</a:t>
            </a:fld>
            <a:endParaRPr lang="en-US" altLang="en-US"/>
          </a:p>
        </p:txBody>
      </p:sp>
    </p:spTree>
    <p:extLst>
      <p:ext uri="{BB962C8B-B14F-4D97-AF65-F5344CB8AC3E}">
        <p14:creationId xmlns:p14="http://schemas.microsoft.com/office/powerpoint/2010/main" val="1195196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0C5F18C6-D0FF-C749-8FE6-A6039D5B44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7140500-0180-2642-BD90-B5CAEADEE4E7}"/>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5">
            <a:extLst>
              <a:ext uri="{FF2B5EF4-FFF2-40B4-BE49-F238E27FC236}">
                <a16:creationId xmlns:a16="http://schemas.microsoft.com/office/drawing/2014/main" id="{AC836AED-6D3F-FE40-AF6E-66647CCA4149}"/>
              </a:ext>
            </a:extLst>
          </p:cNvPr>
          <p:cNvSpPr>
            <a:spLocks noGrp="1" noChangeArrowheads="1"/>
          </p:cNvSpPr>
          <p:nvPr>
            <p:ph type="sldNum" sz="quarter" idx="12"/>
          </p:nvPr>
        </p:nvSpPr>
        <p:spPr>
          <a:ln/>
        </p:spPr>
        <p:txBody>
          <a:bodyPr/>
          <a:lstStyle>
            <a:lvl1pPr>
              <a:defRPr/>
            </a:lvl1pPr>
          </a:lstStyle>
          <a:p>
            <a:fld id="{CA461C06-A6BA-F24F-B84F-F2099F7826E0}" type="slidenum">
              <a:rPr lang="en-US" altLang="en-US"/>
              <a:pPr/>
              <a:t>‹#›</a:t>
            </a:fld>
            <a:endParaRPr lang="en-US" altLang="en-US"/>
          </a:p>
        </p:txBody>
      </p:sp>
    </p:spTree>
    <p:extLst>
      <p:ext uri="{BB962C8B-B14F-4D97-AF65-F5344CB8AC3E}">
        <p14:creationId xmlns:p14="http://schemas.microsoft.com/office/powerpoint/2010/main" val="371852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2327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381771B3-85FB-3444-96BC-AD9B339A47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BB68D790-5515-1742-B0AA-18200F7E15AD}"/>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5">
            <a:extLst>
              <a:ext uri="{FF2B5EF4-FFF2-40B4-BE49-F238E27FC236}">
                <a16:creationId xmlns:a16="http://schemas.microsoft.com/office/drawing/2014/main" id="{06F9F10E-2007-554B-BDC2-903E16EC2671}"/>
              </a:ext>
            </a:extLst>
          </p:cNvPr>
          <p:cNvSpPr>
            <a:spLocks noGrp="1" noChangeArrowheads="1"/>
          </p:cNvSpPr>
          <p:nvPr>
            <p:ph type="sldNum" sz="quarter" idx="12"/>
          </p:nvPr>
        </p:nvSpPr>
        <p:spPr>
          <a:ln/>
        </p:spPr>
        <p:txBody>
          <a:bodyPr/>
          <a:lstStyle>
            <a:lvl1pPr>
              <a:defRPr/>
            </a:lvl1pPr>
          </a:lstStyle>
          <a:p>
            <a:fld id="{5B004A8A-BFD5-CC45-9EAC-3FFD50204D57}" type="slidenum">
              <a:rPr lang="en-US" altLang="en-US"/>
              <a:pPr/>
              <a:t>‹#›</a:t>
            </a:fld>
            <a:endParaRPr lang="en-US" altLang="en-US"/>
          </a:p>
        </p:txBody>
      </p:sp>
    </p:spTree>
    <p:extLst>
      <p:ext uri="{BB962C8B-B14F-4D97-AF65-F5344CB8AC3E}">
        <p14:creationId xmlns:p14="http://schemas.microsoft.com/office/powerpoint/2010/main" val="1671736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6B588A0-5804-2A46-A8C9-8616115C77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50D8932-557A-AB4B-BCB4-7536590C255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625CBE7A-4303-0949-97AC-1F07ED099B97}"/>
              </a:ext>
            </a:extLst>
          </p:cNvPr>
          <p:cNvSpPr>
            <a:spLocks noGrp="1" noChangeArrowheads="1"/>
          </p:cNvSpPr>
          <p:nvPr>
            <p:ph type="sldNum" sz="quarter" idx="12"/>
          </p:nvPr>
        </p:nvSpPr>
        <p:spPr>
          <a:ln/>
        </p:spPr>
        <p:txBody>
          <a:bodyPr/>
          <a:lstStyle>
            <a:lvl1pPr>
              <a:defRPr/>
            </a:lvl1pPr>
          </a:lstStyle>
          <a:p>
            <a:fld id="{9ED407FF-3A6E-CD41-BED1-396535557D17}" type="slidenum">
              <a:rPr lang="en-US" altLang="en-US"/>
              <a:pPr/>
              <a:t>‹#›</a:t>
            </a:fld>
            <a:endParaRPr lang="en-US" altLang="en-US"/>
          </a:p>
        </p:txBody>
      </p:sp>
    </p:spTree>
    <p:extLst>
      <p:ext uri="{BB962C8B-B14F-4D97-AF65-F5344CB8AC3E}">
        <p14:creationId xmlns:p14="http://schemas.microsoft.com/office/powerpoint/2010/main" val="1396457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2B09FC4-8FDE-324A-BC08-66FE5D544A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C021E92-2AB1-A04A-970A-72B69B076D9B}"/>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997896D3-5DAC-CA4B-A52A-897713BB0782}"/>
              </a:ext>
            </a:extLst>
          </p:cNvPr>
          <p:cNvSpPr>
            <a:spLocks noGrp="1" noChangeArrowheads="1"/>
          </p:cNvSpPr>
          <p:nvPr>
            <p:ph type="sldNum" sz="quarter" idx="12"/>
          </p:nvPr>
        </p:nvSpPr>
        <p:spPr>
          <a:ln/>
        </p:spPr>
        <p:txBody>
          <a:bodyPr/>
          <a:lstStyle>
            <a:lvl1pPr>
              <a:defRPr/>
            </a:lvl1pPr>
          </a:lstStyle>
          <a:p>
            <a:fld id="{E734BFBC-E658-B242-A1A3-4FF59C20C844}" type="slidenum">
              <a:rPr lang="en-US" altLang="en-US"/>
              <a:pPr/>
              <a:t>‹#›</a:t>
            </a:fld>
            <a:endParaRPr lang="en-US" altLang="en-US"/>
          </a:p>
        </p:txBody>
      </p:sp>
    </p:spTree>
    <p:extLst>
      <p:ext uri="{BB962C8B-B14F-4D97-AF65-F5344CB8AC3E}">
        <p14:creationId xmlns:p14="http://schemas.microsoft.com/office/powerpoint/2010/main" val="3479790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pitchFamily="-111" charset="2"/>
              <a:buNone/>
              <a:defRPr sz="2800"/>
            </a:lvl1pPr>
          </a:lstStyle>
          <a:p>
            <a:r>
              <a:rPr lang="en-US"/>
              <a:t>Click to edit Master subtitle style</a:t>
            </a:r>
          </a:p>
        </p:txBody>
      </p:sp>
      <p:sp>
        <p:nvSpPr>
          <p:cNvPr id="4" name="Rectangle 4">
            <a:extLst>
              <a:ext uri="{FF2B5EF4-FFF2-40B4-BE49-F238E27FC236}">
                <a16:creationId xmlns:a16="http://schemas.microsoft.com/office/drawing/2014/main" id="{3F5801ED-04E7-5D46-B924-36CE75F58FAB}"/>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84CE6163-8E7C-B149-B418-3E7932B6A337}"/>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259FC3DB-F29B-1146-8173-F2BACD9EA118}"/>
              </a:ext>
            </a:extLst>
          </p:cNvPr>
          <p:cNvSpPr>
            <a:spLocks noGrp="1" noChangeArrowheads="1"/>
          </p:cNvSpPr>
          <p:nvPr>
            <p:ph type="sldNum" sz="quarter" idx="12"/>
          </p:nvPr>
        </p:nvSpPr>
        <p:spPr>
          <a:ln/>
        </p:spPr>
        <p:txBody>
          <a:bodyPr/>
          <a:lstStyle>
            <a:lvl1pPr>
              <a:defRPr/>
            </a:lvl1pPr>
          </a:lstStyle>
          <a:p>
            <a:fld id="{FA491F7E-3131-B74C-B34C-C40874A63841}" type="slidenum">
              <a:rPr lang="en-US" altLang="en-US"/>
              <a:pPr/>
              <a:t>‹#›</a:t>
            </a:fld>
            <a:endParaRPr lang="en-US" altLang="en-US"/>
          </a:p>
        </p:txBody>
      </p:sp>
    </p:spTree>
    <p:extLst>
      <p:ext uri="{BB962C8B-B14F-4D97-AF65-F5344CB8AC3E}">
        <p14:creationId xmlns:p14="http://schemas.microsoft.com/office/powerpoint/2010/main" val="2519948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CA991F-1E83-554A-A29C-963D67EE2302}"/>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8025BA24-E7C3-D040-B1CD-C96951D488C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AE7E0969-40E0-8843-AAA7-4C18821173B6}"/>
              </a:ext>
            </a:extLst>
          </p:cNvPr>
          <p:cNvSpPr>
            <a:spLocks noGrp="1" noChangeArrowheads="1"/>
          </p:cNvSpPr>
          <p:nvPr>
            <p:ph type="sldNum" sz="quarter" idx="12"/>
          </p:nvPr>
        </p:nvSpPr>
        <p:spPr>
          <a:ln/>
        </p:spPr>
        <p:txBody>
          <a:bodyPr/>
          <a:lstStyle>
            <a:lvl1pPr>
              <a:defRPr/>
            </a:lvl1pPr>
          </a:lstStyle>
          <a:p>
            <a:fld id="{F0D92027-7B3A-6044-83C1-615BE30CC1C5}" type="slidenum">
              <a:rPr lang="en-US" altLang="en-US"/>
              <a:pPr/>
              <a:t>‹#›</a:t>
            </a:fld>
            <a:endParaRPr lang="en-US" altLang="en-US"/>
          </a:p>
        </p:txBody>
      </p:sp>
    </p:spTree>
    <p:extLst>
      <p:ext uri="{BB962C8B-B14F-4D97-AF65-F5344CB8AC3E}">
        <p14:creationId xmlns:p14="http://schemas.microsoft.com/office/powerpoint/2010/main" val="3279281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6AC8218-2ECD-334F-AB05-B84AFFC528C5}"/>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BDB49C68-D96D-DC46-954F-FCEE318DCF0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3D503522-E170-6E42-B271-7644F16616D2}"/>
              </a:ext>
            </a:extLst>
          </p:cNvPr>
          <p:cNvSpPr>
            <a:spLocks noGrp="1" noChangeArrowheads="1"/>
          </p:cNvSpPr>
          <p:nvPr>
            <p:ph type="sldNum" sz="quarter" idx="12"/>
          </p:nvPr>
        </p:nvSpPr>
        <p:spPr>
          <a:ln/>
        </p:spPr>
        <p:txBody>
          <a:bodyPr/>
          <a:lstStyle>
            <a:lvl1pPr>
              <a:defRPr/>
            </a:lvl1pPr>
          </a:lstStyle>
          <a:p>
            <a:fld id="{5890F491-3219-D944-97CD-01564994714A}" type="slidenum">
              <a:rPr lang="en-US" altLang="en-US"/>
              <a:pPr/>
              <a:t>‹#›</a:t>
            </a:fld>
            <a:endParaRPr lang="en-US" altLang="en-US"/>
          </a:p>
        </p:txBody>
      </p:sp>
    </p:spTree>
    <p:extLst>
      <p:ext uri="{BB962C8B-B14F-4D97-AF65-F5344CB8AC3E}">
        <p14:creationId xmlns:p14="http://schemas.microsoft.com/office/powerpoint/2010/main" val="197653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310AD0E-299C-0240-97A0-65A614FEB107}"/>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0E9C3680-9338-4D44-AAE5-4B0F48F2F6FB}"/>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028BA89B-1960-DA4A-91C3-E01FB747EA53}"/>
              </a:ext>
            </a:extLst>
          </p:cNvPr>
          <p:cNvSpPr>
            <a:spLocks noGrp="1" noChangeArrowheads="1"/>
          </p:cNvSpPr>
          <p:nvPr>
            <p:ph type="sldNum" sz="quarter" idx="12"/>
          </p:nvPr>
        </p:nvSpPr>
        <p:spPr>
          <a:ln/>
        </p:spPr>
        <p:txBody>
          <a:bodyPr/>
          <a:lstStyle>
            <a:lvl1pPr>
              <a:defRPr/>
            </a:lvl1pPr>
          </a:lstStyle>
          <a:p>
            <a:fld id="{4C3EFE08-4913-1E42-A137-9C1776FA760A}" type="slidenum">
              <a:rPr lang="en-US" altLang="en-US"/>
              <a:pPr/>
              <a:t>‹#›</a:t>
            </a:fld>
            <a:endParaRPr lang="en-US" altLang="en-US"/>
          </a:p>
        </p:txBody>
      </p:sp>
    </p:spTree>
    <p:extLst>
      <p:ext uri="{BB962C8B-B14F-4D97-AF65-F5344CB8AC3E}">
        <p14:creationId xmlns:p14="http://schemas.microsoft.com/office/powerpoint/2010/main" val="4015901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A6BFDB5-036B-314A-9DCE-04DAE2E5DDB2}"/>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4DE3066D-07E2-1542-9835-DCECB9805452}"/>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A890D64C-05C7-C045-A31F-80119A5A4064}"/>
              </a:ext>
            </a:extLst>
          </p:cNvPr>
          <p:cNvSpPr>
            <a:spLocks noGrp="1" noChangeArrowheads="1"/>
          </p:cNvSpPr>
          <p:nvPr>
            <p:ph type="sldNum" sz="quarter" idx="12"/>
          </p:nvPr>
        </p:nvSpPr>
        <p:spPr>
          <a:ln/>
        </p:spPr>
        <p:txBody>
          <a:bodyPr/>
          <a:lstStyle>
            <a:lvl1pPr>
              <a:defRPr/>
            </a:lvl1pPr>
          </a:lstStyle>
          <a:p>
            <a:fld id="{33369EEC-8F2B-134A-B9FC-559BBE08C213}" type="slidenum">
              <a:rPr lang="en-US" altLang="en-US"/>
              <a:pPr/>
              <a:t>‹#›</a:t>
            </a:fld>
            <a:endParaRPr lang="en-US" altLang="en-US"/>
          </a:p>
        </p:txBody>
      </p:sp>
    </p:spTree>
    <p:extLst>
      <p:ext uri="{BB962C8B-B14F-4D97-AF65-F5344CB8AC3E}">
        <p14:creationId xmlns:p14="http://schemas.microsoft.com/office/powerpoint/2010/main" val="2124114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1E9085-DC9C-544D-9F36-EF616BC1511D}"/>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CB690154-E3EE-5F4B-ADF2-5092F89CB4E5}"/>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575B38C5-B5A2-AF45-89EA-22C83E1387B5}"/>
              </a:ext>
            </a:extLst>
          </p:cNvPr>
          <p:cNvSpPr>
            <a:spLocks noGrp="1" noChangeArrowheads="1"/>
          </p:cNvSpPr>
          <p:nvPr>
            <p:ph type="sldNum" sz="quarter" idx="12"/>
          </p:nvPr>
        </p:nvSpPr>
        <p:spPr>
          <a:ln/>
        </p:spPr>
        <p:txBody>
          <a:bodyPr/>
          <a:lstStyle>
            <a:lvl1pPr>
              <a:defRPr/>
            </a:lvl1pPr>
          </a:lstStyle>
          <a:p>
            <a:fld id="{90716CBF-CD50-1848-87E0-CCF60B4F51CF}" type="slidenum">
              <a:rPr lang="en-US" altLang="en-US"/>
              <a:pPr/>
              <a:t>‹#›</a:t>
            </a:fld>
            <a:endParaRPr lang="en-US" altLang="en-US"/>
          </a:p>
        </p:txBody>
      </p:sp>
    </p:spTree>
    <p:extLst>
      <p:ext uri="{BB962C8B-B14F-4D97-AF65-F5344CB8AC3E}">
        <p14:creationId xmlns:p14="http://schemas.microsoft.com/office/powerpoint/2010/main" val="3909027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34370B8-A873-4546-98FE-44D0A358D433}"/>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33802826-6423-264B-BB66-19450D806727}"/>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3CEA8A08-C2AD-5B40-B7D1-7DE10E2A9183}"/>
              </a:ext>
            </a:extLst>
          </p:cNvPr>
          <p:cNvSpPr>
            <a:spLocks noGrp="1" noChangeArrowheads="1"/>
          </p:cNvSpPr>
          <p:nvPr>
            <p:ph type="sldNum" sz="quarter" idx="12"/>
          </p:nvPr>
        </p:nvSpPr>
        <p:spPr>
          <a:ln/>
        </p:spPr>
        <p:txBody>
          <a:bodyPr/>
          <a:lstStyle>
            <a:lvl1pPr>
              <a:defRPr/>
            </a:lvl1pPr>
          </a:lstStyle>
          <a:p>
            <a:fld id="{E85478C4-354E-BB48-9DC4-05693EF7E52A}" type="slidenum">
              <a:rPr lang="en-US" altLang="en-US"/>
              <a:pPr/>
              <a:t>‹#›</a:t>
            </a:fld>
            <a:endParaRPr lang="en-US" altLang="en-US"/>
          </a:p>
        </p:txBody>
      </p:sp>
    </p:spTree>
    <p:extLst>
      <p:ext uri="{BB962C8B-B14F-4D97-AF65-F5344CB8AC3E}">
        <p14:creationId xmlns:p14="http://schemas.microsoft.com/office/powerpoint/2010/main" val="227123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77255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2A4EBB1-D4D0-1C41-BAC5-6FDC605BD327}"/>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3CB4D93E-659C-AA4D-86DC-03272BC79306}"/>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1D855F80-F8EB-1F43-97CE-3E96FD7766AA}"/>
              </a:ext>
            </a:extLst>
          </p:cNvPr>
          <p:cNvSpPr>
            <a:spLocks noGrp="1" noChangeArrowheads="1"/>
          </p:cNvSpPr>
          <p:nvPr>
            <p:ph type="sldNum" sz="quarter" idx="12"/>
          </p:nvPr>
        </p:nvSpPr>
        <p:spPr>
          <a:ln/>
        </p:spPr>
        <p:txBody>
          <a:bodyPr/>
          <a:lstStyle>
            <a:lvl1pPr>
              <a:defRPr/>
            </a:lvl1pPr>
          </a:lstStyle>
          <a:p>
            <a:fld id="{ACBE28D0-93DF-3447-ACBB-A91760832B55}" type="slidenum">
              <a:rPr lang="en-US" altLang="en-US"/>
              <a:pPr/>
              <a:t>‹#›</a:t>
            </a:fld>
            <a:endParaRPr lang="en-US" altLang="en-US"/>
          </a:p>
        </p:txBody>
      </p:sp>
    </p:spTree>
    <p:extLst>
      <p:ext uri="{BB962C8B-B14F-4D97-AF65-F5344CB8AC3E}">
        <p14:creationId xmlns:p14="http://schemas.microsoft.com/office/powerpoint/2010/main" val="3892801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CCD7AD-6822-FF4F-A189-CB332AB0A306}"/>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766574ED-E4A4-1E4E-8A00-AF9B94E494FE}"/>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F64A118B-E36C-034F-A502-4CB61742F46B}"/>
              </a:ext>
            </a:extLst>
          </p:cNvPr>
          <p:cNvSpPr>
            <a:spLocks noGrp="1" noChangeArrowheads="1"/>
          </p:cNvSpPr>
          <p:nvPr>
            <p:ph type="sldNum" sz="quarter" idx="12"/>
          </p:nvPr>
        </p:nvSpPr>
        <p:spPr>
          <a:ln/>
        </p:spPr>
        <p:txBody>
          <a:bodyPr/>
          <a:lstStyle>
            <a:lvl1pPr>
              <a:defRPr/>
            </a:lvl1pPr>
          </a:lstStyle>
          <a:p>
            <a:fld id="{8EFDE314-027F-3446-B397-6E1E73E954E5}" type="slidenum">
              <a:rPr lang="en-US" altLang="en-US"/>
              <a:pPr/>
              <a:t>‹#›</a:t>
            </a:fld>
            <a:endParaRPr lang="en-US" altLang="en-US"/>
          </a:p>
        </p:txBody>
      </p:sp>
    </p:spTree>
    <p:extLst>
      <p:ext uri="{BB962C8B-B14F-4D97-AF65-F5344CB8AC3E}">
        <p14:creationId xmlns:p14="http://schemas.microsoft.com/office/powerpoint/2010/main" val="3029748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B5CB06-7C30-A146-B3BC-174D8B47C63B}"/>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4DD22BB1-526A-0A49-A253-650C2213387E}"/>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901A1AE0-5684-E842-9AD0-F519EBB7E462}"/>
              </a:ext>
            </a:extLst>
          </p:cNvPr>
          <p:cNvSpPr>
            <a:spLocks noGrp="1" noChangeArrowheads="1"/>
          </p:cNvSpPr>
          <p:nvPr>
            <p:ph type="sldNum" sz="quarter" idx="12"/>
          </p:nvPr>
        </p:nvSpPr>
        <p:spPr>
          <a:ln/>
        </p:spPr>
        <p:txBody>
          <a:bodyPr/>
          <a:lstStyle>
            <a:lvl1pPr>
              <a:defRPr/>
            </a:lvl1pPr>
          </a:lstStyle>
          <a:p>
            <a:fld id="{99BA2F32-0583-3A47-A1F6-CE9129EDCD89}" type="slidenum">
              <a:rPr lang="en-US" altLang="en-US"/>
              <a:pPr/>
              <a:t>‹#›</a:t>
            </a:fld>
            <a:endParaRPr lang="en-US" altLang="en-US"/>
          </a:p>
        </p:txBody>
      </p:sp>
    </p:spTree>
    <p:extLst>
      <p:ext uri="{BB962C8B-B14F-4D97-AF65-F5344CB8AC3E}">
        <p14:creationId xmlns:p14="http://schemas.microsoft.com/office/powerpoint/2010/main" val="2713489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87D8EE-1143-8F40-A761-34337B29B9E2}"/>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F484BCF0-6C06-7246-9714-A117DA584471}"/>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D25CEA2E-E9E7-1D40-A028-1DEA6ECE65B1}"/>
              </a:ext>
            </a:extLst>
          </p:cNvPr>
          <p:cNvSpPr>
            <a:spLocks noGrp="1" noChangeArrowheads="1"/>
          </p:cNvSpPr>
          <p:nvPr>
            <p:ph type="sldNum" sz="quarter" idx="12"/>
          </p:nvPr>
        </p:nvSpPr>
        <p:spPr>
          <a:ln/>
        </p:spPr>
        <p:txBody>
          <a:bodyPr/>
          <a:lstStyle>
            <a:lvl1pPr>
              <a:defRPr/>
            </a:lvl1pPr>
          </a:lstStyle>
          <a:p>
            <a:fld id="{871B9922-7849-4C49-B287-FB344F3DCBA7}" type="slidenum">
              <a:rPr lang="en-US" altLang="en-US"/>
              <a:pPr/>
              <a:t>‹#›</a:t>
            </a:fld>
            <a:endParaRPr lang="en-US" altLang="en-US"/>
          </a:p>
        </p:txBody>
      </p:sp>
    </p:spTree>
    <p:extLst>
      <p:ext uri="{BB962C8B-B14F-4D97-AF65-F5344CB8AC3E}">
        <p14:creationId xmlns:p14="http://schemas.microsoft.com/office/powerpoint/2010/main" val="3803289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56018B-03BC-AE48-A9BA-540F8A34E1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396532-AFC9-B042-B65C-FF600991C3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099C12-9E5C-9145-AFE2-6840EE34E775}"/>
              </a:ext>
            </a:extLst>
          </p:cNvPr>
          <p:cNvSpPr>
            <a:spLocks noGrp="1" noChangeArrowheads="1"/>
          </p:cNvSpPr>
          <p:nvPr>
            <p:ph type="sldNum" sz="quarter" idx="12"/>
          </p:nvPr>
        </p:nvSpPr>
        <p:spPr>
          <a:ln/>
        </p:spPr>
        <p:txBody>
          <a:bodyPr/>
          <a:lstStyle>
            <a:lvl1pPr>
              <a:defRPr/>
            </a:lvl1pPr>
          </a:lstStyle>
          <a:p>
            <a:fld id="{E8538F7E-5806-7F46-8014-FF6D6FC78A1E}" type="slidenum">
              <a:rPr lang="en-US" altLang="en-US"/>
              <a:pPr/>
              <a:t>‹#›</a:t>
            </a:fld>
            <a:endParaRPr lang="en-US" altLang="en-US"/>
          </a:p>
        </p:txBody>
      </p:sp>
    </p:spTree>
    <p:extLst>
      <p:ext uri="{BB962C8B-B14F-4D97-AF65-F5344CB8AC3E}">
        <p14:creationId xmlns:p14="http://schemas.microsoft.com/office/powerpoint/2010/main" val="1091238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AE01FC-D86B-4140-AD4A-3230E384BE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06AC2F-9773-1243-974E-68DB42429F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E625C4-F07C-1C45-99F9-864F83885813}"/>
              </a:ext>
            </a:extLst>
          </p:cNvPr>
          <p:cNvSpPr>
            <a:spLocks noGrp="1" noChangeArrowheads="1"/>
          </p:cNvSpPr>
          <p:nvPr>
            <p:ph type="sldNum" sz="quarter" idx="12"/>
          </p:nvPr>
        </p:nvSpPr>
        <p:spPr>
          <a:ln/>
        </p:spPr>
        <p:txBody>
          <a:bodyPr/>
          <a:lstStyle>
            <a:lvl1pPr>
              <a:defRPr/>
            </a:lvl1pPr>
          </a:lstStyle>
          <a:p>
            <a:fld id="{880BFD0F-C51B-2C42-92F2-9AEF4A27F026}" type="slidenum">
              <a:rPr lang="en-US" altLang="en-US"/>
              <a:pPr/>
              <a:t>‹#›</a:t>
            </a:fld>
            <a:endParaRPr lang="en-US" altLang="en-US"/>
          </a:p>
        </p:txBody>
      </p:sp>
    </p:spTree>
    <p:extLst>
      <p:ext uri="{BB962C8B-B14F-4D97-AF65-F5344CB8AC3E}">
        <p14:creationId xmlns:p14="http://schemas.microsoft.com/office/powerpoint/2010/main" val="217243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443FA6B-9617-9645-95C4-1C25756A08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CD7C19-C4AC-D545-B16C-2E7CBE3743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0A7A39-5128-D148-A969-0A5BB087A034}"/>
              </a:ext>
            </a:extLst>
          </p:cNvPr>
          <p:cNvSpPr>
            <a:spLocks noGrp="1" noChangeArrowheads="1"/>
          </p:cNvSpPr>
          <p:nvPr>
            <p:ph type="sldNum" sz="quarter" idx="12"/>
          </p:nvPr>
        </p:nvSpPr>
        <p:spPr>
          <a:ln/>
        </p:spPr>
        <p:txBody>
          <a:bodyPr/>
          <a:lstStyle>
            <a:lvl1pPr>
              <a:defRPr/>
            </a:lvl1pPr>
          </a:lstStyle>
          <a:p>
            <a:fld id="{D6ABD9F3-4C44-B64E-9D09-6B9DA1390EF3}" type="slidenum">
              <a:rPr lang="en-US" altLang="en-US"/>
              <a:pPr/>
              <a:t>‹#›</a:t>
            </a:fld>
            <a:endParaRPr lang="en-US" altLang="en-US"/>
          </a:p>
        </p:txBody>
      </p:sp>
    </p:spTree>
    <p:extLst>
      <p:ext uri="{BB962C8B-B14F-4D97-AF65-F5344CB8AC3E}">
        <p14:creationId xmlns:p14="http://schemas.microsoft.com/office/powerpoint/2010/main" val="1201834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1D3B2F9-82AE-DF44-A208-8DD80D63F2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0ADC51-84B8-7A45-8812-ECC1647E3E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10F1C8-140F-C74D-A49A-7E72D9755B98}"/>
              </a:ext>
            </a:extLst>
          </p:cNvPr>
          <p:cNvSpPr>
            <a:spLocks noGrp="1" noChangeArrowheads="1"/>
          </p:cNvSpPr>
          <p:nvPr>
            <p:ph type="sldNum" sz="quarter" idx="12"/>
          </p:nvPr>
        </p:nvSpPr>
        <p:spPr>
          <a:ln/>
        </p:spPr>
        <p:txBody>
          <a:bodyPr/>
          <a:lstStyle>
            <a:lvl1pPr>
              <a:defRPr/>
            </a:lvl1pPr>
          </a:lstStyle>
          <a:p>
            <a:fld id="{CA1E60C2-161C-1E46-AE14-2BE47A35836B}" type="slidenum">
              <a:rPr lang="en-US" altLang="en-US"/>
              <a:pPr/>
              <a:t>‹#›</a:t>
            </a:fld>
            <a:endParaRPr lang="en-US" altLang="en-US"/>
          </a:p>
        </p:txBody>
      </p:sp>
    </p:spTree>
    <p:extLst>
      <p:ext uri="{BB962C8B-B14F-4D97-AF65-F5344CB8AC3E}">
        <p14:creationId xmlns:p14="http://schemas.microsoft.com/office/powerpoint/2010/main" val="3521674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657F443-A5C1-EB4F-B0CD-F1BB702EE6B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74598D5-E103-E842-9297-2D39592303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42BEB31-2B13-3B42-8837-3CEF0EF6A0F5}"/>
              </a:ext>
            </a:extLst>
          </p:cNvPr>
          <p:cNvSpPr>
            <a:spLocks noGrp="1" noChangeArrowheads="1"/>
          </p:cNvSpPr>
          <p:nvPr>
            <p:ph type="sldNum" sz="quarter" idx="12"/>
          </p:nvPr>
        </p:nvSpPr>
        <p:spPr>
          <a:ln/>
        </p:spPr>
        <p:txBody>
          <a:bodyPr/>
          <a:lstStyle>
            <a:lvl1pPr>
              <a:defRPr/>
            </a:lvl1pPr>
          </a:lstStyle>
          <a:p>
            <a:fld id="{74ED0297-E560-FD45-8259-744C7D3B25DD}" type="slidenum">
              <a:rPr lang="en-US" altLang="en-US"/>
              <a:pPr/>
              <a:t>‹#›</a:t>
            </a:fld>
            <a:endParaRPr lang="en-US" altLang="en-US"/>
          </a:p>
        </p:txBody>
      </p:sp>
    </p:spTree>
    <p:extLst>
      <p:ext uri="{BB962C8B-B14F-4D97-AF65-F5344CB8AC3E}">
        <p14:creationId xmlns:p14="http://schemas.microsoft.com/office/powerpoint/2010/main" val="1330986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62BD4A-5190-4943-BF9A-B82E7D1A02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307332A-9A30-5F49-93E6-F5251B3D26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1A017F7-E860-4443-88C8-84635A91245A}"/>
              </a:ext>
            </a:extLst>
          </p:cNvPr>
          <p:cNvSpPr>
            <a:spLocks noGrp="1" noChangeArrowheads="1"/>
          </p:cNvSpPr>
          <p:nvPr>
            <p:ph type="sldNum" sz="quarter" idx="12"/>
          </p:nvPr>
        </p:nvSpPr>
        <p:spPr>
          <a:ln/>
        </p:spPr>
        <p:txBody>
          <a:bodyPr/>
          <a:lstStyle>
            <a:lvl1pPr>
              <a:defRPr/>
            </a:lvl1pPr>
          </a:lstStyle>
          <a:p>
            <a:fld id="{01C1241B-D990-ED4A-9FC0-CBF447A02234}" type="slidenum">
              <a:rPr lang="en-US" altLang="en-US"/>
              <a:pPr/>
              <a:t>‹#›</a:t>
            </a:fld>
            <a:endParaRPr lang="en-US" altLang="en-US"/>
          </a:p>
        </p:txBody>
      </p:sp>
    </p:spTree>
    <p:extLst>
      <p:ext uri="{BB962C8B-B14F-4D97-AF65-F5344CB8AC3E}">
        <p14:creationId xmlns:p14="http://schemas.microsoft.com/office/powerpoint/2010/main" val="137992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522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D423F51-AAFB-994F-886A-23DF0288DE1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CE8A1B6-8D1F-A245-BEEF-BD9DCC1BE9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C97A8AC-DFD1-504A-AD06-249D8EC18D87}"/>
              </a:ext>
            </a:extLst>
          </p:cNvPr>
          <p:cNvSpPr>
            <a:spLocks noGrp="1" noChangeArrowheads="1"/>
          </p:cNvSpPr>
          <p:nvPr>
            <p:ph type="sldNum" sz="quarter" idx="12"/>
          </p:nvPr>
        </p:nvSpPr>
        <p:spPr>
          <a:ln/>
        </p:spPr>
        <p:txBody>
          <a:bodyPr/>
          <a:lstStyle>
            <a:lvl1pPr>
              <a:defRPr/>
            </a:lvl1pPr>
          </a:lstStyle>
          <a:p>
            <a:fld id="{07AA3E0A-A9AC-704C-96E8-229BA6EC0DCB}" type="slidenum">
              <a:rPr lang="en-US" altLang="en-US"/>
              <a:pPr/>
              <a:t>‹#›</a:t>
            </a:fld>
            <a:endParaRPr lang="en-US" altLang="en-US"/>
          </a:p>
        </p:txBody>
      </p:sp>
    </p:spTree>
    <p:extLst>
      <p:ext uri="{BB962C8B-B14F-4D97-AF65-F5344CB8AC3E}">
        <p14:creationId xmlns:p14="http://schemas.microsoft.com/office/powerpoint/2010/main" val="4132111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D49118-BF43-1A49-AB90-14F747ED52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98279E-69CC-A043-8774-1F5032D18E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09A5709-9528-5845-824E-C4D67800FE6E}"/>
              </a:ext>
            </a:extLst>
          </p:cNvPr>
          <p:cNvSpPr>
            <a:spLocks noGrp="1" noChangeArrowheads="1"/>
          </p:cNvSpPr>
          <p:nvPr>
            <p:ph type="sldNum" sz="quarter" idx="12"/>
          </p:nvPr>
        </p:nvSpPr>
        <p:spPr>
          <a:ln/>
        </p:spPr>
        <p:txBody>
          <a:bodyPr/>
          <a:lstStyle>
            <a:lvl1pPr>
              <a:defRPr/>
            </a:lvl1pPr>
          </a:lstStyle>
          <a:p>
            <a:fld id="{555449B5-EE71-6C4C-B649-334333AD3F86}" type="slidenum">
              <a:rPr lang="en-US" altLang="en-US"/>
              <a:pPr/>
              <a:t>‹#›</a:t>
            </a:fld>
            <a:endParaRPr lang="en-US" altLang="en-US"/>
          </a:p>
        </p:txBody>
      </p:sp>
    </p:spTree>
    <p:extLst>
      <p:ext uri="{BB962C8B-B14F-4D97-AF65-F5344CB8AC3E}">
        <p14:creationId xmlns:p14="http://schemas.microsoft.com/office/powerpoint/2010/main" val="2162905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CA2005-2978-AD49-B50D-64EE5C37E3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BC5BB2-451E-E64F-82E7-933A965573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DC23FBA-65CB-4343-AE34-647F6F7F31ED}"/>
              </a:ext>
            </a:extLst>
          </p:cNvPr>
          <p:cNvSpPr>
            <a:spLocks noGrp="1" noChangeArrowheads="1"/>
          </p:cNvSpPr>
          <p:nvPr>
            <p:ph type="sldNum" sz="quarter" idx="12"/>
          </p:nvPr>
        </p:nvSpPr>
        <p:spPr>
          <a:ln/>
        </p:spPr>
        <p:txBody>
          <a:bodyPr/>
          <a:lstStyle>
            <a:lvl1pPr>
              <a:defRPr/>
            </a:lvl1pPr>
          </a:lstStyle>
          <a:p>
            <a:fld id="{9FCD6118-393C-614E-BFC4-9FB054BC8FB3}" type="slidenum">
              <a:rPr lang="en-US" altLang="en-US"/>
              <a:pPr/>
              <a:t>‹#›</a:t>
            </a:fld>
            <a:endParaRPr lang="en-US" altLang="en-US"/>
          </a:p>
        </p:txBody>
      </p:sp>
    </p:spTree>
    <p:extLst>
      <p:ext uri="{BB962C8B-B14F-4D97-AF65-F5344CB8AC3E}">
        <p14:creationId xmlns:p14="http://schemas.microsoft.com/office/powerpoint/2010/main" val="3646807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5CAA00-1869-4C42-8737-19C7326982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5107BB-4891-FC48-97B5-A9FF8431B0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BBE673-4E57-9641-9515-3E79E2E1BBDF}"/>
              </a:ext>
            </a:extLst>
          </p:cNvPr>
          <p:cNvSpPr>
            <a:spLocks noGrp="1" noChangeArrowheads="1"/>
          </p:cNvSpPr>
          <p:nvPr>
            <p:ph type="sldNum" sz="quarter" idx="12"/>
          </p:nvPr>
        </p:nvSpPr>
        <p:spPr>
          <a:ln/>
        </p:spPr>
        <p:txBody>
          <a:bodyPr/>
          <a:lstStyle>
            <a:lvl1pPr>
              <a:defRPr/>
            </a:lvl1pPr>
          </a:lstStyle>
          <a:p>
            <a:fld id="{FFBBF4FD-C3EC-D04B-B43A-351A24B60706}" type="slidenum">
              <a:rPr lang="en-US" altLang="en-US"/>
              <a:pPr/>
              <a:t>‹#›</a:t>
            </a:fld>
            <a:endParaRPr lang="en-US" altLang="en-US"/>
          </a:p>
        </p:txBody>
      </p:sp>
    </p:spTree>
    <p:extLst>
      <p:ext uri="{BB962C8B-B14F-4D97-AF65-F5344CB8AC3E}">
        <p14:creationId xmlns:p14="http://schemas.microsoft.com/office/powerpoint/2010/main" val="611139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8486B2-750E-D743-B723-6EEC8C45E1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66ABF3-FC94-5D41-8B35-749138CDC9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9D9EC2-4ADF-8848-9CBC-BF439FD68E3A}"/>
              </a:ext>
            </a:extLst>
          </p:cNvPr>
          <p:cNvSpPr>
            <a:spLocks noGrp="1" noChangeArrowheads="1"/>
          </p:cNvSpPr>
          <p:nvPr>
            <p:ph type="sldNum" sz="quarter" idx="12"/>
          </p:nvPr>
        </p:nvSpPr>
        <p:spPr>
          <a:ln/>
        </p:spPr>
        <p:txBody>
          <a:bodyPr/>
          <a:lstStyle>
            <a:lvl1pPr>
              <a:defRPr/>
            </a:lvl1pPr>
          </a:lstStyle>
          <a:p>
            <a:fld id="{93C07DA8-E6C9-1D4C-93D7-C6BA4479A839}" type="slidenum">
              <a:rPr lang="en-US" altLang="en-US"/>
              <a:pPr/>
              <a:t>‹#›</a:t>
            </a:fld>
            <a:endParaRPr lang="en-US" altLang="en-US"/>
          </a:p>
        </p:txBody>
      </p:sp>
    </p:spTree>
    <p:extLst>
      <p:ext uri="{BB962C8B-B14F-4D97-AF65-F5344CB8AC3E}">
        <p14:creationId xmlns:p14="http://schemas.microsoft.com/office/powerpoint/2010/main" val="665858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9FBD8F-6910-8A4D-A6D6-5C2CE2AE23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65365AF-5049-0447-961F-A4E44A34DB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9251EAA-E0C9-A947-B01B-23D5A9550502}"/>
              </a:ext>
            </a:extLst>
          </p:cNvPr>
          <p:cNvSpPr>
            <a:spLocks noGrp="1" noChangeArrowheads="1"/>
          </p:cNvSpPr>
          <p:nvPr>
            <p:ph type="sldNum" sz="quarter" idx="12"/>
          </p:nvPr>
        </p:nvSpPr>
        <p:spPr>
          <a:ln/>
        </p:spPr>
        <p:txBody>
          <a:bodyPr/>
          <a:lstStyle>
            <a:lvl1pPr>
              <a:defRPr/>
            </a:lvl1pPr>
          </a:lstStyle>
          <a:p>
            <a:fld id="{D8257EA7-2DB8-A24B-81A0-A6A1073650E6}" type="slidenum">
              <a:rPr lang="en-US" altLang="en-US"/>
              <a:pPr/>
              <a:t>‹#›</a:t>
            </a:fld>
            <a:endParaRPr lang="en-US" altLang="en-US"/>
          </a:p>
        </p:txBody>
      </p:sp>
    </p:spTree>
    <p:extLst>
      <p:ext uri="{BB962C8B-B14F-4D97-AF65-F5344CB8AC3E}">
        <p14:creationId xmlns:p14="http://schemas.microsoft.com/office/powerpoint/2010/main" val="3621033807"/>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EA6E6AD-B376-5F44-99BD-B592C24486A3}"/>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18456680-0944-9042-A5DA-545FE669436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1DD071D7-98AC-8249-82D3-0D6728F9BC8E}"/>
              </a:ext>
            </a:extLst>
          </p:cNvPr>
          <p:cNvSpPr>
            <a:spLocks noGrp="1" noChangeArrowheads="1"/>
          </p:cNvSpPr>
          <p:nvPr>
            <p:ph type="sldNum" sz="quarter" idx="12"/>
          </p:nvPr>
        </p:nvSpPr>
        <p:spPr>
          <a:ln/>
        </p:spPr>
        <p:txBody>
          <a:bodyPr/>
          <a:lstStyle>
            <a:lvl1pPr>
              <a:defRPr/>
            </a:lvl1pPr>
          </a:lstStyle>
          <a:p>
            <a:fld id="{81DBD4BF-0762-554B-9BA3-0922AD19CBBC}" type="slidenum">
              <a:rPr lang="en-GB" altLang="en-US"/>
              <a:pPr/>
              <a:t>‹#›</a:t>
            </a:fld>
            <a:endParaRPr lang="en-GB" altLang="en-US"/>
          </a:p>
        </p:txBody>
      </p:sp>
    </p:spTree>
    <p:extLst>
      <p:ext uri="{BB962C8B-B14F-4D97-AF65-F5344CB8AC3E}">
        <p14:creationId xmlns:p14="http://schemas.microsoft.com/office/powerpoint/2010/main" val="2532996600"/>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149830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81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4768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066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445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926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99186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722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9070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9021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195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3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78345D58-F019-744E-9988-89CA8503DE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AF1348-E6FD-0A48-B31B-3ABAA6A370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3F4B5D-0C4E-E44D-9FCC-23D6B03189BD}"/>
              </a:ext>
            </a:extLst>
          </p:cNvPr>
          <p:cNvSpPr>
            <a:spLocks noGrp="1" noChangeArrowheads="1"/>
          </p:cNvSpPr>
          <p:nvPr>
            <p:ph type="sldNum" sz="quarter" idx="12"/>
          </p:nvPr>
        </p:nvSpPr>
        <p:spPr>
          <a:ln/>
        </p:spPr>
        <p:txBody>
          <a:bodyPr/>
          <a:lstStyle>
            <a:lvl1pPr>
              <a:defRPr/>
            </a:lvl1pPr>
          </a:lstStyle>
          <a:p>
            <a:fld id="{6AAD23D2-D50A-1E47-AE31-795752067B1F}" type="slidenum">
              <a:rPr lang="en-US" altLang="en-US"/>
              <a:pPr/>
              <a:t>‹#›</a:t>
            </a:fld>
            <a:endParaRPr lang="en-US" altLang="en-US"/>
          </a:p>
        </p:txBody>
      </p:sp>
    </p:spTree>
    <p:extLst>
      <p:ext uri="{BB962C8B-B14F-4D97-AF65-F5344CB8AC3E}">
        <p14:creationId xmlns:p14="http://schemas.microsoft.com/office/powerpoint/2010/main" val="2955673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1AC9129-682F-4844-8397-85A968C48D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80E40D-D4E3-974B-8873-AD86C3BF86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787A53-F091-6D49-82C5-C1F783046CAC}"/>
              </a:ext>
            </a:extLst>
          </p:cNvPr>
          <p:cNvSpPr>
            <a:spLocks noGrp="1" noChangeArrowheads="1"/>
          </p:cNvSpPr>
          <p:nvPr>
            <p:ph type="sldNum" sz="quarter" idx="12"/>
          </p:nvPr>
        </p:nvSpPr>
        <p:spPr>
          <a:ln/>
        </p:spPr>
        <p:txBody>
          <a:bodyPr/>
          <a:lstStyle>
            <a:lvl1pPr>
              <a:defRPr/>
            </a:lvl1pPr>
          </a:lstStyle>
          <a:p>
            <a:fld id="{536734FF-63B7-7E4B-A5E1-0265145F935D}" type="slidenum">
              <a:rPr lang="en-US" altLang="en-US"/>
              <a:pPr/>
              <a:t>‹#›</a:t>
            </a:fld>
            <a:endParaRPr lang="en-US" altLang="en-US"/>
          </a:p>
        </p:txBody>
      </p:sp>
    </p:spTree>
    <p:extLst>
      <p:ext uri="{BB962C8B-B14F-4D97-AF65-F5344CB8AC3E}">
        <p14:creationId xmlns:p14="http://schemas.microsoft.com/office/powerpoint/2010/main" val="35391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26372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CB7CE21-9DAC-7346-ABE8-8EBBFE0222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583501-B662-7446-82D2-444E2812EA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4F67AA-E02C-5E44-ACD9-D6D8B8749F1F}"/>
              </a:ext>
            </a:extLst>
          </p:cNvPr>
          <p:cNvSpPr>
            <a:spLocks noGrp="1" noChangeArrowheads="1"/>
          </p:cNvSpPr>
          <p:nvPr>
            <p:ph type="sldNum" sz="quarter" idx="12"/>
          </p:nvPr>
        </p:nvSpPr>
        <p:spPr>
          <a:ln/>
        </p:spPr>
        <p:txBody>
          <a:bodyPr/>
          <a:lstStyle>
            <a:lvl1pPr>
              <a:defRPr/>
            </a:lvl1pPr>
          </a:lstStyle>
          <a:p>
            <a:fld id="{5A785D0E-5DA5-FB48-8105-770AB2FC95FF}" type="slidenum">
              <a:rPr lang="en-US" altLang="en-US"/>
              <a:pPr/>
              <a:t>‹#›</a:t>
            </a:fld>
            <a:endParaRPr lang="en-US" altLang="en-US"/>
          </a:p>
        </p:txBody>
      </p:sp>
    </p:spTree>
    <p:extLst>
      <p:ext uri="{BB962C8B-B14F-4D97-AF65-F5344CB8AC3E}">
        <p14:creationId xmlns:p14="http://schemas.microsoft.com/office/powerpoint/2010/main" val="2383594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E7FE2EB-0831-2042-8C3D-B3B39C0595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AFBE64-FA89-E749-A87C-19E9531820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54A0CE-1B41-3848-BCF7-7E88F91455F2}"/>
              </a:ext>
            </a:extLst>
          </p:cNvPr>
          <p:cNvSpPr>
            <a:spLocks noGrp="1" noChangeArrowheads="1"/>
          </p:cNvSpPr>
          <p:nvPr>
            <p:ph type="sldNum" sz="quarter" idx="12"/>
          </p:nvPr>
        </p:nvSpPr>
        <p:spPr>
          <a:ln/>
        </p:spPr>
        <p:txBody>
          <a:bodyPr/>
          <a:lstStyle>
            <a:lvl1pPr>
              <a:defRPr/>
            </a:lvl1pPr>
          </a:lstStyle>
          <a:p>
            <a:fld id="{7C0CD9F6-3294-5541-AB6F-10CE62F6B855}" type="slidenum">
              <a:rPr lang="en-US" altLang="en-US"/>
              <a:pPr/>
              <a:t>‹#›</a:t>
            </a:fld>
            <a:endParaRPr lang="en-US" altLang="en-US"/>
          </a:p>
        </p:txBody>
      </p:sp>
    </p:spTree>
    <p:extLst>
      <p:ext uri="{BB962C8B-B14F-4D97-AF65-F5344CB8AC3E}">
        <p14:creationId xmlns:p14="http://schemas.microsoft.com/office/powerpoint/2010/main" val="142517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FDA8BE4-3F4C-0041-99A5-FC3748143B5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D18F1DD-9098-0342-B052-46F9BBBC05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697B4D6-1D5F-2146-A332-0FACA625C036}"/>
              </a:ext>
            </a:extLst>
          </p:cNvPr>
          <p:cNvSpPr>
            <a:spLocks noGrp="1" noChangeArrowheads="1"/>
          </p:cNvSpPr>
          <p:nvPr>
            <p:ph type="sldNum" sz="quarter" idx="12"/>
          </p:nvPr>
        </p:nvSpPr>
        <p:spPr>
          <a:ln/>
        </p:spPr>
        <p:txBody>
          <a:bodyPr/>
          <a:lstStyle>
            <a:lvl1pPr>
              <a:defRPr/>
            </a:lvl1pPr>
          </a:lstStyle>
          <a:p>
            <a:fld id="{63BAC17E-7B15-644E-B8D2-6C1AA87C6EDC}" type="slidenum">
              <a:rPr lang="en-US" altLang="en-US"/>
              <a:pPr/>
              <a:t>‹#›</a:t>
            </a:fld>
            <a:endParaRPr lang="en-US" altLang="en-US"/>
          </a:p>
        </p:txBody>
      </p:sp>
    </p:spTree>
    <p:extLst>
      <p:ext uri="{BB962C8B-B14F-4D97-AF65-F5344CB8AC3E}">
        <p14:creationId xmlns:p14="http://schemas.microsoft.com/office/powerpoint/2010/main" val="33684916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153B95-E898-704D-B223-5E2E50C2667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6B7F9DB-466C-644A-8699-C43F92BF16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9D12786-4C20-A247-B470-C27AF903F5D6}"/>
              </a:ext>
            </a:extLst>
          </p:cNvPr>
          <p:cNvSpPr>
            <a:spLocks noGrp="1" noChangeArrowheads="1"/>
          </p:cNvSpPr>
          <p:nvPr>
            <p:ph type="sldNum" sz="quarter" idx="12"/>
          </p:nvPr>
        </p:nvSpPr>
        <p:spPr>
          <a:ln/>
        </p:spPr>
        <p:txBody>
          <a:bodyPr/>
          <a:lstStyle>
            <a:lvl1pPr>
              <a:defRPr/>
            </a:lvl1pPr>
          </a:lstStyle>
          <a:p>
            <a:fld id="{32A6A52E-E9B5-4F45-930B-F7A35C22059D}" type="slidenum">
              <a:rPr lang="en-US" altLang="en-US"/>
              <a:pPr/>
              <a:t>‹#›</a:t>
            </a:fld>
            <a:endParaRPr lang="en-US" altLang="en-US"/>
          </a:p>
        </p:txBody>
      </p:sp>
    </p:spTree>
    <p:extLst>
      <p:ext uri="{BB962C8B-B14F-4D97-AF65-F5344CB8AC3E}">
        <p14:creationId xmlns:p14="http://schemas.microsoft.com/office/powerpoint/2010/main" val="17393523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21317E-8FCF-FB49-AA5A-2FA16B23D7E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FC4987C-F96C-E946-9F62-DE4A4C2A17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D4CA1A2-C843-C34B-AB31-512018DB46C6}"/>
              </a:ext>
            </a:extLst>
          </p:cNvPr>
          <p:cNvSpPr>
            <a:spLocks noGrp="1" noChangeArrowheads="1"/>
          </p:cNvSpPr>
          <p:nvPr>
            <p:ph type="sldNum" sz="quarter" idx="12"/>
          </p:nvPr>
        </p:nvSpPr>
        <p:spPr>
          <a:ln/>
        </p:spPr>
        <p:txBody>
          <a:bodyPr/>
          <a:lstStyle>
            <a:lvl1pPr>
              <a:defRPr/>
            </a:lvl1pPr>
          </a:lstStyle>
          <a:p>
            <a:fld id="{0471B5DC-DBBA-5B43-9DBA-F3634535FDF3}" type="slidenum">
              <a:rPr lang="en-US" altLang="en-US"/>
              <a:pPr/>
              <a:t>‹#›</a:t>
            </a:fld>
            <a:endParaRPr lang="en-US" altLang="en-US"/>
          </a:p>
        </p:txBody>
      </p:sp>
    </p:spTree>
    <p:extLst>
      <p:ext uri="{BB962C8B-B14F-4D97-AF65-F5344CB8AC3E}">
        <p14:creationId xmlns:p14="http://schemas.microsoft.com/office/powerpoint/2010/main" val="18184065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5AE515-96A0-9047-B2C2-AE921B4E4D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211CB9-CD64-B94D-86EA-6423902380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376F991-7707-2C47-8349-816DAD0ED5EE}"/>
              </a:ext>
            </a:extLst>
          </p:cNvPr>
          <p:cNvSpPr>
            <a:spLocks noGrp="1" noChangeArrowheads="1"/>
          </p:cNvSpPr>
          <p:nvPr>
            <p:ph type="sldNum" sz="quarter" idx="12"/>
          </p:nvPr>
        </p:nvSpPr>
        <p:spPr>
          <a:ln/>
        </p:spPr>
        <p:txBody>
          <a:bodyPr/>
          <a:lstStyle>
            <a:lvl1pPr>
              <a:defRPr/>
            </a:lvl1pPr>
          </a:lstStyle>
          <a:p>
            <a:fld id="{F4C41370-F2C6-2144-854D-699247F0D3A8}" type="slidenum">
              <a:rPr lang="en-US" altLang="en-US"/>
              <a:pPr/>
              <a:t>‹#›</a:t>
            </a:fld>
            <a:endParaRPr lang="en-US" altLang="en-US"/>
          </a:p>
        </p:txBody>
      </p:sp>
    </p:spTree>
    <p:extLst>
      <p:ext uri="{BB962C8B-B14F-4D97-AF65-F5344CB8AC3E}">
        <p14:creationId xmlns:p14="http://schemas.microsoft.com/office/powerpoint/2010/main" val="18007736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B03A243-6F31-8446-B959-7C6604D2F2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56D49A-888B-AF4C-BC88-A75FCB3FED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6D275F-50EE-F34D-9636-0D6312A1704D}"/>
              </a:ext>
            </a:extLst>
          </p:cNvPr>
          <p:cNvSpPr>
            <a:spLocks noGrp="1" noChangeArrowheads="1"/>
          </p:cNvSpPr>
          <p:nvPr>
            <p:ph type="sldNum" sz="quarter" idx="12"/>
          </p:nvPr>
        </p:nvSpPr>
        <p:spPr>
          <a:ln/>
        </p:spPr>
        <p:txBody>
          <a:bodyPr/>
          <a:lstStyle>
            <a:lvl1pPr>
              <a:defRPr/>
            </a:lvl1pPr>
          </a:lstStyle>
          <a:p>
            <a:fld id="{0D4579E1-3B4E-E94C-8C65-314CC407F568}" type="slidenum">
              <a:rPr lang="en-US" altLang="en-US"/>
              <a:pPr/>
              <a:t>‹#›</a:t>
            </a:fld>
            <a:endParaRPr lang="en-US" altLang="en-US"/>
          </a:p>
        </p:txBody>
      </p:sp>
    </p:spTree>
    <p:extLst>
      <p:ext uri="{BB962C8B-B14F-4D97-AF65-F5344CB8AC3E}">
        <p14:creationId xmlns:p14="http://schemas.microsoft.com/office/powerpoint/2010/main" val="4124027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DB2353-9E2B-7749-B1FD-5834C22BE5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18B43A-C50F-D74C-9519-97726535DC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F9D7BF-0A56-8747-A365-6152C07ABF84}"/>
              </a:ext>
            </a:extLst>
          </p:cNvPr>
          <p:cNvSpPr>
            <a:spLocks noGrp="1" noChangeArrowheads="1"/>
          </p:cNvSpPr>
          <p:nvPr>
            <p:ph type="sldNum" sz="quarter" idx="12"/>
          </p:nvPr>
        </p:nvSpPr>
        <p:spPr>
          <a:ln/>
        </p:spPr>
        <p:txBody>
          <a:bodyPr/>
          <a:lstStyle>
            <a:lvl1pPr>
              <a:defRPr/>
            </a:lvl1pPr>
          </a:lstStyle>
          <a:p>
            <a:fld id="{728DE87F-0649-A74C-B728-D1EE980E83FD}" type="slidenum">
              <a:rPr lang="en-US" altLang="en-US"/>
              <a:pPr/>
              <a:t>‹#›</a:t>
            </a:fld>
            <a:endParaRPr lang="en-US" altLang="en-US"/>
          </a:p>
        </p:txBody>
      </p:sp>
    </p:spTree>
    <p:extLst>
      <p:ext uri="{BB962C8B-B14F-4D97-AF65-F5344CB8AC3E}">
        <p14:creationId xmlns:p14="http://schemas.microsoft.com/office/powerpoint/2010/main" val="815137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61D0FA-39E8-1D47-ADC7-371A301BEB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80E21E-D244-1E4A-B80F-B7ED456E24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1E9447-F702-0F4B-BAD3-C958BB157DFB}"/>
              </a:ext>
            </a:extLst>
          </p:cNvPr>
          <p:cNvSpPr>
            <a:spLocks noGrp="1" noChangeArrowheads="1"/>
          </p:cNvSpPr>
          <p:nvPr>
            <p:ph type="sldNum" sz="quarter" idx="12"/>
          </p:nvPr>
        </p:nvSpPr>
        <p:spPr>
          <a:ln/>
        </p:spPr>
        <p:txBody>
          <a:bodyPr/>
          <a:lstStyle>
            <a:lvl1pPr>
              <a:defRPr/>
            </a:lvl1pPr>
          </a:lstStyle>
          <a:p>
            <a:fld id="{D424C117-9C1E-2D42-8067-C69FF5E83082}" type="slidenum">
              <a:rPr lang="en-US" altLang="en-US"/>
              <a:pPr/>
              <a:t>‹#›</a:t>
            </a:fld>
            <a:endParaRPr lang="en-US" altLang="en-US"/>
          </a:p>
        </p:txBody>
      </p:sp>
    </p:spTree>
    <p:extLst>
      <p:ext uri="{BB962C8B-B14F-4D97-AF65-F5344CB8AC3E}">
        <p14:creationId xmlns:p14="http://schemas.microsoft.com/office/powerpoint/2010/main" val="886055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CB835C3-6139-904B-B05C-0D4F88D711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5C7196-4DA2-D14C-83BF-D2D3280666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101791-BF25-2942-ADE4-37574598AD2F}"/>
              </a:ext>
            </a:extLst>
          </p:cNvPr>
          <p:cNvSpPr>
            <a:spLocks noGrp="1" noChangeArrowheads="1"/>
          </p:cNvSpPr>
          <p:nvPr>
            <p:ph type="sldNum" sz="quarter" idx="12"/>
          </p:nvPr>
        </p:nvSpPr>
        <p:spPr>
          <a:ln/>
        </p:spPr>
        <p:txBody>
          <a:bodyPr/>
          <a:lstStyle>
            <a:lvl1pPr>
              <a:defRPr/>
            </a:lvl1pPr>
          </a:lstStyle>
          <a:p>
            <a:fld id="{37358F79-FFE3-DC45-88F5-40BD45B466BC}" type="slidenum">
              <a:rPr lang="en-US" altLang="en-US"/>
              <a:pPr/>
              <a:t>‹#›</a:t>
            </a:fld>
            <a:endParaRPr lang="en-US" altLang="en-US"/>
          </a:p>
        </p:txBody>
      </p:sp>
    </p:spTree>
    <p:extLst>
      <p:ext uri="{BB962C8B-B14F-4D97-AF65-F5344CB8AC3E}">
        <p14:creationId xmlns:p14="http://schemas.microsoft.com/office/powerpoint/2010/main" val="411515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924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D85ED9-A98D-6645-AC94-183BE70D8F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FE5BEF-0752-264E-8432-3B1DB0CF62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304C45-2D19-CA4B-9419-F879950F79FB}"/>
              </a:ext>
            </a:extLst>
          </p:cNvPr>
          <p:cNvSpPr>
            <a:spLocks noGrp="1" noChangeArrowheads="1"/>
          </p:cNvSpPr>
          <p:nvPr>
            <p:ph type="sldNum" sz="quarter" idx="12"/>
          </p:nvPr>
        </p:nvSpPr>
        <p:spPr>
          <a:ln/>
        </p:spPr>
        <p:txBody>
          <a:bodyPr/>
          <a:lstStyle>
            <a:lvl1pPr>
              <a:defRPr/>
            </a:lvl1pPr>
          </a:lstStyle>
          <a:p>
            <a:fld id="{0FE8826A-4521-5643-9079-6841397DAF16}" type="slidenum">
              <a:rPr lang="en-US" altLang="en-US"/>
              <a:pPr/>
              <a:t>‹#›</a:t>
            </a:fld>
            <a:endParaRPr lang="en-US" altLang="en-US"/>
          </a:p>
        </p:txBody>
      </p:sp>
    </p:spTree>
    <p:extLst>
      <p:ext uri="{BB962C8B-B14F-4D97-AF65-F5344CB8AC3E}">
        <p14:creationId xmlns:p14="http://schemas.microsoft.com/office/powerpoint/2010/main" val="17935541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D48A4C5-24E9-D54D-A7C0-885A3A7E0C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4184C4-FCB9-2641-BBEE-F8D045B3DE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3878AD-CAD9-5546-A9F2-C94CAF85B0E5}"/>
              </a:ext>
            </a:extLst>
          </p:cNvPr>
          <p:cNvSpPr>
            <a:spLocks noGrp="1" noChangeArrowheads="1"/>
          </p:cNvSpPr>
          <p:nvPr>
            <p:ph type="sldNum" sz="quarter" idx="12"/>
          </p:nvPr>
        </p:nvSpPr>
        <p:spPr>
          <a:ln/>
        </p:spPr>
        <p:txBody>
          <a:bodyPr/>
          <a:lstStyle>
            <a:lvl1pPr>
              <a:defRPr/>
            </a:lvl1pPr>
          </a:lstStyle>
          <a:p>
            <a:fld id="{F459BED2-5934-034A-B6C7-8129E99801E1}" type="slidenum">
              <a:rPr lang="en-US" altLang="en-US"/>
              <a:pPr/>
              <a:t>‹#›</a:t>
            </a:fld>
            <a:endParaRPr lang="en-US" altLang="en-US"/>
          </a:p>
        </p:txBody>
      </p:sp>
    </p:spTree>
    <p:extLst>
      <p:ext uri="{BB962C8B-B14F-4D97-AF65-F5344CB8AC3E}">
        <p14:creationId xmlns:p14="http://schemas.microsoft.com/office/powerpoint/2010/main" val="1162712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B08C32-0296-1241-8200-E92EF6A0D0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C5AE91-3A21-5545-B62B-459FC3B6B1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4EAC685-9E3F-6041-BEA9-9E7D4B474926}"/>
              </a:ext>
            </a:extLst>
          </p:cNvPr>
          <p:cNvSpPr>
            <a:spLocks noGrp="1" noChangeArrowheads="1"/>
          </p:cNvSpPr>
          <p:nvPr>
            <p:ph type="sldNum" sz="quarter" idx="12"/>
          </p:nvPr>
        </p:nvSpPr>
        <p:spPr>
          <a:ln/>
        </p:spPr>
        <p:txBody>
          <a:bodyPr/>
          <a:lstStyle>
            <a:lvl1pPr>
              <a:defRPr/>
            </a:lvl1pPr>
          </a:lstStyle>
          <a:p>
            <a:fld id="{C16A1B44-3E1A-4642-B6D5-42DEE923FB1D}" type="slidenum">
              <a:rPr lang="en-US" altLang="en-US"/>
              <a:pPr/>
              <a:t>‹#›</a:t>
            </a:fld>
            <a:endParaRPr lang="en-US" altLang="en-US"/>
          </a:p>
        </p:txBody>
      </p:sp>
    </p:spTree>
    <p:extLst>
      <p:ext uri="{BB962C8B-B14F-4D97-AF65-F5344CB8AC3E}">
        <p14:creationId xmlns:p14="http://schemas.microsoft.com/office/powerpoint/2010/main" val="6806163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EF1625C-99B7-9A46-AFF3-F1441F3C49A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FC90740-A779-EF4A-974B-C0530BCE8A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3F11001-B557-AC47-BBFC-946940CDA0F9}"/>
              </a:ext>
            </a:extLst>
          </p:cNvPr>
          <p:cNvSpPr>
            <a:spLocks noGrp="1" noChangeArrowheads="1"/>
          </p:cNvSpPr>
          <p:nvPr>
            <p:ph type="sldNum" sz="quarter" idx="12"/>
          </p:nvPr>
        </p:nvSpPr>
        <p:spPr>
          <a:ln/>
        </p:spPr>
        <p:txBody>
          <a:bodyPr/>
          <a:lstStyle>
            <a:lvl1pPr>
              <a:defRPr/>
            </a:lvl1pPr>
          </a:lstStyle>
          <a:p>
            <a:fld id="{4BC9CB5E-E4D4-8B4B-8944-8CA4C9F7351F}" type="slidenum">
              <a:rPr lang="en-US" altLang="en-US"/>
              <a:pPr/>
              <a:t>‹#›</a:t>
            </a:fld>
            <a:endParaRPr lang="en-US" altLang="en-US"/>
          </a:p>
        </p:txBody>
      </p:sp>
    </p:spTree>
    <p:extLst>
      <p:ext uri="{BB962C8B-B14F-4D97-AF65-F5344CB8AC3E}">
        <p14:creationId xmlns:p14="http://schemas.microsoft.com/office/powerpoint/2010/main" val="5593608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2736D12-1DE7-7044-958A-E197BCF7669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90985B4-4917-844B-9E1E-CEF1B894A0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2CA8AE-D408-DD45-A48F-C66A67079445}"/>
              </a:ext>
            </a:extLst>
          </p:cNvPr>
          <p:cNvSpPr>
            <a:spLocks noGrp="1" noChangeArrowheads="1"/>
          </p:cNvSpPr>
          <p:nvPr>
            <p:ph type="sldNum" sz="quarter" idx="12"/>
          </p:nvPr>
        </p:nvSpPr>
        <p:spPr>
          <a:ln/>
        </p:spPr>
        <p:txBody>
          <a:bodyPr/>
          <a:lstStyle>
            <a:lvl1pPr>
              <a:defRPr/>
            </a:lvl1pPr>
          </a:lstStyle>
          <a:p>
            <a:fld id="{85ED00EE-DC58-684B-9F0F-54D1F92D4239}" type="slidenum">
              <a:rPr lang="en-US" altLang="en-US"/>
              <a:pPr/>
              <a:t>‹#›</a:t>
            </a:fld>
            <a:endParaRPr lang="en-US" altLang="en-US"/>
          </a:p>
        </p:txBody>
      </p:sp>
    </p:spTree>
    <p:extLst>
      <p:ext uri="{BB962C8B-B14F-4D97-AF65-F5344CB8AC3E}">
        <p14:creationId xmlns:p14="http://schemas.microsoft.com/office/powerpoint/2010/main" val="1837995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36ED0A7-D369-494F-9718-3E4C52FEE54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24DA80B-CEF1-9946-A1CF-20F077B9D3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BC1E181-10E4-3E4F-B340-09FE7AACE5BA}"/>
              </a:ext>
            </a:extLst>
          </p:cNvPr>
          <p:cNvSpPr>
            <a:spLocks noGrp="1" noChangeArrowheads="1"/>
          </p:cNvSpPr>
          <p:nvPr>
            <p:ph type="sldNum" sz="quarter" idx="12"/>
          </p:nvPr>
        </p:nvSpPr>
        <p:spPr>
          <a:ln/>
        </p:spPr>
        <p:txBody>
          <a:bodyPr/>
          <a:lstStyle>
            <a:lvl1pPr>
              <a:defRPr/>
            </a:lvl1pPr>
          </a:lstStyle>
          <a:p>
            <a:fld id="{B1C0382A-4E6C-C743-B4A9-BA9E4DE89BD7}" type="slidenum">
              <a:rPr lang="en-US" altLang="en-US"/>
              <a:pPr/>
              <a:t>‹#›</a:t>
            </a:fld>
            <a:endParaRPr lang="en-US" altLang="en-US"/>
          </a:p>
        </p:txBody>
      </p:sp>
    </p:spTree>
    <p:extLst>
      <p:ext uri="{BB962C8B-B14F-4D97-AF65-F5344CB8AC3E}">
        <p14:creationId xmlns:p14="http://schemas.microsoft.com/office/powerpoint/2010/main" val="4417194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FF4635-9778-7145-B33E-EDC64543FC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D9D9A2-37D4-CA4B-AFF0-1D72B5D6B7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01EF2E-E4F0-E046-BCFD-D0DF84C5A7B5}"/>
              </a:ext>
            </a:extLst>
          </p:cNvPr>
          <p:cNvSpPr>
            <a:spLocks noGrp="1" noChangeArrowheads="1"/>
          </p:cNvSpPr>
          <p:nvPr>
            <p:ph type="sldNum" sz="quarter" idx="12"/>
          </p:nvPr>
        </p:nvSpPr>
        <p:spPr>
          <a:ln/>
        </p:spPr>
        <p:txBody>
          <a:bodyPr/>
          <a:lstStyle>
            <a:lvl1pPr>
              <a:defRPr/>
            </a:lvl1pPr>
          </a:lstStyle>
          <a:p>
            <a:fld id="{61D9C6C6-BD50-4C46-A1FD-EDC57DD4C364}" type="slidenum">
              <a:rPr lang="en-US" altLang="en-US"/>
              <a:pPr/>
              <a:t>‹#›</a:t>
            </a:fld>
            <a:endParaRPr lang="en-US" altLang="en-US"/>
          </a:p>
        </p:txBody>
      </p:sp>
    </p:spTree>
    <p:extLst>
      <p:ext uri="{BB962C8B-B14F-4D97-AF65-F5344CB8AC3E}">
        <p14:creationId xmlns:p14="http://schemas.microsoft.com/office/powerpoint/2010/main" val="15100113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EAEE66-DD2D-9042-A960-43BF820244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F27C8D-642F-0446-8BF0-7AEA8A1B3A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477C4B-5B97-BF49-9291-D8B318760606}"/>
              </a:ext>
            </a:extLst>
          </p:cNvPr>
          <p:cNvSpPr>
            <a:spLocks noGrp="1" noChangeArrowheads="1"/>
          </p:cNvSpPr>
          <p:nvPr>
            <p:ph type="sldNum" sz="quarter" idx="12"/>
          </p:nvPr>
        </p:nvSpPr>
        <p:spPr>
          <a:ln/>
        </p:spPr>
        <p:txBody>
          <a:bodyPr/>
          <a:lstStyle>
            <a:lvl1pPr>
              <a:defRPr/>
            </a:lvl1pPr>
          </a:lstStyle>
          <a:p>
            <a:fld id="{FF3EAEBE-1274-6A49-BAB5-2A91551119C6}" type="slidenum">
              <a:rPr lang="en-US" altLang="en-US"/>
              <a:pPr/>
              <a:t>‹#›</a:t>
            </a:fld>
            <a:endParaRPr lang="en-US" altLang="en-US"/>
          </a:p>
        </p:txBody>
      </p:sp>
    </p:spTree>
    <p:extLst>
      <p:ext uri="{BB962C8B-B14F-4D97-AF65-F5344CB8AC3E}">
        <p14:creationId xmlns:p14="http://schemas.microsoft.com/office/powerpoint/2010/main" val="30114445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FF6441-3284-214D-9AA7-632397B00D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BC053B-8CF9-CB45-8472-576E3879D4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4B3748-9B6C-FC42-BE16-A1C03C7975CF}"/>
              </a:ext>
            </a:extLst>
          </p:cNvPr>
          <p:cNvSpPr>
            <a:spLocks noGrp="1" noChangeArrowheads="1"/>
          </p:cNvSpPr>
          <p:nvPr>
            <p:ph type="sldNum" sz="quarter" idx="12"/>
          </p:nvPr>
        </p:nvSpPr>
        <p:spPr>
          <a:ln/>
        </p:spPr>
        <p:txBody>
          <a:bodyPr/>
          <a:lstStyle>
            <a:lvl1pPr>
              <a:defRPr/>
            </a:lvl1pPr>
          </a:lstStyle>
          <a:p>
            <a:fld id="{773C4915-0F50-6246-ABF3-DD552BE15FCB}" type="slidenum">
              <a:rPr lang="en-US" altLang="en-US"/>
              <a:pPr/>
              <a:t>‹#›</a:t>
            </a:fld>
            <a:endParaRPr lang="en-US" altLang="en-US"/>
          </a:p>
        </p:txBody>
      </p:sp>
    </p:spTree>
    <p:extLst>
      <p:ext uri="{BB962C8B-B14F-4D97-AF65-F5344CB8AC3E}">
        <p14:creationId xmlns:p14="http://schemas.microsoft.com/office/powerpoint/2010/main" val="29987346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803C4C-BFB5-E54C-B3D1-552490257F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3B8485-6EA1-5B4F-9BDB-B100013C74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4FD88D-6CC6-6B4C-88DB-BFFF244682E0}"/>
              </a:ext>
            </a:extLst>
          </p:cNvPr>
          <p:cNvSpPr>
            <a:spLocks noGrp="1" noChangeArrowheads="1"/>
          </p:cNvSpPr>
          <p:nvPr>
            <p:ph type="sldNum" sz="quarter" idx="12"/>
          </p:nvPr>
        </p:nvSpPr>
        <p:spPr>
          <a:ln/>
        </p:spPr>
        <p:txBody>
          <a:bodyPr/>
          <a:lstStyle>
            <a:lvl1pPr>
              <a:defRPr/>
            </a:lvl1pPr>
          </a:lstStyle>
          <a:p>
            <a:fld id="{640279B8-5045-4E43-9541-01692B82E1BD}" type="slidenum">
              <a:rPr lang="en-US" altLang="en-US"/>
              <a:pPr/>
              <a:t>‹#›</a:t>
            </a:fld>
            <a:endParaRPr lang="en-US" altLang="en-US"/>
          </a:p>
        </p:txBody>
      </p:sp>
    </p:spTree>
    <p:extLst>
      <p:ext uri="{BB962C8B-B14F-4D97-AF65-F5344CB8AC3E}">
        <p14:creationId xmlns:p14="http://schemas.microsoft.com/office/powerpoint/2010/main" val="160508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3649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EBA3EB9-6543-854C-A4AA-3B23EBE817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09CC95-24E5-134D-8727-45D9FF240F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C291C0-77A5-A04A-BB4D-17B94019B224}"/>
              </a:ext>
            </a:extLst>
          </p:cNvPr>
          <p:cNvSpPr>
            <a:spLocks noGrp="1" noChangeArrowheads="1"/>
          </p:cNvSpPr>
          <p:nvPr>
            <p:ph type="sldNum" sz="quarter" idx="12"/>
          </p:nvPr>
        </p:nvSpPr>
        <p:spPr>
          <a:ln/>
        </p:spPr>
        <p:txBody>
          <a:bodyPr/>
          <a:lstStyle>
            <a:lvl1pPr>
              <a:defRPr/>
            </a:lvl1pPr>
          </a:lstStyle>
          <a:p>
            <a:fld id="{01139F4A-AFD7-1B49-BC11-F08B9DEF9F4B}" type="slidenum">
              <a:rPr lang="en-US" altLang="en-US"/>
              <a:pPr/>
              <a:t>‹#›</a:t>
            </a:fld>
            <a:endParaRPr lang="en-US" altLang="en-US"/>
          </a:p>
        </p:txBody>
      </p:sp>
    </p:spTree>
    <p:extLst>
      <p:ext uri="{BB962C8B-B14F-4D97-AF65-F5344CB8AC3E}">
        <p14:creationId xmlns:p14="http://schemas.microsoft.com/office/powerpoint/2010/main" val="25219188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3EC1E3-FF52-8F40-8556-FE3C244489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25BC05-EEF5-DF45-B7C6-FBD27480DB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057407-EA20-C044-9BE6-7BFFE62CCF35}"/>
              </a:ext>
            </a:extLst>
          </p:cNvPr>
          <p:cNvSpPr>
            <a:spLocks noGrp="1" noChangeArrowheads="1"/>
          </p:cNvSpPr>
          <p:nvPr>
            <p:ph type="sldNum" sz="quarter" idx="12"/>
          </p:nvPr>
        </p:nvSpPr>
        <p:spPr>
          <a:ln/>
        </p:spPr>
        <p:txBody>
          <a:bodyPr/>
          <a:lstStyle>
            <a:lvl1pPr>
              <a:defRPr/>
            </a:lvl1pPr>
          </a:lstStyle>
          <a:p>
            <a:fld id="{64BCA837-CBA0-0749-A950-7C79E844AF1E}" type="slidenum">
              <a:rPr lang="en-US" altLang="en-US"/>
              <a:pPr/>
              <a:t>‹#›</a:t>
            </a:fld>
            <a:endParaRPr lang="en-US" altLang="en-US"/>
          </a:p>
        </p:txBody>
      </p:sp>
    </p:spTree>
    <p:extLst>
      <p:ext uri="{BB962C8B-B14F-4D97-AF65-F5344CB8AC3E}">
        <p14:creationId xmlns:p14="http://schemas.microsoft.com/office/powerpoint/2010/main" val="1676835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9E474BB-0B01-E24D-B8D2-1648599CBB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F4BF0E-59A7-BC45-B3D5-BEC4F206D4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FFB1E2-B9DF-BA45-86EC-6742D72C5797}"/>
              </a:ext>
            </a:extLst>
          </p:cNvPr>
          <p:cNvSpPr>
            <a:spLocks noGrp="1" noChangeArrowheads="1"/>
          </p:cNvSpPr>
          <p:nvPr>
            <p:ph type="sldNum" sz="quarter" idx="12"/>
          </p:nvPr>
        </p:nvSpPr>
        <p:spPr>
          <a:ln/>
        </p:spPr>
        <p:txBody>
          <a:bodyPr/>
          <a:lstStyle>
            <a:lvl1pPr>
              <a:defRPr/>
            </a:lvl1pPr>
          </a:lstStyle>
          <a:p>
            <a:fld id="{F528F988-64A4-FE4D-B625-7C6DD111AFC3}" type="slidenum">
              <a:rPr lang="en-US" altLang="en-US"/>
              <a:pPr/>
              <a:t>‹#›</a:t>
            </a:fld>
            <a:endParaRPr lang="en-US" altLang="en-US"/>
          </a:p>
        </p:txBody>
      </p:sp>
    </p:spTree>
    <p:extLst>
      <p:ext uri="{BB962C8B-B14F-4D97-AF65-F5344CB8AC3E}">
        <p14:creationId xmlns:p14="http://schemas.microsoft.com/office/powerpoint/2010/main" val="7886009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51B2003-9C40-504D-B102-161EC5EED2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6945DE-3A33-5944-B12B-92DD73EDDE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ED51EFF-A8D2-3046-9E87-CA054C7DDE23}"/>
              </a:ext>
            </a:extLst>
          </p:cNvPr>
          <p:cNvSpPr>
            <a:spLocks noGrp="1" noChangeArrowheads="1"/>
          </p:cNvSpPr>
          <p:nvPr>
            <p:ph type="sldNum" sz="quarter" idx="12"/>
          </p:nvPr>
        </p:nvSpPr>
        <p:spPr>
          <a:ln/>
        </p:spPr>
        <p:txBody>
          <a:bodyPr/>
          <a:lstStyle>
            <a:lvl1pPr>
              <a:defRPr/>
            </a:lvl1pPr>
          </a:lstStyle>
          <a:p>
            <a:fld id="{3E28A777-1579-084B-B6E1-AC401817F388}" type="slidenum">
              <a:rPr lang="en-US" altLang="en-US"/>
              <a:pPr/>
              <a:t>‹#›</a:t>
            </a:fld>
            <a:endParaRPr lang="en-US" altLang="en-US"/>
          </a:p>
        </p:txBody>
      </p:sp>
    </p:spTree>
    <p:extLst>
      <p:ext uri="{BB962C8B-B14F-4D97-AF65-F5344CB8AC3E}">
        <p14:creationId xmlns:p14="http://schemas.microsoft.com/office/powerpoint/2010/main" val="20980678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D33B9BB-9AC6-9946-B032-CFC9C2EDA3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1337F95-B470-F843-A8BD-967D4866A2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FACD675-3C30-DF47-8914-32BF94300190}"/>
              </a:ext>
            </a:extLst>
          </p:cNvPr>
          <p:cNvSpPr>
            <a:spLocks noGrp="1" noChangeArrowheads="1"/>
          </p:cNvSpPr>
          <p:nvPr>
            <p:ph type="sldNum" sz="quarter" idx="12"/>
          </p:nvPr>
        </p:nvSpPr>
        <p:spPr>
          <a:ln/>
        </p:spPr>
        <p:txBody>
          <a:bodyPr/>
          <a:lstStyle>
            <a:lvl1pPr>
              <a:defRPr/>
            </a:lvl1pPr>
          </a:lstStyle>
          <a:p>
            <a:fld id="{505E6EB0-5E59-E249-977D-7C2A6B79A4EF}" type="slidenum">
              <a:rPr lang="en-US" altLang="en-US"/>
              <a:pPr/>
              <a:t>‹#›</a:t>
            </a:fld>
            <a:endParaRPr lang="en-US" altLang="en-US"/>
          </a:p>
        </p:txBody>
      </p:sp>
    </p:spTree>
    <p:extLst>
      <p:ext uri="{BB962C8B-B14F-4D97-AF65-F5344CB8AC3E}">
        <p14:creationId xmlns:p14="http://schemas.microsoft.com/office/powerpoint/2010/main" val="18846985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DAA5CF8-BCF0-5E4A-8380-1A687408F1A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18B323-F5F1-844A-834C-B59897A5AA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18132B6-2C98-4A41-B6D8-741E3BEC847F}"/>
              </a:ext>
            </a:extLst>
          </p:cNvPr>
          <p:cNvSpPr>
            <a:spLocks noGrp="1" noChangeArrowheads="1"/>
          </p:cNvSpPr>
          <p:nvPr>
            <p:ph type="sldNum" sz="quarter" idx="12"/>
          </p:nvPr>
        </p:nvSpPr>
        <p:spPr>
          <a:ln/>
        </p:spPr>
        <p:txBody>
          <a:bodyPr/>
          <a:lstStyle>
            <a:lvl1pPr>
              <a:defRPr/>
            </a:lvl1pPr>
          </a:lstStyle>
          <a:p>
            <a:fld id="{676C504A-1FB3-4E40-B4ED-4C244BAABD81}" type="slidenum">
              <a:rPr lang="en-US" altLang="en-US"/>
              <a:pPr/>
              <a:t>‹#›</a:t>
            </a:fld>
            <a:endParaRPr lang="en-US" altLang="en-US"/>
          </a:p>
        </p:txBody>
      </p:sp>
    </p:spTree>
    <p:extLst>
      <p:ext uri="{BB962C8B-B14F-4D97-AF65-F5344CB8AC3E}">
        <p14:creationId xmlns:p14="http://schemas.microsoft.com/office/powerpoint/2010/main" val="10896840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A7E642-8B56-854A-B32C-FCBE109C2B2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FF17B98-9428-B444-8F92-7E75EACB99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AB6AE75-0816-B54B-A824-1AF79CE9D2CE}"/>
              </a:ext>
            </a:extLst>
          </p:cNvPr>
          <p:cNvSpPr>
            <a:spLocks noGrp="1" noChangeArrowheads="1"/>
          </p:cNvSpPr>
          <p:nvPr>
            <p:ph type="sldNum" sz="quarter" idx="12"/>
          </p:nvPr>
        </p:nvSpPr>
        <p:spPr>
          <a:ln/>
        </p:spPr>
        <p:txBody>
          <a:bodyPr/>
          <a:lstStyle>
            <a:lvl1pPr>
              <a:defRPr/>
            </a:lvl1pPr>
          </a:lstStyle>
          <a:p>
            <a:fld id="{F4E13252-39E3-B84C-B855-8DA43CD6E580}" type="slidenum">
              <a:rPr lang="en-US" altLang="en-US"/>
              <a:pPr/>
              <a:t>‹#›</a:t>
            </a:fld>
            <a:endParaRPr lang="en-US" altLang="en-US"/>
          </a:p>
        </p:txBody>
      </p:sp>
    </p:spTree>
    <p:extLst>
      <p:ext uri="{BB962C8B-B14F-4D97-AF65-F5344CB8AC3E}">
        <p14:creationId xmlns:p14="http://schemas.microsoft.com/office/powerpoint/2010/main" val="2277055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293715D-C507-234E-A6FF-5B879B3F6F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DC7436-9117-BB40-84AB-53F4D8B8F4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F64761-438F-1449-8A53-394EE337443F}"/>
              </a:ext>
            </a:extLst>
          </p:cNvPr>
          <p:cNvSpPr>
            <a:spLocks noGrp="1" noChangeArrowheads="1"/>
          </p:cNvSpPr>
          <p:nvPr>
            <p:ph type="sldNum" sz="quarter" idx="12"/>
          </p:nvPr>
        </p:nvSpPr>
        <p:spPr>
          <a:ln/>
        </p:spPr>
        <p:txBody>
          <a:bodyPr/>
          <a:lstStyle>
            <a:lvl1pPr>
              <a:defRPr/>
            </a:lvl1pPr>
          </a:lstStyle>
          <a:p>
            <a:fld id="{0A09895A-918B-EE49-8FAE-7DBDA8BDCF3F}" type="slidenum">
              <a:rPr lang="en-US" altLang="en-US"/>
              <a:pPr/>
              <a:t>‹#›</a:t>
            </a:fld>
            <a:endParaRPr lang="en-US" altLang="en-US"/>
          </a:p>
        </p:txBody>
      </p:sp>
    </p:spTree>
    <p:extLst>
      <p:ext uri="{BB962C8B-B14F-4D97-AF65-F5344CB8AC3E}">
        <p14:creationId xmlns:p14="http://schemas.microsoft.com/office/powerpoint/2010/main" val="2172033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07DAD4-525F-BE49-9A50-82AE0D0D85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84E716-924C-8944-AACB-3231BCF80D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DC75AB-AA3F-4D49-B7E0-2308429816A7}"/>
              </a:ext>
            </a:extLst>
          </p:cNvPr>
          <p:cNvSpPr>
            <a:spLocks noGrp="1" noChangeArrowheads="1"/>
          </p:cNvSpPr>
          <p:nvPr>
            <p:ph type="sldNum" sz="quarter" idx="12"/>
          </p:nvPr>
        </p:nvSpPr>
        <p:spPr>
          <a:ln/>
        </p:spPr>
        <p:txBody>
          <a:bodyPr/>
          <a:lstStyle>
            <a:lvl1pPr>
              <a:defRPr/>
            </a:lvl1pPr>
          </a:lstStyle>
          <a:p>
            <a:fld id="{37B193A0-404A-4C48-B128-7956C1E046D9}" type="slidenum">
              <a:rPr lang="en-US" altLang="en-US"/>
              <a:pPr/>
              <a:t>‹#›</a:t>
            </a:fld>
            <a:endParaRPr lang="en-US" altLang="en-US"/>
          </a:p>
        </p:txBody>
      </p:sp>
    </p:spTree>
    <p:extLst>
      <p:ext uri="{BB962C8B-B14F-4D97-AF65-F5344CB8AC3E}">
        <p14:creationId xmlns:p14="http://schemas.microsoft.com/office/powerpoint/2010/main" val="7637998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BAA554-1A29-BA4A-AC11-5470FB0244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98206C-45C5-BE48-A698-40C940DE5F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899FBF-687E-F84D-913D-9ABC660CACF5}"/>
              </a:ext>
            </a:extLst>
          </p:cNvPr>
          <p:cNvSpPr>
            <a:spLocks noGrp="1" noChangeArrowheads="1"/>
          </p:cNvSpPr>
          <p:nvPr>
            <p:ph type="sldNum" sz="quarter" idx="12"/>
          </p:nvPr>
        </p:nvSpPr>
        <p:spPr>
          <a:ln/>
        </p:spPr>
        <p:txBody>
          <a:bodyPr/>
          <a:lstStyle>
            <a:lvl1pPr>
              <a:defRPr/>
            </a:lvl1pPr>
          </a:lstStyle>
          <a:p>
            <a:fld id="{F435EAF6-F896-BE4C-B7FA-893A66ABD6FC}" type="slidenum">
              <a:rPr lang="en-US" altLang="en-US"/>
              <a:pPr/>
              <a:t>‹#›</a:t>
            </a:fld>
            <a:endParaRPr lang="en-US" altLang="en-US"/>
          </a:p>
        </p:txBody>
      </p:sp>
    </p:spTree>
    <p:extLst>
      <p:ext uri="{BB962C8B-B14F-4D97-AF65-F5344CB8AC3E}">
        <p14:creationId xmlns:p14="http://schemas.microsoft.com/office/powerpoint/2010/main" val="282100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02416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4B67A4-010E-7440-9DA5-F60925827F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C036A3-1B2D-D44C-A3B5-804F312B39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BF3A3D-67A8-EA43-9CB3-D3A18E01A90C}"/>
              </a:ext>
            </a:extLst>
          </p:cNvPr>
          <p:cNvSpPr>
            <a:spLocks noGrp="1" noChangeArrowheads="1"/>
          </p:cNvSpPr>
          <p:nvPr>
            <p:ph type="sldNum" sz="quarter" idx="12"/>
          </p:nvPr>
        </p:nvSpPr>
        <p:spPr>
          <a:ln/>
        </p:spPr>
        <p:txBody>
          <a:bodyPr/>
          <a:lstStyle>
            <a:lvl1pPr>
              <a:defRPr/>
            </a:lvl1pPr>
          </a:lstStyle>
          <a:p>
            <a:fld id="{5A365605-F3E3-9543-B0F5-3B47E2D1182A}" type="slidenum">
              <a:rPr lang="en-US" altLang="en-US"/>
              <a:pPr/>
              <a:t>‹#›</a:t>
            </a:fld>
            <a:endParaRPr lang="en-US" altLang="en-US"/>
          </a:p>
        </p:txBody>
      </p:sp>
    </p:spTree>
    <p:extLst>
      <p:ext uri="{BB962C8B-B14F-4D97-AF65-F5344CB8AC3E}">
        <p14:creationId xmlns:p14="http://schemas.microsoft.com/office/powerpoint/2010/main" val="32909214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5E7937A6-27E0-EB4E-818E-FA72D34C14A7}"/>
              </a:ext>
            </a:extLst>
          </p:cNvPr>
          <p:cNvGrpSpPr>
            <a:grpSpLocks/>
          </p:cNvGrpSpPr>
          <p:nvPr/>
        </p:nvGrpSpPr>
        <p:grpSpPr bwMode="auto">
          <a:xfrm>
            <a:off x="0" y="0"/>
            <a:ext cx="6362700" cy="6858000"/>
            <a:chOff x="0" y="0"/>
            <a:chExt cx="4008" cy="4320"/>
          </a:xfrm>
        </p:grpSpPr>
        <p:pic>
          <p:nvPicPr>
            <p:cNvPr id="5" name="Picture 8" descr="Expbanna">
              <a:extLst>
                <a:ext uri="{FF2B5EF4-FFF2-40B4-BE49-F238E27FC236}">
                  <a16:creationId xmlns:a16="http://schemas.microsoft.com/office/drawing/2014/main" id="{DF12F263-4A44-2E4B-8323-6E9168E63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a:extLst>
                <a:ext uri="{FF2B5EF4-FFF2-40B4-BE49-F238E27FC236}">
                  <a16:creationId xmlns:a16="http://schemas.microsoft.com/office/drawing/2014/main" id="{8684D881-D89C-934C-9E6A-723AD34D6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a:extLst>
              <a:ext uri="{FF2B5EF4-FFF2-40B4-BE49-F238E27FC236}">
                <a16:creationId xmlns:a16="http://schemas.microsoft.com/office/drawing/2014/main" id="{F2CBEF96-BBC9-EC4A-9B80-6F3C124B8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a:extLst/>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a:extLst/>
        </p:spPr>
        <p:txBody>
          <a:bodyPr/>
          <a:lstStyle>
            <a:lvl1pPr marL="0" indent="0" algn="ctr">
              <a:buFontTx/>
              <a:buNone/>
              <a:defRPr/>
            </a:lvl1pPr>
          </a:lstStyle>
          <a:p>
            <a:pPr lvl="0"/>
            <a:r>
              <a:rPr lang="en-US" noProof="0"/>
              <a:t>Click to edit Master subtitle style</a:t>
            </a:r>
          </a:p>
        </p:txBody>
      </p:sp>
      <p:sp>
        <p:nvSpPr>
          <p:cNvPr id="8" name="Rectangle 4">
            <a:extLst>
              <a:ext uri="{FF2B5EF4-FFF2-40B4-BE49-F238E27FC236}">
                <a16:creationId xmlns:a16="http://schemas.microsoft.com/office/drawing/2014/main" id="{F3F18EDA-CF75-3340-B73E-38A38F493CAF}"/>
              </a:ext>
            </a:extLst>
          </p:cNvPr>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a:extLst>
              <a:ext uri="{FF2B5EF4-FFF2-40B4-BE49-F238E27FC236}">
                <a16:creationId xmlns:a16="http://schemas.microsoft.com/office/drawing/2014/main" id="{33A1D3E3-DAE6-1147-B389-30B2C15914AB}"/>
              </a:ext>
            </a:extLst>
          </p:cNvPr>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a:extLst>
              <a:ext uri="{FF2B5EF4-FFF2-40B4-BE49-F238E27FC236}">
                <a16:creationId xmlns:a16="http://schemas.microsoft.com/office/drawing/2014/main" id="{47BC027B-6246-C749-A0A4-15D453103B63}"/>
              </a:ext>
            </a:extLst>
          </p:cNvPr>
          <p:cNvSpPr>
            <a:spLocks noGrp="1" noChangeArrowheads="1"/>
          </p:cNvSpPr>
          <p:nvPr>
            <p:ph type="sldNum" sz="quarter" idx="12"/>
          </p:nvPr>
        </p:nvSpPr>
        <p:spPr/>
        <p:txBody>
          <a:bodyPr anchorCtr="0"/>
          <a:lstStyle>
            <a:lvl1pPr>
              <a:defRPr/>
            </a:lvl1pPr>
          </a:lstStyle>
          <a:p>
            <a:fld id="{BFC90DD8-0038-F34C-AE36-1FF01B1F9A91}" type="slidenum">
              <a:rPr lang="en-US" altLang="en-US"/>
              <a:pPr/>
              <a:t>‹#›</a:t>
            </a:fld>
            <a:endParaRPr lang="en-US" altLang="en-US"/>
          </a:p>
        </p:txBody>
      </p:sp>
    </p:spTree>
    <p:extLst>
      <p:ext uri="{BB962C8B-B14F-4D97-AF65-F5344CB8AC3E}">
        <p14:creationId xmlns:p14="http://schemas.microsoft.com/office/powerpoint/2010/main" val="2773412375"/>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246F7E-C168-4D43-9D53-6D5D6B20F0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6C465C-8F23-9645-9CA4-937E0E80E1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B838B9-B893-8E42-9073-D07B50C231F2}"/>
              </a:ext>
            </a:extLst>
          </p:cNvPr>
          <p:cNvSpPr>
            <a:spLocks noGrp="1" noChangeArrowheads="1"/>
          </p:cNvSpPr>
          <p:nvPr>
            <p:ph type="sldNum" sz="quarter" idx="12"/>
          </p:nvPr>
        </p:nvSpPr>
        <p:spPr>
          <a:ln/>
        </p:spPr>
        <p:txBody>
          <a:bodyPr/>
          <a:lstStyle>
            <a:lvl1pPr>
              <a:defRPr/>
            </a:lvl1pPr>
          </a:lstStyle>
          <a:p>
            <a:fld id="{280969FB-F7AF-EC43-A880-8D4C5D04478C}" type="slidenum">
              <a:rPr lang="en-US" altLang="en-US"/>
              <a:pPr/>
              <a:t>‹#›</a:t>
            </a:fld>
            <a:endParaRPr lang="en-US" altLang="en-US"/>
          </a:p>
        </p:txBody>
      </p:sp>
    </p:spTree>
    <p:extLst>
      <p:ext uri="{BB962C8B-B14F-4D97-AF65-F5344CB8AC3E}">
        <p14:creationId xmlns:p14="http://schemas.microsoft.com/office/powerpoint/2010/main" val="1886928897"/>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18806CC-FF74-AE40-A1EA-6074065102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701221-0F59-9E40-9865-4AB270A374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453E56-0F9C-5C49-A605-DAFC940D3EE1}"/>
              </a:ext>
            </a:extLst>
          </p:cNvPr>
          <p:cNvSpPr>
            <a:spLocks noGrp="1" noChangeArrowheads="1"/>
          </p:cNvSpPr>
          <p:nvPr>
            <p:ph type="sldNum" sz="quarter" idx="12"/>
          </p:nvPr>
        </p:nvSpPr>
        <p:spPr>
          <a:ln/>
        </p:spPr>
        <p:txBody>
          <a:bodyPr/>
          <a:lstStyle>
            <a:lvl1pPr>
              <a:defRPr/>
            </a:lvl1pPr>
          </a:lstStyle>
          <a:p>
            <a:fld id="{894F774E-8C9F-6642-96A6-D49276959FBD}" type="slidenum">
              <a:rPr lang="en-US" altLang="en-US"/>
              <a:pPr/>
              <a:t>‹#›</a:t>
            </a:fld>
            <a:endParaRPr lang="en-US" altLang="en-US"/>
          </a:p>
        </p:txBody>
      </p:sp>
    </p:spTree>
    <p:extLst>
      <p:ext uri="{BB962C8B-B14F-4D97-AF65-F5344CB8AC3E}">
        <p14:creationId xmlns:p14="http://schemas.microsoft.com/office/powerpoint/2010/main" val="2331947124"/>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A91B1F-801B-BA43-A030-136A3F2C36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74E6F10-361F-8348-9FB2-460AE5AA5E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72A9A5-2E02-8041-BF82-A1D0809695AD}"/>
              </a:ext>
            </a:extLst>
          </p:cNvPr>
          <p:cNvSpPr>
            <a:spLocks noGrp="1" noChangeArrowheads="1"/>
          </p:cNvSpPr>
          <p:nvPr>
            <p:ph type="sldNum" sz="quarter" idx="12"/>
          </p:nvPr>
        </p:nvSpPr>
        <p:spPr>
          <a:ln/>
        </p:spPr>
        <p:txBody>
          <a:bodyPr/>
          <a:lstStyle>
            <a:lvl1pPr>
              <a:defRPr/>
            </a:lvl1pPr>
          </a:lstStyle>
          <a:p>
            <a:fld id="{76B2C7FC-997C-6C4A-98F5-DAF05BB56118}" type="slidenum">
              <a:rPr lang="en-US" altLang="en-US"/>
              <a:pPr/>
              <a:t>‹#›</a:t>
            </a:fld>
            <a:endParaRPr lang="en-US" altLang="en-US"/>
          </a:p>
        </p:txBody>
      </p:sp>
    </p:spTree>
    <p:extLst>
      <p:ext uri="{BB962C8B-B14F-4D97-AF65-F5344CB8AC3E}">
        <p14:creationId xmlns:p14="http://schemas.microsoft.com/office/powerpoint/2010/main" val="1097729377"/>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9E20ADF-9EA9-FF4E-A2D4-FCA1E968558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574C4D5-FA01-1B45-B84C-DA77765D3B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E230EE6-BFE5-8E45-91F8-C6B6F083CAE6}"/>
              </a:ext>
            </a:extLst>
          </p:cNvPr>
          <p:cNvSpPr>
            <a:spLocks noGrp="1" noChangeArrowheads="1"/>
          </p:cNvSpPr>
          <p:nvPr>
            <p:ph type="sldNum" sz="quarter" idx="12"/>
          </p:nvPr>
        </p:nvSpPr>
        <p:spPr>
          <a:ln/>
        </p:spPr>
        <p:txBody>
          <a:bodyPr/>
          <a:lstStyle>
            <a:lvl1pPr>
              <a:defRPr/>
            </a:lvl1pPr>
          </a:lstStyle>
          <a:p>
            <a:fld id="{F6CAE2B8-7EC3-474F-9EE7-08D9A0937B31}" type="slidenum">
              <a:rPr lang="en-US" altLang="en-US"/>
              <a:pPr/>
              <a:t>‹#›</a:t>
            </a:fld>
            <a:endParaRPr lang="en-US" altLang="en-US"/>
          </a:p>
        </p:txBody>
      </p:sp>
    </p:spTree>
    <p:extLst>
      <p:ext uri="{BB962C8B-B14F-4D97-AF65-F5344CB8AC3E}">
        <p14:creationId xmlns:p14="http://schemas.microsoft.com/office/powerpoint/2010/main" val="523322135"/>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89C13A8-8FAE-F94F-8658-4D9C8401ACF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7DD7529-FC68-F042-97CA-5E5AFD523F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A8B9EDC-F6F0-964A-8F9F-D380910ED64D}"/>
              </a:ext>
            </a:extLst>
          </p:cNvPr>
          <p:cNvSpPr>
            <a:spLocks noGrp="1" noChangeArrowheads="1"/>
          </p:cNvSpPr>
          <p:nvPr>
            <p:ph type="sldNum" sz="quarter" idx="12"/>
          </p:nvPr>
        </p:nvSpPr>
        <p:spPr>
          <a:ln/>
        </p:spPr>
        <p:txBody>
          <a:bodyPr/>
          <a:lstStyle>
            <a:lvl1pPr>
              <a:defRPr/>
            </a:lvl1pPr>
          </a:lstStyle>
          <a:p>
            <a:fld id="{BC3DDBCD-0960-F643-B826-5729BE8C92A0}" type="slidenum">
              <a:rPr lang="en-US" altLang="en-US"/>
              <a:pPr/>
              <a:t>‹#›</a:t>
            </a:fld>
            <a:endParaRPr lang="en-US" altLang="en-US"/>
          </a:p>
        </p:txBody>
      </p:sp>
    </p:spTree>
    <p:extLst>
      <p:ext uri="{BB962C8B-B14F-4D97-AF65-F5344CB8AC3E}">
        <p14:creationId xmlns:p14="http://schemas.microsoft.com/office/powerpoint/2010/main" val="2442896769"/>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A9D65CE-444D-CE47-A6A4-AC3718AA039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25BE062-C9DD-0A43-B4FD-A567B29C49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8957EC1-C68F-AE43-888D-7BBB28D4D2D1}"/>
              </a:ext>
            </a:extLst>
          </p:cNvPr>
          <p:cNvSpPr>
            <a:spLocks noGrp="1" noChangeArrowheads="1"/>
          </p:cNvSpPr>
          <p:nvPr>
            <p:ph type="sldNum" sz="quarter" idx="12"/>
          </p:nvPr>
        </p:nvSpPr>
        <p:spPr>
          <a:ln/>
        </p:spPr>
        <p:txBody>
          <a:bodyPr/>
          <a:lstStyle>
            <a:lvl1pPr>
              <a:defRPr/>
            </a:lvl1pPr>
          </a:lstStyle>
          <a:p>
            <a:fld id="{354ACB3D-EBBE-9C42-BEE9-7E078965A38C}" type="slidenum">
              <a:rPr lang="en-US" altLang="en-US"/>
              <a:pPr/>
              <a:t>‹#›</a:t>
            </a:fld>
            <a:endParaRPr lang="en-US" altLang="en-US"/>
          </a:p>
        </p:txBody>
      </p:sp>
    </p:spTree>
    <p:extLst>
      <p:ext uri="{BB962C8B-B14F-4D97-AF65-F5344CB8AC3E}">
        <p14:creationId xmlns:p14="http://schemas.microsoft.com/office/powerpoint/2010/main" val="3018608238"/>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DBFC251-EFBB-E74B-B3FB-8AE4236811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16112E-A1EB-FF48-94BF-4984D7F729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DDFF012-A55D-D54E-AB2E-4C243F33E0F7}"/>
              </a:ext>
            </a:extLst>
          </p:cNvPr>
          <p:cNvSpPr>
            <a:spLocks noGrp="1" noChangeArrowheads="1"/>
          </p:cNvSpPr>
          <p:nvPr>
            <p:ph type="sldNum" sz="quarter" idx="12"/>
          </p:nvPr>
        </p:nvSpPr>
        <p:spPr>
          <a:ln/>
        </p:spPr>
        <p:txBody>
          <a:bodyPr/>
          <a:lstStyle>
            <a:lvl1pPr>
              <a:defRPr/>
            </a:lvl1pPr>
          </a:lstStyle>
          <a:p>
            <a:fld id="{8B241EB5-BA27-5B4A-9A99-79469A52E1E5}" type="slidenum">
              <a:rPr lang="en-US" altLang="en-US"/>
              <a:pPr/>
              <a:t>‹#›</a:t>
            </a:fld>
            <a:endParaRPr lang="en-US" altLang="en-US"/>
          </a:p>
        </p:txBody>
      </p:sp>
    </p:spTree>
    <p:extLst>
      <p:ext uri="{BB962C8B-B14F-4D97-AF65-F5344CB8AC3E}">
        <p14:creationId xmlns:p14="http://schemas.microsoft.com/office/powerpoint/2010/main" val="2673065303"/>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5A6464-AB05-7E4A-8C86-9702A3798E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90429D-CD61-684A-B45E-1431DEFEBE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4D1AAE-0E59-384D-90C1-FE03BC099808}"/>
              </a:ext>
            </a:extLst>
          </p:cNvPr>
          <p:cNvSpPr>
            <a:spLocks noGrp="1" noChangeArrowheads="1"/>
          </p:cNvSpPr>
          <p:nvPr>
            <p:ph type="sldNum" sz="quarter" idx="12"/>
          </p:nvPr>
        </p:nvSpPr>
        <p:spPr>
          <a:ln/>
        </p:spPr>
        <p:txBody>
          <a:bodyPr/>
          <a:lstStyle>
            <a:lvl1pPr>
              <a:defRPr/>
            </a:lvl1pPr>
          </a:lstStyle>
          <a:p>
            <a:fld id="{9F52C8F4-1A88-CA4A-AB57-83A5D6B58663}" type="slidenum">
              <a:rPr lang="en-US" altLang="en-US"/>
              <a:pPr/>
              <a:t>‹#›</a:t>
            </a:fld>
            <a:endParaRPr lang="en-US" altLang="en-US"/>
          </a:p>
        </p:txBody>
      </p:sp>
    </p:spTree>
    <p:extLst>
      <p:ext uri="{BB962C8B-B14F-4D97-AF65-F5344CB8AC3E}">
        <p14:creationId xmlns:p14="http://schemas.microsoft.com/office/powerpoint/2010/main" val="205828269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8.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17" Type="http://schemas.openxmlformats.org/officeDocument/2006/relationships/image" Target="../media/image12.png"/><Relationship Id="rId2" Type="http://schemas.openxmlformats.org/officeDocument/2006/relationships/slideLayout" Target="../slideLayouts/slideLayout92.xml"/><Relationship Id="rId16" Type="http://schemas.openxmlformats.org/officeDocument/2006/relationships/image" Target="../media/image11.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10.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4.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8.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17" Type="http://schemas.openxmlformats.org/officeDocument/2006/relationships/image" Target="../media/image12.png"/><Relationship Id="rId2" Type="http://schemas.openxmlformats.org/officeDocument/2006/relationships/slideLayout" Target="../slideLayouts/slideLayout125.xml"/><Relationship Id="rId16" Type="http://schemas.openxmlformats.org/officeDocument/2006/relationships/image" Target="../media/image11.pn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10.pn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9.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5.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45.xml"/><Relationship Id="rId5" Type="http://schemas.openxmlformats.org/officeDocument/2006/relationships/image" Target="../media/image6.jpeg"/><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2D1C09B-6447-2542-B65C-35682C25C365}"/>
              </a:ext>
            </a:extLst>
          </p:cNvPr>
          <p:cNvGrpSpPr>
            <a:grpSpLocks/>
          </p:cNvGrpSpPr>
          <p:nvPr/>
        </p:nvGrpSpPr>
        <p:grpSpPr bwMode="auto">
          <a:xfrm>
            <a:off x="6350" y="6350"/>
            <a:ext cx="9118600" cy="6832600"/>
            <a:chOff x="4" y="4"/>
            <a:chExt cx="5744" cy="4304"/>
          </a:xfrm>
        </p:grpSpPr>
        <p:sp>
          <p:nvSpPr>
            <p:cNvPr id="1029" name="Rectangle 3">
              <a:extLst>
                <a:ext uri="{FF2B5EF4-FFF2-40B4-BE49-F238E27FC236}">
                  <a16:creationId xmlns:a16="http://schemas.microsoft.com/office/drawing/2014/main" id="{96B90EF4-75F6-0B41-B9F5-A7159713A245}"/>
                </a:ext>
              </a:extLst>
            </p:cNvPr>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030" name="Group 4">
              <a:extLst>
                <a:ext uri="{FF2B5EF4-FFF2-40B4-BE49-F238E27FC236}">
                  <a16:creationId xmlns:a16="http://schemas.microsoft.com/office/drawing/2014/main" id="{312A37D1-E194-B44B-B70B-B62DF92FB834}"/>
                </a:ext>
              </a:extLst>
            </p:cNvPr>
            <p:cNvGrpSpPr>
              <a:grpSpLocks/>
            </p:cNvGrpSpPr>
            <p:nvPr/>
          </p:nvGrpSpPr>
          <p:grpSpPr bwMode="auto">
            <a:xfrm>
              <a:off x="288" y="225"/>
              <a:ext cx="5185" cy="3895"/>
              <a:chOff x="288" y="225"/>
              <a:chExt cx="5185" cy="3895"/>
            </a:xfrm>
          </p:grpSpPr>
          <p:sp>
            <p:nvSpPr>
              <p:cNvPr id="1031" name="Freeform 5">
                <a:extLst>
                  <a:ext uri="{FF2B5EF4-FFF2-40B4-BE49-F238E27FC236}">
                    <a16:creationId xmlns:a16="http://schemas.microsoft.com/office/drawing/2014/main" id="{4CF08AA1-2FB7-7D48-BEB5-8A48B37FD482}"/>
                  </a:ext>
                </a:extLst>
              </p:cNvPr>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32" name="Group 6">
                <a:extLst>
                  <a:ext uri="{FF2B5EF4-FFF2-40B4-BE49-F238E27FC236}">
                    <a16:creationId xmlns:a16="http://schemas.microsoft.com/office/drawing/2014/main" id="{92448A3C-7D45-D048-A568-D2984118F343}"/>
                  </a:ext>
                </a:extLst>
              </p:cNvPr>
              <p:cNvGrpSpPr>
                <a:grpSpLocks/>
              </p:cNvGrpSpPr>
              <p:nvPr/>
            </p:nvGrpSpPr>
            <p:grpSpPr bwMode="auto">
              <a:xfrm>
                <a:off x="288" y="231"/>
                <a:ext cx="86" cy="3889"/>
                <a:chOff x="288" y="231"/>
                <a:chExt cx="86" cy="3889"/>
              </a:xfrm>
            </p:grpSpPr>
            <p:sp>
              <p:nvSpPr>
                <p:cNvPr id="1038" name="Freeform 7">
                  <a:extLst>
                    <a:ext uri="{FF2B5EF4-FFF2-40B4-BE49-F238E27FC236}">
                      <a16:creationId xmlns:a16="http://schemas.microsoft.com/office/drawing/2014/main" id="{0F62E144-901A-1645-9EA5-DDE9012519A6}"/>
                    </a:ext>
                  </a:extLst>
                </p:cNvPr>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8">
                  <a:extLst>
                    <a:ext uri="{FF2B5EF4-FFF2-40B4-BE49-F238E27FC236}">
                      <a16:creationId xmlns:a16="http://schemas.microsoft.com/office/drawing/2014/main" id="{C6889392-C3D7-C14C-A977-6451EC833675}"/>
                    </a:ext>
                  </a:extLst>
                </p:cNvPr>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3" name="Group 9">
                <a:extLst>
                  <a:ext uri="{FF2B5EF4-FFF2-40B4-BE49-F238E27FC236}">
                    <a16:creationId xmlns:a16="http://schemas.microsoft.com/office/drawing/2014/main" id="{4BA6390E-88E5-D647-A52C-94BE66B3A3BE}"/>
                  </a:ext>
                </a:extLst>
              </p:cNvPr>
              <p:cNvGrpSpPr>
                <a:grpSpLocks/>
              </p:cNvGrpSpPr>
              <p:nvPr/>
            </p:nvGrpSpPr>
            <p:grpSpPr bwMode="auto">
              <a:xfrm>
                <a:off x="5386" y="225"/>
                <a:ext cx="87" cy="3886"/>
                <a:chOff x="5386" y="225"/>
                <a:chExt cx="87" cy="3886"/>
              </a:xfrm>
            </p:grpSpPr>
            <p:sp>
              <p:nvSpPr>
                <p:cNvPr id="1036" name="Freeform 10">
                  <a:extLst>
                    <a:ext uri="{FF2B5EF4-FFF2-40B4-BE49-F238E27FC236}">
                      <a16:creationId xmlns:a16="http://schemas.microsoft.com/office/drawing/2014/main" id="{1671CC60-7185-4E4C-AFF3-127860BA8552}"/>
                    </a:ext>
                  </a:extLst>
                </p:cNvPr>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11">
                  <a:extLst>
                    <a:ext uri="{FF2B5EF4-FFF2-40B4-BE49-F238E27FC236}">
                      <a16:creationId xmlns:a16="http://schemas.microsoft.com/office/drawing/2014/main" id="{EFA3A12D-E8E7-DF49-9A59-1385C701D8F6}"/>
                    </a:ext>
                  </a:extLst>
                </p:cNvPr>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34" name="Freeform 12">
                <a:extLst>
                  <a:ext uri="{FF2B5EF4-FFF2-40B4-BE49-F238E27FC236}">
                    <a16:creationId xmlns:a16="http://schemas.microsoft.com/office/drawing/2014/main" id="{1DE8FAEC-05C8-F84A-A1AC-EFDEB23141AA}"/>
                  </a:ext>
                </a:extLst>
              </p:cNvPr>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5" name="Rectangle 13">
                <a:extLst>
                  <a:ext uri="{FF2B5EF4-FFF2-40B4-BE49-F238E27FC236}">
                    <a16:creationId xmlns:a16="http://schemas.microsoft.com/office/drawing/2014/main" id="{1B7C7AAA-C52A-FC4A-8E4D-339E766DA205}"/>
                  </a:ext>
                </a:extLst>
              </p:cNvPr>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1134606" name="Rectangle 14">
            <a:extLst>
              <a:ext uri="{FF2B5EF4-FFF2-40B4-BE49-F238E27FC236}">
                <a16:creationId xmlns:a16="http://schemas.microsoft.com/office/drawing/2014/main" id="{9668B1BD-4ECF-4648-B488-D745FD8FB52D}"/>
              </a:ext>
            </a:extLst>
          </p:cNvPr>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134607" name="Rectangle 15">
            <a:extLst>
              <a:ext uri="{FF2B5EF4-FFF2-40B4-BE49-F238E27FC236}">
                <a16:creationId xmlns:a16="http://schemas.microsoft.com/office/drawing/2014/main" id="{C1C5FCB5-5BAF-CC4F-A45A-38A928302879}"/>
              </a:ext>
            </a:extLst>
          </p:cNvPr>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cs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1615EAD-CFCE-224F-9D35-87B7DC872C9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8611" name="Rectangle 3">
            <a:extLst>
              <a:ext uri="{FF2B5EF4-FFF2-40B4-BE49-F238E27FC236}">
                <a16:creationId xmlns:a16="http://schemas.microsoft.com/office/drawing/2014/main" id="{C167C724-BC42-DA45-986F-FF7FC4D75DB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F71D0937-30BF-7546-9A3B-1BC933916E8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a:extLst>
              <a:ext uri="{FF2B5EF4-FFF2-40B4-BE49-F238E27FC236}">
                <a16:creationId xmlns:a16="http://schemas.microsoft.com/office/drawing/2014/main" id="{12BF64E6-B1CA-B448-8BF3-A5468B88339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a:extLst>
              <a:ext uri="{FF2B5EF4-FFF2-40B4-BE49-F238E27FC236}">
                <a16:creationId xmlns:a16="http://schemas.microsoft.com/office/drawing/2014/main" id="{FD6E6D0B-C082-774D-8500-F6C401482F1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C47999DD-A91C-0149-BF5E-5DB05D7ED8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84" r:id="rId1"/>
    <p:sldLayoutId id="2147485385" r:id="rId2"/>
    <p:sldLayoutId id="2147485386" r:id="rId3"/>
    <p:sldLayoutId id="2147485387" r:id="rId4"/>
    <p:sldLayoutId id="2147485388" r:id="rId5"/>
    <p:sldLayoutId id="2147485389" r:id="rId6"/>
    <p:sldLayoutId id="2147485390" r:id="rId7"/>
    <p:sldLayoutId id="2147485391" r:id="rId8"/>
    <p:sldLayoutId id="2147485392" r:id="rId9"/>
    <p:sldLayoutId id="2147485393" r:id="rId10"/>
    <p:sldLayoutId id="214748539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80898" name="Picture 2" descr="Expbanna">
            <a:extLst>
              <a:ext uri="{FF2B5EF4-FFF2-40B4-BE49-F238E27FC236}">
                <a16:creationId xmlns:a16="http://schemas.microsoft.com/office/drawing/2014/main" id="{1E8C344C-7E0F-D941-A85C-A162EC5468C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a:extLst>
              <a:ext uri="{FF2B5EF4-FFF2-40B4-BE49-F238E27FC236}">
                <a16:creationId xmlns:a16="http://schemas.microsoft.com/office/drawing/2014/main" id="{FE180D03-3F8F-9645-8773-5A0D6FA03E2F}"/>
              </a:ext>
            </a:extLst>
          </p:cNvPr>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99076" name="Rectangle 4">
            <a:extLst>
              <a:ext uri="{FF2B5EF4-FFF2-40B4-BE49-F238E27FC236}">
                <a16:creationId xmlns:a16="http://schemas.microsoft.com/office/drawing/2014/main" id="{422BDA7F-5586-8A4B-81AD-DC42A72AE6B0}"/>
              </a:ext>
            </a:extLst>
          </p:cNvPr>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a:extLst>
              <a:ext uri="{FF2B5EF4-FFF2-40B4-BE49-F238E27FC236}">
                <a16:creationId xmlns:a16="http://schemas.microsoft.com/office/drawing/2014/main" id="{82978425-FC93-244F-B85D-699E89A61EE9}"/>
              </a:ext>
            </a:extLst>
          </p:cNvPr>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a:extLst>
              <a:ext uri="{FF2B5EF4-FFF2-40B4-BE49-F238E27FC236}">
                <a16:creationId xmlns:a16="http://schemas.microsoft.com/office/drawing/2014/main" id="{E9BB6016-A3D9-FD45-B562-E37F6534C4C0}"/>
              </a:ext>
            </a:extLst>
          </p:cNvPr>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fld id="{7C16F364-D924-A841-8C18-B970EB2FAD12}" type="slidenum">
              <a:rPr lang="en-US" altLang="en-US"/>
              <a:pPr/>
              <a:t>‹#›</a:t>
            </a:fld>
            <a:endParaRPr lang="en-US" altLang="en-US"/>
          </a:p>
        </p:txBody>
      </p:sp>
      <p:pic>
        <p:nvPicPr>
          <p:cNvPr id="80903" name="Picture 7" descr="EXPHORSA">
            <a:extLst>
              <a:ext uri="{FF2B5EF4-FFF2-40B4-BE49-F238E27FC236}">
                <a16:creationId xmlns:a16="http://schemas.microsoft.com/office/drawing/2014/main" id="{0FE393FA-58E0-B841-854E-B1A87CA5CD5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Rectangle 8">
            <a:extLst>
              <a:ext uri="{FF2B5EF4-FFF2-40B4-BE49-F238E27FC236}">
                <a16:creationId xmlns:a16="http://schemas.microsoft.com/office/drawing/2014/main" id="{7526C705-5B8C-D24E-9590-B57FB11E1414}"/>
              </a:ext>
            </a:extLst>
          </p:cNvPr>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36" r:id="rId1"/>
    <p:sldLayoutId id="2147485395" r:id="rId2"/>
    <p:sldLayoutId id="2147485396" r:id="rId3"/>
    <p:sldLayoutId id="2147485397" r:id="rId4"/>
    <p:sldLayoutId id="2147485398" r:id="rId5"/>
    <p:sldLayoutId id="2147485399" r:id="rId6"/>
    <p:sldLayoutId id="2147485400" r:id="rId7"/>
    <p:sldLayoutId id="2147485401" r:id="rId8"/>
    <p:sldLayoutId id="2147485402" r:id="rId9"/>
    <p:sldLayoutId id="2147485403" r:id="rId10"/>
    <p:sldLayoutId id="2147485404"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pitchFamily="2" charset="2"/>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1B7BE71-7EC4-A64B-8C32-2A104BAE2B02}"/>
              </a:ext>
            </a:extLst>
          </p:cNvPr>
          <p:cNvSpPr>
            <a:spLocks noGrp="1" noChangeArrowheads="1"/>
          </p:cNvSpPr>
          <p:nvPr>
            <p:ph type="title"/>
          </p:nvPr>
        </p:nvSpPr>
        <p:spPr bwMode="auto">
          <a:xfrm>
            <a:off x="1447800" y="609600"/>
            <a:ext cx="7239000" cy="11430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3187" name="Rectangle 3">
            <a:extLst>
              <a:ext uri="{FF2B5EF4-FFF2-40B4-BE49-F238E27FC236}">
                <a16:creationId xmlns:a16="http://schemas.microsoft.com/office/drawing/2014/main" id="{AA83FA4E-964F-0C4C-ACBE-B581BDE9B472}"/>
              </a:ext>
            </a:extLst>
          </p:cNvPr>
          <p:cNvSpPr>
            <a:spLocks noGrp="1" noChangeArrowheads="1"/>
          </p:cNvSpPr>
          <p:nvPr>
            <p:ph type="body" idx="1"/>
          </p:nvPr>
        </p:nvSpPr>
        <p:spPr bwMode="auto">
          <a:xfrm>
            <a:off x="2286000" y="1981200"/>
            <a:ext cx="6400800" cy="41148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3156" name="Rectangle 4">
            <a:extLst>
              <a:ext uri="{FF2B5EF4-FFF2-40B4-BE49-F238E27FC236}">
                <a16:creationId xmlns:a16="http://schemas.microsoft.com/office/drawing/2014/main" id="{68BA6005-F826-C34D-883E-C0CCB41972DE}"/>
              </a:ext>
            </a:extLst>
          </p:cNvPr>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FFFF00"/>
                </a:solidFill>
                <a:latin typeface="Verdana" panose="020B0604030504040204" pitchFamily="34" charset="0"/>
                <a:ea typeface="Osaka" panose="020B0600000000000000" pitchFamily="34" charset="-128"/>
              </a:defRPr>
            </a:lvl1pPr>
          </a:lstStyle>
          <a:p>
            <a:endParaRPr lang="en-US" altLang="en-US"/>
          </a:p>
        </p:txBody>
      </p:sp>
      <p:sp>
        <p:nvSpPr>
          <p:cNvPr id="1073157" name="Rectangle 5">
            <a:extLst>
              <a:ext uri="{FF2B5EF4-FFF2-40B4-BE49-F238E27FC236}">
                <a16:creationId xmlns:a16="http://schemas.microsoft.com/office/drawing/2014/main" id="{515CB34E-EE4D-9E40-B54B-AB2B735EFA0B}"/>
              </a:ext>
            </a:extLst>
          </p:cNvPr>
          <p:cNvSpPr>
            <a:spLocks noGrp="1" noChangeArrowheads="1"/>
          </p:cNvSpPr>
          <p:nvPr>
            <p:ph type="ftr" sz="quarter" idx="3"/>
          </p:nvPr>
        </p:nvSpPr>
        <p:spPr bwMode="auto">
          <a:xfrm>
            <a:off x="3200400" y="6248400"/>
            <a:ext cx="28956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FFFF00"/>
                </a:solidFill>
                <a:latin typeface="Verdana" panose="020B0604030504040204" pitchFamily="34" charset="0"/>
                <a:ea typeface="Osaka" panose="020B0600000000000000" pitchFamily="34" charset="-128"/>
              </a:defRPr>
            </a:lvl1pPr>
          </a:lstStyle>
          <a:p>
            <a:endParaRPr lang="en-US" altLang="en-US"/>
          </a:p>
        </p:txBody>
      </p:sp>
      <p:sp>
        <p:nvSpPr>
          <p:cNvPr id="1073158" name="Rectangle 6">
            <a:extLst>
              <a:ext uri="{FF2B5EF4-FFF2-40B4-BE49-F238E27FC236}">
                <a16:creationId xmlns:a16="http://schemas.microsoft.com/office/drawing/2014/main" id="{D9DFFE9D-F972-C84E-AF24-89EBD39D3379}"/>
              </a:ext>
            </a:extLst>
          </p:cNvPr>
          <p:cNvSpPr>
            <a:spLocks noGrp="1" noChangeArrowheads="1"/>
          </p:cNvSpPr>
          <p:nvPr>
            <p:ph type="sldNum" sz="quarter" idx="4"/>
          </p:nvPr>
        </p:nvSpPr>
        <p:spPr bwMode="auto">
          <a:xfrm>
            <a:off x="67056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FFFF00"/>
                </a:solidFill>
                <a:latin typeface="Verdana" panose="020B0604030504040204" pitchFamily="34" charset="0"/>
                <a:ea typeface="Osaka" panose="020B0600000000000000" pitchFamily="34" charset="-128"/>
              </a:defRPr>
            </a:lvl1pPr>
          </a:lstStyle>
          <a:p>
            <a:fld id="{B60428AC-74CF-214F-9D8A-907BC62B1CB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437" r:id="rId1"/>
    <p:sldLayoutId id="2147485405" r:id="rId2"/>
    <p:sldLayoutId id="2147485406" r:id="rId3"/>
    <p:sldLayoutId id="2147485407" r:id="rId4"/>
    <p:sldLayoutId id="2147485408" r:id="rId5"/>
    <p:sldLayoutId id="2147485409" r:id="rId6"/>
    <p:sldLayoutId id="2147485410" r:id="rId7"/>
    <p:sldLayoutId id="2147485411" r:id="rId8"/>
    <p:sldLayoutId id="2147485412" r:id="rId9"/>
    <p:sldLayoutId id="2147485413" r:id="rId10"/>
    <p:sldLayoutId id="2147485414"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pitchFamily="2" charset="2"/>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pitchFamily="2" charset="2"/>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pitchFamily="2" charset="2"/>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pitchFamily="2" charset="2"/>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pitchFamily="2" charset="2"/>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CDEAA15-C1DD-2941-96FB-CB62A670DD16}"/>
              </a:ext>
            </a:extLst>
          </p:cNvPr>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a:solidFill>
                <a:srgbClr val="000000"/>
              </a:solidFill>
            </a:endParaRPr>
          </a:p>
        </p:txBody>
      </p:sp>
      <p:sp>
        <p:nvSpPr>
          <p:cNvPr id="105475" name="Rectangle 3">
            <a:extLst>
              <a:ext uri="{FF2B5EF4-FFF2-40B4-BE49-F238E27FC236}">
                <a16:creationId xmlns:a16="http://schemas.microsoft.com/office/drawing/2014/main" id="{383E10A1-0D86-CB4B-8775-AB5C4EF8E764}"/>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a:solidFill>
                <a:srgbClr val="000000"/>
              </a:solidFill>
            </a:endParaRPr>
          </a:p>
        </p:txBody>
      </p:sp>
      <p:sp>
        <p:nvSpPr>
          <p:cNvPr id="105476" name="Rectangle 4">
            <a:extLst>
              <a:ext uri="{FF2B5EF4-FFF2-40B4-BE49-F238E27FC236}">
                <a16:creationId xmlns:a16="http://schemas.microsoft.com/office/drawing/2014/main" id="{FC8A6EB7-07A1-1A41-BED1-1F3DDE3295D3}"/>
              </a:ext>
            </a:extLst>
          </p:cNvPr>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a:solidFill>
                <a:srgbClr val="000000"/>
              </a:solidFill>
            </a:endParaRPr>
          </a:p>
        </p:txBody>
      </p:sp>
      <p:sp>
        <p:nvSpPr>
          <p:cNvPr id="105477" name="Rectangle 5">
            <a:extLst>
              <a:ext uri="{FF2B5EF4-FFF2-40B4-BE49-F238E27FC236}">
                <a16:creationId xmlns:a16="http://schemas.microsoft.com/office/drawing/2014/main" id="{7B3E324D-4648-D44B-9BB8-ADCFC5573435}"/>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a:solidFill>
                <a:srgbClr val="000000"/>
              </a:solidFill>
            </a:endParaRPr>
          </a:p>
        </p:txBody>
      </p:sp>
      <p:sp>
        <p:nvSpPr>
          <p:cNvPr id="105478" name="Rectangle 6">
            <a:extLst>
              <a:ext uri="{FF2B5EF4-FFF2-40B4-BE49-F238E27FC236}">
                <a16:creationId xmlns:a16="http://schemas.microsoft.com/office/drawing/2014/main" id="{23DB6502-1B0C-EA43-8C4A-3477C8FB681A}"/>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a:solidFill>
                <a:srgbClr val="000000"/>
              </a:solidFill>
            </a:endParaRPr>
          </a:p>
        </p:txBody>
      </p:sp>
      <p:sp>
        <p:nvSpPr>
          <p:cNvPr id="105479" name="Rectangle 7">
            <a:extLst>
              <a:ext uri="{FF2B5EF4-FFF2-40B4-BE49-F238E27FC236}">
                <a16:creationId xmlns:a16="http://schemas.microsoft.com/office/drawing/2014/main" id="{B53CE627-91D1-AB46-9DCB-9EF8578868CD}"/>
              </a:ext>
            </a:extLst>
          </p:cNvPr>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a:solidFill>
                <a:srgbClr val="000000"/>
              </a:solidFill>
            </a:endParaRPr>
          </a:p>
        </p:txBody>
      </p:sp>
      <p:sp>
        <p:nvSpPr>
          <p:cNvPr id="105480" name="Rectangle 8">
            <a:extLst>
              <a:ext uri="{FF2B5EF4-FFF2-40B4-BE49-F238E27FC236}">
                <a16:creationId xmlns:a16="http://schemas.microsoft.com/office/drawing/2014/main" id="{9D68AE83-8CAF-FE41-98DA-F39224298D77}"/>
              </a:ext>
            </a:extLst>
          </p:cNvPr>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en-US">
              <a:solidFill>
                <a:srgbClr val="000000"/>
              </a:solidFill>
            </a:endParaRPr>
          </a:p>
        </p:txBody>
      </p:sp>
      <p:sp>
        <p:nvSpPr>
          <p:cNvPr id="105481" name="Rectangle 9">
            <a:extLst>
              <a:ext uri="{FF2B5EF4-FFF2-40B4-BE49-F238E27FC236}">
                <a16:creationId xmlns:a16="http://schemas.microsoft.com/office/drawing/2014/main" id="{67AFCBD4-67B4-954F-85E6-331A9E7740A4}"/>
              </a:ext>
            </a:extLst>
          </p:cNvPr>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5482" name="Rectangle 10">
            <a:extLst>
              <a:ext uri="{FF2B5EF4-FFF2-40B4-BE49-F238E27FC236}">
                <a16:creationId xmlns:a16="http://schemas.microsoft.com/office/drawing/2014/main" id="{372EFB9C-9FA6-374E-A769-671C8DD13DC8}"/>
              </a:ext>
            </a:extLst>
          </p:cNvPr>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88523" name="Rectangle 11">
            <a:extLst>
              <a:ext uri="{FF2B5EF4-FFF2-40B4-BE49-F238E27FC236}">
                <a16:creationId xmlns:a16="http://schemas.microsoft.com/office/drawing/2014/main" id="{5D65C843-676A-8A43-A7CC-A742910ACCCF}"/>
              </a:ext>
            </a:extLst>
          </p:cNvPr>
          <p:cNvSpPr>
            <a:spLocks noGrp="1" noChangeArrowheads="1"/>
          </p:cNvSpPr>
          <p:nvPr>
            <p:ph type="dt" sz="half" idx="2"/>
          </p:nvPr>
        </p:nvSpPr>
        <p:spPr bwMode="auto">
          <a:xfrm>
            <a:off x="9144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88524" name="Rectangle 12">
            <a:extLst>
              <a:ext uri="{FF2B5EF4-FFF2-40B4-BE49-F238E27FC236}">
                <a16:creationId xmlns:a16="http://schemas.microsoft.com/office/drawing/2014/main" id="{0C3E5A30-39FB-C849-858B-0563FF724230}"/>
              </a:ext>
            </a:extLst>
          </p:cNvPr>
          <p:cNvSpPr>
            <a:spLocks noGrp="1" noChangeArrowheads="1"/>
          </p:cNvSpPr>
          <p:nvPr>
            <p:ph type="ftr" sz="quarter" idx="3"/>
          </p:nvPr>
        </p:nvSpPr>
        <p:spPr bwMode="auto">
          <a:xfrm>
            <a:off x="33528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88525" name="Rectangle 13">
            <a:extLst>
              <a:ext uri="{FF2B5EF4-FFF2-40B4-BE49-F238E27FC236}">
                <a16:creationId xmlns:a16="http://schemas.microsoft.com/office/drawing/2014/main" id="{C27FA736-6CC1-E84D-B2FD-CD29264221A2}"/>
              </a:ext>
            </a:extLst>
          </p:cNvPr>
          <p:cNvSpPr>
            <a:spLocks noGrp="1" noChangeArrowheads="1"/>
          </p:cNvSpPr>
          <p:nvPr>
            <p:ph type="sldNum" sz="quarter" idx="4"/>
          </p:nvPr>
        </p:nvSpPr>
        <p:spPr bwMode="auto">
          <a:xfrm>
            <a:off x="67818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defRPr>
            </a:lvl1pPr>
          </a:lstStyle>
          <a:p>
            <a:fld id="{53871602-7ACB-CE46-A63E-65734354A2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438" r:id="rId1"/>
    <p:sldLayoutId id="2147485415" r:id="rId2"/>
    <p:sldLayoutId id="2147485416" r:id="rId3"/>
    <p:sldLayoutId id="2147485417" r:id="rId4"/>
    <p:sldLayoutId id="2147485418" r:id="rId5"/>
    <p:sldLayoutId id="2147485419" r:id="rId6"/>
    <p:sldLayoutId id="2147485420" r:id="rId7"/>
    <p:sldLayoutId id="2147485421" r:id="rId8"/>
    <p:sldLayoutId id="2147485422" r:id="rId9"/>
    <p:sldLayoutId id="2147485423" r:id="rId10"/>
    <p:sldLayoutId id="2147485424"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17762" name="Picture 2" descr="Expbanna">
            <a:extLst>
              <a:ext uri="{FF2B5EF4-FFF2-40B4-BE49-F238E27FC236}">
                <a16:creationId xmlns:a16="http://schemas.microsoft.com/office/drawing/2014/main" id="{9F261FB3-53F2-5B4E-8D84-5AD5A4244D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3">
            <a:extLst>
              <a:ext uri="{FF2B5EF4-FFF2-40B4-BE49-F238E27FC236}">
                <a16:creationId xmlns:a16="http://schemas.microsoft.com/office/drawing/2014/main" id="{A5437F04-7F47-284E-AB79-3E98638D2C2F}"/>
              </a:ext>
            </a:extLst>
          </p:cNvPr>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99076" name="Rectangle 4">
            <a:extLst>
              <a:ext uri="{FF2B5EF4-FFF2-40B4-BE49-F238E27FC236}">
                <a16:creationId xmlns:a16="http://schemas.microsoft.com/office/drawing/2014/main" id="{10D0E9FD-E041-9E4B-A9A2-0F3346560BEA}"/>
              </a:ext>
            </a:extLst>
          </p:cNvPr>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a:extLst>
              <a:ext uri="{FF2B5EF4-FFF2-40B4-BE49-F238E27FC236}">
                <a16:creationId xmlns:a16="http://schemas.microsoft.com/office/drawing/2014/main" id="{128CAD83-C84F-E842-AD58-D17D4FFC7284}"/>
              </a:ext>
            </a:extLst>
          </p:cNvPr>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a:extLst>
              <a:ext uri="{FF2B5EF4-FFF2-40B4-BE49-F238E27FC236}">
                <a16:creationId xmlns:a16="http://schemas.microsoft.com/office/drawing/2014/main" id="{D8BFEF3F-E3F2-5A4A-A89C-DA2E352C16B6}"/>
              </a:ext>
            </a:extLst>
          </p:cNvPr>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fld id="{0DEEF683-571A-454F-B14B-8B02383368E1}" type="slidenum">
              <a:rPr lang="en-US" altLang="en-US"/>
              <a:pPr/>
              <a:t>‹#›</a:t>
            </a:fld>
            <a:endParaRPr lang="en-US" altLang="en-US"/>
          </a:p>
        </p:txBody>
      </p:sp>
      <p:pic>
        <p:nvPicPr>
          <p:cNvPr id="117767" name="Picture 7" descr="EXPHORSA">
            <a:extLst>
              <a:ext uri="{FF2B5EF4-FFF2-40B4-BE49-F238E27FC236}">
                <a16:creationId xmlns:a16="http://schemas.microsoft.com/office/drawing/2014/main" id="{4F1E93EB-A81F-F148-B954-9ADD88A589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8" name="Rectangle 8">
            <a:extLst>
              <a:ext uri="{FF2B5EF4-FFF2-40B4-BE49-F238E27FC236}">
                <a16:creationId xmlns:a16="http://schemas.microsoft.com/office/drawing/2014/main" id="{CCC1DE3A-CA7B-024B-8C1D-1CECC03799E7}"/>
              </a:ext>
            </a:extLst>
          </p:cNvPr>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39" r:id="rId1"/>
    <p:sldLayoutId id="2147485425" r:id="rId2"/>
    <p:sldLayoutId id="2147485426" r:id="rId3"/>
    <p:sldLayoutId id="2147485427" r:id="rId4"/>
    <p:sldLayoutId id="2147485428" r:id="rId5"/>
    <p:sldLayoutId id="2147485429" r:id="rId6"/>
    <p:sldLayoutId id="2147485430" r:id="rId7"/>
    <p:sldLayoutId id="2147485431" r:id="rId8"/>
    <p:sldLayoutId id="2147485432" r:id="rId9"/>
    <p:sldLayoutId id="2147485433" r:id="rId10"/>
    <p:sldLayoutId id="2147485434"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pitchFamily="2" charset="2"/>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a:pPr>
                <a:defRPr/>
              </a:pPr>
              <a:t>‹#›</a:t>
            </a:fld>
            <a:endParaRPr lang="en-US"/>
          </a:p>
        </p:txBody>
      </p:sp>
    </p:spTree>
    <p:extLst>
      <p:ext uri="{BB962C8B-B14F-4D97-AF65-F5344CB8AC3E}">
        <p14:creationId xmlns:p14="http://schemas.microsoft.com/office/powerpoint/2010/main" val="3096219185"/>
      </p:ext>
    </p:extLst>
  </p:cSld>
  <p:clrMap bg1="lt1" tx1="dk1" bg2="lt2" tx2="dk2" accent1="accent1" accent2="accent2" accent3="accent3" accent4="accent4" accent5="accent5" accent6="accent6" hlink="hlink" folHlink="folHlink"/>
  <p:sldLayoutIdLst>
    <p:sldLayoutId id="2147485441" r:id="rId1"/>
    <p:sldLayoutId id="2147485442" r:id="rId2"/>
    <p:sldLayoutId id="2147485443" r:id="rId3"/>
    <p:sldLayoutId id="2147485444" r:id="rId4"/>
    <p:sldLayoutId id="2147485445" r:id="rId5"/>
    <p:sldLayoutId id="2147485446" r:id="rId6"/>
    <p:sldLayoutId id="2147485447" r:id="rId7"/>
    <p:sldLayoutId id="2147485448" r:id="rId8"/>
    <p:sldLayoutId id="2147485449" r:id="rId9"/>
    <p:sldLayoutId id="2147485450" r:id="rId10"/>
    <p:sldLayoutId id="2147485451"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B1113CE-B3AD-FA4A-B03E-A6F9E043D2E5}"/>
              </a:ext>
            </a:extLst>
          </p:cNvPr>
          <p:cNvSpPr>
            <a:spLocks noGrp="1" noChangeArrowheads="1"/>
          </p:cNvSpPr>
          <p:nvPr>
            <p:ph type="title"/>
          </p:nvPr>
        </p:nvSpPr>
        <p:spPr bwMode="auto">
          <a:xfrm>
            <a:off x="685800" y="3810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617475" name="Rectangle 3">
            <a:extLst>
              <a:ext uri="{FF2B5EF4-FFF2-40B4-BE49-F238E27FC236}">
                <a16:creationId xmlns:a16="http://schemas.microsoft.com/office/drawing/2014/main" id="{6B27267A-8428-8345-8CFB-758033342B70}"/>
              </a:ext>
            </a:extLst>
          </p:cNvPr>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eaLnBrk="1" hangingPunct="1">
              <a:spcBef>
                <a:spcPct val="50000"/>
              </a:spcBef>
              <a:defRPr sz="1200" b="1">
                <a:latin typeface="Arial" charset="0"/>
                <a:ea typeface="ＭＳ Ｐゴシック" charset="-128"/>
                <a:cs typeface="ＭＳ Ｐゴシック" charset="-128"/>
              </a:defRPr>
            </a:lvl1pPr>
          </a:lstStyle>
          <a:p>
            <a:pPr>
              <a:defRPr/>
            </a:pPr>
            <a:endParaRPr lang="en-US"/>
          </a:p>
        </p:txBody>
      </p:sp>
      <p:sp>
        <p:nvSpPr>
          <p:cNvPr id="617476" name="Rectangle 4">
            <a:extLst>
              <a:ext uri="{FF2B5EF4-FFF2-40B4-BE49-F238E27FC236}">
                <a16:creationId xmlns:a16="http://schemas.microsoft.com/office/drawing/2014/main" id="{CA0D6B62-6908-754D-93FC-66F016ACBF80}"/>
              </a:ext>
            </a:extLst>
          </p:cNvPr>
          <p:cNvSpPr>
            <a:spLocks noGrp="1" noChangeArrowheads="1"/>
          </p:cNvSpPr>
          <p:nvPr>
            <p:ph type="ftr" sz="quarter" idx="3"/>
          </p:nvPr>
        </p:nvSpPr>
        <p:spPr bwMode="auto">
          <a:xfrm>
            <a:off x="2743200" y="6324600"/>
            <a:ext cx="3429000" cy="457200"/>
          </a:xfrm>
          <a:prstGeom prst="rect">
            <a:avLst/>
          </a:prstGeom>
          <a:noFill/>
          <a:ln>
            <a:noFill/>
          </a:ln>
          <a:effectLst>
            <a:outerShdw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lvl1pPr>
          </a:lstStyle>
          <a:p>
            <a:endParaRPr lang="en-US" altLang="en-US"/>
          </a:p>
        </p:txBody>
      </p:sp>
      <p:sp>
        <p:nvSpPr>
          <p:cNvPr id="617477" name="Rectangle 5">
            <a:extLst>
              <a:ext uri="{FF2B5EF4-FFF2-40B4-BE49-F238E27FC236}">
                <a16:creationId xmlns:a16="http://schemas.microsoft.com/office/drawing/2014/main" id="{82FBF454-0CFF-9145-9270-2A1EE773CAFA}"/>
              </a:ext>
            </a:extLst>
          </p:cNvPr>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lvl1pPr>
          </a:lstStyle>
          <a:p>
            <a:fld id="{AC9CF66D-D999-C846-A117-33E7636CAC8C}" type="slidenum">
              <a:rPr lang="en-US" altLang="en-US"/>
              <a:pPr/>
              <a:t>‹#›</a:t>
            </a:fld>
            <a:endParaRPr lang="en-US" altLang="en-US"/>
          </a:p>
        </p:txBody>
      </p:sp>
      <p:sp>
        <p:nvSpPr>
          <p:cNvPr id="2054" name="Rectangle 6">
            <a:extLst>
              <a:ext uri="{FF2B5EF4-FFF2-40B4-BE49-F238E27FC236}">
                <a16:creationId xmlns:a16="http://schemas.microsoft.com/office/drawing/2014/main" id="{CDC26CF7-5EE5-E849-A73D-04D822FB67FD}"/>
              </a:ext>
            </a:extLst>
          </p:cNvPr>
          <p:cNvSpPr>
            <a:spLocks noGrp="1" noChangeArrowheads="1"/>
          </p:cNvSpPr>
          <p:nvPr>
            <p:ph type="body" idx="1"/>
          </p:nvPr>
        </p:nvSpPr>
        <p:spPr bwMode="auto">
          <a:xfrm>
            <a:off x="762000" y="1828800"/>
            <a:ext cx="762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35" r:id="rId1"/>
    <p:sldLayoutId id="2147485317" r:id="rId2"/>
    <p:sldLayoutId id="2147485318" r:id="rId3"/>
    <p:sldLayoutId id="2147485319" r:id="rId4"/>
    <p:sldLayoutId id="2147485320" r:id="rId5"/>
    <p:sldLayoutId id="2147485321" r:id="rId6"/>
    <p:sldLayoutId id="2147485322" r:id="rId7"/>
    <p:sldLayoutId id="2147485323" r:id="rId8"/>
    <p:sldLayoutId id="2147485324" r:id="rId9"/>
    <p:sldLayoutId id="2147485325" r:id="rId10"/>
    <p:sldLayoutId id="2147485326" r:id="rId11"/>
  </p:sldLayoutIdLst>
  <p:hf sldNum="0" hdr="0"/>
  <p:txStyles>
    <p:titleStyle>
      <a:lvl1pPr algn="l" rtl="0" eaLnBrk="0" fontAlgn="base" hangingPunct="0">
        <a:lnSpc>
          <a:spcPct val="90000"/>
        </a:lnSpc>
        <a:spcBef>
          <a:spcPct val="2000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2pPr>
      <a:lvl3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3pPr>
      <a:lvl4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4pPr>
      <a:lvl5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5pPr>
      <a:lvl6pPr marL="457200" algn="l" rtl="0" fontAlgn="base">
        <a:lnSpc>
          <a:spcPct val="90000"/>
        </a:lnSpc>
        <a:spcBef>
          <a:spcPct val="20000"/>
        </a:spcBef>
        <a:spcAft>
          <a:spcPct val="0"/>
        </a:spcAft>
        <a:defRPr sz="4400" b="1">
          <a:solidFill>
            <a:schemeClr val="tx2"/>
          </a:solidFill>
          <a:latin typeface="Times New Roman" pitchFamily="-111" charset="0"/>
        </a:defRPr>
      </a:lvl6pPr>
      <a:lvl7pPr marL="914400" algn="l" rtl="0" fontAlgn="base">
        <a:lnSpc>
          <a:spcPct val="90000"/>
        </a:lnSpc>
        <a:spcBef>
          <a:spcPct val="20000"/>
        </a:spcBef>
        <a:spcAft>
          <a:spcPct val="0"/>
        </a:spcAft>
        <a:defRPr sz="4400" b="1">
          <a:solidFill>
            <a:schemeClr val="tx2"/>
          </a:solidFill>
          <a:latin typeface="Times New Roman" pitchFamily="-111" charset="0"/>
        </a:defRPr>
      </a:lvl7pPr>
      <a:lvl8pPr marL="1371600" algn="l" rtl="0" fontAlgn="base">
        <a:lnSpc>
          <a:spcPct val="90000"/>
        </a:lnSpc>
        <a:spcBef>
          <a:spcPct val="20000"/>
        </a:spcBef>
        <a:spcAft>
          <a:spcPct val="0"/>
        </a:spcAft>
        <a:defRPr sz="4400" b="1">
          <a:solidFill>
            <a:schemeClr val="tx2"/>
          </a:solidFill>
          <a:latin typeface="Times New Roman" pitchFamily="-111" charset="0"/>
        </a:defRPr>
      </a:lvl8pPr>
      <a:lvl9pPr marL="1828800" algn="l" rtl="0" fontAlgn="base">
        <a:lnSpc>
          <a:spcPct val="90000"/>
        </a:lnSpc>
        <a:spcBef>
          <a:spcPct val="20000"/>
        </a:spcBef>
        <a:spcAft>
          <a:spcPct val="0"/>
        </a:spcAft>
        <a:defRPr sz="4400" b="1">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pitchFamily="2" charset="2"/>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lnSpc>
          <a:spcPct val="90000"/>
        </a:lnSpc>
        <a:spcBef>
          <a:spcPct val="20000"/>
        </a:spcBef>
        <a:spcAft>
          <a:spcPct val="0"/>
        </a:spcAft>
        <a:buClr>
          <a:schemeClr val="tx1"/>
        </a:buClr>
        <a:buSzPct val="80000"/>
        <a:buFont typeface="Wingdings" pitchFamily="2" charset="2"/>
        <a:buChar char="l"/>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lnSpc>
          <a:spcPct val="90000"/>
        </a:lnSpc>
        <a:spcBef>
          <a:spcPct val="20000"/>
        </a:spcBef>
        <a:spcAft>
          <a:spcPct val="0"/>
        </a:spcAft>
        <a:buClr>
          <a:schemeClr val="tx1"/>
        </a:buClr>
        <a:buSzPct val="80000"/>
        <a:buFont typeface="Wingdings" pitchFamily="2" charset="2"/>
        <a:buChar char="l"/>
        <a:defRPr sz="2000">
          <a:solidFill>
            <a:schemeClr val="tx1"/>
          </a:solidFill>
          <a:latin typeface="+mn-lt"/>
          <a:ea typeface="ＭＳ Ｐゴシック" pitchFamily="-111" charset="-128"/>
          <a:cs typeface="ＭＳ Ｐゴシック" charset="-128"/>
        </a:defRPr>
      </a:lvl5pPr>
      <a:lvl6pPr marL="25146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73AE106-5913-9E48-9880-7359CE460BD1}"/>
              </a:ext>
            </a:extLst>
          </p:cNvPr>
          <p:cNvSpPr>
            <a:spLocks noGrp="1" noChangeArrowheads="1"/>
          </p:cNvSpPr>
          <p:nvPr>
            <p:ph type="title"/>
          </p:nvPr>
        </p:nvSpPr>
        <p:spPr bwMode="auto">
          <a:xfrm>
            <a:off x="2286000" y="457200"/>
            <a:ext cx="6172200" cy="12954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40ECF68F-729B-924F-9991-CA7AE78EB3A5}"/>
              </a:ext>
            </a:extLst>
          </p:cNvPr>
          <p:cNvSpPr>
            <a:spLocks noGrp="1" noChangeArrowheads="1"/>
          </p:cNvSpPr>
          <p:nvPr>
            <p:ph type="body" idx="1"/>
          </p:nvPr>
        </p:nvSpPr>
        <p:spPr bwMode="auto">
          <a:xfrm>
            <a:off x="2362200" y="1981200"/>
            <a:ext cx="6096000" cy="41148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3380" name="Rectangle 4">
            <a:extLst>
              <a:ext uri="{FF2B5EF4-FFF2-40B4-BE49-F238E27FC236}">
                <a16:creationId xmlns:a16="http://schemas.microsoft.com/office/drawing/2014/main" id="{21EEB479-F72F-BD46-80EA-B6AEA206A248}"/>
              </a:ext>
            </a:extLst>
          </p:cNvPr>
          <p:cNvSpPr>
            <a:spLocks noGrp="1" noChangeArrowheads="1"/>
          </p:cNvSpPr>
          <p:nvPr>
            <p:ph type="dt" sz="half" idx="2"/>
          </p:nvPr>
        </p:nvSpPr>
        <p:spPr bwMode="auto">
          <a:xfrm>
            <a:off x="685800" y="6248400"/>
            <a:ext cx="1905000" cy="4572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Tahoma" panose="020B0604030504040204" pitchFamily="34" charset="0"/>
              </a:defRPr>
            </a:lvl1pPr>
          </a:lstStyle>
          <a:p>
            <a:endParaRPr lang="en-US" altLang="en-US"/>
          </a:p>
        </p:txBody>
      </p:sp>
      <p:sp>
        <p:nvSpPr>
          <p:cNvPr id="613381" name="Rectangle 5">
            <a:extLst>
              <a:ext uri="{FF2B5EF4-FFF2-40B4-BE49-F238E27FC236}">
                <a16:creationId xmlns:a16="http://schemas.microsoft.com/office/drawing/2014/main" id="{3B222BF8-6139-6C45-AD86-40C92A5D5CBA}"/>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Tahoma" panose="020B0604030504040204" pitchFamily="34" charset="0"/>
              </a:defRPr>
            </a:lvl1pPr>
          </a:lstStyle>
          <a:p>
            <a:endParaRPr lang="en-US" altLang="en-US"/>
          </a:p>
        </p:txBody>
      </p:sp>
      <p:sp>
        <p:nvSpPr>
          <p:cNvPr id="613382" name="Rectangle 6">
            <a:extLst>
              <a:ext uri="{FF2B5EF4-FFF2-40B4-BE49-F238E27FC236}">
                <a16:creationId xmlns:a16="http://schemas.microsoft.com/office/drawing/2014/main" id="{910965B2-779E-4F4D-9953-7CF437414CE2}"/>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Tahoma" panose="020B0604030504040204" pitchFamily="34" charset="0"/>
              </a:defRPr>
            </a:lvl1pPr>
          </a:lstStyle>
          <a:p>
            <a:fld id="{4BFC544B-3D88-6A4A-8862-38D88DDD72F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327" r:id="rId1"/>
    <p:sldLayoutId id="2147485328" r:id="rId2"/>
    <p:sldLayoutId id="2147485329" r:id="rId3"/>
    <p:sldLayoutId id="2147485330" r:id="rId4"/>
    <p:sldLayoutId id="2147485331" r:id="rId5"/>
    <p:sldLayoutId id="2147485332" r:id="rId6"/>
    <p:sldLayoutId id="2147485333" r:id="rId7"/>
    <p:sldLayoutId id="2147485334" r:id="rId8"/>
    <p:sldLayoutId id="2147485335" r:id="rId9"/>
    <p:sldLayoutId id="2147485336" r:id="rId10"/>
    <p:sldLayoutId id="2147485337"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2pPr>
      <a:lvl3pPr algn="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3pPr>
      <a:lvl4pPr algn="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4pPr>
      <a:lvl5pPr algn="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5pPr>
      <a:lvl6pPr marL="457200" algn="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6pPr>
      <a:lvl7pPr marL="914400" algn="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7pPr>
      <a:lvl8pPr marL="1371600" algn="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8pPr>
      <a:lvl9pPr marL="1828800" algn="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Monotype Sorts" pitchFamily="2" charset="2"/>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pitchFamily="2" charset="2"/>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pitchFamily="2" charset="2"/>
        <a:buChar char="F"/>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Monotype Sorts" pitchFamily="2" charset="2"/>
        <a:buChar char="F"/>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Font typeface="Monotype Sorts" pitchFamily="2" charset="2"/>
        <a:buChar char="F"/>
        <a:defRPr sz="2000">
          <a:solidFill>
            <a:schemeClr val="tx1"/>
          </a:solidFill>
          <a:latin typeface="+mn-lt"/>
          <a:ea typeface="Geneva" charset="-128"/>
          <a:cs typeface="Geneva" charset="0"/>
        </a:defRPr>
      </a:lvl5pPr>
      <a:lvl6pPr marL="2514600" indent="-228600" algn="l" rtl="0" fontAlgn="base">
        <a:spcBef>
          <a:spcPct val="20000"/>
        </a:spcBef>
        <a:spcAft>
          <a:spcPct val="0"/>
        </a:spcAft>
        <a:buFont typeface="Monotype Sorts" pitchFamily="-111"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pitchFamily="-111"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pitchFamily="-111"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pitchFamily="-111"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72AE804-57D1-DF45-8E9F-25E0C5E55D8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Rectangle 3">
            <a:extLst>
              <a:ext uri="{FF2B5EF4-FFF2-40B4-BE49-F238E27FC236}">
                <a16:creationId xmlns:a16="http://schemas.microsoft.com/office/drawing/2014/main" id="{C2633BE5-5D80-5440-B91E-C494DA3C448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6A4A9728-D83A-094B-A261-7C61343C4CC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6149" name="Rectangle 5">
            <a:extLst>
              <a:ext uri="{FF2B5EF4-FFF2-40B4-BE49-F238E27FC236}">
                <a16:creationId xmlns:a16="http://schemas.microsoft.com/office/drawing/2014/main" id="{1912DF5D-009F-D74D-A167-77CE4177019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6150" name="Rectangle 6">
            <a:extLst>
              <a:ext uri="{FF2B5EF4-FFF2-40B4-BE49-F238E27FC236}">
                <a16:creationId xmlns:a16="http://schemas.microsoft.com/office/drawing/2014/main" id="{FD150268-8F36-094A-A270-BDC760DD81B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EB1D681-F95A-6747-94EF-E64C2C44B6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38" r:id="rId1"/>
    <p:sldLayoutId id="2147485339" r:id="rId2"/>
    <p:sldLayoutId id="2147485340" r:id="rId3"/>
    <p:sldLayoutId id="2147485341" r:id="rId4"/>
    <p:sldLayoutId id="2147485342" r:id="rId5"/>
    <p:sldLayoutId id="2147485343" r:id="rId6"/>
    <p:sldLayoutId id="2147485344" r:id="rId7"/>
    <p:sldLayoutId id="2147485345" r:id="rId8"/>
    <p:sldLayoutId id="2147485346" r:id="rId9"/>
    <p:sldLayoutId id="2147485347" r:id="rId10"/>
    <p:sldLayoutId id="214748534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7ABAFB95-B8A2-8246-BFB4-35C100282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a:extLst>
              <a:ext uri="{FF2B5EF4-FFF2-40B4-BE49-F238E27FC236}">
                <a16:creationId xmlns:a16="http://schemas.microsoft.com/office/drawing/2014/main" id="{5156D4F3-D23E-8D40-96B6-8F8C2DA603D8}"/>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8916" name="Rectangle 4">
            <a:extLst>
              <a:ext uri="{FF2B5EF4-FFF2-40B4-BE49-F238E27FC236}">
                <a16:creationId xmlns:a16="http://schemas.microsoft.com/office/drawing/2014/main" id="{4DDC10ED-A164-0E4E-8CB1-D239F8DB39A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03173" name="Rectangle 5">
            <a:extLst>
              <a:ext uri="{FF2B5EF4-FFF2-40B4-BE49-F238E27FC236}">
                <a16:creationId xmlns:a16="http://schemas.microsoft.com/office/drawing/2014/main" id="{BF2BE89E-B686-D743-9E3F-E397A68AC788}"/>
              </a:ext>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a:extLst>
              <a:ext uri="{FF2B5EF4-FFF2-40B4-BE49-F238E27FC236}">
                <a16:creationId xmlns:a16="http://schemas.microsoft.com/office/drawing/2014/main" id="{97F3F385-3FD1-9B4E-9EE4-5F49E5E3D470}"/>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a:extLst>
              <a:ext uri="{FF2B5EF4-FFF2-40B4-BE49-F238E27FC236}">
                <a16:creationId xmlns:a16="http://schemas.microsoft.com/office/drawing/2014/main" id="{52516F1B-AAF2-5B4F-BA8D-5BD33D71661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pitchFamily="2" charset="0"/>
              </a:defRPr>
            </a:lvl1pPr>
          </a:lstStyle>
          <a:p>
            <a:fld id="{28049C2F-C6C9-BA44-AE69-DBF6754BE4C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349"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D12E012-FE4A-9D42-BED5-559030E3CDA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0963" name="Rectangle 3">
            <a:extLst>
              <a:ext uri="{FF2B5EF4-FFF2-40B4-BE49-F238E27FC236}">
                <a16:creationId xmlns:a16="http://schemas.microsoft.com/office/drawing/2014/main" id="{C734F4A5-485C-4649-AAD8-ACEAB6BE905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44" name="Rectangle 4">
            <a:extLst>
              <a:ext uri="{FF2B5EF4-FFF2-40B4-BE49-F238E27FC236}">
                <a16:creationId xmlns:a16="http://schemas.microsoft.com/office/drawing/2014/main" id="{4EAF891D-6D1A-5749-9703-FA98E513DBAA}"/>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mn-cs"/>
              </a:defRPr>
            </a:lvl1pPr>
          </a:lstStyle>
          <a:p>
            <a:pPr>
              <a:defRPr/>
            </a:pPr>
            <a:endParaRPr lang="en-GB"/>
          </a:p>
        </p:txBody>
      </p:sp>
      <p:sp>
        <p:nvSpPr>
          <p:cNvPr id="10245" name="Rectangle 5">
            <a:extLst>
              <a:ext uri="{FF2B5EF4-FFF2-40B4-BE49-F238E27FC236}">
                <a16:creationId xmlns:a16="http://schemas.microsoft.com/office/drawing/2014/main" id="{E353F7F6-D60E-E340-8AC8-AE7324107CF6}"/>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mn-cs"/>
              </a:defRPr>
            </a:lvl1pPr>
          </a:lstStyle>
          <a:p>
            <a:pPr>
              <a:defRPr/>
            </a:pPr>
            <a:endParaRPr lang="en-GB"/>
          </a:p>
        </p:txBody>
      </p:sp>
      <p:sp>
        <p:nvSpPr>
          <p:cNvPr id="10246" name="Rectangle 6">
            <a:extLst>
              <a:ext uri="{FF2B5EF4-FFF2-40B4-BE49-F238E27FC236}">
                <a16:creationId xmlns:a16="http://schemas.microsoft.com/office/drawing/2014/main" id="{FA392426-B5DA-A046-91D4-9103AC2E5ED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797C8624-FD6A-0C4F-94F3-C83FDBCE682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5350"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010" name="Group 2">
            <a:extLst>
              <a:ext uri="{FF2B5EF4-FFF2-40B4-BE49-F238E27FC236}">
                <a16:creationId xmlns:a16="http://schemas.microsoft.com/office/drawing/2014/main" id="{2EF8F863-85EC-294C-A586-6643746D71FD}"/>
              </a:ext>
            </a:extLst>
          </p:cNvPr>
          <p:cNvGrpSpPr>
            <a:grpSpLocks/>
          </p:cNvGrpSpPr>
          <p:nvPr/>
        </p:nvGrpSpPr>
        <p:grpSpPr bwMode="auto">
          <a:xfrm>
            <a:off x="6350" y="6350"/>
            <a:ext cx="9118600" cy="6832600"/>
            <a:chOff x="4" y="4"/>
            <a:chExt cx="5744" cy="4304"/>
          </a:xfrm>
        </p:grpSpPr>
        <p:sp>
          <p:nvSpPr>
            <p:cNvPr id="43013" name="Rectangle 3">
              <a:extLst>
                <a:ext uri="{FF2B5EF4-FFF2-40B4-BE49-F238E27FC236}">
                  <a16:creationId xmlns:a16="http://schemas.microsoft.com/office/drawing/2014/main" id="{DE850C01-FA80-064D-995D-E92E440AA917}"/>
                </a:ext>
              </a:extLst>
            </p:cNvPr>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nvGrpSpPr>
            <p:cNvPr id="43014" name="Group 4">
              <a:extLst>
                <a:ext uri="{FF2B5EF4-FFF2-40B4-BE49-F238E27FC236}">
                  <a16:creationId xmlns:a16="http://schemas.microsoft.com/office/drawing/2014/main" id="{E94812B1-1C7F-3244-962C-E3BB04DF69E5}"/>
                </a:ext>
              </a:extLst>
            </p:cNvPr>
            <p:cNvGrpSpPr>
              <a:grpSpLocks/>
            </p:cNvGrpSpPr>
            <p:nvPr/>
          </p:nvGrpSpPr>
          <p:grpSpPr bwMode="auto">
            <a:xfrm>
              <a:off x="288" y="225"/>
              <a:ext cx="5185" cy="3895"/>
              <a:chOff x="288" y="225"/>
              <a:chExt cx="5185" cy="3895"/>
            </a:xfrm>
          </p:grpSpPr>
          <p:sp>
            <p:nvSpPr>
              <p:cNvPr id="43015" name="Freeform 5">
                <a:extLst>
                  <a:ext uri="{FF2B5EF4-FFF2-40B4-BE49-F238E27FC236}">
                    <a16:creationId xmlns:a16="http://schemas.microsoft.com/office/drawing/2014/main" id="{8B31BF8D-5920-3C45-8B25-3BE79A005D14}"/>
                  </a:ext>
                </a:extLst>
              </p:cNvPr>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43016" name="Group 6">
                <a:extLst>
                  <a:ext uri="{FF2B5EF4-FFF2-40B4-BE49-F238E27FC236}">
                    <a16:creationId xmlns:a16="http://schemas.microsoft.com/office/drawing/2014/main" id="{3D5FA438-76BA-D846-BD50-944A9EA98D2B}"/>
                  </a:ext>
                </a:extLst>
              </p:cNvPr>
              <p:cNvGrpSpPr>
                <a:grpSpLocks/>
              </p:cNvGrpSpPr>
              <p:nvPr/>
            </p:nvGrpSpPr>
            <p:grpSpPr bwMode="auto">
              <a:xfrm>
                <a:off x="288" y="231"/>
                <a:ext cx="86" cy="3889"/>
                <a:chOff x="288" y="231"/>
                <a:chExt cx="86" cy="3889"/>
              </a:xfrm>
            </p:grpSpPr>
            <p:sp>
              <p:nvSpPr>
                <p:cNvPr id="43022" name="Freeform 7">
                  <a:extLst>
                    <a:ext uri="{FF2B5EF4-FFF2-40B4-BE49-F238E27FC236}">
                      <a16:creationId xmlns:a16="http://schemas.microsoft.com/office/drawing/2014/main" id="{A2670E93-E877-4040-A5DB-9753AA9C279E}"/>
                    </a:ext>
                  </a:extLst>
                </p:cNvPr>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3023" name="Freeform 8">
                  <a:extLst>
                    <a:ext uri="{FF2B5EF4-FFF2-40B4-BE49-F238E27FC236}">
                      <a16:creationId xmlns:a16="http://schemas.microsoft.com/office/drawing/2014/main" id="{048D39CE-6058-E143-B3F6-E27EAEB64123}"/>
                    </a:ext>
                  </a:extLst>
                </p:cNvPr>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43017" name="Group 9">
                <a:extLst>
                  <a:ext uri="{FF2B5EF4-FFF2-40B4-BE49-F238E27FC236}">
                    <a16:creationId xmlns:a16="http://schemas.microsoft.com/office/drawing/2014/main" id="{267E3DEE-A95E-544B-B661-6969E4594BD6}"/>
                  </a:ext>
                </a:extLst>
              </p:cNvPr>
              <p:cNvGrpSpPr>
                <a:grpSpLocks/>
              </p:cNvGrpSpPr>
              <p:nvPr/>
            </p:nvGrpSpPr>
            <p:grpSpPr bwMode="auto">
              <a:xfrm>
                <a:off x="5386" y="225"/>
                <a:ext cx="87" cy="3886"/>
                <a:chOff x="5386" y="225"/>
                <a:chExt cx="87" cy="3886"/>
              </a:xfrm>
            </p:grpSpPr>
            <p:sp>
              <p:nvSpPr>
                <p:cNvPr id="43020" name="Freeform 10">
                  <a:extLst>
                    <a:ext uri="{FF2B5EF4-FFF2-40B4-BE49-F238E27FC236}">
                      <a16:creationId xmlns:a16="http://schemas.microsoft.com/office/drawing/2014/main" id="{5B8A178A-FFB6-3F45-BEBE-335D5DF0E1E1}"/>
                    </a:ext>
                  </a:extLst>
                </p:cNvPr>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3021" name="Freeform 11">
                  <a:extLst>
                    <a:ext uri="{FF2B5EF4-FFF2-40B4-BE49-F238E27FC236}">
                      <a16:creationId xmlns:a16="http://schemas.microsoft.com/office/drawing/2014/main" id="{53A5D038-FF15-3A45-8D9D-64F3BA714AF9}"/>
                    </a:ext>
                  </a:extLst>
                </p:cNvPr>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43018" name="Freeform 12">
                <a:extLst>
                  <a:ext uri="{FF2B5EF4-FFF2-40B4-BE49-F238E27FC236}">
                    <a16:creationId xmlns:a16="http://schemas.microsoft.com/office/drawing/2014/main" id="{D491D442-DB52-A14B-9CD2-405459A1EA2A}"/>
                  </a:ext>
                </a:extLst>
              </p:cNvPr>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3019" name="Rectangle 13">
                <a:extLst>
                  <a:ext uri="{FF2B5EF4-FFF2-40B4-BE49-F238E27FC236}">
                    <a16:creationId xmlns:a16="http://schemas.microsoft.com/office/drawing/2014/main" id="{D9C8017D-F68E-9648-9C71-C9E1915A5D0E}"/>
                  </a:ext>
                </a:extLst>
              </p:cNvPr>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grpSp>
      <p:sp>
        <p:nvSpPr>
          <p:cNvPr id="3086" name="Rectangle 14">
            <a:extLst>
              <a:ext uri="{FF2B5EF4-FFF2-40B4-BE49-F238E27FC236}">
                <a16:creationId xmlns:a16="http://schemas.microsoft.com/office/drawing/2014/main" id="{4C229EA4-AD1C-3E43-AC38-F6DA448B3FE8}"/>
              </a:ext>
            </a:extLst>
          </p:cNvPr>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3087" name="Rectangle 15">
            <a:extLst>
              <a:ext uri="{FF2B5EF4-FFF2-40B4-BE49-F238E27FC236}">
                <a16:creationId xmlns:a16="http://schemas.microsoft.com/office/drawing/2014/main" id="{A5F3889B-3669-F74B-8413-A36C26E25645}"/>
              </a:ext>
            </a:extLst>
          </p:cNvPr>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351" r:id="rId1"/>
    <p:sldLayoutId id="2147485352" r:id="rId2"/>
    <p:sldLayoutId id="2147485353" r:id="rId3"/>
    <p:sldLayoutId id="2147485354" r:id="rId4"/>
    <p:sldLayoutId id="2147485355" r:id="rId5"/>
    <p:sldLayoutId id="2147485356" r:id="rId6"/>
    <p:sldLayoutId id="2147485357" r:id="rId7"/>
    <p:sldLayoutId id="2147485358" r:id="rId8"/>
    <p:sldLayoutId id="2147485359" r:id="rId9"/>
    <p:sldLayoutId id="2147485360" r:id="rId10"/>
    <p:sldLayoutId id="214748536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B043EA1-5923-FE4D-8E53-23F7D9CE4746}"/>
              </a:ext>
            </a:extLst>
          </p:cNvPr>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a:extLst>
              <a:ext uri="{FF2B5EF4-FFF2-40B4-BE49-F238E27FC236}">
                <a16:creationId xmlns:a16="http://schemas.microsoft.com/office/drawing/2014/main" id="{E1D1DF07-1C35-EC40-9518-3C8DF6107CA4}"/>
              </a:ext>
            </a:extLst>
          </p:cNvPr>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a:extLst>
              <a:ext uri="{FF2B5EF4-FFF2-40B4-BE49-F238E27FC236}">
                <a16:creationId xmlns:a16="http://schemas.microsoft.com/office/drawing/2014/main" id="{977B0EE7-EEAC-0B44-9244-A65DCB12633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latin typeface="Arial" charset="0"/>
                <a:ea typeface="ＭＳ Ｐゴシック" pitchFamily="24" charset="-128"/>
                <a:cs typeface="ＭＳ Ｐゴシック" pitchFamily="24" charset="-128"/>
              </a:defRPr>
            </a:lvl1pPr>
          </a:lstStyle>
          <a:p>
            <a:pPr>
              <a:defRPr/>
            </a:pPr>
            <a:endParaRPr lang="en-US"/>
          </a:p>
        </p:txBody>
      </p:sp>
      <p:sp>
        <p:nvSpPr>
          <p:cNvPr id="60421" name="Rectangle 5">
            <a:extLst>
              <a:ext uri="{FF2B5EF4-FFF2-40B4-BE49-F238E27FC236}">
                <a16:creationId xmlns:a16="http://schemas.microsoft.com/office/drawing/2014/main" id="{9DD40619-4810-B643-9C48-DEC529202E8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latin typeface="Arial" charset="0"/>
                <a:ea typeface="ＭＳ Ｐゴシック" pitchFamily="24" charset="-128"/>
                <a:cs typeface="ＭＳ Ｐゴシック" pitchFamily="24" charset="-128"/>
              </a:defRPr>
            </a:lvl1pPr>
          </a:lstStyle>
          <a:p>
            <a:pPr>
              <a:defRPr/>
            </a:pPr>
            <a:endParaRPr lang="en-US"/>
          </a:p>
        </p:txBody>
      </p:sp>
      <p:sp>
        <p:nvSpPr>
          <p:cNvPr id="60422" name="Rectangle 6">
            <a:extLst>
              <a:ext uri="{FF2B5EF4-FFF2-40B4-BE49-F238E27FC236}">
                <a16:creationId xmlns:a16="http://schemas.microsoft.com/office/drawing/2014/main" id="{C27B9EAC-BAA1-344A-B8B8-1C5FF9E03F1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defRPr>
            </a:lvl1pPr>
          </a:lstStyle>
          <a:p>
            <a:fld id="{05660C24-7037-E44C-AD93-F380439EBC2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362" r:id="rId1"/>
    <p:sldLayoutId id="2147485363" r:id="rId2"/>
    <p:sldLayoutId id="2147485364" r:id="rId3"/>
    <p:sldLayoutId id="2147485365" r:id="rId4"/>
    <p:sldLayoutId id="2147485366" r:id="rId5"/>
    <p:sldLayoutId id="2147485367" r:id="rId6"/>
    <p:sldLayoutId id="2147485368" r:id="rId7"/>
    <p:sldLayoutId id="2147485369" r:id="rId8"/>
    <p:sldLayoutId id="2147485370" r:id="rId9"/>
    <p:sldLayoutId id="2147485371" r:id="rId10"/>
    <p:sldLayoutId id="214748537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4E61D56-14BF-F540-8AD4-AA39BD3E2EE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6323" name="Rectangle 3">
            <a:extLst>
              <a:ext uri="{FF2B5EF4-FFF2-40B4-BE49-F238E27FC236}">
                <a16:creationId xmlns:a16="http://schemas.microsoft.com/office/drawing/2014/main" id="{B0FB6BF1-2A51-8A46-9ACA-24FA23B7896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7A3B5B52-2A16-E24F-AF24-80BD64AA0B0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a:extLst>
              <a:ext uri="{FF2B5EF4-FFF2-40B4-BE49-F238E27FC236}">
                <a16:creationId xmlns:a16="http://schemas.microsoft.com/office/drawing/2014/main" id="{05AC2057-F43D-A04B-9948-3BA6219219D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a:extLst>
              <a:ext uri="{FF2B5EF4-FFF2-40B4-BE49-F238E27FC236}">
                <a16:creationId xmlns:a16="http://schemas.microsoft.com/office/drawing/2014/main" id="{61D10AB6-505A-784D-AE60-BEAB6D4B85C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B2C74B2B-D463-2642-BA9A-0DB42882252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73" r:id="rId1"/>
    <p:sldLayoutId id="2147485374" r:id="rId2"/>
    <p:sldLayoutId id="2147485375" r:id="rId3"/>
    <p:sldLayoutId id="2147485376" r:id="rId4"/>
    <p:sldLayoutId id="2147485377" r:id="rId5"/>
    <p:sldLayoutId id="2147485378" r:id="rId6"/>
    <p:sldLayoutId id="2147485379" r:id="rId7"/>
    <p:sldLayoutId id="2147485380" r:id="rId8"/>
    <p:sldLayoutId id="2147485381" r:id="rId9"/>
    <p:sldLayoutId id="2147485382" r:id="rId10"/>
    <p:sldLayoutId id="214748538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0.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6.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30.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35.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3" descr="man_made_bridge.jpg">
            <a:extLst>
              <a:ext uri="{FF2B5EF4-FFF2-40B4-BE49-F238E27FC236}">
                <a16:creationId xmlns:a16="http://schemas.microsoft.com/office/drawing/2014/main" id="{0D508572-A32C-EF4F-B150-0776574A76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26" name="Rectangle 2">
            <a:extLst>
              <a:ext uri="{FF2B5EF4-FFF2-40B4-BE49-F238E27FC236}">
                <a16:creationId xmlns:a16="http://schemas.microsoft.com/office/drawing/2014/main" id="{4D785857-5F54-5642-8F07-5AD5DCDDFFA0}"/>
              </a:ext>
            </a:extLst>
          </p:cNvPr>
          <p:cNvSpPr>
            <a:spLocks noGrp="1" noChangeArrowheads="1"/>
          </p:cNvSpPr>
          <p:nvPr>
            <p:ph type="ctrTitle"/>
          </p:nvPr>
        </p:nvSpPr>
        <p:spPr>
          <a:xfrm>
            <a:off x="2971800" y="76200"/>
            <a:ext cx="6096000" cy="2438400"/>
          </a:xfrm>
          <a:ln>
            <a:miter lim="800000"/>
            <a:headEnd/>
            <a:tailEnd/>
          </a:ln>
          <a:effectLst>
            <a:outerShdw blurRad="25400" dist="253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6000" b="1" dirty="0" err="1">
                <a:effectLst>
                  <a:glow rad="177800">
                    <a:schemeClr val="bg1">
                      <a:alpha val="75000"/>
                    </a:schemeClr>
                  </a:glow>
                </a:effectLst>
              </a:rPr>
              <a:t>Cây</a:t>
            </a:r>
            <a:r>
              <a:rPr lang="en-US" sz="6000" b="1" dirty="0">
                <a:effectLst>
                  <a:glow rad="177800">
                    <a:schemeClr val="bg1">
                      <a:alpha val="75000"/>
                    </a:schemeClr>
                  </a:glow>
                </a:effectLst>
              </a:rPr>
              <a:t> </a:t>
            </a:r>
            <a:r>
              <a:rPr lang="en-US" sz="6000" b="1" dirty="0" err="1">
                <a:effectLst>
                  <a:glow rad="177800">
                    <a:schemeClr val="bg1">
                      <a:alpha val="75000"/>
                    </a:schemeClr>
                  </a:glow>
                </a:effectLst>
              </a:rPr>
              <a:t>Cầu</a:t>
            </a:r>
            <a:r>
              <a:rPr lang="en-US" sz="6000" b="1" dirty="0">
                <a:effectLst>
                  <a:glow rad="177800">
                    <a:schemeClr val="bg1">
                      <a:alpha val="75000"/>
                    </a:schemeClr>
                  </a:glow>
                </a:effectLst>
              </a:rPr>
              <a:t> </a:t>
            </a:r>
            <a:br>
              <a:rPr lang="en-US" sz="6000" b="1" dirty="0">
                <a:effectLst>
                  <a:glow rad="177800">
                    <a:schemeClr val="bg1">
                      <a:alpha val="75000"/>
                    </a:schemeClr>
                  </a:glow>
                </a:effectLst>
              </a:rPr>
            </a:br>
            <a:r>
              <a:rPr lang="en-US" sz="6000" b="1" dirty="0" err="1">
                <a:effectLst>
                  <a:glow rad="177800">
                    <a:schemeClr val="bg1">
                      <a:alpha val="75000"/>
                    </a:schemeClr>
                  </a:glow>
                </a:effectLst>
              </a:rPr>
              <a:t>Mục</a:t>
            </a:r>
            <a:r>
              <a:rPr lang="en-US" sz="6000" b="1" dirty="0">
                <a:effectLst>
                  <a:glow rad="177800">
                    <a:schemeClr val="bg1">
                      <a:alpha val="75000"/>
                    </a:schemeClr>
                  </a:glow>
                </a:effectLst>
              </a:rPr>
              <a:t> </a:t>
            </a:r>
            <a:r>
              <a:rPr lang="en-US" sz="6000" b="1" dirty="0" err="1">
                <a:effectLst>
                  <a:glow rad="177800">
                    <a:schemeClr val="bg1">
                      <a:alpha val="75000"/>
                    </a:schemeClr>
                  </a:glow>
                </a:effectLst>
              </a:rPr>
              <a:t>Đích</a:t>
            </a:r>
            <a:r>
              <a:rPr lang="en-US" sz="6000" b="1" dirty="0">
                <a:effectLst>
                  <a:glow rad="177800">
                    <a:schemeClr val="bg1">
                      <a:alpha val="75000"/>
                    </a:schemeClr>
                  </a:glow>
                </a:effectLst>
              </a:rPr>
              <a:t> </a:t>
            </a:r>
            <a:br>
              <a:rPr lang="en-US" sz="6000" b="1" dirty="0">
                <a:effectLst>
                  <a:glow rad="177800">
                    <a:schemeClr val="bg1">
                      <a:alpha val="75000"/>
                    </a:schemeClr>
                  </a:glow>
                </a:effectLst>
              </a:rPr>
            </a:br>
            <a:r>
              <a:rPr lang="en-US" sz="6000" b="1" dirty="0" err="1">
                <a:effectLst>
                  <a:glow rad="177800">
                    <a:schemeClr val="bg1">
                      <a:alpha val="75000"/>
                    </a:schemeClr>
                  </a:glow>
                </a:effectLst>
              </a:rPr>
              <a:t>Với</a:t>
            </a:r>
            <a:r>
              <a:rPr lang="en-US" sz="6000" b="1" dirty="0">
                <a:effectLst>
                  <a:glow rad="177800">
                    <a:schemeClr val="bg1">
                      <a:alpha val="75000"/>
                    </a:schemeClr>
                  </a:glow>
                </a:effectLst>
              </a:rPr>
              <a:t> Ý </a:t>
            </a:r>
            <a:r>
              <a:rPr lang="en-US" sz="6000" b="1" dirty="0" err="1">
                <a:effectLst>
                  <a:glow rad="177800">
                    <a:schemeClr val="bg1">
                      <a:alpha val="75000"/>
                    </a:schemeClr>
                  </a:glow>
                </a:effectLst>
              </a:rPr>
              <a:t>Chính</a:t>
            </a:r>
            <a:endParaRPr lang="en-US" dirty="0">
              <a:effectLst>
                <a:glow rad="177800">
                  <a:schemeClr val="bg1">
                    <a:alpha val="75000"/>
                  </a:schemeClr>
                </a:glow>
              </a:effectLst>
            </a:endParaRPr>
          </a:p>
        </p:txBody>
      </p:sp>
      <p:sp>
        <p:nvSpPr>
          <p:cNvPr id="131076" name="Rectangle 6">
            <a:extLst>
              <a:ext uri="{FF2B5EF4-FFF2-40B4-BE49-F238E27FC236}">
                <a16:creationId xmlns:a16="http://schemas.microsoft.com/office/drawing/2014/main" id="{B3332E33-C373-E64F-94FB-E1D961939254}"/>
              </a:ext>
            </a:extLst>
          </p:cNvPr>
          <p:cNvSpPr>
            <a:spLocks noChangeArrowheads="1"/>
          </p:cNvSpPr>
          <p:nvPr/>
        </p:nvSpPr>
        <p:spPr bwMode="auto">
          <a:xfrm>
            <a:off x="0" y="6096000"/>
            <a:ext cx="4114800" cy="76200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 name="Rectangle 6">
            <a:extLst>
              <a:ext uri="{FF2B5EF4-FFF2-40B4-BE49-F238E27FC236}">
                <a16:creationId xmlns:a16="http://schemas.microsoft.com/office/drawing/2014/main" id="{A5D10831-E0E7-E847-B43B-2D774DB95651}"/>
              </a:ext>
            </a:extLst>
          </p:cNvPr>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DSS">
            <a:extLst>
              <a:ext uri="{FF2B5EF4-FFF2-40B4-BE49-F238E27FC236}">
                <a16:creationId xmlns:a16="http://schemas.microsoft.com/office/drawing/2014/main" id="{B8E5F0CE-5BD3-0245-B7A3-B1D8BBBC813F}"/>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a:extLst>
              <a:ext uri="{FF2B5EF4-FFF2-40B4-BE49-F238E27FC236}">
                <a16:creationId xmlns:a16="http://schemas.microsoft.com/office/drawing/2014/main" id="{11B4ED05-31C7-B043-84B5-1721621FF928}"/>
              </a:ext>
            </a:extLst>
          </p:cNvPr>
          <p:cNvSpPr txBox="1">
            <a:spLocks noChangeArrowheads="1"/>
          </p:cNvSpPr>
          <p:nvPr/>
        </p:nvSpPr>
        <p:spPr bwMode="auto">
          <a:xfrm>
            <a:off x="2627313" y="1279525"/>
            <a:ext cx="2782887"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dirty="0" err="1">
                <a:solidFill>
                  <a:schemeClr val="bg1"/>
                </a:solidFill>
              </a:rPr>
              <a:t>Bản</a:t>
            </a:r>
            <a:r>
              <a:rPr lang="en-US" sz="4000" b="1" u="sng" dirty="0">
                <a:solidFill>
                  <a:schemeClr val="bg1"/>
                </a:solidFill>
              </a:rPr>
              <a:t> </a:t>
            </a:r>
            <a:r>
              <a:rPr lang="en-US" sz="4000" b="1" u="sng" dirty="0" err="1">
                <a:solidFill>
                  <a:schemeClr val="bg1"/>
                </a:solidFill>
              </a:rPr>
              <a:t>văn</a:t>
            </a:r>
            <a:endParaRPr lang="en-US" sz="3200" b="1" i="1" u="sng" dirty="0">
              <a:solidFill>
                <a:schemeClr val="bg1"/>
              </a:solidFill>
              <a:latin typeface="Times New Roman" charset="0"/>
            </a:endParaRPr>
          </a:p>
        </p:txBody>
      </p:sp>
      <p:sp>
        <p:nvSpPr>
          <p:cNvPr id="33796" name="Rectangle 4">
            <a:extLst>
              <a:ext uri="{FF2B5EF4-FFF2-40B4-BE49-F238E27FC236}">
                <a16:creationId xmlns:a16="http://schemas.microsoft.com/office/drawing/2014/main" id="{7D8EFF48-2462-F343-9752-80FB41AA474C}"/>
              </a:ext>
            </a:extLst>
          </p:cNvPr>
          <p:cNvSpPr>
            <a:spLocks noGrp="1" noChangeArrowheads="1"/>
          </p:cNvSpPr>
          <p:nvPr>
            <p:ph type="title" idx="4294967295"/>
          </p:nvPr>
        </p:nvSpPr>
        <p:spPr>
          <a:xfrm>
            <a:off x="-304800" y="425450"/>
            <a:ext cx="9448800" cy="685800"/>
          </a:xfrm>
          <a:solidFill>
            <a:schemeClr val="tx2"/>
          </a:solidFill>
          <a:effectLst>
            <a:outerShdw blurRad="63500" dist="35921" dir="2700000" algn="ctr" rotWithShape="0">
              <a:schemeClr val="tx2">
                <a:alpha val="74997"/>
              </a:schemeClr>
            </a:outerShdw>
          </a:effectLst>
        </p:spPr>
        <p:txBody>
          <a:bodyPr/>
          <a:lstStyle/>
          <a:p>
            <a:pPr eaLnBrk="1" hangingPunct="1"/>
            <a:r>
              <a:rPr lang="en-US" altLang="en-US" b="1">
                <a:solidFill>
                  <a:schemeClr val="bg1"/>
                </a:solidFill>
                <a:ea typeface="ＭＳ Ｐゴシック" panose="020B0600070205080204" pitchFamily="34" charset="-128"/>
              </a:rPr>
              <a:t>So sánh Ý Tưởng</a:t>
            </a:r>
            <a:endParaRPr lang="en-US" altLang="en-US">
              <a:ea typeface="ＭＳ Ｐゴシック" panose="020B0600070205080204" pitchFamily="34" charset="-128"/>
            </a:endParaRPr>
          </a:p>
        </p:txBody>
      </p:sp>
      <p:sp>
        <p:nvSpPr>
          <p:cNvPr id="33797" name="Text Box 5">
            <a:extLst>
              <a:ext uri="{FF2B5EF4-FFF2-40B4-BE49-F238E27FC236}">
                <a16:creationId xmlns:a16="http://schemas.microsoft.com/office/drawing/2014/main" id="{C869ADD7-96BC-5147-987E-1A968F7F1E57}"/>
              </a:ext>
            </a:extLst>
          </p:cNvPr>
          <p:cNvSpPr txBox="1">
            <a:spLocks noChangeArrowheads="1"/>
          </p:cNvSpPr>
          <p:nvPr/>
        </p:nvSpPr>
        <p:spPr bwMode="auto">
          <a:xfrm>
            <a:off x="5888038" y="1279525"/>
            <a:ext cx="2571750"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u="sng">
                <a:solidFill>
                  <a:schemeClr val="bg1"/>
                </a:solidFill>
              </a:rPr>
              <a:t>Bài giảng</a:t>
            </a:r>
            <a:endParaRPr lang="en-US" altLang="en-US" sz="3200" b="1" i="1" u="sng">
              <a:solidFill>
                <a:schemeClr val="bg1"/>
              </a:solidFill>
              <a:latin typeface="Times New Roman" panose="02020603050405020304" pitchFamily="18" charset="0"/>
            </a:endParaRPr>
          </a:p>
        </p:txBody>
      </p:sp>
      <p:sp>
        <p:nvSpPr>
          <p:cNvPr id="33798" name="Text Box 6">
            <a:extLst>
              <a:ext uri="{FF2B5EF4-FFF2-40B4-BE49-F238E27FC236}">
                <a16:creationId xmlns:a16="http://schemas.microsoft.com/office/drawing/2014/main" id="{3C68C1DD-8520-B74E-B191-F1755130B5D6}"/>
              </a:ext>
            </a:extLst>
          </p:cNvPr>
          <p:cNvSpPr txBox="1">
            <a:spLocks noChangeArrowheads="1"/>
          </p:cNvSpPr>
          <p:nvPr/>
        </p:nvSpPr>
        <p:spPr bwMode="auto">
          <a:xfrm>
            <a:off x="2971800" y="2270125"/>
            <a:ext cx="24384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Đầu</a:t>
            </a:r>
            <a:r>
              <a:rPr lang="en-US" sz="3600" b="1" dirty="0">
                <a:solidFill>
                  <a:schemeClr val="bg1"/>
                </a:solidFill>
              </a:rPr>
              <a:t> </a:t>
            </a:r>
            <a:r>
              <a:rPr lang="en-US" sz="3600" b="1" dirty="0" err="1">
                <a:solidFill>
                  <a:schemeClr val="bg1"/>
                </a:solidFill>
              </a:rPr>
              <a:t>tiên</a:t>
            </a:r>
            <a:endParaRPr lang="en-US" sz="2800" b="1" i="1" dirty="0">
              <a:solidFill>
                <a:schemeClr val="bg1"/>
              </a:solidFill>
              <a:latin typeface="Times New Roman" charset="0"/>
            </a:endParaRPr>
          </a:p>
        </p:txBody>
      </p:sp>
      <p:sp>
        <p:nvSpPr>
          <p:cNvPr id="33799" name="Text Box 7">
            <a:extLst>
              <a:ext uri="{FF2B5EF4-FFF2-40B4-BE49-F238E27FC236}">
                <a16:creationId xmlns:a16="http://schemas.microsoft.com/office/drawing/2014/main" id="{609EDB19-018F-DB45-8DD7-940163712598}"/>
              </a:ext>
            </a:extLst>
          </p:cNvPr>
          <p:cNvSpPr txBox="1">
            <a:spLocks noChangeArrowheads="1"/>
          </p:cNvSpPr>
          <p:nvPr/>
        </p:nvSpPr>
        <p:spPr bwMode="auto">
          <a:xfrm>
            <a:off x="5888038" y="2270125"/>
            <a:ext cx="23415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Thứ</a:t>
            </a:r>
            <a:r>
              <a:rPr lang="en-US" sz="3600" b="1" dirty="0">
                <a:solidFill>
                  <a:schemeClr val="bg1"/>
                </a:solidFill>
              </a:rPr>
              <a:t> </a:t>
            </a:r>
            <a:r>
              <a:rPr lang="en-US" sz="3600" b="1" dirty="0" err="1">
                <a:solidFill>
                  <a:schemeClr val="bg1"/>
                </a:solidFill>
              </a:rPr>
              <a:t>Hai</a:t>
            </a:r>
            <a:endParaRPr lang="en-US" sz="2800" b="1" i="1" dirty="0">
              <a:solidFill>
                <a:schemeClr val="bg1"/>
              </a:solidFill>
              <a:latin typeface="Times New Roman" charset="0"/>
            </a:endParaRPr>
          </a:p>
        </p:txBody>
      </p:sp>
      <p:sp>
        <p:nvSpPr>
          <p:cNvPr id="33800" name="Text Box 8">
            <a:extLst>
              <a:ext uri="{FF2B5EF4-FFF2-40B4-BE49-F238E27FC236}">
                <a16:creationId xmlns:a16="http://schemas.microsoft.com/office/drawing/2014/main" id="{978CC632-C0BC-AB4A-893E-5F87B3404F0D}"/>
              </a:ext>
            </a:extLst>
          </p:cNvPr>
          <p:cNvSpPr txBox="1">
            <a:spLocks noChangeArrowheads="1"/>
          </p:cNvSpPr>
          <p:nvPr/>
        </p:nvSpPr>
        <p:spPr bwMode="auto">
          <a:xfrm>
            <a:off x="2971800" y="3260725"/>
            <a:ext cx="2916238"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Nghiên</a:t>
            </a:r>
            <a:r>
              <a:rPr lang="en-US" sz="3600" b="1" dirty="0">
                <a:solidFill>
                  <a:schemeClr val="bg1"/>
                </a:solidFill>
              </a:rPr>
              <a:t> </a:t>
            </a:r>
            <a:r>
              <a:rPr lang="en-US" sz="3600" b="1" dirty="0" err="1">
                <a:solidFill>
                  <a:schemeClr val="bg1"/>
                </a:solidFill>
              </a:rPr>
              <a:t>cứu</a:t>
            </a:r>
            <a:endParaRPr lang="en-US" sz="2800" b="1" i="1" dirty="0">
              <a:solidFill>
                <a:schemeClr val="bg1"/>
              </a:solidFill>
              <a:latin typeface="Times New Roman" charset="0"/>
            </a:endParaRPr>
          </a:p>
        </p:txBody>
      </p:sp>
      <p:sp>
        <p:nvSpPr>
          <p:cNvPr id="33801" name="Text Box 9">
            <a:extLst>
              <a:ext uri="{FF2B5EF4-FFF2-40B4-BE49-F238E27FC236}">
                <a16:creationId xmlns:a16="http://schemas.microsoft.com/office/drawing/2014/main" id="{D3C85677-7617-2C4F-B350-69BEA5DE76F3}"/>
              </a:ext>
            </a:extLst>
          </p:cNvPr>
          <p:cNvSpPr txBox="1">
            <a:spLocks noChangeArrowheads="1"/>
          </p:cNvSpPr>
          <p:nvPr/>
        </p:nvSpPr>
        <p:spPr bwMode="auto">
          <a:xfrm>
            <a:off x="5888038" y="3260725"/>
            <a:ext cx="272256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Tòa</a:t>
            </a:r>
            <a:r>
              <a:rPr lang="en-US" sz="3600" b="1" dirty="0">
                <a:solidFill>
                  <a:schemeClr val="bg1"/>
                </a:solidFill>
              </a:rPr>
              <a:t> </a:t>
            </a:r>
            <a:r>
              <a:rPr lang="en-US" sz="3600" b="1" dirty="0" err="1">
                <a:solidFill>
                  <a:schemeClr val="bg1"/>
                </a:solidFill>
              </a:rPr>
              <a:t>giảng</a:t>
            </a:r>
            <a:endParaRPr lang="en-US" sz="2800" b="1" i="1" dirty="0">
              <a:solidFill>
                <a:schemeClr val="bg1"/>
              </a:solidFill>
              <a:latin typeface="Times New Roman" charset="0"/>
            </a:endParaRPr>
          </a:p>
        </p:txBody>
      </p:sp>
      <p:sp>
        <p:nvSpPr>
          <p:cNvPr id="33802" name="Text Box 10">
            <a:extLst>
              <a:ext uri="{FF2B5EF4-FFF2-40B4-BE49-F238E27FC236}">
                <a16:creationId xmlns:a16="http://schemas.microsoft.com/office/drawing/2014/main" id="{132DBEF2-0CD4-934D-B12C-ECA3CF7E050A}"/>
              </a:ext>
            </a:extLst>
          </p:cNvPr>
          <p:cNvSpPr txBox="1">
            <a:spLocks noChangeArrowheads="1"/>
          </p:cNvSpPr>
          <p:nvPr/>
        </p:nvSpPr>
        <p:spPr bwMode="auto">
          <a:xfrm>
            <a:off x="2987675" y="4267200"/>
            <a:ext cx="3097213" cy="1200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Quan sát/</a:t>
            </a:r>
            <a:br>
              <a:rPr lang="en-US" altLang="en-US" sz="3600" b="1">
                <a:solidFill>
                  <a:schemeClr val="bg1"/>
                </a:solidFill>
              </a:rPr>
            </a:br>
            <a:r>
              <a:rPr lang="en-US" altLang="en-US" sz="3600" b="1">
                <a:solidFill>
                  <a:schemeClr val="bg1"/>
                </a:solidFill>
              </a:rPr>
              <a:t>Giải thích</a:t>
            </a:r>
            <a:endParaRPr lang="en-US" altLang="en-US" sz="2800" b="1" i="1">
              <a:solidFill>
                <a:schemeClr val="bg1"/>
              </a:solidFill>
              <a:latin typeface="Times New Roman" panose="02020603050405020304" pitchFamily="18" charset="0"/>
            </a:endParaRPr>
          </a:p>
        </p:txBody>
      </p:sp>
      <p:sp>
        <p:nvSpPr>
          <p:cNvPr id="33803" name="Text Box 11">
            <a:extLst>
              <a:ext uri="{FF2B5EF4-FFF2-40B4-BE49-F238E27FC236}">
                <a16:creationId xmlns:a16="http://schemas.microsoft.com/office/drawing/2014/main" id="{ECD41EA7-E425-0F41-BF1B-C69331AD2FC8}"/>
              </a:ext>
            </a:extLst>
          </p:cNvPr>
          <p:cNvSpPr txBox="1">
            <a:spLocks noChangeArrowheads="1"/>
          </p:cNvSpPr>
          <p:nvPr/>
        </p:nvSpPr>
        <p:spPr bwMode="auto">
          <a:xfrm>
            <a:off x="5888038" y="4267200"/>
            <a:ext cx="293211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NT/Áp dụng</a:t>
            </a:r>
            <a:endParaRPr lang="en-US" altLang="en-US" sz="2800" b="1" i="1">
              <a:solidFill>
                <a:schemeClr val="bg1"/>
              </a:solidFill>
              <a:latin typeface="Times New Roman" panose="02020603050405020304" pitchFamily="18" charset="0"/>
            </a:endParaRPr>
          </a:p>
        </p:txBody>
      </p:sp>
      <p:sp>
        <p:nvSpPr>
          <p:cNvPr id="33804" name="Text Box 12">
            <a:extLst>
              <a:ext uri="{FF2B5EF4-FFF2-40B4-BE49-F238E27FC236}">
                <a16:creationId xmlns:a16="http://schemas.microsoft.com/office/drawing/2014/main" id="{476CBDD0-BD4A-B848-81B1-FA299A7618E2}"/>
              </a:ext>
            </a:extLst>
          </p:cNvPr>
          <p:cNvSpPr txBox="1">
            <a:spLocks noChangeArrowheads="1"/>
          </p:cNvSpPr>
          <p:nvPr/>
        </p:nvSpPr>
        <p:spPr bwMode="auto">
          <a:xfrm>
            <a:off x="2971800" y="5667375"/>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Chính xác</a:t>
            </a:r>
            <a:endParaRPr lang="en-US" altLang="en-US" sz="2800" b="1" i="1">
              <a:solidFill>
                <a:schemeClr val="bg1"/>
              </a:solidFill>
              <a:latin typeface="Times New Roman" panose="02020603050405020304" pitchFamily="18" charset="0"/>
            </a:endParaRPr>
          </a:p>
        </p:txBody>
      </p:sp>
      <p:sp>
        <p:nvSpPr>
          <p:cNvPr id="33805" name="Text Box 13">
            <a:extLst>
              <a:ext uri="{FF2B5EF4-FFF2-40B4-BE49-F238E27FC236}">
                <a16:creationId xmlns:a16="http://schemas.microsoft.com/office/drawing/2014/main" id="{D39689F4-B304-624F-AB87-C2ADC1BE6E73}"/>
              </a:ext>
            </a:extLst>
          </p:cNvPr>
          <p:cNvSpPr txBox="1">
            <a:spLocks noChangeArrowheads="1"/>
          </p:cNvSpPr>
          <p:nvPr/>
        </p:nvSpPr>
        <p:spPr bwMode="auto">
          <a:xfrm>
            <a:off x="5888038" y="5740400"/>
            <a:ext cx="27225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chemeClr val="bg1"/>
                </a:solidFill>
              </a:rPr>
              <a:t>Thực Tế</a:t>
            </a:r>
            <a:endParaRPr lang="en-US" sz="2800" b="1" i="1">
              <a:solidFill>
                <a:schemeClr val="bg1"/>
              </a:solidFill>
              <a:latin typeface="Times New Roman" charset="0"/>
            </a:endParaRPr>
          </a:p>
        </p:txBody>
      </p:sp>
      <p:sp>
        <p:nvSpPr>
          <p:cNvPr id="33806" name="Text Box 14">
            <a:extLst>
              <a:ext uri="{FF2B5EF4-FFF2-40B4-BE49-F238E27FC236}">
                <a16:creationId xmlns:a16="http://schemas.microsoft.com/office/drawing/2014/main" id="{BABC391E-4931-014F-A614-3C539FA0F6E3}"/>
              </a:ext>
            </a:extLst>
          </p:cNvPr>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rPr>
              <a:t>40</a:t>
            </a:r>
            <a:endParaRPr lang="en-US" b="1" i="1">
              <a:solidFill>
                <a:schemeClr val="bg1"/>
              </a:solidFill>
              <a:latin typeface="Times New Roman" charset="0"/>
            </a:endParaRPr>
          </a:p>
        </p:txBody>
      </p:sp>
      <p:sp>
        <p:nvSpPr>
          <p:cNvPr id="33807" name="Text Box 15">
            <a:extLst>
              <a:ext uri="{FF2B5EF4-FFF2-40B4-BE49-F238E27FC236}">
                <a16:creationId xmlns:a16="http://schemas.microsoft.com/office/drawing/2014/main" id="{37C77802-560D-5E4C-99A8-A33E94F1032C}"/>
              </a:ext>
            </a:extLst>
          </p:cNvPr>
          <p:cNvSpPr txBox="1">
            <a:spLocks noChangeArrowheads="1"/>
          </p:cNvSpPr>
          <p:nvPr/>
        </p:nvSpPr>
        <p:spPr bwMode="auto">
          <a:xfrm>
            <a:off x="4572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a:solidFill>
                  <a:schemeClr val="bg1"/>
                </a:solidFill>
              </a:rPr>
              <a:t>Vấn đề</a:t>
            </a:r>
            <a:endParaRPr lang="en-US" sz="3200" b="1" i="1" u="sng">
              <a:solidFill>
                <a:schemeClr val="bg1"/>
              </a:solidFill>
              <a:latin typeface="Times New Roman" charset="0"/>
            </a:endParaRPr>
          </a:p>
        </p:txBody>
      </p:sp>
      <p:sp>
        <p:nvSpPr>
          <p:cNvPr id="33808" name="Text Box 16">
            <a:extLst>
              <a:ext uri="{FF2B5EF4-FFF2-40B4-BE49-F238E27FC236}">
                <a16:creationId xmlns:a16="http://schemas.microsoft.com/office/drawing/2014/main" id="{862A0261-5D70-6A4E-879F-0BA96B267017}"/>
              </a:ext>
            </a:extLst>
          </p:cNvPr>
          <p:cNvSpPr txBox="1">
            <a:spLocks noChangeArrowheads="1"/>
          </p:cNvSpPr>
          <p:nvPr/>
        </p:nvSpPr>
        <p:spPr bwMode="auto">
          <a:xfrm>
            <a:off x="474663" y="2270125"/>
            <a:ext cx="24384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chemeClr val="bg1"/>
                </a:solidFill>
              </a:rPr>
              <a:t>Thứ tự</a:t>
            </a:r>
            <a:endParaRPr lang="en-US" sz="2800" b="1" i="1">
              <a:solidFill>
                <a:schemeClr val="bg1"/>
              </a:solidFill>
              <a:latin typeface="Times New Roman" charset="0"/>
            </a:endParaRPr>
          </a:p>
        </p:txBody>
      </p:sp>
      <p:sp>
        <p:nvSpPr>
          <p:cNvPr id="33809" name="Text Box 17">
            <a:extLst>
              <a:ext uri="{FF2B5EF4-FFF2-40B4-BE49-F238E27FC236}">
                <a16:creationId xmlns:a16="http://schemas.microsoft.com/office/drawing/2014/main" id="{98F8E8F7-C2AA-BF43-B574-A08FF05C92BC}"/>
              </a:ext>
            </a:extLst>
          </p:cNvPr>
          <p:cNvSpPr txBox="1">
            <a:spLocks noChangeArrowheads="1"/>
          </p:cNvSpPr>
          <p:nvPr/>
        </p:nvSpPr>
        <p:spPr bwMode="auto">
          <a:xfrm>
            <a:off x="457200" y="3260725"/>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Nơi</a:t>
            </a:r>
            <a:r>
              <a:rPr lang="en-US" sz="3600" b="1" dirty="0">
                <a:solidFill>
                  <a:schemeClr val="bg1"/>
                </a:solidFill>
              </a:rPr>
              <a:t> </a:t>
            </a:r>
            <a:r>
              <a:rPr lang="en-US" sz="3600" b="1" dirty="0" err="1">
                <a:solidFill>
                  <a:schemeClr val="bg1"/>
                </a:solidFill>
              </a:rPr>
              <a:t>chốn</a:t>
            </a:r>
            <a:endParaRPr lang="en-US" sz="2800" b="1" i="1" dirty="0">
              <a:solidFill>
                <a:schemeClr val="bg1"/>
              </a:solidFill>
              <a:latin typeface="Times New Roman" charset="0"/>
            </a:endParaRPr>
          </a:p>
        </p:txBody>
      </p:sp>
      <p:sp>
        <p:nvSpPr>
          <p:cNvPr id="33810" name="Text Box 18">
            <a:extLst>
              <a:ext uri="{FF2B5EF4-FFF2-40B4-BE49-F238E27FC236}">
                <a16:creationId xmlns:a16="http://schemas.microsoft.com/office/drawing/2014/main" id="{74275E4B-60CE-FF4B-9959-B99733140AA1}"/>
              </a:ext>
            </a:extLst>
          </p:cNvPr>
          <p:cNvSpPr txBox="1">
            <a:spLocks noChangeArrowheads="1"/>
          </p:cNvSpPr>
          <p:nvPr/>
        </p:nvSpPr>
        <p:spPr bwMode="auto">
          <a:xfrm>
            <a:off x="457200" y="4267200"/>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Các bước</a:t>
            </a:r>
            <a:endParaRPr lang="en-US" altLang="en-US" sz="2800" b="1" i="1">
              <a:solidFill>
                <a:schemeClr val="bg1"/>
              </a:solidFill>
              <a:latin typeface="Times New Roman" panose="02020603050405020304" pitchFamily="18" charset="0"/>
            </a:endParaRPr>
          </a:p>
        </p:txBody>
      </p:sp>
      <p:sp>
        <p:nvSpPr>
          <p:cNvPr id="33811" name="Text Box 19">
            <a:extLst>
              <a:ext uri="{FF2B5EF4-FFF2-40B4-BE49-F238E27FC236}">
                <a16:creationId xmlns:a16="http://schemas.microsoft.com/office/drawing/2014/main" id="{A494BAAB-AA11-F64A-959C-D9575D652217}"/>
              </a:ext>
            </a:extLst>
          </p:cNvPr>
          <p:cNvSpPr txBox="1">
            <a:spLocks noChangeArrowheads="1"/>
          </p:cNvSpPr>
          <p:nvPr/>
        </p:nvSpPr>
        <p:spPr bwMode="auto">
          <a:xfrm>
            <a:off x="457200" y="5667375"/>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Quan</a:t>
            </a:r>
            <a:r>
              <a:rPr lang="en-US" sz="3600" b="1" dirty="0">
                <a:solidFill>
                  <a:schemeClr val="bg1"/>
                </a:solidFill>
              </a:rPr>
              <a:t> </a:t>
            </a:r>
            <a:r>
              <a:rPr lang="en-US" sz="3600" b="1" dirty="0" err="1">
                <a:solidFill>
                  <a:schemeClr val="bg1"/>
                </a:solidFill>
              </a:rPr>
              <a:t>tâm</a:t>
            </a:r>
            <a:endParaRPr lang="en-US" sz="2800" b="1" i="1" dirty="0">
              <a:solidFill>
                <a:schemeClr val="bg1"/>
              </a:solidFill>
              <a:latin typeface="Times New Roman"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1000" fill="hold"/>
                                        <p:tgtEl>
                                          <p:spTgt spid="33808"/>
                                        </p:tgtEl>
                                        <p:attrNameLst>
                                          <p:attrName>ppt_w</p:attrName>
                                        </p:attrNameLst>
                                      </p:cBhvr>
                                      <p:tavLst>
                                        <p:tav tm="0">
                                          <p:val>
                                            <p:fltVal val="0"/>
                                          </p:val>
                                        </p:tav>
                                        <p:tav tm="100000">
                                          <p:val>
                                            <p:strVal val="#ppt_w"/>
                                          </p:val>
                                        </p:tav>
                                      </p:tavLst>
                                    </p:anim>
                                    <p:anim calcmode="lin" valueType="num">
                                      <p:cBhvr>
                                        <p:cTn id="8" dur="1000" fill="hold"/>
                                        <p:tgtEl>
                                          <p:spTgt spid="33808"/>
                                        </p:tgtEl>
                                        <p:attrNameLst>
                                          <p:attrName>ppt_h</p:attrName>
                                        </p:attrNameLst>
                                      </p:cBhvr>
                                      <p:tavLst>
                                        <p:tav tm="0">
                                          <p:val>
                                            <p:fltVal val="0"/>
                                          </p:val>
                                        </p:tav>
                                        <p:tav tm="100000">
                                          <p:val>
                                            <p:strVal val="#ppt_h"/>
                                          </p:val>
                                        </p:tav>
                                      </p:tavLst>
                                    </p:anim>
                                    <p:anim calcmode="lin" valueType="num">
                                      <p:cBhvr>
                                        <p:cTn id="9" dur="1000" fill="hold"/>
                                        <p:tgtEl>
                                          <p:spTgt spid="338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3798"/>
                                        </p:tgtEl>
                                        <p:attrNameLst>
                                          <p:attrName>style.visibility</p:attrName>
                                        </p:attrNameLst>
                                      </p:cBhvr>
                                      <p:to>
                                        <p:strVal val="visible"/>
                                      </p:to>
                                    </p:set>
                                    <p:anim calcmode="lin" valueType="num">
                                      <p:cBhvr>
                                        <p:cTn id="15" dur="1000" fill="hold"/>
                                        <p:tgtEl>
                                          <p:spTgt spid="33798"/>
                                        </p:tgtEl>
                                        <p:attrNameLst>
                                          <p:attrName>ppt_w</p:attrName>
                                        </p:attrNameLst>
                                      </p:cBhvr>
                                      <p:tavLst>
                                        <p:tav tm="0">
                                          <p:val>
                                            <p:fltVal val="0"/>
                                          </p:val>
                                        </p:tav>
                                        <p:tav tm="100000">
                                          <p:val>
                                            <p:strVal val="#ppt_w"/>
                                          </p:val>
                                        </p:tav>
                                      </p:tavLst>
                                    </p:anim>
                                    <p:anim calcmode="lin" valueType="num">
                                      <p:cBhvr>
                                        <p:cTn id="16" dur="1000" fill="hold"/>
                                        <p:tgtEl>
                                          <p:spTgt spid="33798"/>
                                        </p:tgtEl>
                                        <p:attrNameLst>
                                          <p:attrName>ppt_h</p:attrName>
                                        </p:attrNameLst>
                                      </p:cBhvr>
                                      <p:tavLst>
                                        <p:tav tm="0">
                                          <p:val>
                                            <p:fltVal val="0"/>
                                          </p:val>
                                        </p:tav>
                                        <p:tav tm="100000">
                                          <p:val>
                                            <p:strVal val="#ppt_h"/>
                                          </p:val>
                                        </p:tav>
                                      </p:tavLst>
                                    </p:anim>
                                    <p:anim calcmode="lin" valueType="num">
                                      <p:cBhvr>
                                        <p:cTn id="17"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3799"/>
                                        </p:tgtEl>
                                        <p:attrNameLst>
                                          <p:attrName>style.visibility</p:attrName>
                                        </p:attrNameLst>
                                      </p:cBhvr>
                                      <p:to>
                                        <p:strVal val="visible"/>
                                      </p:to>
                                    </p:set>
                                    <p:anim calcmode="lin" valueType="num">
                                      <p:cBhvr>
                                        <p:cTn id="23" dur="1000" fill="hold"/>
                                        <p:tgtEl>
                                          <p:spTgt spid="33799"/>
                                        </p:tgtEl>
                                        <p:attrNameLst>
                                          <p:attrName>ppt_w</p:attrName>
                                        </p:attrNameLst>
                                      </p:cBhvr>
                                      <p:tavLst>
                                        <p:tav tm="0">
                                          <p:val>
                                            <p:fltVal val="0"/>
                                          </p:val>
                                        </p:tav>
                                        <p:tav tm="100000">
                                          <p:val>
                                            <p:strVal val="#ppt_w"/>
                                          </p:val>
                                        </p:tav>
                                      </p:tavLst>
                                    </p:anim>
                                    <p:anim calcmode="lin" valueType="num">
                                      <p:cBhvr>
                                        <p:cTn id="24" dur="1000" fill="hold"/>
                                        <p:tgtEl>
                                          <p:spTgt spid="33799"/>
                                        </p:tgtEl>
                                        <p:attrNameLst>
                                          <p:attrName>ppt_h</p:attrName>
                                        </p:attrNameLst>
                                      </p:cBhvr>
                                      <p:tavLst>
                                        <p:tav tm="0">
                                          <p:val>
                                            <p:fltVal val="0"/>
                                          </p:val>
                                        </p:tav>
                                        <p:tav tm="100000">
                                          <p:val>
                                            <p:strVal val="#ppt_h"/>
                                          </p:val>
                                        </p:tav>
                                      </p:tavLst>
                                    </p:anim>
                                    <p:anim calcmode="lin" valueType="num">
                                      <p:cBhvr>
                                        <p:cTn id="25" dur="10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37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3809"/>
                                        </p:tgtEl>
                                        <p:attrNameLst>
                                          <p:attrName>style.visibility</p:attrName>
                                        </p:attrNameLst>
                                      </p:cBhvr>
                                      <p:to>
                                        <p:strVal val="visible"/>
                                      </p:to>
                                    </p:set>
                                    <p:anim calcmode="lin" valueType="num">
                                      <p:cBhvr>
                                        <p:cTn id="31" dur="1000" fill="hold"/>
                                        <p:tgtEl>
                                          <p:spTgt spid="33809"/>
                                        </p:tgtEl>
                                        <p:attrNameLst>
                                          <p:attrName>ppt_w</p:attrName>
                                        </p:attrNameLst>
                                      </p:cBhvr>
                                      <p:tavLst>
                                        <p:tav tm="0">
                                          <p:val>
                                            <p:fltVal val="0"/>
                                          </p:val>
                                        </p:tav>
                                        <p:tav tm="100000">
                                          <p:val>
                                            <p:strVal val="#ppt_w"/>
                                          </p:val>
                                        </p:tav>
                                      </p:tavLst>
                                    </p:anim>
                                    <p:anim calcmode="lin" valueType="num">
                                      <p:cBhvr>
                                        <p:cTn id="32" dur="1000" fill="hold"/>
                                        <p:tgtEl>
                                          <p:spTgt spid="33809"/>
                                        </p:tgtEl>
                                        <p:attrNameLst>
                                          <p:attrName>ppt_h</p:attrName>
                                        </p:attrNameLst>
                                      </p:cBhvr>
                                      <p:tavLst>
                                        <p:tav tm="0">
                                          <p:val>
                                            <p:fltVal val="0"/>
                                          </p:val>
                                        </p:tav>
                                        <p:tav tm="100000">
                                          <p:val>
                                            <p:strVal val="#ppt_h"/>
                                          </p:val>
                                        </p:tav>
                                      </p:tavLst>
                                    </p:anim>
                                    <p:anim calcmode="lin" valueType="num">
                                      <p:cBhvr>
                                        <p:cTn id="33" dur="1000" fill="hold"/>
                                        <p:tgtEl>
                                          <p:spTgt spid="3380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38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3800"/>
                                        </p:tgtEl>
                                        <p:attrNameLst>
                                          <p:attrName>style.visibility</p:attrName>
                                        </p:attrNameLst>
                                      </p:cBhvr>
                                      <p:to>
                                        <p:strVal val="visible"/>
                                      </p:to>
                                    </p:set>
                                    <p:anim calcmode="lin" valueType="num">
                                      <p:cBhvr>
                                        <p:cTn id="39" dur="1000" fill="hold"/>
                                        <p:tgtEl>
                                          <p:spTgt spid="33800"/>
                                        </p:tgtEl>
                                        <p:attrNameLst>
                                          <p:attrName>ppt_w</p:attrName>
                                        </p:attrNameLst>
                                      </p:cBhvr>
                                      <p:tavLst>
                                        <p:tav tm="0">
                                          <p:val>
                                            <p:fltVal val="0"/>
                                          </p:val>
                                        </p:tav>
                                        <p:tav tm="100000">
                                          <p:val>
                                            <p:strVal val="#ppt_w"/>
                                          </p:val>
                                        </p:tav>
                                      </p:tavLst>
                                    </p:anim>
                                    <p:anim calcmode="lin" valueType="num">
                                      <p:cBhvr>
                                        <p:cTn id="40" dur="1000" fill="hold"/>
                                        <p:tgtEl>
                                          <p:spTgt spid="33800"/>
                                        </p:tgtEl>
                                        <p:attrNameLst>
                                          <p:attrName>ppt_h</p:attrName>
                                        </p:attrNameLst>
                                      </p:cBhvr>
                                      <p:tavLst>
                                        <p:tav tm="0">
                                          <p:val>
                                            <p:fltVal val="0"/>
                                          </p:val>
                                        </p:tav>
                                        <p:tav tm="100000">
                                          <p:val>
                                            <p:strVal val="#ppt_h"/>
                                          </p:val>
                                        </p:tav>
                                      </p:tavLst>
                                    </p:anim>
                                    <p:anim calcmode="lin" valueType="num">
                                      <p:cBhvr>
                                        <p:cTn id="41" dur="1000" fill="hold"/>
                                        <p:tgtEl>
                                          <p:spTgt spid="3380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38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3801"/>
                                        </p:tgtEl>
                                        <p:attrNameLst>
                                          <p:attrName>style.visibility</p:attrName>
                                        </p:attrNameLst>
                                      </p:cBhvr>
                                      <p:to>
                                        <p:strVal val="visible"/>
                                      </p:to>
                                    </p:set>
                                    <p:anim calcmode="lin" valueType="num">
                                      <p:cBhvr>
                                        <p:cTn id="47" dur="1000" fill="hold"/>
                                        <p:tgtEl>
                                          <p:spTgt spid="33801"/>
                                        </p:tgtEl>
                                        <p:attrNameLst>
                                          <p:attrName>ppt_w</p:attrName>
                                        </p:attrNameLst>
                                      </p:cBhvr>
                                      <p:tavLst>
                                        <p:tav tm="0">
                                          <p:val>
                                            <p:fltVal val="0"/>
                                          </p:val>
                                        </p:tav>
                                        <p:tav tm="100000">
                                          <p:val>
                                            <p:strVal val="#ppt_w"/>
                                          </p:val>
                                        </p:tav>
                                      </p:tavLst>
                                    </p:anim>
                                    <p:anim calcmode="lin" valueType="num">
                                      <p:cBhvr>
                                        <p:cTn id="48" dur="1000" fill="hold"/>
                                        <p:tgtEl>
                                          <p:spTgt spid="33801"/>
                                        </p:tgtEl>
                                        <p:attrNameLst>
                                          <p:attrName>ppt_h</p:attrName>
                                        </p:attrNameLst>
                                      </p:cBhvr>
                                      <p:tavLst>
                                        <p:tav tm="0">
                                          <p:val>
                                            <p:fltVal val="0"/>
                                          </p:val>
                                        </p:tav>
                                        <p:tav tm="100000">
                                          <p:val>
                                            <p:strVal val="#ppt_h"/>
                                          </p:val>
                                        </p:tav>
                                      </p:tavLst>
                                    </p:anim>
                                    <p:anim calcmode="lin" valueType="num">
                                      <p:cBhvr>
                                        <p:cTn id="49" dur="1000" fill="hold"/>
                                        <p:tgtEl>
                                          <p:spTgt spid="3380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38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3810"/>
                                        </p:tgtEl>
                                        <p:attrNameLst>
                                          <p:attrName>style.visibility</p:attrName>
                                        </p:attrNameLst>
                                      </p:cBhvr>
                                      <p:to>
                                        <p:strVal val="visible"/>
                                      </p:to>
                                    </p:set>
                                    <p:anim calcmode="lin" valueType="num">
                                      <p:cBhvr>
                                        <p:cTn id="55" dur="1000" fill="hold"/>
                                        <p:tgtEl>
                                          <p:spTgt spid="33810"/>
                                        </p:tgtEl>
                                        <p:attrNameLst>
                                          <p:attrName>ppt_w</p:attrName>
                                        </p:attrNameLst>
                                      </p:cBhvr>
                                      <p:tavLst>
                                        <p:tav tm="0">
                                          <p:val>
                                            <p:fltVal val="0"/>
                                          </p:val>
                                        </p:tav>
                                        <p:tav tm="100000">
                                          <p:val>
                                            <p:strVal val="#ppt_w"/>
                                          </p:val>
                                        </p:tav>
                                      </p:tavLst>
                                    </p:anim>
                                    <p:anim calcmode="lin" valueType="num">
                                      <p:cBhvr>
                                        <p:cTn id="56" dur="1000" fill="hold"/>
                                        <p:tgtEl>
                                          <p:spTgt spid="33810"/>
                                        </p:tgtEl>
                                        <p:attrNameLst>
                                          <p:attrName>ppt_h</p:attrName>
                                        </p:attrNameLst>
                                      </p:cBhvr>
                                      <p:tavLst>
                                        <p:tav tm="0">
                                          <p:val>
                                            <p:fltVal val="0"/>
                                          </p:val>
                                        </p:tav>
                                        <p:tav tm="100000">
                                          <p:val>
                                            <p:strVal val="#ppt_h"/>
                                          </p:val>
                                        </p:tav>
                                      </p:tavLst>
                                    </p:anim>
                                    <p:anim calcmode="lin" valueType="num">
                                      <p:cBhvr>
                                        <p:cTn id="57" dur="1000" fill="hold"/>
                                        <p:tgtEl>
                                          <p:spTgt spid="3381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38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3802"/>
                                        </p:tgtEl>
                                        <p:attrNameLst>
                                          <p:attrName>style.visibility</p:attrName>
                                        </p:attrNameLst>
                                      </p:cBhvr>
                                      <p:to>
                                        <p:strVal val="visible"/>
                                      </p:to>
                                    </p:set>
                                    <p:anim calcmode="lin" valueType="num">
                                      <p:cBhvr>
                                        <p:cTn id="63" dur="1000" fill="hold"/>
                                        <p:tgtEl>
                                          <p:spTgt spid="33802"/>
                                        </p:tgtEl>
                                        <p:attrNameLst>
                                          <p:attrName>ppt_w</p:attrName>
                                        </p:attrNameLst>
                                      </p:cBhvr>
                                      <p:tavLst>
                                        <p:tav tm="0">
                                          <p:val>
                                            <p:fltVal val="0"/>
                                          </p:val>
                                        </p:tav>
                                        <p:tav tm="100000">
                                          <p:val>
                                            <p:strVal val="#ppt_w"/>
                                          </p:val>
                                        </p:tav>
                                      </p:tavLst>
                                    </p:anim>
                                    <p:anim calcmode="lin" valueType="num">
                                      <p:cBhvr>
                                        <p:cTn id="64" dur="1000" fill="hold"/>
                                        <p:tgtEl>
                                          <p:spTgt spid="33802"/>
                                        </p:tgtEl>
                                        <p:attrNameLst>
                                          <p:attrName>ppt_h</p:attrName>
                                        </p:attrNameLst>
                                      </p:cBhvr>
                                      <p:tavLst>
                                        <p:tav tm="0">
                                          <p:val>
                                            <p:fltVal val="0"/>
                                          </p:val>
                                        </p:tav>
                                        <p:tav tm="100000">
                                          <p:val>
                                            <p:strVal val="#ppt_h"/>
                                          </p:val>
                                        </p:tav>
                                      </p:tavLst>
                                    </p:anim>
                                    <p:anim calcmode="lin" valueType="num">
                                      <p:cBhvr>
                                        <p:cTn id="65" dur="1000" fill="hold"/>
                                        <p:tgtEl>
                                          <p:spTgt spid="3380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38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3803"/>
                                        </p:tgtEl>
                                        <p:attrNameLst>
                                          <p:attrName>style.visibility</p:attrName>
                                        </p:attrNameLst>
                                      </p:cBhvr>
                                      <p:to>
                                        <p:strVal val="visible"/>
                                      </p:to>
                                    </p:set>
                                    <p:anim calcmode="lin" valueType="num">
                                      <p:cBhvr>
                                        <p:cTn id="71" dur="1000" fill="hold"/>
                                        <p:tgtEl>
                                          <p:spTgt spid="33803"/>
                                        </p:tgtEl>
                                        <p:attrNameLst>
                                          <p:attrName>ppt_w</p:attrName>
                                        </p:attrNameLst>
                                      </p:cBhvr>
                                      <p:tavLst>
                                        <p:tav tm="0">
                                          <p:val>
                                            <p:fltVal val="0"/>
                                          </p:val>
                                        </p:tav>
                                        <p:tav tm="100000">
                                          <p:val>
                                            <p:strVal val="#ppt_w"/>
                                          </p:val>
                                        </p:tav>
                                      </p:tavLst>
                                    </p:anim>
                                    <p:anim calcmode="lin" valueType="num">
                                      <p:cBhvr>
                                        <p:cTn id="72" dur="1000" fill="hold"/>
                                        <p:tgtEl>
                                          <p:spTgt spid="33803"/>
                                        </p:tgtEl>
                                        <p:attrNameLst>
                                          <p:attrName>ppt_h</p:attrName>
                                        </p:attrNameLst>
                                      </p:cBhvr>
                                      <p:tavLst>
                                        <p:tav tm="0">
                                          <p:val>
                                            <p:fltVal val="0"/>
                                          </p:val>
                                        </p:tav>
                                        <p:tav tm="100000">
                                          <p:val>
                                            <p:strVal val="#ppt_h"/>
                                          </p:val>
                                        </p:tav>
                                      </p:tavLst>
                                    </p:anim>
                                    <p:anim calcmode="lin" valueType="num">
                                      <p:cBhvr>
                                        <p:cTn id="73" dur="1000" fill="hold"/>
                                        <p:tgtEl>
                                          <p:spTgt spid="33803"/>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38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3811"/>
                                        </p:tgtEl>
                                        <p:attrNameLst>
                                          <p:attrName>style.visibility</p:attrName>
                                        </p:attrNameLst>
                                      </p:cBhvr>
                                      <p:to>
                                        <p:strVal val="visible"/>
                                      </p:to>
                                    </p:set>
                                    <p:anim calcmode="lin" valueType="num">
                                      <p:cBhvr>
                                        <p:cTn id="79" dur="1000" fill="hold"/>
                                        <p:tgtEl>
                                          <p:spTgt spid="33811"/>
                                        </p:tgtEl>
                                        <p:attrNameLst>
                                          <p:attrName>ppt_w</p:attrName>
                                        </p:attrNameLst>
                                      </p:cBhvr>
                                      <p:tavLst>
                                        <p:tav tm="0">
                                          <p:val>
                                            <p:fltVal val="0"/>
                                          </p:val>
                                        </p:tav>
                                        <p:tav tm="100000">
                                          <p:val>
                                            <p:strVal val="#ppt_w"/>
                                          </p:val>
                                        </p:tav>
                                      </p:tavLst>
                                    </p:anim>
                                    <p:anim calcmode="lin" valueType="num">
                                      <p:cBhvr>
                                        <p:cTn id="80" dur="1000" fill="hold"/>
                                        <p:tgtEl>
                                          <p:spTgt spid="33811"/>
                                        </p:tgtEl>
                                        <p:attrNameLst>
                                          <p:attrName>ppt_h</p:attrName>
                                        </p:attrNameLst>
                                      </p:cBhvr>
                                      <p:tavLst>
                                        <p:tav tm="0">
                                          <p:val>
                                            <p:fltVal val="0"/>
                                          </p:val>
                                        </p:tav>
                                        <p:tav tm="100000">
                                          <p:val>
                                            <p:strVal val="#ppt_h"/>
                                          </p:val>
                                        </p:tav>
                                      </p:tavLst>
                                    </p:anim>
                                    <p:anim calcmode="lin" valueType="num">
                                      <p:cBhvr>
                                        <p:cTn id="81" dur="1000" fill="hold"/>
                                        <p:tgtEl>
                                          <p:spTgt spid="33811"/>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38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33804"/>
                                        </p:tgtEl>
                                        <p:attrNameLst>
                                          <p:attrName>style.visibility</p:attrName>
                                        </p:attrNameLst>
                                      </p:cBhvr>
                                      <p:to>
                                        <p:strVal val="visible"/>
                                      </p:to>
                                    </p:set>
                                    <p:anim calcmode="lin" valueType="num">
                                      <p:cBhvr>
                                        <p:cTn id="87" dur="1000" fill="hold"/>
                                        <p:tgtEl>
                                          <p:spTgt spid="33804"/>
                                        </p:tgtEl>
                                        <p:attrNameLst>
                                          <p:attrName>ppt_w</p:attrName>
                                        </p:attrNameLst>
                                      </p:cBhvr>
                                      <p:tavLst>
                                        <p:tav tm="0">
                                          <p:val>
                                            <p:fltVal val="0"/>
                                          </p:val>
                                        </p:tav>
                                        <p:tav tm="100000">
                                          <p:val>
                                            <p:strVal val="#ppt_w"/>
                                          </p:val>
                                        </p:tav>
                                      </p:tavLst>
                                    </p:anim>
                                    <p:anim calcmode="lin" valueType="num">
                                      <p:cBhvr>
                                        <p:cTn id="88" dur="1000" fill="hold"/>
                                        <p:tgtEl>
                                          <p:spTgt spid="33804"/>
                                        </p:tgtEl>
                                        <p:attrNameLst>
                                          <p:attrName>ppt_h</p:attrName>
                                        </p:attrNameLst>
                                      </p:cBhvr>
                                      <p:tavLst>
                                        <p:tav tm="0">
                                          <p:val>
                                            <p:fltVal val="0"/>
                                          </p:val>
                                        </p:tav>
                                        <p:tav tm="100000">
                                          <p:val>
                                            <p:strVal val="#ppt_h"/>
                                          </p:val>
                                        </p:tav>
                                      </p:tavLst>
                                    </p:anim>
                                    <p:anim calcmode="lin" valueType="num">
                                      <p:cBhvr>
                                        <p:cTn id="89" dur="1000" fill="hold"/>
                                        <p:tgtEl>
                                          <p:spTgt spid="33804"/>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38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33805"/>
                                        </p:tgtEl>
                                        <p:attrNameLst>
                                          <p:attrName>style.visibility</p:attrName>
                                        </p:attrNameLst>
                                      </p:cBhvr>
                                      <p:to>
                                        <p:strVal val="visible"/>
                                      </p:to>
                                    </p:set>
                                    <p:anim calcmode="lin" valueType="num">
                                      <p:cBhvr>
                                        <p:cTn id="95" dur="1000" fill="hold"/>
                                        <p:tgtEl>
                                          <p:spTgt spid="33805"/>
                                        </p:tgtEl>
                                        <p:attrNameLst>
                                          <p:attrName>ppt_w</p:attrName>
                                        </p:attrNameLst>
                                      </p:cBhvr>
                                      <p:tavLst>
                                        <p:tav tm="0">
                                          <p:val>
                                            <p:fltVal val="0"/>
                                          </p:val>
                                        </p:tav>
                                        <p:tav tm="100000">
                                          <p:val>
                                            <p:strVal val="#ppt_w"/>
                                          </p:val>
                                        </p:tav>
                                      </p:tavLst>
                                    </p:anim>
                                    <p:anim calcmode="lin" valueType="num">
                                      <p:cBhvr>
                                        <p:cTn id="96" dur="1000" fill="hold"/>
                                        <p:tgtEl>
                                          <p:spTgt spid="33805"/>
                                        </p:tgtEl>
                                        <p:attrNameLst>
                                          <p:attrName>ppt_h</p:attrName>
                                        </p:attrNameLst>
                                      </p:cBhvr>
                                      <p:tavLst>
                                        <p:tav tm="0">
                                          <p:val>
                                            <p:fltVal val="0"/>
                                          </p:val>
                                        </p:tav>
                                        <p:tav tm="100000">
                                          <p:val>
                                            <p:strVal val="#ppt_h"/>
                                          </p:val>
                                        </p:tav>
                                      </p:tavLst>
                                    </p:anim>
                                    <p:anim calcmode="lin" valueType="num">
                                      <p:cBhvr>
                                        <p:cTn id="97" dur="1000" fill="hold"/>
                                        <p:tgtEl>
                                          <p:spTgt spid="33805"/>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338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33800" grpId="0"/>
      <p:bldP spid="33801" grpId="0"/>
      <p:bldP spid="33802" grpId="0"/>
      <p:bldP spid="33803" grpId="0"/>
      <p:bldP spid="33804" grpId="0"/>
      <p:bldP spid="33805" grpId="0"/>
      <p:bldP spid="33808" grpId="0"/>
      <p:bldP spid="33809" grpId="0"/>
      <p:bldP spid="33810" grpId="0"/>
      <p:bldP spid="338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descr="DSS">
            <a:extLst>
              <a:ext uri="{FF2B5EF4-FFF2-40B4-BE49-F238E27FC236}">
                <a16:creationId xmlns:a16="http://schemas.microsoft.com/office/drawing/2014/main" id="{34BF3938-4B89-6440-A7E5-54857EF169C5}"/>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28600" y="0"/>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4707" name="Text Box 3">
            <a:extLst>
              <a:ext uri="{FF2B5EF4-FFF2-40B4-BE49-F238E27FC236}">
                <a16:creationId xmlns:a16="http://schemas.microsoft.com/office/drawing/2014/main" id="{F3ABBE09-65B2-F442-B9B3-7BFD443F8F89}"/>
              </a:ext>
            </a:extLst>
          </p:cNvPr>
          <p:cNvSpPr txBox="1">
            <a:spLocks noChangeArrowheads="1"/>
          </p:cNvSpPr>
          <p:nvPr/>
        </p:nvSpPr>
        <p:spPr bwMode="auto">
          <a:xfrm>
            <a:off x="2771775" y="1279525"/>
            <a:ext cx="2867025"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dirty="0" err="1">
                <a:solidFill>
                  <a:schemeClr val="bg1"/>
                </a:solidFill>
              </a:rPr>
              <a:t>Bản</a:t>
            </a:r>
            <a:r>
              <a:rPr lang="en-US" sz="4000" b="1" u="sng" dirty="0">
                <a:solidFill>
                  <a:schemeClr val="bg1"/>
                </a:solidFill>
              </a:rPr>
              <a:t> </a:t>
            </a:r>
            <a:r>
              <a:rPr lang="en-US" sz="4000" b="1" u="sng" dirty="0" err="1">
                <a:solidFill>
                  <a:schemeClr val="bg1"/>
                </a:solidFill>
              </a:rPr>
              <a:t>văn</a:t>
            </a:r>
            <a:endParaRPr lang="en-US" sz="3200" b="1" i="1" u="sng" dirty="0">
              <a:solidFill>
                <a:schemeClr val="bg1"/>
              </a:solidFill>
              <a:latin typeface="Times New Roman" charset="0"/>
            </a:endParaRPr>
          </a:p>
        </p:txBody>
      </p:sp>
      <p:sp>
        <p:nvSpPr>
          <p:cNvPr id="1224709" name="Text Box 5">
            <a:extLst>
              <a:ext uri="{FF2B5EF4-FFF2-40B4-BE49-F238E27FC236}">
                <a16:creationId xmlns:a16="http://schemas.microsoft.com/office/drawing/2014/main" id="{EB049CDC-01E2-0C47-9609-8F40B11951D7}"/>
              </a:ext>
            </a:extLst>
          </p:cNvPr>
          <p:cNvSpPr txBox="1">
            <a:spLocks noChangeArrowheads="1"/>
          </p:cNvSpPr>
          <p:nvPr/>
        </p:nvSpPr>
        <p:spPr bwMode="auto">
          <a:xfrm>
            <a:off x="5888038" y="1279525"/>
            <a:ext cx="2760662"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u="sng">
                <a:solidFill>
                  <a:schemeClr val="bg1"/>
                </a:solidFill>
              </a:rPr>
              <a:t>Bài giảng</a:t>
            </a:r>
            <a:endParaRPr lang="en-US" altLang="en-US" sz="3200" b="1" i="1" u="sng">
              <a:solidFill>
                <a:schemeClr val="bg1"/>
              </a:solidFill>
              <a:latin typeface="Times New Roman" panose="02020603050405020304" pitchFamily="18" charset="0"/>
            </a:endParaRPr>
          </a:p>
        </p:txBody>
      </p:sp>
      <p:sp>
        <p:nvSpPr>
          <p:cNvPr id="1224710" name="Text Box 6">
            <a:extLst>
              <a:ext uri="{FF2B5EF4-FFF2-40B4-BE49-F238E27FC236}">
                <a16:creationId xmlns:a16="http://schemas.microsoft.com/office/drawing/2014/main" id="{FC88D5F6-62E1-2446-A5BA-08E8F7CDB93D}"/>
              </a:ext>
            </a:extLst>
          </p:cNvPr>
          <p:cNvSpPr txBox="1">
            <a:spLocks noChangeArrowheads="1"/>
          </p:cNvSpPr>
          <p:nvPr/>
        </p:nvSpPr>
        <p:spPr bwMode="auto">
          <a:xfrm>
            <a:off x="2971800" y="2270125"/>
            <a:ext cx="25908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a:solidFill>
                  <a:schemeClr val="bg1"/>
                </a:solidFill>
              </a:rPr>
              <a:t>N</a:t>
            </a:r>
            <a:r>
              <a:rPr lang="en-US" sz="3600" b="1" baseline="-25000" dirty="0">
                <a:solidFill>
                  <a:schemeClr val="bg1"/>
                </a:solidFill>
              </a:rPr>
              <a:t>1</a:t>
            </a:r>
            <a:r>
              <a:rPr lang="en-US" sz="3600" b="1" dirty="0">
                <a:solidFill>
                  <a:schemeClr val="bg1"/>
                </a:solidFill>
              </a:rPr>
              <a:t>-X-N</a:t>
            </a:r>
            <a:r>
              <a:rPr lang="en-US" sz="3600" b="1" baseline="-25000" dirty="0">
                <a:solidFill>
                  <a:schemeClr val="bg1"/>
                </a:solidFill>
              </a:rPr>
              <a:t>2</a:t>
            </a:r>
            <a:r>
              <a:rPr lang="en-US" sz="3600" b="1" dirty="0">
                <a:solidFill>
                  <a:schemeClr val="bg1"/>
                </a:solidFill>
              </a:rPr>
              <a:t>-Y</a:t>
            </a:r>
            <a:endParaRPr lang="en-US" sz="2800" b="1" i="1" dirty="0">
              <a:solidFill>
                <a:schemeClr val="bg1"/>
              </a:solidFill>
              <a:latin typeface="Times New Roman" charset="0"/>
            </a:endParaRPr>
          </a:p>
        </p:txBody>
      </p:sp>
      <p:sp>
        <p:nvSpPr>
          <p:cNvPr id="1224711" name="Text Box 7">
            <a:extLst>
              <a:ext uri="{FF2B5EF4-FFF2-40B4-BE49-F238E27FC236}">
                <a16:creationId xmlns:a16="http://schemas.microsoft.com/office/drawing/2014/main" id="{07EA485F-04F2-ED45-A6E3-C14B6B6C57AF}"/>
              </a:ext>
            </a:extLst>
          </p:cNvPr>
          <p:cNvSpPr txBox="1">
            <a:spLocks noChangeArrowheads="1"/>
          </p:cNvSpPr>
          <p:nvPr/>
        </p:nvSpPr>
        <p:spPr bwMode="auto">
          <a:xfrm>
            <a:off x="5888038" y="2270125"/>
            <a:ext cx="272256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chemeClr val="bg1"/>
                </a:solidFill>
              </a:rPr>
              <a:t>Khẩu ngữ</a:t>
            </a:r>
            <a:endParaRPr lang="en-US" sz="2800" b="1" i="1">
              <a:solidFill>
                <a:schemeClr val="bg1"/>
              </a:solidFill>
              <a:latin typeface="Times New Roman" charset="0"/>
            </a:endParaRPr>
          </a:p>
        </p:txBody>
      </p:sp>
      <p:sp>
        <p:nvSpPr>
          <p:cNvPr id="1224712" name="Text Box 8">
            <a:extLst>
              <a:ext uri="{FF2B5EF4-FFF2-40B4-BE49-F238E27FC236}">
                <a16:creationId xmlns:a16="http://schemas.microsoft.com/office/drawing/2014/main" id="{AB022863-9012-0546-A190-6AEC9DA753A3}"/>
              </a:ext>
            </a:extLst>
          </p:cNvPr>
          <p:cNvSpPr txBox="1">
            <a:spLocks noChangeArrowheads="1"/>
          </p:cNvSpPr>
          <p:nvPr/>
        </p:nvSpPr>
        <p:spPr bwMode="auto">
          <a:xfrm>
            <a:off x="2971800" y="3260725"/>
            <a:ext cx="25908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a:solidFill>
                  <a:schemeClr val="bg1"/>
                </a:solidFill>
              </a:rPr>
              <a:t>2-3 </a:t>
            </a:r>
            <a:r>
              <a:rPr lang="en-US" sz="3600" b="1" dirty="0" err="1">
                <a:solidFill>
                  <a:schemeClr val="bg1"/>
                </a:solidFill>
              </a:rPr>
              <a:t>dòng</a:t>
            </a:r>
            <a:endParaRPr lang="en-US" sz="2800" b="1" i="1" dirty="0">
              <a:solidFill>
                <a:schemeClr val="bg1"/>
              </a:solidFill>
              <a:latin typeface="Times New Roman" charset="0"/>
            </a:endParaRPr>
          </a:p>
        </p:txBody>
      </p:sp>
      <p:sp>
        <p:nvSpPr>
          <p:cNvPr id="1224713" name="Text Box 9">
            <a:extLst>
              <a:ext uri="{FF2B5EF4-FFF2-40B4-BE49-F238E27FC236}">
                <a16:creationId xmlns:a16="http://schemas.microsoft.com/office/drawing/2014/main" id="{D5BBE47E-293E-B343-A943-F22AB5905092}"/>
              </a:ext>
            </a:extLst>
          </p:cNvPr>
          <p:cNvSpPr txBox="1">
            <a:spLocks noChangeArrowheads="1"/>
          </p:cNvSpPr>
          <p:nvPr/>
        </p:nvSpPr>
        <p:spPr bwMode="auto">
          <a:xfrm>
            <a:off x="5888038" y="3260725"/>
            <a:ext cx="23415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a:solidFill>
                  <a:schemeClr val="bg1"/>
                </a:solidFill>
              </a:rPr>
              <a:t>1-2 </a:t>
            </a:r>
            <a:r>
              <a:rPr lang="en-US" sz="3600" b="1" dirty="0" err="1">
                <a:solidFill>
                  <a:schemeClr val="bg1"/>
                </a:solidFill>
              </a:rPr>
              <a:t>dòng</a:t>
            </a:r>
            <a:endParaRPr lang="en-US" sz="2800" b="1" i="1" dirty="0">
              <a:solidFill>
                <a:schemeClr val="bg1"/>
              </a:solidFill>
              <a:latin typeface="Times New Roman" charset="0"/>
            </a:endParaRPr>
          </a:p>
        </p:txBody>
      </p:sp>
      <p:sp>
        <p:nvSpPr>
          <p:cNvPr id="1224714" name="Text Box 10">
            <a:extLst>
              <a:ext uri="{FF2B5EF4-FFF2-40B4-BE49-F238E27FC236}">
                <a16:creationId xmlns:a16="http://schemas.microsoft.com/office/drawing/2014/main" id="{C6E0052B-5F26-7846-B30C-0ACFB7E84163}"/>
              </a:ext>
            </a:extLst>
          </p:cNvPr>
          <p:cNvSpPr txBox="1">
            <a:spLocks noChangeArrowheads="1"/>
          </p:cNvSpPr>
          <p:nvPr/>
        </p:nvSpPr>
        <p:spPr bwMode="auto">
          <a:xfrm>
            <a:off x="2971800" y="4267200"/>
            <a:ext cx="2743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Liên</a:t>
            </a:r>
            <a:r>
              <a:rPr lang="en-US" sz="3600" b="1" dirty="0">
                <a:solidFill>
                  <a:schemeClr val="bg1"/>
                </a:solidFill>
              </a:rPr>
              <a:t> </a:t>
            </a:r>
            <a:r>
              <a:rPr lang="en-US" sz="3600" b="1" dirty="0" err="1">
                <a:solidFill>
                  <a:schemeClr val="bg1"/>
                </a:solidFill>
              </a:rPr>
              <a:t>tiến</a:t>
            </a:r>
            <a:endParaRPr lang="en-US" sz="2800" b="1" i="1" dirty="0">
              <a:solidFill>
                <a:schemeClr val="bg1"/>
              </a:solidFill>
              <a:latin typeface="Times New Roman" charset="0"/>
            </a:endParaRPr>
          </a:p>
        </p:txBody>
      </p:sp>
      <p:sp>
        <p:nvSpPr>
          <p:cNvPr id="1224715" name="Text Box 11">
            <a:extLst>
              <a:ext uri="{FF2B5EF4-FFF2-40B4-BE49-F238E27FC236}">
                <a16:creationId xmlns:a16="http://schemas.microsoft.com/office/drawing/2014/main" id="{1C2E47FC-192B-6741-A829-0E795F05C1AC}"/>
              </a:ext>
            </a:extLst>
          </p:cNvPr>
          <p:cNvSpPr txBox="1">
            <a:spLocks noChangeArrowheads="1"/>
          </p:cNvSpPr>
          <p:nvPr/>
        </p:nvSpPr>
        <p:spPr bwMode="auto">
          <a:xfrm>
            <a:off x="5888038" y="4267200"/>
            <a:ext cx="23415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Hợp</a:t>
            </a:r>
            <a:r>
              <a:rPr lang="en-US" sz="3600" b="1" dirty="0">
                <a:solidFill>
                  <a:schemeClr val="bg1"/>
                </a:solidFill>
              </a:rPr>
              <a:t> </a:t>
            </a:r>
            <a:r>
              <a:rPr lang="en-US" sz="3600" b="1" dirty="0" err="1">
                <a:solidFill>
                  <a:schemeClr val="bg1"/>
                </a:solidFill>
              </a:rPr>
              <a:t>lý</a:t>
            </a:r>
            <a:endParaRPr lang="en-US" sz="2800" b="1" i="1" dirty="0">
              <a:solidFill>
                <a:schemeClr val="bg1"/>
              </a:solidFill>
              <a:latin typeface="Times New Roman" charset="0"/>
            </a:endParaRPr>
          </a:p>
        </p:txBody>
      </p:sp>
      <p:sp>
        <p:nvSpPr>
          <p:cNvPr id="1224716" name="Text Box 12">
            <a:extLst>
              <a:ext uri="{FF2B5EF4-FFF2-40B4-BE49-F238E27FC236}">
                <a16:creationId xmlns:a16="http://schemas.microsoft.com/office/drawing/2014/main" id="{01AC4CD6-2DE3-5F46-B1CB-FCFD68C3441C}"/>
              </a:ext>
            </a:extLst>
          </p:cNvPr>
          <p:cNvSpPr txBox="1">
            <a:spLocks noChangeArrowheads="1"/>
          </p:cNvSpPr>
          <p:nvPr/>
        </p:nvSpPr>
        <p:spPr bwMode="auto">
          <a:xfrm>
            <a:off x="2971800" y="5257800"/>
            <a:ext cx="26670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Đọc</a:t>
            </a:r>
            <a:endParaRPr lang="en-US" sz="2800" b="1" i="1" dirty="0">
              <a:solidFill>
                <a:schemeClr val="bg1"/>
              </a:solidFill>
              <a:latin typeface="Times New Roman" charset="0"/>
            </a:endParaRPr>
          </a:p>
        </p:txBody>
      </p:sp>
      <p:sp>
        <p:nvSpPr>
          <p:cNvPr id="1224717" name="Text Box 13">
            <a:extLst>
              <a:ext uri="{FF2B5EF4-FFF2-40B4-BE49-F238E27FC236}">
                <a16:creationId xmlns:a16="http://schemas.microsoft.com/office/drawing/2014/main" id="{E83D0820-336D-5242-884D-A50F9E262BAA}"/>
              </a:ext>
            </a:extLst>
          </p:cNvPr>
          <p:cNvSpPr txBox="1">
            <a:spLocks noChangeArrowheads="1"/>
          </p:cNvSpPr>
          <p:nvPr/>
        </p:nvSpPr>
        <p:spPr bwMode="auto">
          <a:xfrm>
            <a:off x="5888038" y="5257800"/>
            <a:ext cx="27225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Nghe</a:t>
            </a:r>
            <a:endParaRPr lang="en-US" sz="2800" b="1" i="1" dirty="0">
              <a:solidFill>
                <a:schemeClr val="bg1"/>
              </a:solidFill>
              <a:latin typeface="Times New Roman" charset="0"/>
            </a:endParaRPr>
          </a:p>
        </p:txBody>
      </p:sp>
      <p:sp>
        <p:nvSpPr>
          <p:cNvPr id="1224718" name="Text Box 14">
            <a:extLst>
              <a:ext uri="{FF2B5EF4-FFF2-40B4-BE49-F238E27FC236}">
                <a16:creationId xmlns:a16="http://schemas.microsoft.com/office/drawing/2014/main" id="{870CB546-1798-6C4E-834B-763BB3A87305}"/>
              </a:ext>
            </a:extLst>
          </p:cNvPr>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rPr>
              <a:t>40</a:t>
            </a:r>
            <a:endParaRPr lang="en-US" b="1" i="1">
              <a:solidFill>
                <a:schemeClr val="bg1"/>
              </a:solidFill>
              <a:latin typeface="Times New Roman" charset="0"/>
            </a:endParaRPr>
          </a:p>
        </p:txBody>
      </p:sp>
      <p:sp>
        <p:nvSpPr>
          <p:cNvPr id="1224719" name="Text Box 15">
            <a:extLst>
              <a:ext uri="{FF2B5EF4-FFF2-40B4-BE49-F238E27FC236}">
                <a16:creationId xmlns:a16="http://schemas.microsoft.com/office/drawing/2014/main" id="{F5560809-5804-6E48-824A-F99D4041AB33}"/>
              </a:ext>
            </a:extLst>
          </p:cNvPr>
          <p:cNvSpPr txBox="1">
            <a:spLocks noChangeArrowheads="1"/>
          </p:cNvSpPr>
          <p:nvPr/>
        </p:nvSpPr>
        <p:spPr bwMode="auto">
          <a:xfrm>
            <a:off x="4572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dirty="0" err="1">
                <a:solidFill>
                  <a:schemeClr val="bg1"/>
                </a:solidFill>
              </a:rPr>
              <a:t>Vấn</a:t>
            </a:r>
            <a:r>
              <a:rPr lang="en-US" sz="4000" b="1" u="sng" dirty="0">
                <a:solidFill>
                  <a:schemeClr val="bg1"/>
                </a:solidFill>
              </a:rPr>
              <a:t> </a:t>
            </a:r>
            <a:r>
              <a:rPr lang="en-US" sz="4000" b="1" u="sng" dirty="0" err="1">
                <a:solidFill>
                  <a:schemeClr val="bg1"/>
                </a:solidFill>
              </a:rPr>
              <a:t>Đề</a:t>
            </a:r>
            <a:r>
              <a:rPr lang="en-US" sz="4000" b="1" u="sng" dirty="0">
                <a:solidFill>
                  <a:schemeClr val="bg1"/>
                </a:solidFill>
              </a:rPr>
              <a:t>	</a:t>
            </a:r>
            <a:endParaRPr lang="en-US" sz="3200" b="1" i="1" u="sng" dirty="0">
              <a:solidFill>
                <a:schemeClr val="bg1"/>
              </a:solidFill>
              <a:latin typeface="Times New Roman" charset="0"/>
            </a:endParaRPr>
          </a:p>
        </p:txBody>
      </p:sp>
      <p:sp>
        <p:nvSpPr>
          <p:cNvPr id="1224720" name="Text Box 16">
            <a:extLst>
              <a:ext uri="{FF2B5EF4-FFF2-40B4-BE49-F238E27FC236}">
                <a16:creationId xmlns:a16="http://schemas.microsoft.com/office/drawing/2014/main" id="{63CB2C73-1134-DA4B-B07D-0152014D733B}"/>
              </a:ext>
            </a:extLst>
          </p:cNvPr>
          <p:cNvSpPr txBox="1">
            <a:spLocks noChangeArrowheads="1"/>
          </p:cNvSpPr>
          <p:nvPr/>
        </p:nvSpPr>
        <p:spPr bwMode="auto">
          <a:xfrm>
            <a:off x="457200" y="2270125"/>
            <a:ext cx="24384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Thể</a:t>
            </a:r>
            <a:r>
              <a:rPr lang="en-US" sz="3600" b="1" dirty="0">
                <a:solidFill>
                  <a:schemeClr val="bg1"/>
                </a:solidFill>
              </a:rPr>
              <a:t> </a:t>
            </a:r>
            <a:r>
              <a:rPr lang="en-US" sz="3600" b="1" dirty="0" err="1">
                <a:solidFill>
                  <a:schemeClr val="bg1"/>
                </a:solidFill>
              </a:rPr>
              <a:t>loại</a:t>
            </a:r>
            <a:endParaRPr lang="en-US" sz="2800" b="1" i="1" dirty="0">
              <a:solidFill>
                <a:schemeClr val="bg1"/>
              </a:solidFill>
              <a:latin typeface="Times New Roman" charset="0"/>
            </a:endParaRPr>
          </a:p>
        </p:txBody>
      </p:sp>
      <p:sp>
        <p:nvSpPr>
          <p:cNvPr id="1224721" name="Text Box 17">
            <a:extLst>
              <a:ext uri="{FF2B5EF4-FFF2-40B4-BE49-F238E27FC236}">
                <a16:creationId xmlns:a16="http://schemas.microsoft.com/office/drawing/2014/main" id="{DA6F8265-01C7-4645-B03F-AB24F0069EDD}"/>
              </a:ext>
            </a:extLst>
          </p:cNvPr>
          <p:cNvSpPr txBox="1">
            <a:spLocks noChangeArrowheads="1"/>
          </p:cNvSpPr>
          <p:nvPr/>
        </p:nvSpPr>
        <p:spPr bwMode="auto">
          <a:xfrm>
            <a:off x="457200" y="3260725"/>
            <a:ext cx="24384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Độ dài</a:t>
            </a:r>
            <a:endParaRPr lang="en-US" altLang="en-US" sz="2800" b="1" i="1">
              <a:solidFill>
                <a:schemeClr val="bg1"/>
              </a:solidFill>
              <a:latin typeface="Times New Roman" panose="02020603050405020304" pitchFamily="18" charset="0"/>
            </a:endParaRPr>
          </a:p>
        </p:txBody>
      </p:sp>
      <p:sp>
        <p:nvSpPr>
          <p:cNvPr id="1224722" name="Text Box 18">
            <a:extLst>
              <a:ext uri="{FF2B5EF4-FFF2-40B4-BE49-F238E27FC236}">
                <a16:creationId xmlns:a16="http://schemas.microsoft.com/office/drawing/2014/main" id="{50996054-3659-0D4D-B535-1627880C237D}"/>
              </a:ext>
            </a:extLst>
          </p:cNvPr>
          <p:cNvSpPr txBox="1">
            <a:spLocks noChangeArrowheads="1"/>
          </p:cNvSpPr>
          <p:nvPr/>
        </p:nvSpPr>
        <p:spPr bwMode="auto">
          <a:xfrm>
            <a:off x="457200" y="4267200"/>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Bố</a:t>
            </a:r>
            <a:r>
              <a:rPr lang="en-US" sz="3600" b="1" dirty="0">
                <a:solidFill>
                  <a:schemeClr val="bg1"/>
                </a:solidFill>
              </a:rPr>
              <a:t> </a:t>
            </a:r>
            <a:r>
              <a:rPr lang="en-US" sz="3600" b="1" dirty="0" err="1">
                <a:solidFill>
                  <a:schemeClr val="bg1"/>
                </a:solidFill>
              </a:rPr>
              <a:t>cục</a:t>
            </a:r>
            <a:endParaRPr lang="en-US" sz="2800" b="1" i="1" dirty="0">
              <a:solidFill>
                <a:schemeClr val="bg1"/>
              </a:solidFill>
              <a:latin typeface="Times New Roman" charset="0"/>
            </a:endParaRPr>
          </a:p>
        </p:txBody>
      </p:sp>
      <p:sp>
        <p:nvSpPr>
          <p:cNvPr id="1224723" name="Text Box 19">
            <a:extLst>
              <a:ext uri="{FF2B5EF4-FFF2-40B4-BE49-F238E27FC236}">
                <a16:creationId xmlns:a16="http://schemas.microsoft.com/office/drawing/2014/main" id="{B5DC2DEA-1B75-0B4F-B03E-1053DBF3ACC3}"/>
              </a:ext>
            </a:extLst>
          </p:cNvPr>
          <p:cNvSpPr txBox="1">
            <a:spLocks noChangeArrowheads="1"/>
          </p:cNvSpPr>
          <p:nvPr/>
        </p:nvSpPr>
        <p:spPr bwMode="auto">
          <a:xfrm>
            <a:off x="457200" y="5257800"/>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914400" indent="-914400" eaLnBrk="1" hangingPunct="1">
              <a:defRPr/>
            </a:pPr>
            <a:r>
              <a:rPr lang="en-US" sz="3600" b="1" dirty="0" err="1">
                <a:solidFill>
                  <a:schemeClr val="bg1"/>
                </a:solidFill>
                <a:latin typeface="Arial" charset="0"/>
                <a:ea typeface="ＭＳ Ｐゴシック" charset="-128"/>
                <a:cs typeface="ＭＳ Ｐゴシック" charset="-128"/>
              </a:rPr>
              <a:t>Để</a:t>
            </a:r>
            <a:r>
              <a:rPr lang="en-US" sz="3600" b="1" dirty="0">
                <a:solidFill>
                  <a:schemeClr val="bg1"/>
                </a:solidFill>
                <a:latin typeface="Arial" charset="0"/>
                <a:ea typeface="ＭＳ Ｐゴシック" charset="-128"/>
                <a:cs typeface="ＭＳ Ｐゴシック" charset="-128"/>
              </a:rPr>
              <a:t> </a:t>
            </a:r>
            <a:r>
              <a:rPr lang="en-US" sz="3600" b="1" dirty="0" err="1">
                <a:solidFill>
                  <a:schemeClr val="bg1"/>
                </a:solidFill>
                <a:latin typeface="Arial" charset="0"/>
                <a:ea typeface="ＭＳ Ｐゴシック" charset="-128"/>
                <a:cs typeface="ＭＳ Ｐゴシック" charset="-128"/>
              </a:rPr>
              <a:t>được</a:t>
            </a:r>
            <a:endParaRPr lang="en-US" sz="3600" b="1" dirty="0">
              <a:solidFill>
                <a:schemeClr val="bg1"/>
              </a:solidFill>
              <a:latin typeface="Arial" charset="0"/>
              <a:ea typeface="ＭＳ Ｐゴシック" charset="-128"/>
              <a:cs typeface="ＭＳ Ｐゴシック" charset="-128"/>
            </a:endParaRPr>
          </a:p>
        </p:txBody>
      </p:sp>
      <p:sp>
        <p:nvSpPr>
          <p:cNvPr id="151570" name="Rectangle 4">
            <a:extLst>
              <a:ext uri="{FF2B5EF4-FFF2-40B4-BE49-F238E27FC236}">
                <a16:creationId xmlns:a16="http://schemas.microsoft.com/office/drawing/2014/main" id="{60EA5195-EABF-214F-B9CE-BD76067FA56F}"/>
              </a:ext>
            </a:extLst>
          </p:cNvPr>
          <p:cNvSpPr txBox="1">
            <a:spLocks noChangeArrowheads="1"/>
          </p:cNvSpPr>
          <p:nvPr/>
        </p:nvSpPr>
        <p:spPr bwMode="auto">
          <a:xfrm>
            <a:off x="-304800" y="457200"/>
            <a:ext cx="9448800" cy="685800"/>
          </a:xfrm>
          <a:prstGeom prst="rect">
            <a:avLst/>
          </a:prstGeom>
          <a:solidFill>
            <a:schemeClr val="tx2"/>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chemeClr val="bg1"/>
                </a:solidFill>
              </a:rPr>
              <a:t>Những Ý Tưởng Đối Ngược</a:t>
            </a:r>
            <a:endParaRPr lang="en-US" altLang="en-US" sz="4400">
              <a:solidFill>
                <a:schemeClr val="tx2"/>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224720"/>
                                        </p:tgtEl>
                                        <p:attrNameLst>
                                          <p:attrName>style.visibility</p:attrName>
                                        </p:attrNameLst>
                                      </p:cBhvr>
                                      <p:to>
                                        <p:strVal val="visible"/>
                                      </p:to>
                                    </p:set>
                                    <p:anim calcmode="lin" valueType="num">
                                      <p:cBhvr>
                                        <p:cTn id="7" dur="1000" fill="hold"/>
                                        <p:tgtEl>
                                          <p:spTgt spid="1224720"/>
                                        </p:tgtEl>
                                        <p:attrNameLst>
                                          <p:attrName>ppt_w</p:attrName>
                                        </p:attrNameLst>
                                      </p:cBhvr>
                                      <p:tavLst>
                                        <p:tav tm="0">
                                          <p:val>
                                            <p:fltVal val="0"/>
                                          </p:val>
                                        </p:tav>
                                        <p:tav tm="100000">
                                          <p:val>
                                            <p:strVal val="#ppt_w"/>
                                          </p:val>
                                        </p:tav>
                                      </p:tavLst>
                                    </p:anim>
                                    <p:anim calcmode="lin" valueType="num">
                                      <p:cBhvr>
                                        <p:cTn id="8" dur="1000" fill="hold"/>
                                        <p:tgtEl>
                                          <p:spTgt spid="1224720"/>
                                        </p:tgtEl>
                                        <p:attrNameLst>
                                          <p:attrName>ppt_h</p:attrName>
                                        </p:attrNameLst>
                                      </p:cBhvr>
                                      <p:tavLst>
                                        <p:tav tm="0">
                                          <p:val>
                                            <p:fltVal val="0"/>
                                          </p:val>
                                        </p:tav>
                                        <p:tav tm="100000">
                                          <p:val>
                                            <p:strVal val="#ppt_h"/>
                                          </p:val>
                                        </p:tav>
                                      </p:tavLst>
                                    </p:anim>
                                    <p:anim calcmode="lin" valueType="num">
                                      <p:cBhvr>
                                        <p:cTn id="9" dur="1000" fill="hold"/>
                                        <p:tgtEl>
                                          <p:spTgt spid="12247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47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24710"/>
                                        </p:tgtEl>
                                        <p:attrNameLst>
                                          <p:attrName>style.visibility</p:attrName>
                                        </p:attrNameLst>
                                      </p:cBhvr>
                                      <p:to>
                                        <p:strVal val="visible"/>
                                      </p:to>
                                    </p:set>
                                    <p:anim calcmode="lin" valueType="num">
                                      <p:cBhvr>
                                        <p:cTn id="15" dur="1000" fill="hold"/>
                                        <p:tgtEl>
                                          <p:spTgt spid="1224710"/>
                                        </p:tgtEl>
                                        <p:attrNameLst>
                                          <p:attrName>ppt_w</p:attrName>
                                        </p:attrNameLst>
                                      </p:cBhvr>
                                      <p:tavLst>
                                        <p:tav tm="0">
                                          <p:val>
                                            <p:fltVal val="0"/>
                                          </p:val>
                                        </p:tav>
                                        <p:tav tm="100000">
                                          <p:val>
                                            <p:strVal val="#ppt_w"/>
                                          </p:val>
                                        </p:tav>
                                      </p:tavLst>
                                    </p:anim>
                                    <p:anim calcmode="lin" valueType="num">
                                      <p:cBhvr>
                                        <p:cTn id="16" dur="1000" fill="hold"/>
                                        <p:tgtEl>
                                          <p:spTgt spid="1224710"/>
                                        </p:tgtEl>
                                        <p:attrNameLst>
                                          <p:attrName>ppt_h</p:attrName>
                                        </p:attrNameLst>
                                      </p:cBhvr>
                                      <p:tavLst>
                                        <p:tav tm="0">
                                          <p:val>
                                            <p:fltVal val="0"/>
                                          </p:val>
                                        </p:tav>
                                        <p:tav tm="100000">
                                          <p:val>
                                            <p:strVal val="#ppt_h"/>
                                          </p:val>
                                        </p:tav>
                                      </p:tavLst>
                                    </p:anim>
                                    <p:anim calcmode="lin" valueType="num">
                                      <p:cBhvr>
                                        <p:cTn id="17" dur="1000" fill="hold"/>
                                        <p:tgtEl>
                                          <p:spTgt spid="122471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47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24711"/>
                                        </p:tgtEl>
                                        <p:attrNameLst>
                                          <p:attrName>style.visibility</p:attrName>
                                        </p:attrNameLst>
                                      </p:cBhvr>
                                      <p:to>
                                        <p:strVal val="visible"/>
                                      </p:to>
                                    </p:set>
                                    <p:anim calcmode="lin" valueType="num">
                                      <p:cBhvr>
                                        <p:cTn id="23" dur="1000" fill="hold"/>
                                        <p:tgtEl>
                                          <p:spTgt spid="1224711"/>
                                        </p:tgtEl>
                                        <p:attrNameLst>
                                          <p:attrName>ppt_w</p:attrName>
                                        </p:attrNameLst>
                                      </p:cBhvr>
                                      <p:tavLst>
                                        <p:tav tm="0">
                                          <p:val>
                                            <p:fltVal val="0"/>
                                          </p:val>
                                        </p:tav>
                                        <p:tav tm="100000">
                                          <p:val>
                                            <p:strVal val="#ppt_w"/>
                                          </p:val>
                                        </p:tav>
                                      </p:tavLst>
                                    </p:anim>
                                    <p:anim calcmode="lin" valueType="num">
                                      <p:cBhvr>
                                        <p:cTn id="24" dur="1000" fill="hold"/>
                                        <p:tgtEl>
                                          <p:spTgt spid="1224711"/>
                                        </p:tgtEl>
                                        <p:attrNameLst>
                                          <p:attrName>ppt_h</p:attrName>
                                        </p:attrNameLst>
                                      </p:cBhvr>
                                      <p:tavLst>
                                        <p:tav tm="0">
                                          <p:val>
                                            <p:fltVal val="0"/>
                                          </p:val>
                                        </p:tav>
                                        <p:tav tm="100000">
                                          <p:val>
                                            <p:strVal val="#ppt_h"/>
                                          </p:val>
                                        </p:tav>
                                      </p:tavLst>
                                    </p:anim>
                                    <p:anim calcmode="lin" valueType="num">
                                      <p:cBhvr>
                                        <p:cTn id="25" dur="1000" fill="hold"/>
                                        <p:tgtEl>
                                          <p:spTgt spid="12247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47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24721"/>
                                        </p:tgtEl>
                                        <p:attrNameLst>
                                          <p:attrName>style.visibility</p:attrName>
                                        </p:attrNameLst>
                                      </p:cBhvr>
                                      <p:to>
                                        <p:strVal val="visible"/>
                                      </p:to>
                                    </p:set>
                                    <p:anim calcmode="lin" valueType="num">
                                      <p:cBhvr>
                                        <p:cTn id="31" dur="1000" fill="hold"/>
                                        <p:tgtEl>
                                          <p:spTgt spid="1224721"/>
                                        </p:tgtEl>
                                        <p:attrNameLst>
                                          <p:attrName>ppt_w</p:attrName>
                                        </p:attrNameLst>
                                      </p:cBhvr>
                                      <p:tavLst>
                                        <p:tav tm="0">
                                          <p:val>
                                            <p:fltVal val="0"/>
                                          </p:val>
                                        </p:tav>
                                        <p:tav tm="100000">
                                          <p:val>
                                            <p:strVal val="#ppt_w"/>
                                          </p:val>
                                        </p:tav>
                                      </p:tavLst>
                                    </p:anim>
                                    <p:anim calcmode="lin" valueType="num">
                                      <p:cBhvr>
                                        <p:cTn id="32" dur="1000" fill="hold"/>
                                        <p:tgtEl>
                                          <p:spTgt spid="1224721"/>
                                        </p:tgtEl>
                                        <p:attrNameLst>
                                          <p:attrName>ppt_h</p:attrName>
                                        </p:attrNameLst>
                                      </p:cBhvr>
                                      <p:tavLst>
                                        <p:tav tm="0">
                                          <p:val>
                                            <p:fltVal val="0"/>
                                          </p:val>
                                        </p:tav>
                                        <p:tav tm="100000">
                                          <p:val>
                                            <p:strVal val="#ppt_h"/>
                                          </p:val>
                                        </p:tav>
                                      </p:tavLst>
                                    </p:anim>
                                    <p:anim calcmode="lin" valueType="num">
                                      <p:cBhvr>
                                        <p:cTn id="33" dur="1000" fill="hold"/>
                                        <p:tgtEl>
                                          <p:spTgt spid="122472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247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24712"/>
                                        </p:tgtEl>
                                        <p:attrNameLst>
                                          <p:attrName>style.visibility</p:attrName>
                                        </p:attrNameLst>
                                      </p:cBhvr>
                                      <p:to>
                                        <p:strVal val="visible"/>
                                      </p:to>
                                    </p:set>
                                    <p:anim calcmode="lin" valueType="num">
                                      <p:cBhvr>
                                        <p:cTn id="39" dur="1000" fill="hold"/>
                                        <p:tgtEl>
                                          <p:spTgt spid="1224712"/>
                                        </p:tgtEl>
                                        <p:attrNameLst>
                                          <p:attrName>ppt_w</p:attrName>
                                        </p:attrNameLst>
                                      </p:cBhvr>
                                      <p:tavLst>
                                        <p:tav tm="0">
                                          <p:val>
                                            <p:fltVal val="0"/>
                                          </p:val>
                                        </p:tav>
                                        <p:tav tm="100000">
                                          <p:val>
                                            <p:strVal val="#ppt_w"/>
                                          </p:val>
                                        </p:tav>
                                      </p:tavLst>
                                    </p:anim>
                                    <p:anim calcmode="lin" valueType="num">
                                      <p:cBhvr>
                                        <p:cTn id="40" dur="1000" fill="hold"/>
                                        <p:tgtEl>
                                          <p:spTgt spid="1224712"/>
                                        </p:tgtEl>
                                        <p:attrNameLst>
                                          <p:attrName>ppt_h</p:attrName>
                                        </p:attrNameLst>
                                      </p:cBhvr>
                                      <p:tavLst>
                                        <p:tav tm="0">
                                          <p:val>
                                            <p:fltVal val="0"/>
                                          </p:val>
                                        </p:tav>
                                        <p:tav tm="100000">
                                          <p:val>
                                            <p:strVal val="#ppt_h"/>
                                          </p:val>
                                        </p:tav>
                                      </p:tavLst>
                                    </p:anim>
                                    <p:anim calcmode="lin" valueType="num">
                                      <p:cBhvr>
                                        <p:cTn id="41" dur="1000" fill="hold"/>
                                        <p:tgtEl>
                                          <p:spTgt spid="122471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247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224713"/>
                                        </p:tgtEl>
                                        <p:attrNameLst>
                                          <p:attrName>style.visibility</p:attrName>
                                        </p:attrNameLst>
                                      </p:cBhvr>
                                      <p:to>
                                        <p:strVal val="visible"/>
                                      </p:to>
                                    </p:set>
                                    <p:anim calcmode="lin" valueType="num">
                                      <p:cBhvr>
                                        <p:cTn id="47" dur="1000" fill="hold"/>
                                        <p:tgtEl>
                                          <p:spTgt spid="1224713"/>
                                        </p:tgtEl>
                                        <p:attrNameLst>
                                          <p:attrName>ppt_w</p:attrName>
                                        </p:attrNameLst>
                                      </p:cBhvr>
                                      <p:tavLst>
                                        <p:tav tm="0">
                                          <p:val>
                                            <p:fltVal val="0"/>
                                          </p:val>
                                        </p:tav>
                                        <p:tav tm="100000">
                                          <p:val>
                                            <p:strVal val="#ppt_w"/>
                                          </p:val>
                                        </p:tav>
                                      </p:tavLst>
                                    </p:anim>
                                    <p:anim calcmode="lin" valueType="num">
                                      <p:cBhvr>
                                        <p:cTn id="48" dur="1000" fill="hold"/>
                                        <p:tgtEl>
                                          <p:spTgt spid="1224713"/>
                                        </p:tgtEl>
                                        <p:attrNameLst>
                                          <p:attrName>ppt_h</p:attrName>
                                        </p:attrNameLst>
                                      </p:cBhvr>
                                      <p:tavLst>
                                        <p:tav tm="0">
                                          <p:val>
                                            <p:fltVal val="0"/>
                                          </p:val>
                                        </p:tav>
                                        <p:tav tm="100000">
                                          <p:val>
                                            <p:strVal val="#ppt_h"/>
                                          </p:val>
                                        </p:tav>
                                      </p:tavLst>
                                    </p:anim>
                                    <p:anim calcmode="lin" valueType="num">
                                      <p:cBhvr>
                                        <p:cTn id="49" dur="1000" fill="hold"/>
                                        <p:tgtEl>
                                          <p:spTgt spid="1224713"/>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2247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224722"/>
                                        </p:tgtEl>
                                        <p:attrNameLst>
                                          <p:attrName>style.visibility</p:attrName>
                                        </p:attrNameLst>
                                      </p:cBhvr>
                                      <p:to>
                                        <p:strVal val="visible"/>
                                      </p:to>
                                    </p:set>
                                    <p:anim calcmode="lin" valueType="num">
                                      <p:cBhvr>
                                        <p:cTn id="55" dur="1000" fill="hold"/>
                                        <p:tgtEl>
                                          <p:spTgt spid="1224722"/>
                                        </p:tgtEl>
                                        <p:attrNameLst>
                                          <p:attrName>ppt_w</p:attrName>
                                        </p:attrNameLst>
                                      </p:cBhvr>
                                      <p:tavLst>
                                        <p:tav tm="0">
                                          <p:val>
                                            <p:fltVal val="0"/>
                                          </p:val>
                                        </p:tav>
                                        <p:tav tm="100000">
                                          <p:val>
                                            <p:strVal val="#ppt_w"/>
                                          </p:val>
                                        </p:tav>
                                      </p:tavLst>
                                    </p:anim>
                                    <p:anim calcmode="lin" valueType="num">
                                      <p:cBhvr>
                                        <p:cTn id="56" dur="1000" fill="hold"/>
                                        <p:tgtEl>
                                          <p:spTgt spid="1224722"/>
                                        </p:tgtEl>
                                        <p:attrNameLst>
                                          <p:attrName>ppt_h</p:attrName>
                                        </p:attrNameLst>
                                      </p:cBhvr>
                                      <p:tavLst>
                                        <p:tav tm="0">
                                          <p:val>
                                            <p:fltVal val="0"/>
                                          </p:val>
                                        </p:tav>
                                        <p:tav tm="100000">
                                          <p:val>
                                            <p:strVal val="#ppt_h"/>
                                          </p:val>
                                        </p:tav>
                                      </p:tavLst>
                                    </p:anim>
                                    <p:anim calcmode="lin" valueType="num">
                                      <p:cBhvr>
                                        <p:cTn id="57" dur="1000" fill="hold"/>
                                        <p:tgtEl>
                                          <p:spTgt spid="1224722"/>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2247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224714"/>
                                        </p:tgtEl>
                                        <p:attrNameLst>
                                          <p:attrName>style.visibility</p:attrName>
                                        </p:attrNameLst>
                                      </p:cBhvr>
                                      <p:to>
                                        <p:strVal val="visible"/>
                                      </p:to>
                                    </p:set>
                                    <p:anim calcmode="lin" valueType="num">
                                      <p:cBhvr>
                                        <p:cTn id="63" dur="1000" fill="hold"/>
                                        <p:tgtEl>
                                          <p:spTgt spid="1224714"/>
                                        </p:tgtEl>
                                        <p:attrNameLst>
                                          <p:attrName>ppt_w</p:attrName>
                                        </p:attrNameLst>
                                      </p:cBhvr>
                                      <p:tavLst>
                                        <p:tav tm="0">
                                          <p:val>
                                            <p:fltVal val="0"/>
                                          </p:val>
                                        </p:tav>
                                        <p:tav tm="100000">
                                          <p:val>
                                            <p:strVal val="#ppt_w"/>
                                          </p:val>
                                        </p:tav>
                                      </p:tavLst>
                                    </p:anim>
                                    <p:anim calcmode="lin" valueType="num">
                                      <p:cBhvr>
                                        <p:cTn id="64" dur="1000" fill="hold"/>
                                        <p:tgtEl>
                                          <p:spTgt spid="1224714"/>
                                        </p:tgtEl>
                                        <p:attrNameLst>
                                          <p:attrName>ppt_h</p:attrName>
                                        </p:attrNameLst>
                                      </p:cBhvr>
                                      <p:tavLst>
                                        <p:tav tm="0">
                                          <p:val>
                                            <p:fltVal val="0"/>
                                          </p:val>
                                        </p:tav>
                                        <p:tav tm="100000">
                                          <p:val>
                                            <p:strVal val="#ppt_h"/>
                                          </p:val>
                                        </p:tav>
                                      </p:tavLst>
                                    </p:anim>
                                    <p:anim calcmode="lin" valueType="num">
                                      <p:cBhvr>
                                        <p:cTn id="65" dur="1000" fill="hold"/>
                                        <p:tgtEl>
                                          <p:spTgt spid="122471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2247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224715"/>
                                        </p:tgtEl>
                                        <p:attrNameLst>
                                          <p:attrName>style.visibility</p:attrName>
                                        </p:attrNameLst>
                                      </p:cBhvr>
                                      <p:to>
                                        <p:strVal val="visible"/>
                                      </p:to>
                                    </p:set>
                                    <p:anim calcmode="lin" valueType="num">
                                      <p:cBhvr>
                                        <p:cTn id="71" dur="1000" fill="hold"/>
                                        <p:tgtEl>
                                          <p:spTgt spid="1224715"/>
                                        </p:tgtEl>
                                        <p:attrNameLst>
                                          <p:attrName>ppt_w</p:attrName>
                                        </p:attrNameLst>
                                      </p:cBhvr>
                                      <p:tavLst>
                                        <p:tav tm="0">
                                          <p:val>
                                            <p:fltVal val="0"/>
                                          </p:val>
                                        </p:tav>
                                        <p:tav tm="100000">
                                          <p:val>
                                            <p:strVal val="#ppt_w"/>
                                          </p:val>
                                        </p:tav>
                                      </p:tavLst>
                                    </p:anim>
                                    <p:anim calcmode="lin" valueType="num">
                                      <p:cBhvr>
                                        <p:cTn id="72" dur="1000" fill="hold"/>
                                        <p:tgtEl>
                                          <p:spTgt spid="1224715"/>
                                        </p:tgtEl>
                                        <p:attrNameLst>
                                          <p:attrName>ppt_h</p:attrName>
                                        </p:attrNameLst>
                                      </p:cBhvr>
                                      <p:tavLst>
                                        <p:tav tm="0">
                                          <p:val>
                                            <p:fltVal val="0"/>
                                          </p:val>
                                        </p:tav>
                                        <p:tav tm="100000">
                                          <p:val>
                                            <p:strVal val="#ppt_h"/>
                                          </p:val>
                                        </p:tav>
                                      </p:tavLst>
                                    </p:anim>
                                    <p:anim calcmode="lin" valueType="num">
                                      <p:cBhvr>
                                        <p:cTn id="73" dur="1000" fill="hold"/>
                                        <p:tgtEl>
                                          <p:spTgt spid="1224715"/>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2247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224723"/>
                                        </p:tgtEl>
                                        <p:attrNameLst>
                                          <p:attrName>style.visibility</p:attrName>
                                        </p:attrNameLst>
                                      </p:cBhvr>
                                      <p:to>
                                        <p:strVal val="visible"/>
                                      </p:to>
                                    </p:set>
                                    <p:anim calcmode="lin" valueType="num">
                                      <p:cBhvr>
                                        <p:cTn id="79" dur="1000" fill="hold"/>
                                        <p:tgtEl>
                                          <p:spTgt spid="1224723"/>
                                        </p:tgtEl>
                                        <p:attrNameLst>
                                          <p:attrName>ppt_w</p:attrName>
                                        </p:attrNameLst>
                                      </p:cBhvr>
                                      <p:tavLst>
                                        <p:tav tm="0">
                                          <p:val>
                                            <p:fltVal val="0"/>
                                          </p:val>
                                        </p:tav>
                                        <p:tav tm="100000">
                                          <p:val>
                                            <p:strVal val="#ppt_w"/>
                                          </p:val>
                                        </p:tav>
                                      </p:tavLst>
                                    </p:anim>
                                    <p:anim calcmode="lin" valueType="num">
                                      <p:cBhvr>
                                        <p:cTn id="80" dur="1000" fill="hold"/>
                                        <p:tgtEl>
                                          <p:spTgt spid="1224723"/>
                                        </p:tgtEl>
                                        <p:attrNameLst>
                                          <p:attrName>ppt_h</p:attrName>
                                        </p:attrNameLst>
                                      </p:cBhvr>
                                      <p:tavLst>
                                        <p:tav tm="0">
                                          <p:val>
                                            <p:fltVal val="0"/>
                                          </p:val>
                                        </p:tav>
                                        <p:tav tm="100000">
                                          <p:val>
                                            <p:strVal val="#ppt_h"/>
                                          </p:val>
                                        </p:tav>
                                      </p:tavLst>
                                    </p:anim>
                                    <p:anim calcmode="lin" valueType="num">
                                      <p:cBhvr>
                                        <p:cTn id="81" dur="1000" fill="hold"/>
                                        <p:tgtEl>
                                          <p:spTgt spid="1224723"/>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2247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224716"/>
                                        </p:tgtEl>
                                        <p:attrNameLst>
                                          <p:attrName>style.visibility</p:attrName>
                                        </p:attrNameLst>
                                      </p:cBhvr>
                                      <p:to>
                                        <p:strVal val="visible"/>
                                      </p:to>
                                    </p:set>
                                    <p:anim calcmode="lin" valueType="num">
                                      <p:cBhvr>
                                        <p:cTn id="87" dur="1000" fill="hold"/>
                                        <p:tgtEl>
                                          <p:spTgt spid="1224716"/>
                                        </p:tgtEl>
                                        <p:attrNameLst>
                                          <p:attrName>ppt_w</p:attrName>
                                        </p:attrNameLst>
                                      </p:cBhvr>
                                      <p:tavLst>
                                        <p:tav tm="0">
                                          <p:val>
                                            <p:fltVal val="0"/>
                                          </p:val>
                                        </p:tav>
                                        <p:tav tm="100000">
                                          <p:val>
                                            <p:strVal val="#ppt_w"/>
                                          </p:val>
                                        </p:tav>
                                      </p:tavLst>
                                    </p:anim>
                                    <p:anim calcmode="lin" valueType="num">
                                      <p:cBhvr>
                                        <p:cTn id="88" dur="1000" fill="hold"/>
                                        <p:tgtEl>
                                          <p:spTgt spid="1224716"/>
                                        </p:tgtEl>
                                        <p:attrNameLst>
                                          <p:attrName>ppt_h</p:attrName>
                                        </p:attrNameLst>
                                      </p:cBhvr>
                                      <p:tavLst>
                                        <p:tav tm="0">
                                          <p:val>
                                            <p:fltVal val="0"/>
                                          </p:val>
                                        </p:tav>
                                        <p:tav tm="100000">
                                          <p:val>
                                            <p:strVal val="#ppt_h"/>
                                          </p:val>
                                        </p:tav>
                                      </p:tavLst>
                                    </p:anim>
                                    <p:anim calcmode="lin" valueType="num">
                                      <p:cBhvr>
                                        <p:cTn id="89" dur="1000" fill="hold"/>
                                        <p:tgtEl>
                                          <p:spTgt spid="1224716"/>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2247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224717"/>
                                        </p:tgtEl>
                                        <p:attrNameLst>
                                          <p:attrName>style.visibility</p:attrName>
                                        </p:attrNameLst>
                                      </p:cBhvr>
                                      <p:to>
                                        <p:strVal val="visible"/>
                                      </p:to>
                                    </p:set>
                                    <p:anim calcmode="lin" valueType="num">
                                      <p:cBhvr>
                                        <p:cTn id="95" dur="1000" fill="hold"/>
                                        <p:tgtEl>
                                          <p:spTgt spid="1224717"/>
                                        </p:tgtEl>
                                        <p:attrNameLst>
                                          <p:attrName>ppt_w</p:attrName>
                                        </p:attrNameLst>
                                      </p:cBhvr>
                                      <p:tavLst>
                                        <p:tav tm="0">
                                          <p:val>
                                            <p:fltVal val="0"/>
                                          </p:val>
                                        </p:tav>
                                        <p:tav tm="100000">
                                          <p:val>
                                            <p:strVal val="#ppt_w"/>
                                          </p:val>
                                        </p:tav>
                                      </p:tavLst>
                                    </p:anim>
                                    <p:anim calcmode="lin" valueType="num">
                                      <p:cBhvr>
                                        <p:cTn id="96" dur="1000" fill="hold"/>
                                        <p:tgtEl>
                                          <p:spTgt spid="1224717"/>
                                        </p:tgtEl>
                                        <p:attrNameLst>
                                          <p:attrName>ppt_h</p:attrName>
                                        </p:attrNameLst>
                                      </p:cBhvr>
                                      <p:tavLst>
                                        <p:tav tm="0">
                                          <p:val>
                                            <p:fltVal val="0"/>
                                          </p:val>
                                        </p:tav>
                                        <p:tav tm="100000">
                                          <p:val>
                                            <p:strVal val="#ppt_h"/>
                                          </p:val>
                                        </p:tav>
                                      </p:tavLst>
                                    </p:anim>
                                    <p:anim calcmode="lin" valueType="num">
                                      <p:cBhvr>
                                        <p:cTn id="97" dur="1000" fill="hold"/>
                                        <p:tgtEl>
                                          <p:spTgt spid="1224717"/>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2247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10" grpId="0"/>
      <p:bldP spid="1224711" grpId="0"/>
      <p:bldP spid="1224712" grpId="0"/>
      <p:bldP spid="1224713" grpId="0"/>
      <p:bldP spid="1224714" grpId="0"/>
      <p:bldP spid="1224715" grpId="0"/>
      <p:bldP spid="1224716" grpId="0"/>
      <p:bldP spid="1224717" grpId="0"/>
      <p:bldP spid="1224720" grpId="0"/>
      <p:bldP spid="1224721" grpId="0"/>
      <p:bldP spid="1224722" grpId="0"/>
      <p:bldP spid="12247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2" descr="DSS">
            <a:extLst>
              <a:ext uri="{FF2B5EF4-FFF2-40B4-BE49-F238E27FC236}">
                <a16:creationId xmlns:a16="http://schemas.microsoft.com/office/drawing/2014/main" id="{B346764B-B9CC-9E46-9E6A-53E87C3F218A}"/>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6755" name="Text Box 3">
            <a:extLst>
              <a:ext uri="{FF2B5EF4-FFF2-40B4-BE49-F238E27FC236}">
                <a16:creationId xmlns:a16="http://schemas.microsoft.com/office/drawing/2014/main" id="{F02744C8-A214-9045-906E-CCCC81DAC21B}"/>
              </a:ext>
            </a:extLst>
          </p:cNvPr>
          <p:cNvSpPr txBox="1">
            <a:spLocks noChangeArrowheads="1"/>
          </p:cNvSpPr>
          <p:nvPr/>
        </p:nvSpPr>
        <p:spPr bwMode="auto">
          <a:xfrm>
            <a:off x="29718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dirty="0" err="1">
                <a:solidFill>
                  <a:schemeClr val="bg1"/>
                </a:solidFill>
              </a:rPr>
              <a:t>Bản</a:t>
            </a:r>
            <a:r>
              <a:rPr lang="en-US" sz="4000" b="1" u="sng" dirty="0">
                <a:solidFill>
                  <a:schemeClr val="bg1"/>
                </a:solidFill>
              </a:rPr>
              <a:t> </a:t>
            </a:r>
            <a:r>
              <a:rPr lang="en-US" sz="4000" b="1" u="sng" dirty="0" err="1">
                <a:solidFill>
                  <a:schemeClr val="bg1"/>
                </a:solidFill>
              </a:rPr>
              <a:t>văn</a:t>
            </a:r>
            <a:endParaRPr lang="en-US" sz="3200" b="1" i="1" u="sng" dirty="0">
              <a:solidFill>
                <a:schemeClr val="bg1"/>
              </a:solidFill>
              <a:latin typeface="Times New Roman" charset="0"/>
            </a:endParaRPr>
          </a:p>
        </p:txBody>
      </p:sp>
      <p:sp>
        <p:nvSpPr>
          <p:cNvPr id="1226757" name="Text Box 5">
            <a:extLst>
              <a:ext uri="{FF2B5EF4-FFF2-40B4-BE49-F238E27FC236}">
                <a16:creationId xmlns:a16="http://schemas.microsoft.com/office/drawing/2014/main" id="{B0DD6682-FC6E-6D40-875F-AF35347EEA93}"/>
              </a:ext>
            </a:extLst>
          </p:cNvPr>
          <p:cNvSpPr txBox="1">
            <a:spLocks noChangeArrowheads="1"/>
          </p:cNvSpPr>
          <p:nvPr/>
        </p:nvSpPr>
        <p:spPr bwMode="auto">
          <a:xfrm>
            <a:off x="5888038" y="1279525"/>
            <a:ext cx="2760662"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u="sng">
                <a:solidFill>
                  <a:schemeClr val="bg1"/>
                </a:solidFill>
              </a:rPr>
              <a:t>Bài giảng</a:t>
            </a:r>
            <a:endParaRPr lang="en-US" altLang="en-US" sz="3200" b="1" i="1" u="sng">
              <a:solidFill>
                <a:schemeClr val="bg1"/>
              </a:solidFill>
              <a:latin typeface="Times New Roman" panose="02020603050405020304" pitchFamily="18" charset="0"/>
            </a:endParaRPr>
          </a:p>
        </p:txBody>
      </p:sp>
      <p:sp>
        <p:nvSpPr>
          <p:cNvPr id="1226758" name="Text Box 6">
            <a:extLst>
              <a:ext uri="{FF2B5EF4-FFF2-40B4-BE49-F238E27FC236}">
                <a16:creationId xmlns:a16="http://schemas.microsoft.com/office/drawing/2014/main" id="{2063640B-21E4-4F4C-AD8F-2E26B90E3DD0}"/>
              </a:ext>
            </a:extLst>
          </p:cNvPr>
          <p:cNvSpPr txBox="1">
            <a:spLocks noChangeArrowheads="1"/>
          </p:cNvSpPr>
          <p:nvPr/>
        </p:nvSpPr>
        <p:spPr bwMode="auto">
          <a:xfrm>
            <a:off x="2971800" y="2270125"/>
            <a:ext cx="2819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Giới</a:t>
            </a:r>
            <a:r>
              <a:rPr lang="en-US" sz="3600" b="1" dirty="0">
                <a:solidFill>
                  <a:schemeClr val="bg1"/>
                </a:solidFill>
              </a:rPr>
              <a:t> </a:t>
            </a:r>
            <a:r>
              <a:rPr lang="en-US" sz="3600" b="1" dirty="0" err="1">
                <a:solidFill>
                  <a:schemeClr val="bg1"/>
                </a:solidFill>
              </a:rPr>
              <a:t>hạn</a:t>
            </a:r>
            <a:r>
              <a:rPr lang="en-US" sz="3600" b="1" dirty="0">
                <a:solidFill>
                  <a:schemeClr val="bg1"/>
                </a:solidFill>
              </a:rPr>
              <a:t> </a:t>
            </a:r>
            <a:r>
              <a:rPr lang="en-US" sz="3600" b="1" dirty="0" err="1">
                <a:solidFill>
                  <a:schemeClr val="bg1"/>
                </a:solidFill>
              </a:rPr>
              <a:t>tg</a:t>
            </a:r>
            <a:endParaRPr lang="en-US" sz="2800" b="1" i="1" dirty="0">
              <a:solidFill>
                <a:schemeClr val="bg1"/>
              </a:solidFill>
              <a:latin typeface="Times New Roman" charset="0"/>
            </a:endParaRPr>
          </a:p>
        </p:txBody>
      </p:sp>
      <p:sp>
        <p:nvSpPr>
          <p:cNvPr id="1226759" name="Text Box 7">
            <a:extLst>
              <a:ext uri="{FF2B5EF4-FFF2-40B4-BE49-F238E27FC236}">
                <a16:creationId xmlns:a16="http://schemas.microsoft.com/office/drawing/2014/main" id="{0FB41FFB-58CE-8842-8281-A83BDBAD0F82}"/>
              </a:ext>
            </a:extLst>
          </p:cNvPr>
          <p:cNvSpPr txBox="1">
            <a:spLocks noChangeArrowheads="1"/>
          </p:cNvSpPr>
          <p:nvPr/>
        </p:nvSpPr>
        <p:spPr bwMode="auto">
          <a:xfrm>
            <a:off x="5888038" y="2270125"/>
            <a:ext cx="279876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Hợp</a:t>
            </a:r>
            <a:r>
              <a:rPr lang="en-US" sz="3600" b="1" dirty="0">
                <a:solidFill>
                  <a:schemeClr val="bg1"/>
                </a:solidFill>
              </a:rPr>
              <a:t> </a:t>
            </a:r>
            <a:r>
              <a:rPr lang="en-US" sz="3600" b="1" dirty="0" err="1">
                <a:solidFill>
                  <a:schemeClr val="bg1"/>
                </a:solidFill>
              </a:rPr>
              <a:t>thời</a:t>
            </a:r>
            <a:endParaRPr lang="en-US" sz="2800" b="1" i="1" dirty="0">
              <a:solidFill>
                <a:schemeClr val="bg1"/>
              </a:solidFill>
              <a:latin typeface="Times New Roman" charset="0"/>
            </a:endParaRPr>
          </a:p>
        </p:txBody>
      </p:sp>
      <p:sp>
        <p:nvSpPr>
          <p:cNvPr id="1226760" name="Text Box 8">
            <a:extLst>
              <a:ext uri="{FF2B5EF4-FFF2-40B4-BE49-F238E27FC236}">
                <a16:creationId xmlns:a16="http://schemas.microsoft.com/office/drawing/2014/main" id="{38EDC534-47F9-3943-8BEA-DFBBA669B77E}"/>
              </a:ext>
            </a:extLst>
          </p:cNvPr>
          <p:cNvSpPr txBox="1">
            <a:spLocks noChangeArrowheads="1"/>
          </p:cNvSpPr>
          <p:nvPr/>
        </p:nvSpPr>
        <p:spPr bwMode="auto">
          <a:xfrm>
            <a:off x="2971800" y="3260725"/>
            <a:ext cx="25908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Quá khứ</a:t>
            </a:r>
            <a:endParaRPr lang="en-US" altLang="en-US" sz="2800" b="1" i="1">
              <a:solidFill>
                <a:schemeClr val="bg1"/>
              </a:solidFill>
              <a:latin typeface="Times New Roman" panose="02020603050405020304" pitchFamily="18" charset="0"/>
            </a:endParaRPr>
          </a:p>
        </p:txBody>
      </p:sp>
      <p:sp>
        <p:nvSpPr>
          <p:cNvPr id="1226761" name="Text Box 9">
            <a:extLst>
              <a:ext uri="{FF2B5EF4-FFF2-40B4-BE49-F238E27FC236}">
                <a16:creationId xmlns:a16="http://schemas.microsoft.com/office/drawing/2014/main" id="{E430C32C-D280-E448-8321-F2B9BA1967CB}"/>
              </a:ext>
            </a:extLst>
          </p:cNvPr>
          <p:cNvSpPr txBox="1">
            <a:spLocks noChangeArrowheads="1"/>
          </p:cNvSpPr>
          <p:nvPr/>
        </p:nvSpPr>
        <p:spPr bwMode="auto">
          <a:xfrm>
            <a:off x="5888038" y="3260725"/>
            <a:ext cx="28749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Hiện</a:t>
            </a:r>
            <a:r>
              <a:rPr lang="en-US" sz="3600" b="1" dirty="0">
                <a:solidFill>
                  <a:schemeClr val="bg1"/>
                </a:solidFill>
              </a:rPr>
              <a:t> </a:t>
            </a:r>
            <a:r>
              <a:rPr lang="en-US" sz="3600" b="1" dirty="0" err="1">
                <a:solidFill>
                  <a:schemeClr val="bg1"/>
                </a:solidFill>
              </a:rPr>
              <a:t>tại</a:t>
            </a:r>
            <a:endParaRPr lang="en-US" sz="2800" b="1" i="1" dirty="0">
              <a:solidFill>
                <a:schemeClr val="bg1"/>
              </a:solidFill>
              <a:latin typeface="Times New Roman" charset="0"/>
            </a:endParaRPr>
          </a:p>
        </p:txBody>
      </p:sp>
      <p:sp>
        <p:nvSpPr>
          <p:cNvPr id="1226762" name="Text Box 10">
            <a:extLst>
              <a:ext uri="{FF2B5EF4-FFF2-40B4-BE49-F238E27FC236}">
                <a16:creationId xmlns:a16="http://schemas.microsoft.com/office/drawing/2014/main" id="{FA5FCFBB-9274-0D4D-93BD-D94FE65B9E84}"/>
              </a:ext>
            </a:extLst>
          </p:cNvPr>
          <p:cNvSpPr txBox="1">
            <a:spLocks noChangeArrowheads="1"/>
          </p:cNvSpPr>
          <p:nvPr/>
        </p:nvSpPr>
        <p:spPr bwMode="auto">
          <a:xfrm>
            <a:off x="2971800" y="4267200"/>
            <a:ext cx="2743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Chỉ</a:t>
            </a:r>
            <a:r>
              <a:rPr lang="en-US" sz="3600" b="1" dirty="0">
                <a:solidFill>
                  <a:schemeClr val="bg1"/>
                </a:solidFill>
              </a:rPr>
              <a:t> </a:t>
            </a:r>
            <a:r>
              <a:rPr lang="en-US" sz="3600" b="1" dirty="0" err="1">
                <a:solidFill>
                  <a:schemeClr val="bg1"/>
                </a:solidFill>
              </a:rPr>
              <a:t>định</a:t>
            </a:r>
            <a:endParaRPr lang="en-US" sz="2800" b="1" i="1" dirty="0">
              <a:solidFill>
                <a:schemeClr val="bg1"/>
              </a:solidFill>
              <a:latin typeface="Times New Roman" charset="0"/>
            </a:endParaRPr>
          </a:p>
        </p:txBody>
      </p:sp>
      <p:sp>
        <p:nvSpPr>
          <p:cNvPr id="1226763" name="Text Box 11">
            <a:extLst>
              <a:ext uri="{FF2B5EF4-FFF2-40B4-BE49-F238E27FC236}">
                <a16:creationId xmlns:a16="http://schemas.microsoft.com/office/drawing/2014/main" id="{418DF545-9095-B545-B467-776C0E7737A7}"/>
              </a:ext>
            </a:extLst>
          </p:cNvPr>
          <p:cNvSpPr txBox="1">
            <a:spLocks noChangeArrowheads="1"/>
          </p:cNvSpPr>
          <p:nvPr/>
        </p:nvSpPr>
        <p:spPr bwMode="auto">
          <a:xfrm>
            <a:off x="5888038" y="4267200"/>
            <a:ext cx="28749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Mệnh</a:t>
            </a:r>
            <a:r>
              <a:rPr lang="en-US" sz="3600" b="1" dirty="0">
                <a:solidFill>
                  <a:schemeClr val="bg1"/>
                </a:solidFill>
              </a:rPr>
              <a:t> </a:t>
            </a:r>
            <a:r>
              <a:rPr lang="en-US" sz="3600" b="1" dirty="0" err="1">
                <a:solidFill>
                  <a:schemeClr val="bg1"/>
                </a:solidFill>
              </a:rPr>
              <a:t>lệnh</a:t>
            </a:r>
            <a:endParaRPr lang="en-US" sz="2800" b="1" i="1" dirty="0">
              <a:solidFill>
                <a:schemeClr val="bg1"/>
              </a:solidFill>
              <a:latin typeface="Times New Roman" charset="0"/>
            </a:endParaRPr>
          </a:p>
        </p:txBody>
      </p:sp>
      <p:sp>
        <p:nvSpPr>
          <p:cNvPr id="1226764" name="Text Box 12">
            <a:extLst>
              <a:ext uri="{FF2B5EF4-FFF2-40B4-BE49-F238E27FC236}">
                <a16:creationId xmlns:a16="http://schemas.microsoft.com/office/drawing/2014/main" id="{4CC8FE08-DA0D-224D-8734-B7DFD2172549}"/>
              </a:ext>
            </a:extLst>
          </p:cNvPr>
          <p:cNvSpPr txBox="1">
            <a:spLocks noChangeArrowheads="1"/>
          </p:cNvSpPr>
          <p:nvPr/>
        </p:nvSpPr>
        <p:spPr bwMode="auto">
          <a:xfrm>
            <a:off x="2971800" y="5257800"/>
            <a:ext cx="26670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Thứ</a:t>
            </a:r>
            <a:r>
              <a:rPr lang="en-US" sz="3600" b="1" dirty="0">
                <a:solidFill>
                  <a:schemeClr val="bg1"/>
                </a:solidFill>
              </a:rPr>
              <a:t> 3</a:t>
            </a:r>
            <a:endParaRPr lang="en-US" sz="2800" b="1" i="1" dirty="0">
              <a:solidFill>
                <a:schemeClr val="bg1"/>
              </a:solidFill>
              <a:latin typeface="Times New Roman" charset="0"/>
            </a:endParaRPr>
          </a:p>
        </p:txBody>
      </p:sp>
      <p:sp>
        <p:nvSpPr>
          <p:cNvPr id="1226765" name="Text Box 13">
            <a:extLst>
              <a:ext uri="{FF2B5EF4-FFF2-40B4-BE49-F238E27FC236}">
                <a16:creationId xmlns:a16="http://schemas.microsoft.com/office/drawing/2014/main" id="{A4B3B34E-B312-6A4C-8E78-47EFEB113897}"/>
              </a:ext>
            </a:extLst>
          </p:cNvPr>
          <p:cNvSpPr txBox="1">
            <a:spLocks noChangeArrowheads="1"/>
          </p:cNvSpPr>
          <p:nvPr/>
        </p:nvSpPr>
        <p:spPr bwMode="auto">
          <a:xfrm>
            <a:off x="5292725" y="5257800"/>
            <a:ext cx="3959225" cy="1200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Thứ</a:t>
            </a:r>
            <a:r>
              <a:rPr lang="en-US" sz="3600" b="1" dirty="0">
                <a:solidFill>
                  <a:schemeClr val="bg1"/>
                </a:solidFill>
              </a:rPr>
              <a:t> </a:t>
            </a:r>
            <a:r>
              <a:rPr lang="en-US" sz="3600" b="1" dirty="0" err="1">
                <a:solidFill>
                  <a:schemeClr val="bg1"/>
                </a:solidFill>
              </a:rPr>
              <a:t>nhất</a:t>
            </a:r>
            <a:r>
              <a:rPr lang="en-US" sz="3600" b="1" dirty="0">
                <a:solidFill>
                  <a:schemeClr val="bg1"/>
                </a:solidFill>
              </a:rPr>
              <a:t> </a:t>
            </a:r>
            <a:r>
              <a:rPr lang="en-US" sz="3600" b="1" dirty="0" err="1">
                <a:solidFill>
                  <a:schemeClr val="bg1"/>
                </a:solidFill>
              </a:rPr>
              <a:t>hoặc</a:t>
            </a:r>
            <a:r>
              <a:rPr lang="en-US" sz="3600" b="1" dirty="0">
                <a:solidFill>
                  <a:schemeClr val="bg1"/>
                </a:solidFill>
              </a:rPr>
              <a:t> </a:t>
            </a:r>
            <a:r>
              <a:rPr lang="en-US" sz="3600" b="1" dirty="0" err="1">
                <a:solidFill>
                  <a:schemeClr val="bg1"/>
                </a:solidFill>
              </a:rPr>
              <a:t>thứ</a:t>
            </a:r>
            <a:r>
              <a:rPr lang="en-US" sz="3600" b="1" dirty="0">
                <a:solidFill>
                  <a:schemeClr val="bg1"/>
                </a:solidFill>
              </a:rPr>
              <a:t> </a:t>
            </a:r>
            <a:r>
              <a:rPr lang="en-US" sz="3600" b="1" dirty="0" err="1">
                <a:solidFill>
                  <a:schemeClr val="bg1"/>
                </a:solidFill>
              </a:rPr>
              <a:t>hai</a:t>
            </a:r>
            <a:endParaRPr lang="en-US" sz="2800" b="1" i="1" dirty="0">
              <a:solidFill>
                <a:schemeClr val="bg1"/>
              </a:solidFill>
              <a:latin typeface="Times New Roman" charset="0"/>
            </a:endParaRPr>
          </a:p>
        </p:txBody>
      </p:sp>
      <p:sp>
        <p:nvSpPr>
          <p:cNvPr id="1226766" name="Text Box 14">
            <a:extLst>
              <a:ext uri="{FF2B5EF4-FFF2-40B4-BE49-F238E27FC236}">
                <a16:creationId xmlns:a16="http://schemas.microsoft.com/office/drawing/2014/main" id="{84D75D40-C0E4-1549-83ED-36950001D2CC}"/>
              </a:ext>
            </a:extLst>
          </p:cNvPr>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rPr>
              <a:t>40</a:t>
            </a:r>
            <a:endParaRPr lang="en-US" b="1" i="1">
              <a:solidFill>
                <a:schemeClr val="bg1"/>
              </a:solidFill>
              <a:latin typeface="Times New Roman" charset="0"/>
            </a:endParaRPr>
          </a:p>
        </p:txBody>
      </p:sp>
      <p:sp>
        <p:nvSpPr>
          <p:cNvPr id="1226767" name="Text Box 15">
            <a:extLst>
              <a:ext uri="{FF2B5EF4-FFF2-40B4-BE49-F238E27FC236}">
                <a16:creationId xmlns:a16="http://schemas.microsoft.com/office/drawing/2014/main" id="{59221B28-CBD1-E840-80A5-44F5642DF296}"/>
              </a:ext>
            </a:extLst>
          </p:cNvPr>
          <p:cNvSpPr txBox="1">
            <a:spLocks noChangeArrowheads="1"/>
          </p:cNvSpPr>
          <p:nvPr/>
        </p:nvSpPr>
        <p:spPr bwMode="auto">
          <a:xfrm>
            <a:off x="457200" y="1279525"/>
            <a:ext cx="2438400"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a:solidFill>
                  <a:schemeClr val="bg1"/>
                </a:solidFill>
              </a:rPr>
              <a:t>Vấn đề</a:t>
            </a:r>
            <a:endParaRPr lang="en-US" sz="3200" b="1" i="1" u="sng">
              <a:solidFill>
                <a:schemeClr val="bg1"/>
              </a:solidFill>
              <a:latin typeface="Times New Roman" charset="0"/>
            </a:endParaRPr>
          </a:p>
        </p:txBody>
      </p:sp>
      <p:sp>
        <p:nvSpPr>
          <p:cNvPr id="1226768" name="Text Box 16">
            <a:extLst>
              <a:ext uri="{FF2B5EF4-FFF2-40B4-BE49-F238E27FC236}">
                <a16:creationId xmlns:a16="http://schemas.microsoft.com/office/drawing/2014/main" id="{9AB07C97-E60D-014D-897B-82B7A7C8F142}"/>
              </a:ext>
            </a:extLst>
          </p:cNvPr>
          <p:cNvSpPr txBox="1">
            <a:spLocks noChangeArrowheads="1"/>
          </p:cNvSpPr>
          <p:nvPr/>
        </p:nvSpPr>
        <p:spPr bwMode="auto">
          <a:xfrm>
            <a:off x="457200" y="2270125"/>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Thính giả</a:t>
            </a:r>
            <a:endParaRPr lang="en-US" altLang="en-US" sz="2800" b="1" i="1">
              <a:solidFill>
                <a:schemeClr val="bg1"/>
              </a:solidFill>
              <a:latin typeface="Times New Roman" panose="02020603050405020304" pitchFamily="18" charset="0"/>
            </a:endParaRPr>
          </a:p>
        </p:txBody>
      </p:sp>
      <p:sp>
        <p:nvSpPr>
          <p:cNvPr id="1226769" name="Text Box 17">
            <a:extLst>
              <a:ext uri="{FF2B5EF4-FFF2-40B4-BE49-F238E27FC236}">
                <a16:creationId xmlns:a16="http://schemas.microsoft.com/office/drawing/2014/main" id="{F212FC2E-874A-B040-85AA-CBAA81E0505A}"/>
              </a:ext>
            </a:extLst>
          </p:cNvPr>
          <p:cNvSpPr txBox="1">
            <a:spLocks noChangeArrowheads="1"/>
          </p:cNvSpPr>
          <p:nvPr/>
        </p:nvSpPr>
        <p:spPr bwMode="auto">
          <a:xfrm>
            <a:off x="457200" y="3260725"/>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Thì</a:t>
            </a:r>
            <a:endParaRPr lang="en-US" altLang="en-US" sz="2800" b="1" i="1">
              <a:solidFill>
                <a:schemeClr val="bg1"/>
              </a:solidFill>
              <a:latin typeface="Times New Roman" panose="02020603050405020304" pitchFamily="18" charset="0"/>
            </a:endParaRPr>
          </a:p>
        </p:txBody>
      </p:sp>
      <p:sp>
        <p:nvSpPr>
          <p:cNvPr id="1226770" name="Text Box 18">
            <a:extLst>
              <a:ext uri="{FF2B5EF4-FFF2-40B4-BE49-F238E27FC236}">
                <a16:creationId xmlns:a16="http://schemas.microsoft.com/office/drawing/2014/main" id="{082B29F0-1836-3740-AD27-87EED4336D7C}"/>
              </a:ext>
            </a:extLst>
          </p:cNvPr>
          <p:cNvSpPr txBox="1">
            <a:spLocks noChangeArrowheads="1"/>
          </p:cNvSpPr>
          <p:nvPr/>
        </p:nvSpPr>
        <p:spPr bwMode="auto">
          <a:xfrm>
            <a:off x="457200" y="4267200"/>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Tính chất</a:t>
            </a:r>
            <a:endParaRPr lang="en-US" altLang="en-US" sz="2800" b="1" i="1">
              <a:solidFill>
                <a:schemeClr val="bg1"/>
              </a:solidFill>
              <a:latin typeface="Times New Roman" panose="02020603050405020304" pitchFamily="18" charset="0"/>
            </a:endParaRPr>
          </a:p>
        </p:txBody>
      </p:sp>
      <p:sp>
        <p:nvSpPr>
          <p:cNvPr id="1226771" name="Text Box 19">
            <a:extLst>
              <a:ext uri="{FF2B5EF4-FFF2-40B4-BE49-F238E27FC236}">
                <a16:creationId xmlns:a16="http://schemas.microsoft.com/office/drawing/2014/main" id="{367D1958-9624-8448-811F-0D6F8F230899}"/>
              </a:ext>
            </a:extLst>
          </p:cNvPr>
          <p:cNvSpPr txBox="1">
            <a:spLocks noChangeArrowheads="1"/>
          </p:cNvSpPr>
          <p:nvPr/>
        </p:nvSpPr>
        <p:spPr bwMode="auto">
          <a:xfrm>
            <a:off x="457200" y="5257800"/>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914400" indent="-914400" eaLnBrk="1" hangingPunct="1">
              <a:defRPr/>
            </a:pPr>
            <a:r>
              <a:rPr lang="en-US" sz="3600" b="1" dirty="0" err="1">
                <a:solidFill>
                  <a:schemeClr val="bg1"/>
                </a:solidFill>
                <a:latin typeface="Arial" charset="0"/>
                <a:ea typeface="ＭＳ Ｐゴシック" charset="-128"/>
                <a:cs typeface="ＭＳ Ｐゴシック" charset="-128"/>
              </a:rPr>
              <a:t>Ngôi</a:t>
            </a:r>
            <a:endParaRPr lang="en-US" sz="3600" b="1" dirty="0">
              <a:solidFill>
                <a:schemeClr val="bg1"/>
              </a:solidFill>
              <a:latin typeface="Arial" charset="0"/>
              <a:ea typeface="ＭＳ Ｐゴシック" charset="-128"/>
              <a:cs typeface="ＭＳ Ｐゴシック" charset="-128"/>
            </a:endParaRPr>
          </a:p>
        </p:txBody>
      </p:sp>
      <p:sp>
        <p:nvSpPr>
          <p:cNvPr id="153618" name="Rectangle 4">
            <a:extLst>
              <a:ext uri="{FF2B5EF4-FFF2-40B4-BE49-F238E27FC236}">
                <a16:creationId xmlns:a16="http://schemas.microsoft.com/office/drawing/2014/main" id="{7D82259B-4746-0948-A1C3-5FD5113DE7DD}"/>
              </a:ext>
            </a:extLst>
          </p:cNvPr>
          <p:cNvSpPr txBox="1">
            <a:spLocks noChangeArrowheads="1"/>
          </p:cNvSpPr>
          <p:nvPr/>
        </p:nvSpPr>
        <p:spPr bwMode="auto">
          <a:xfrm>
            <a:off x="-304800" y="457200"/>
            <a:ext cx="9448800" cy="685800"/>
          </a:xfrm>
          <a:prstGeom prst="rect">
            <a:avLst/>
          </a:prstGeom>
          <a:solidFill>
            <a:schemeClr val="tx2"/>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chemeClr val="bg1"/>
                </a:solidFill>
              </a:rPr>
              <a:t>Những Ý Tưởng Đối Ngược</a:t>
            </a:r>
            <a:endParaRPr lang="en-US" altLang="en-US" sz="4400">
              <a:solidFill>
                <a:schemeClr val="tx2"/>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226768"/>
                                        </p:tgtEl>
                                        <p:attrNameLst>
                                          <p:attrName>style.visibility</p:attrName>
                                        </p:attrNameLst>
                                      </p:cBhvr>
                                      <p:to>
                                        <p:strVal val="visible"/>
                                      </p:to>
                                    </p:set>
                                    <p:anim calcmode="lin" valueType="num">
                                      <p:cBhvr>
                                        <p:cTn id="7" dur="1000" fill="hold"/>
                                        <p:tgtEl>
                                          <p:spTgt spid="1226768"/>
                                        </p:tgtEl>
                                        <p:attrNameLst>
                                          <p:attrName>ppt_w</p:attrName>
                                        </p:attrNameLst>
                                      </p:cBhvr>
                                      <p:tavLst>
                                        <p:tav tm="0">
                                          <p:val>
                                            <p:fltVal val="0"/>
                                          </p:val>
                                        </p:tav>
                                        <p:tav tm="100000">
                                          <p:val>
                                            <p:strVal val="#ppt_w"/>
                                          </p:val>
                                        </p:tav>
                                      </p:tavLst>
                                    </p:anim>
                                    <p:anim calcmode="lin" valueType="num">
                                      <p:cBhvr>
                                        <p:cTn id="8" dur="1000" fill="hold"/>
                                        <p:tgtEl>
                                          <p:spTgt spid="1226768"/>
                                        </p:tgtEl>
                                        <p:attrNameLst>
                                          <p:attrName>ppt_h</p:attrName>
                                        </p:attrNameLst>
                                      </p:cBhvr>
                                      <p:tavLst>
                                        <p:tav tm="0">
                                          <p:val>
                                            <p:fltVal val="0"/>
                                          </p:val>
                                        </p:tav>
                                        <p:tav tm="100000">
                                          <p:val>
                                            <p:strVal val="#ppt_h"/>
                                          </p:val>
                                        </p:tav>
                                      </p:tavLst>
                                    </p:anim>
                                    <p:anim calcmode="lin" valueType="num">
                                      <p:cBhvr>
                                        <p:cTn id="9" dur="1000" fill="hold"/>
                                        <p:tgtEl>
                                          <p:spTgt spid="12267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67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26758"/>
                                        </p:tgtEl>
                                        <p:attrNameLst>
                                          <p:attrName>style.visibility</p:attrName>
                                        </p:attrNameLst>
                                      </p:cBhvr>
                                      <p:to>
                                        <p:strVal val="visible"/>
                                      </p:to>
                                    </p:set>
                                    <p:anim calcmode="lin" valueType="num">
                                      <p:cBhvr>
                                        <p:cTn id="15" dur="1000" fill="hold"/>
                                        <p:tgtEl>
                                          <p:spTgt spid="1226758"/>
                                        </p:tgtEl>
                                        <p:attrNameLst>
                                          <p:attrName>ppt_w</p:attrName>
                                        </p:attrNameLst>
                                      </p:cBhvr>
                                      <p:tavLst>
                                        <p:tav tm="0">
                                          <p:val>
                                            <p:fltVal val="0"/>
                                          </p:val>
                                        </p:tav>
                                        <p:tav tm="100000">
                                          <p:val>
                                            <p:strVal val="#ppt_w"/>
                                          </p:val>
                                        </p:tav>
                                      </p:tavLst>
                                    </p:anim>
                                    <p:anim calcmode="lin" valueType="num">
                                      <p:cBhvr>
                                        <p:cTn id="16" dur="1000" fill="hold"/>
                                        <p:tgtEl>
                                          <p:spTgt spid="1226758"/>
                                        </p:tgtEl>
                                        <p:attrNameLst>
                                          <p:attrName>ppt_h</p:attrName>
                                        </p:attrNameLst>
                                      </p:cBhvr>
                                      <p:tavLst>
                                        <p:tav tm="0">
                                          <p:val>
                                            <p:fltVal val="0"/>
                                          </p:val>
                                        </p:tav>
                                        <p:tav tm="100000">
                                          <p:val>
                                            <p:strVal val="#ppt_h"/>
                                          </p:val>
                                        </p:tav>
                                      </p:tavLst>
                                    </p:anim>
                                    <p:anim calcmode="lin" valueType="num">
                                      <p:cBhvr>
                                        <p:cTn id="17" dur="1000" fill="hold"/>
                                        <p:tgtEl>
                                          <p:spTgt spid="122675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67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26759"/>
                                        </p:tgtEl>
                                        <p:attrNameLst>
                                          <p:attrName>style.visibility</p:attrName>
                                        </p:attrNameLst>
                                      </p:cBhvr>
                                      <p:to>
                                        <p:strVal val="visible"/>
                                      </p:to>
                                    </p:set>
                                    <p:anim calcmode="lin" valueType="num">
                                      <p:cBhvr>
                                        <p:cTn id="23" dur="1000" fill="hold"/>
                                        <p:tgtEl>
                                          <p:spTgt spid="1226759"/>
                                        </p:tgtEl>
                                        <p:attrNameLst>
                                          <p:attrName>ppt_w</p:attrName>
                                        </p:attrNameLst>
                                      </p:cBhvr>
                                      <p:tavLst>
                                        <p:tav tm="0">
                                          <p:val>
                                            <p:fltVal val="0"/>
                                          </p:val>
                                        </p:tav>
                                        <p:tav tm="100000">
                                          <p:val>
                                            <p:strVal val="#ppt_w"/>
                                          </p:val>
                                        </p:tav>
                                      </p:tavLst>
                                    </p:anim>
                                    <p:anim calcmode="lin" valueType="num">
                                      <p:cBhvr>
                                        <p:cTn id="24" dur="1000" fill="hold"/>
                                        <p:tgtEl>
                                          <p:spTgt spid="1226759"/>
                                        </p:tgtEl>
                                        <p:attrNameLst>
                                          <p:attrName>ppt_h</p:attrName>
                                        </p:attrNameLst>
                                      </p:cBhvr>
                                      <p:tavLst>
                                        <p:tav tm="0">
                                          <p:val>
                                            <p:fltVal val="0"/>
                                          </p:val>
                                        </p:tav>
                                        <p:tav tm="100000">
                                          <p:val>
                                            <p:strVal val="#ppt_h"/>
                                          </p:val>
                                        </p:tav>
                                      </p:tavLst>
                                    </p:anim>
                                    <p:anim calcmode="lin" valueType="num">
                                      <p:cBhvr>
                                        <p:cTn id="25" dur="1000" fill="hold"/>
                                        <p:tgtEl>
                                          <p:spTgt spid="122675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67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26769"/>
                                        </p:tgtEl>
                                        <p:attrNameLst>
                                          <p:attrName>style.visibility</p:attrName>
                                        </p:attrNameLst>
                                      </p:cBhvr>
                                      <p:to>
                                        <p:strVal val="visible"/>
                                      </p:to>
                                    </p:set>
                                    <p:anim calcmode="lin" valueType="num">
                                      <p:cBhvr>
                                        <p:cTn id="31" dur="1000" fill="hold"/>
                                        <p:tgtEl>
                                          <p:spTgt spid="1226769"/>
                                        </p:tgtEl>
                                        <p:attrNameLst>
                                          <p:attrName>ppt_w</p:attrName>
                                        </p:attrNameLst>
                                      </p:cBhvr>
                                      <p:tavLst>
                                        <p:tav tm="0">
                                          <p:val>
                                            <p:fltVal val="0"/>
                                          </p:val>
                                        </p:tav>
                                        <p:tav tm="100000">
                                          <p:val>
                                            <p:strVal val="#ppt_w"/>
                                          </p:val>
                                        </p:tav>
                                      </p:tavLst>
                                    </p:anim>
                                    <p:anim calcmode="lin" valueType="num">
                                      <p:cBhvr>
                                        <p:cTn id="32" dur="1000" fill="hold"/>
                                        <p:tgtEl>
                                          <p:spTgt spid="1226769"/>
                                        </p:tgtEl>
                                        <p:attrNameLst>
                                          <p:attrName>ppt_h</p:attrName>
                                        </p:attrNameLst>
                                      </p:cBhvr>
                                      <p:tavLst>
                                        <p:tav tm="0">
                                          <p:val>
                                            <p:fltVal val="0"/>
                                          </p:val>
                                        </p:tav>
                                        <p:tav tm="100000">
                                          <p:val>
                                            <p:strVal val="#ppt_h"/>
                                          </p:val>
                                        </p:tav>
                                      </p:tavLst>
                                    </p:anim>
                                    <p:anim calcmode="lin" valueType="num">
                                      <p:cBhvr>
                                        <p:cTn id="33" dur="1000" fill="hold"/>
                                        <p:tgtEl>
                                          <p:spTgt spid="122676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267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26760"/>
                                        </p:tgtEl>
                                        <p:attrNameLst>
                                          <p:attrName>style.visibility</p:attrName>
                                        </p:attrNameLst>
                                      </p:cBhvr>
                                      <p:to>
                                        <p:strVal val="visible"/>
                                      </p:to>
                                    </p:set>
                                    <p:anim calcmode="lin" valueType="num">
                                      <p:cBhvr>
                                        <p:cTn id="39" dur="1000" fill="hold"/>
                                        <p:tgtEl>
                                          <p:spTgt spid="1226760"/>
                                        </p:tgtEl>
                                        <p:attrNameLst>
                                          <p:attrName>ppt_w</p:attrName>
                                        </p:attrNameLst>
                                      </p:cBhvr>
                                      <p:tavLst>
                                        <p:tav tm="0">
                                          <p:val>
                                            <p:fltVal val="0"/>
                                          </p:val>
                                        </p:tav>
                                        <p:tav tm="100000">
                                          <p:val>
                                            <p:strVal val="#ppt_w"/>
                                          </p:val>
                                        </p:tav>
                                      </p:tavLst>
                                    </p:anim>
                                    <p:anim calcmode="lin" valueType="num">
                                      <p:cBhvr>
                                        <p:cTn id="40" dur="1000" fill="hold"/>
                                        <p:tgtEl>
                                          <p:spTgt spid="1226760"/>
                                        </p:tgtEl>
                                        <p:attrNameLst>
                                          <p:attrName>ppt_h</p:attrName>
                                        </p:attrNameLst>
                                      </p:cBhvr>
                                      <p:tavLst>
                                        <p:tav tm="0">
                                          <p:val>
                                            <p:fltVal val="0"/>
                                          </p:val>
                                        </p:tav>
                                        <p:tav tm="100000">
                                          <p:val>
                                            <p:strVal val="#ppt_h"/>
                                          </p:val>
                                        </p:tav>
                                      </p:tavLst>
                                    </p:anim>
                                    <p:anim calcmode="lin" valueType="num">
                                      <p:cBhvr>
                                        <p:cTn id="41" dur="1000" fill="hold"/>
                                        <p:tgtEl>
                                          <p:spTgt spid="122676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267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226761"/>
                                        </p:tgtEl>
                                        <p:attrNameLst>
                                          <p:attrName>style.visibility</p:attrName>
                                        </p:attrNameLst>
                                      </p:cBhvr>
                                      <p:to>
                                        <p:strVal val="visible"/>
                                      </p:to>
                                    </p:set>
                                    <p:anim calcmode="lin" valueType="num">
                                      <p:cBhvr>
                                        <p:cTn id="47" dur="1000" fill="hold"/>
                                        <p:tgtEl>
                                          <p:spTgt spid="1226761"/>
                                        </p:tgtEl>
                                        <p:attrNameLst>
                                          <p:attrName>ppt_w</p:attrName>
                                        </p:attrNameLst>
                                      </p:cBhvr>
                                      <p:tavLst>
                                        <p:tav tm="0">
                                          <p:val>
                                            <p:fltVal val="0"/>
                                          </p:val>
                                        </p:tav>
                                        <p:tav tm="100000">
                                          <p:val>
                                            <p:strVal val="#ppt_w"/>
                                          </p:val>
                                        </p:tav>
                                      </p:tavLst>
                                    </p:anim>
                                    <p:anim calcmode="lin" valueType="num">
                                      <p:cBhvr>
                                        <p:cTn id="48" dur="1000" fill="hold"/>
                                        <p:tgtEl>
                                          <p:spTgt spid="1226761"/>
                                        </p:tgtEl>
                                        <p:attrNameLst>
                                          <p:attrName>ppt_h</p:attrName>
                                        </p:attrNameLst>
                                      </p:cBhvr>
                                      <p:tavLst>
                                        <p:tav tm="0">
                                          <p:val>
                                            <p:fltVal val="0"/>
                                          </p:val>
                                        </p:tav>
                                        <p:tav tm="100000">
                                          <p:val>
                                            <p:strVal val="#ppt_h"/>
                                          </p:val>
                                        </p:tav>
                                      </p:tavLst>
                                    </p:anim>
                                    <p:anim calcmode="lin" valueType="num">
                                      <p:cBhvr>
                                        <p:cTn id="49" dur="1000" fill="hold"/>
                                        <p:tgtEl>
                                          <p:spTgt spid="122676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2267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226770"/>
                                        </p:tgtEl>
                                        <p:attrNameLst>
                                          <p:attrName>style.visibility</p:attrName>
                                        </p:attrNameLst>
                                      </p:cBhvr>
                                      <p:to>
                                        <p:strVal val="visible"/>
                                      </p:to>
                                    </p:set>
                                    <p:anim calcmode="lin" valueType="num">
                                      <p:cBhvr>
                                        <p:cTn id="55" dur="1000" fill="hold"/>
                                        <p:tgtEl>
                                          <p:spTgt spid="1226770"/>
                                        </p:tgtEl>
                                        <p:attrNameLst>
                                          <p:attrName>ppt_w</p:attrName>
                                        </p:attrNameLst>
                                      </p:cBhvr>
                                      <p:tavLst>
                                        <p:tav tm="0">
                                          <p:val>
                                            <p:fltVal val="0"/>
                                          </p:val>
                                        </p:tav>
                                        <p:tav tm="100000">
                                          <p:val>
                                            <p:strVal val="#ppt_w"/>
                                          </p:val>
                                        </p:tav>
                                      </p:tavLst>
                                    </p:anim>
                                    <p:anim calcmode="lin" valueType="num">
                                      <p:cBhvr>
                                        <p:cTn id="56" dur="1000" fill="hold"/>
                                        <p:tgtEl>
                                          <p:spTgt spid="1226770"/>
                                        </p:tgtEl>
                                        <p:attrNameLst>
                                          <p:attrName>ppt_h</p:attrName>
                                        </p:attrNameLst>
                                      </p:cBhvr>
                                      <p:tavLst>
                                        <p:tav tm="0">
                                          <p:val>
                                            <p:fltVal val="0"/>
                                          </p:val>
                                        </p:tav>
                                        <p:tav tm="100000">
                                          <p:val>
                                            <p:strVal val="#ppt_h"/>
                                          </p:val>
                                        </p:tav>
                                      </p:tavLst>
                                    </p:anim>
                                    <p:anim calcmode="lin" valueType="num">
                                      <p:cBhvr>
                                        <p:cTn id="57" dur="1000" fill="hold"/>
                                        <p:tgtEl>
                                          <p:spTgt spid="122677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2267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226762"/>
                                        </p:tgtEl>
                                        <p:attrNameLst>
                                          <p:attrName>style.visibility</p:attrName>
                                        </p:attrNameLst>
                                      </p:cBhvr>
                                      <p:to>
                                        <p:strVal val="visible"/>
                                      </p:to>
                                    </p:set>
                                    <p:anim calcmode="lin" valueType="num">
                                      <p:cBhvr>
                                        <p:cTn id="63" dur="1000" fill="hold"/>
                                        <p:tgtEl>
                                          <p:spTgt spid="1226762"/>
                                        </p:tgtEl>
                                        <p:attrNameLst>
                                          <p:attrName>ppt_w</p:attrName>
                                        </p:attrNameLst>
                                      </p:cBhvr>
                                      <p:tavLst>
                                        <p:tav tm="0">
                                          <p:val>
                                            <p:fltVal val="0"/>
                                          </p:val>
                                        </p:tav>
                                        <p:tav tm="100000">
                                          <p:val>
                                            <p:strVal val="#ppt_w"/>
                                          </p:val>
                                        </p:tav>
                                      </p:tavLst>
                                    </p:anim>
                                    <p:anim calcmode="lin" valueType="num">
                                      <p:cBhvr>
                                        <p:cTn id="64" dur="1000" fill="hold"/>
                                        <p:tgtEl>
                                          <p:spTgt spid="1226762"/>
                                        </p:tgtEl>
                                        <p:attrNameLst>
                                          <p:attrName>ppt_h</p:attrName>
                                        </p:attrNameLst>
                                      </p:cBhvr>
                                      <p:tavLst>
                                        <p:tav tm="0">
                                          <p:val>
                                            <p:fltVal val="0"/>
                                          </p:val>
                                        </p:tav>
                                        <p:tav tm="100000">
                                          <p:val>
                                            <p:strVal val="#ppt_h"/>
                                          </p:val>
                                        </p:tav>
                                      </p:tavLst>
                                    </p:anim>
                                    <p:anim calcmode="lin" valueType="num">
                                      <p:cBhvr>
                                        <p:cTn id="65" dur="1000" fill="hold"/>
                                        <p:tgtEl>
                                          <p:spTgt spid="122676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2267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226763"/>
                                        </p:tgtEl>
                                        <p:attrNameLst>
                                          <p:attrName>style.visibility</p:attrName>
                                        </p:attrNameLst>
                                      </p:cBhvr>
                                      <p:to>
                                        <p:strVal val="visible"/>
                                      </p:to>
                                    </p:set>
                                    <p:anim calcmode="lin" valueType="num">
                                      <p:cBhvr>
                                        <p:cTn id="71" dur="1000" fill="hold"/>
                                        <p:tgtEl>
                                          <p:spTgt spid="1226763"/>
                                        </p:tgtEl>
                                        <p:attrNameLst>
                                          <p:attrName>ppt_w</p:attrName>
                                        </p:attrNameLst>
                                      </p:cBhvr>
                                      <p:tavLst>
                                        <p:tav tm="0">
                                          <p:val>
                                            <p:fltVal val="0"/>
                                          </p:val>
                                        </p:tav>
                                        <p:tav tm="100000">
                                          <p:val>
                                            <p:strVal val="#ppt_w"/>
                                          </p:val>
                                        </p:tav>
                                      </p:tavLst>
                                    </p:anim>
                                    <p:anim calcmode="lin" valueType="num">
                                      <p:cBhvr>
                                        <p:cTn id="72" dur="1000" fill="hold"/>
                                        <p:tgtEl>
                                          <p:spTgt spid="1226763"/>
                                        </p:tgtEl>
                                        <p:attrNameLst>
                                          <p:attrName>ppt_h</p:attrName>
                                        </p:attrNameLst>
                                      </p:cBhvr>
                                      <p:tavLst>
                                        <p:tav tm="0">
                                          <p:val>
                                            <p:fltVal val="0"/>
                                          </p:val>
                                        </p:tav>
                                        <p:tav tm="100000">
                                          <p:val>
                                            <p:strVal val="#ppt_h"/>
                                          </p:val>
                                        </p:tav>
                                      </p:tavLst>
                                    </p:anim>
                                    <p:anim calcmode="lin" valueType="num">
                                      <p:cBhvr>
                                        <p:cTn id="73" dur="1000" fill="hold"/>
                                        <p:tgtEl>
                                          <p:spTgt spid="1226763"/>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2267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226771"/>
                                        </p:tgtEl>
                                        <p:attrNameLst>
                                          <p:attrName>style.visibility</p:attrName>
                                        </p:attrNameLst>
                                      </p:cBhvr>
                                      <p:to>
                                        <p:strVal val="visible"/>
                                      </p:to>
                                    </p:set>
                                    <p:anim calcmode="lin" valueType="num">
                                      <p:cBhvr>
                                        <p:cTn id="79" dur="1000" fill="hold"/>
                                        <p:tgtEl>
                                          <p:spTgt spid="1226771"/>
                                        </p:tgtEl>
                                        <p:attrNameLst>
                                          <p:attrName>ppt_w</p:attrName>
                                        </p:attrNameLst>
                                      </p:cBhvr>
                                      <p:tavLst>
                                        <p:tav tm="0">
                                          <p:val>
                                            <p:fltVal val="0"/>
                                          </p:val>
                                        </p:tav>
                                        <p:tav tm="100000">
                                          <p:val>
                                            <p:strVal val="#ppt_w"/>
                                          </p:val>
                                        </p:tav>
                                      </p:tavLst>
                                    </p:anim>
                                    <p:anim calcmode="lin" valueType="num">
                                      <p:cBhvr>
                                        <p:cTn id="80" dur="1000" fill="hold"/>
                                        <p:tgtEl>
                                          <p:spTgt spid="1226771"/>
                                        </p:tgtEl>
                                        <p:attrNameLst>
                                          <p:attrName>ppt_h</p:attrName>
                                        </p:attrNameLst>
                                      </p:cBhvr>
                                      <p:tavLst>
                                        <p:tav tm="0">
                                          <p:val>
                                            <p:fltVal val="0"/>
                                          </p:val>
                                        </p:tav>
                                        <p:tav tm="100000">
                                          <p:val>
                                            <p:strVal val="#ppt_h"/>
                                          </p:val>
                                        </p:tav>
                                      </p:tavLst>
                                    </p:anim>
                                    <p:anim calcmode="lin" valueType="num">
                                      <p:cBhvr>
                                        <p:cTn id="81" dur="1000" fill="hold"/>
                                        <p:tgtEl>
                                          <p:spTgt spid="1226771"/>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2267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226764"/>
                                        </p:tgtEl>
                                        <p:attrNameLst>
                                          <p:attrName>style.visibility</p:attrName>
                                        </p:attrNameLst>
                                      </p:cBhvr>
                                      <p:to>
                                        <p:strVal val="visible"/>
                                      </p:to>
                                    </p:set>
                                    <p:anim calcmode="lin" valueType="num">
                                      <p:cBhvr>
                                        <p:cTn id="87" dur="1000" fill="hold"/>
                                        <p:tgtEl>
                                          <p:spTgt spid="1226764"/>
                                        </p:tgtEl>
                                        <p:attrNameLst>
                                          <p:attrName>ppt_w</p:attrName>
                                        </p:attrNameLst>
                                      </p:cBhvr>
                                      <p:tavLst>
                                        <p:tav tm="0">
                                          <p:val>
                                            <p:fltVal val="0"/>
                                          </p:val>
                                        </p:tav>
                                        <p:tav tm="100000">
                                          <p:val>
                                            <p:strVal val="#ppt_w"/>
                                          </p:val>
                                        </p:tav>
                                      </p:tavLst>
                                    </p:anim>
                                    <p:anim calcmode="lin" valueType="num">
                                      <p:cBhvr>
                                        <p:cTn id="88" dur="1000" fill="hold"/>
                                        <p:tgtEl>
                                          <p:spTgt spid="1226764"/>
                                        </p:tgtEl>
                                        <p:attrNameLst>
                                          <p:attrName>ppt_h</p:attrName>
                                        </p:attrNameLst>
                                      </p:cBhvr>
                                      <p:tavLst>
                                        <p:tav tm="0">
                                          <p:val>
                                            <p:fltVal val="0"/>
                                          </p:val>
                                        </p:tav>
                                        <p:tav tm="100000">
                                          <p:val>
                                            <p:strVal val="#ppt_h"/>
                                          </p:val>
                                        </p:tav>
                                      </p:tavLst>
                                    </p:anim>
                                    <p:anim calcmode="lin" valueType="num">
                                      <p:cBhvr>
                                        <p:cTn id="89" dur="1000" fill="hold"/>
                                        <p:tgtEl>
                                          <p:spTgt spid="1226764"/>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2267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226765"/>
                                        </p:tgtEl>
                                        <p:attrNameLst>
                                          <p:attrName>style.visibility</p:attrName>
                                        </p:attrNameLst>
                                      </p:cBhvr>
                                      <p:to>
                                        <p:strVal val="visible"/>
                                      </p:to>
                                    </p:set>
                                    <p:anim calcmode="lin" valueType="num">
                                      <p:cBhvr>
                                        <p:cTn id="95" dur="1000" fill="hold"/>
                                        <p:tgtEl>
                                          <p:spTgt spid="1226765"/>
                                        </p:tgtEl>
                                        <p:attrNameLst>
                                          <p:attrName>ppt_w</p:attrName>
                                        </p:attrNameLst>
                                      </p:cBhvr>
                                      <p:tavLst>
                                        <p:tav tm="0">
                                          <p:val>
                                            <p:fltVal val="0"/>
                                          </p:val>
                                        </p:tav>
                                        <p:tav tm="100000">
                                          <p:val>
                                            <p:strVal val="#ppt_w"/>
                                          </p:val>
                                        </p:tav>
                                      </p:tavLst>
                                    </p:anim>
                                    <p:anim calcmode="lin" valueType="num">
                                      <p:cBhvr>
                                        <p:cTn id="96" dur="1000" fill="hold"/>
                                        <p:tgtEl>
                                          <p:spTgt spid="1226765"/>
                                        </p:tgtEl>
                                        <p:attrNameLst>
                                          <p:attrName>ppt_h</p:attrName>
                                        </p:attrNameLst>
                                      </p:cBhvr>
                                      <p:tavLst>
                                        <p:tav tm="0">
                                          <p:val>
                                            <p:fltVal val="0"/>
                                          </p:val>
                                        </p:tav>
                                        <p:tav tm="100000">
                                          <p:val>
                                            <p:strVal val="#ppt_h"/>
                                          </p:val>
                                        </p:tav>
                                      </p:tavLst>
                                    </p:anim>
                                    <p:anim calcmode="lin" valueType="num">
                                      <p:cBhvr>
                                        <p:cTn id="97" dur="1000" fill="hold"/>
                                        <p:tgtEl>
                                          <p:spTgt spid="1226765"/>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2267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58" grpId="0"/>
      <p:bldP spid="1226759" grpId="0"/>
      <p:bldP spid="1226760" grpId="0"/>
      <p:bldP spid="1226761" grpId="0"/>
      <p:bldP spid="1226762" grpId="0"/>
      <p:bldP spid="1226763" grpId="0"/>
      <p:bldP spid="1226764" grpId="0"/>
      <p:bldP spid="1226765" grpId="0"/>
      <p:bldP spid="1226768" grpId="0"/>
      <p:bldP spid="1226769" grpId="0"/>
      <p:bldP spid="1226770" grpId="0"/>
      <p:bldP spid="12267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DSS">
            <a:extLst>
              <a:ext uri="{FF2B5EF4-FFF2-40B4-BE49-F238E27FC236}">
                <a16:creationId xmlns:a16="http://schemas.microsoft.com/office/drawing/2014/main" id="{A5DE1CBA-64B2-A243-9D09-98D21142EABC}"/>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03" name="Text Box 3">
            <a:extLst>
              <a:ext uri="{FF2B5EF4-FFF2-40B4-BE49-F238E27FC236}">
                <a16:creationId xmlns:a16="http://schemas.microsoft.com/office/drawing/2014/main" id="{95CAF77C-FBD6-564A-ABE9-34ECCF373976}"/>
              </a:ext>
            </a:extLst>
          </p:cNvPr>
          <p:cNvSpPr txBox="1">
            <a:spLocks noChangeArrowheads="1"/>
          </p:cNvSpPr>
          <p:nvPr/>
        </p:nvSpPr>
        <p:spPr bwMode="auto">
          <a:xfrm>
            <a:off x="2771775"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dirty="0" err="1">
                <a:solidFill>
                  <a:schemeClr val="bg1"/>
                </a:solidFill>
              </a:rPr>
              <a:t>Bản</a:t>
            </a:r>
            <a:r>
              <a:rPr lang="en-US" sz="4000" b="1" u="sng" dirty="0">
                <a:solidFill>
                  <a:schemeClr val="bg1"/>
                </a:solidFill>
              </a:rPr>
              <a:t> </a:t>
            </a:r>
            <a:r>
              <a:rPr lang="en-US" sz="4000" b="1" u="sng" dirty="0" err="1">
                <a:solidFill>
                  <a:schemeClr val="bg1"/>
                </a:solidFill>
              </a:rPr>
              <a:t>văn</a:t>
            </a:r>
            <a:endParaRPr lang="en-US" sz="3200" b="1" i="1" u="sng" dirty="0">
              <a:solidFill>
                <a:schemeClr val="bg1"/>
              </a:solidFill>
              <a:latin typeface="Times New Roman" charset="0"/>
            </a:endParaRPr>
          </a:p>
        </p:txBody>
      </p:sp>
      <p:sp>
        <p:nvSpPr>
          <p:cNvPr id="1228805" name="Text Box 5">
            <a:extLst>
              <a:ext uri="{FF2B5EF4-FFF2-40B4-BE49-F238E27FC236}">
                <a16:creationId xmlns:a16="http://schemas.microsoft.com/office/drawing/2014/main" id="{4C515AC4-A44E-BE40-8AC7-AA54005DBBD8}"/>
              </a:ext>
            </a:extLst>
          </p:cNvPr>
          <p:cNvSpPr txBox="1">
            <a:spLocks noChangeArrowheads="1"/>
          </p:cNvSpPr>
          <p:nvPr/>
        </p:nvSpPr>
        <p:spPr bwMode="auto">
          <a:xfrm>
            <a:off x="5888038" y="1279525"/>
            <a:ext cx="2644775"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u="sng">
                <a:solidFill>
                  <a:schemeClr val="bg1"/>
                </a:solidFill>
              </a:rPr>
              <a:t>Bài giảng</a:t>
            </a:r>
            <a:endParaRPr lang="en-US" altLang="en-US" sz="3200" b="1" i="1" u="sng">
              <a:solidFill>
                <a:schemeClr val="bg1"/>
              </a:solidFill>
              <a:latin typeface="Times New Roman" panose="02020603050405020304" pitchFamily="18" charset="0"/>
            </a:endParaRPr>
          </a:p>
        </p:txBody>
      </p:sp>
      <p:sp>
        <p:nvSpPr>
          <p:cNvPr id="1228806" name="Text Box 6">
            <a:extLst>
              <a:ext uri="{FF2B5EF4-FFF2-40B4-BE49-F238E27FC236}">
                <a16:creationId xmlns:a16="http://schemas.microsoft.com/office/drawing/2014/main" id="{5F67D066-9562-7643-B2E0-5BDE4910A36F}"/>
              </a:ext>
            </a:extLst>
          </p:cNvPr>
          <p:cNvSpPr txBox="1">
            <a:spLocks noChangeArrowheads="1"/>
          </p:cNvSpPr>
          <p:nvPr/>
        </p:nvSpPr>
        <p:spPr bwMode="auto">
          <a:xfrm>
            <a:off x="2555875" y="2270125"/>
            <a:ext cx="3311525"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Chúa cho họ</a:t>
            </a:r>
            <a:endParaRPr lang="en-US" altLang="en-US" sz="2800" b="1" i="1">
              <a:solidFill>
                <a:schemeClr val="bg1"/>
              </a:solidFill>
              <a:latin typeface="Times New Roman" panose="02020603050405020304" pitchFamily="18" charset="0"/>
            </a:endParaRPr>
          </a:p>
        </p:txBody>
      </p:sp>
      <p:sp>
        <p:nvSpPr>
          <p:cNvPr id="1228807" name="Text Box 7">
            <a:extLst>
              <a:ext uri="{FF2B5EF4-FFF2-40B4-BE49-F238E27FC236}">
                <a16:creationId xmlns:a16="http://schemas.microsoft.com/office/drawing/2014/main" id="{822C1B5F-E848-824F-B7AF-F18CA98D712F}"/>
              </a:ext>
            </a:extLst>
          </p:cNvPr>
          <p:cNvSpPr txBox="1">
            <a:spLocks noChangeArrowheads="1"/>
          </p:cNvSpPr>
          <p:nvPr/>
        </p:nvSpPr>
        <p:spPr bwMode="auto">
          <a:xfrm>
            <a:off x="5888038" y="2270125"/>
            <a:ext cx="325596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Chúa cho cta</a:t>
            </a:r>
            <a:endParaRPr lang="en-US" altLang="en-US" sz="2800" b="1" i="1">
              <a:solidFill>
                <a:schemeClr val="bg1"/>
              </a:solidFill>
              <a:latin typeface="Times New Roman" panose="02020603050405020304" pitchFamily="18" charset="0"/>
            </a:endParaRPr>
          </a:p>
        </p:txBody>
      </p:sp>
      <p:sp>
        <p:nvSpPr>
          <p:cNvPr id="1228808" name="Text Box 8">
            <a:extLst>
              <a:ext uri="{FF2B5EF4-FFF2-40B4-BE49-F238E27FC236}">
                <a16:creationId xmlns:a16="http://schemas.microsoft.com/office/drawing/2014/main" id="{6CA8FE7B-74DE-534E-AC53-E5C2A38A0776}"/>
              </a:ext>
            </a:extLst>
          </p:cNvPr>
          <p:cNvSpPr txBox="1">
            <a:spLocks noChangeArrowheads="1"/>
          </p:cNvSpPr>
          <p:nvPr/>
        </p:nvSpPr>
        <p:spPr bwMode="auto">
          <a:xfrm>
            <a:off x="2971800" y="3260725"/>
            <a:ext cx="292735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Căn</a:t>
            </a:r>
            <a:r>
              <a:rPr lang="en-US" sz="3600" b="1" dirty="0">
                <a:solidFill>
                  <a:schemeClr val="bg1"/>
                </a:solidFill>
              </a:rPr>
              <a:t> </a:t>
            </a:r>
            <a:r>
              <a:rPr lang="en-US" sz="3600" b="1" dirty="0" err="1">
                <a:solidFill>
                  <a:schemeClr val="bg1"/>
                </a:solidFill>
              </a:rPr>
              <a:t>nguyên</a:t>
            </a:r>
            <a:endParaRPr lang="en-US" sz="2800" b="1" i="1" dirty="0">
              <a:solidFill>
                <a:schemeClr val="bg1"/>
              </a:solidFill>
              <a:latin typeface="Times New Roman" charset="0"/>
            </a:endParaRPr>
          </a:p>
        </p:txBody>
      </p:sp>
      <p:sp>
        <p:nvSpPr>
          <p:cNvPr id="1228809" name="Text Box 9">
            <a:extLst>
              <a:ext uri="{FF2B5EF4-FFF2-40B4-BE49-F238E27FC236}">
                <a16:creationId xmlns:a16="http://schemas.microsoft.com/office/drawing/2014/main" id="{6F25F2ED-54C7-4D47-ABC6-27115CBB0C1B}"/>
              </a:ext>
            </a:extLst>
          </p:cNvPr>
          <p:cNvSpPr txBox="1">
            <a:spLocks noChangeArrowheads="1"/>
          </p:cNvSpPr>
          <p:nvPr/>
        </p:nvSpPr>
        <p:spPr bwMode="auto">
          <a:xfrm>
            <a:off x="5888038" y="3260725"/>
            <a:ext cx="23415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Hiện</a:t>
            </a:r>
            <a:r>
              <a:rPr lang="en-US" sz="3600" b="1" dirty="0">
                <a:solidFill>
                  <a:schemeClr val="bg1"/>
                </a:solidFill>
              </a:rPr>
              <a:t> </a:t>
            </a:r>
            <a:r>
              <a:rPr lang="en-US" sz="3600" b="1" dirty="0" err="1">
                <a:solidFill>
                  <a:schemeClr val="bg1"/>
                </a:solidFill>
              </a:rPr>
              <a:t>đại</a:t>
            </a:r>
            <a:endParaRPr lang="en-US" sz="2800" b="1" i="1" dirty="0">
              <a:solidFill>
                <a:schemeClr val="bg1"/>
              </a:solidFill>
              <a:latin typeface="Times New Roman" charset="0"/>
            </a:endParaRPr>
          </a:p>
        </p:txBody>
      </p:sp>
      <p:sp>
        <p:nvSpPr>
          <p:cNvPr id="1228810" name="Text Box 10">
            <a:extLst>
              <a:ext uri="{FF2B5EF4-FFF2-40B4-BE49-F238E27FC236}">
                <a16:creationId xmlns:a16="http://schemas.microsoft.com/office/drawing/2014/main" id="{83195F65-9E49-5042-92F2-E73069533188}"/>
              </a:ext>
            </a:extLst>
          </p:cNvPr>
          <p:cNvSpPr txBox="1">
            <a:spLocks noChangeArrowheads="1"/>
          </p:cNvSpPr>
          <p:nvPr/>
        </p:nvSpPr>
        <p:spPr bwMode="auto">
          <a:xfrm>
            <a:off x="2971800" y="4267200"/>
            <a:ext cx="3040063"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Nguyên</a:t>
            </a:r>
            <a:r>
              <a:rPr lang="en-US" sz="3600" b="1" dirty="0">
                <a:solidFill>
                  <a:schemeClr val="bg1"/>
                </a:solidFill>
              </a:rPr>
              <a:t> </a:t>
            </a:r>
            <a:r>
              <a:rPr lang="en-US" sz="3600" b="1" dirty="0" err="1">
                <a:solidFill>
                  <a:schemeClr val="bg1"/>
                </a:solidFill>
              </a:rPr>
              <a:t>văn</a:t>
            </a:r>
            <a:endParaRPr lang="en-US" sz="2800" b="1" i="1" dirty="0">
              <a:solidFill>
                <a:schemeClr val="bg1"/>
              </a:solidFill>
              <a:latin typeface="Times New Roman" charset="0"/>
            </a:endParaRPr>
          </a:p>
        </p:txBody>
      </p:sp>
      <p:sp>
        <p:nvSpPr>
          <p:cNvPr id="1228811" name="Text Box 11">
            <a:extLst>
              <a:ext uri="{FF2B5EF4-FFF2-40B4-BE49-F238E27FC236}">
                <a16:creationId xmlns:a16="http://schemas.microsoft.com/office/drawing/2014/main" id="{7FDDC52A-008C-B743-A2C0-2FD78208C628}"/>
              </a:ext>
            </a:extLst>
          </p:cNvPr>
          <p:cNvSpPr txBox="1">
            <a:spLocks noChangeArrowheads="1"/>
          </p:cNvSpPr>
          <p:nvPr/>
        </p:nvSpPr>
        <p:spPr bwMode="auto">
          <a:xfrm>
            <a:off x="5888038" y="4267200"/>
            <a:ext cx="23415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Văn hóa</a:t>
            </a:r>
            <a:endParaRPr lang="en-US" altLang="en-US" sz="2800" b="1" i="1">
              <a:solidFill>
                <a:schemeClr val="bg1"/>
              </a:solidFill>
              <a:latin typeface="Times New Roman" panose="02020603050405020304" pitchFamily="18" charset="0"/>
            </a:endParaRPr>
          </a:p>
        </p:txBody>
      </p:sp>
      <p:sp>
        <p:nvSpPr>
          <p:cNvPr id="1228814" name="Text Box 14">
            <a:extLst>
              <a:ext uri="{FF2B5EF4-FFF2-40B4-BE49-F238E27FC236}">
                <a16:creationId xmlns:a16="http://schemas.microsoft.com/office/drawing/2014/main" id="{FD7252E8-F604-D54B-9C2E-8DC8BDDB312B}"/>
              </a:ext>
            </a:extLst>
          </p:cNvPr>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rPr>
              <a:t>40</a:t>
            </a:r>
            <a:endParaRPr lang="en-US" b="1" i="1">
              <a:solidFill>
                <a:schemeClr val="bg1"/>
              </a:solidFill>
              <a:latin typeface="Times New Roman" charset="0"/>
            </a:endParaRPr>
          </a:p>
        </p:txBody>
      </p:sp>
      <p:sp>
        <p:nvSpPr>
          <p:cNvPr id="1228815" name="Text Box 15">
            <a:extLst>
              <a:ext uri="{FF2B5EF4-FFF2-40B4-BE49-F238E27FC236}">
                <a16:creationId xmlns:a16="http://schemas.microsoft.com/office/drawing/2014/main" id="{EC22DA29-6009-9347-BAF9-F02F0294CDAA}"/>
              </a:ext>
            </a:extLst>
          </p:cNvPr>
          <p:cNvSpPr txBox="1">
            <a:spLocks noChangeArrowheads="1"/>
          </p:cNvSpPr>
          <p:nvPr/>
        </p:nvSpPr>
        <p:spPr bwMode="auto">
          <a:xfrm>
            <a:off x="4572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a:solidFill>
                  <a:schemeClr val="bg1"/>
                </a:solidFill>
              </a:rPr>
              <a:t>Vấn đề</a:t>
            </a:r>
            <a:endParaRPr lang="en-US" sz="3200" b="1" i="1" u="sng">
              <a:solidFill>
                <a:schemeClr val="bg1"/>
              </a:solidFill>
              <a:latin typeface="Times New Roman" charset="0"/>
            </a:endParaRPr>
          </a:p>
        </p:txBody>
      </p:sp>
      <p:sp>
        <p:nvSpPr>
          <p:cNvPr id="1228816" name="Text Box 16">
            <a:extLst>
              <a:ext uri="{FF2B5EF4-FFF2-40B4-BE49-F238E27FC236}">
                <a16:creationId xmlns:a16="http://schemas.microsoft.com/office/drawing/2014/main" id="{E0ABC894-2BC5-8243-84C5-8CD618AE7BDD}"/>
              </a:ext>
            </a:extLst>
          </p:cNvPr>
          <p:cNvSpPr txBox="1">
            <a:spLocks noChangeArrowheads="1"/>
          </p:cNvSpPr>
          <p:nvPr/>
        </p:nvSpPr>
        <p:spPr bwMode="auto">
          <a:xfrm>
            <a:off x="457200" y="2270125"/>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Câu</a:t>
            </a:r>
            <a:r>
              <a:rPr lang="en-US" sz="3600" b="1" dirty="0">
                <a:solidFill>
                  <a:schemeClr val="bg1"/>
                </a:solidFill>
              </a:rPr>
              <a:t> </a:t>
            </a:r>
            <a:r>
              <a:rPr lang="en-US" sz="3600" b="1" dirty="0" err="1">
                <a:solidFill>
                  <a:schemeClr val="bg1"/>
                </a:solidFill>
              </a:rPr>
              <a:t>hỏi</a:t>
            </a:r>
            <a:endParaRPr lang="en-US" sz="2800" b="1" i="1" dirty="0">
              <a:solidFill>
                <a:schemeClr val="bg1"/>
              </a:solidFill>
              <a:latin typeface="Times New Roman" charset="0"/>
            </a:endParaRPr>
          </a:p>
        </p:txBody>
      </p:sp>
      <p:sp>
        <p:nvSpPr>
          <p:cNvPr id="1228817" name="Text Box 17">
            <a:extLst>
              <a:ext uri="{FF2B5EF4-FFF2-40B4-BE49-F238E27FC236}">
                <a16:creationId xmlns:a16="http://schemas.microsoft.com/office/drawing/2014/main" id="{77173F24-A0F0-E44C-B334-EE3FA1801249}"/>
              </a:ext>
            </a:extLst>
          </p:cNvPr>
          <p:cNvSpPr txBox="1">
            <a:spLocks noChangeArrowheads="1"/>
          </p:cNvSpPr>
          <p:nvPr/>
        </p:nvSpPr>
        <p:spPr bwMode="auto">
          <a:xfrm>
            <a:off x="457200" y="3260725"/>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Nhu</a:t>
            </a:r>
            <a:r>
              <a:rPr lang="en-US" sz="3600" b="1" dirty="0">
                <a:solidFill>
                  <a:schemeClr val="bg1"/>
                </a:solidFill>
              </a:rPr>
              <a:t> </a:t>
            </a:r>
            <a:r>
              <a:rPr lang="en-US" sz="3600" b="1" dirty="0" err="1">
                <a:solidFill>
                  <a:schemeClr val="bg1"/>
                </a:solidFill>
              </a:rPr>
              <a:t>cầu</a:t>
            </a:r>
            <a:endParaRPr lang="en-US" sz="2800" b="1" i="1" dirty="0">
              <a:solidFill>
                <a:schemeClr val="bg1"/>
              </a:solidFill>
              <a:latin typeface="Times New Roman" charset="0"/>
            </a:endParaRPr>
          </a:p>
        </p:txBody>
      </p:sp>
      <p:sp>
        <p:nvSpPr>
          <p:cNvPr id="1228818" name="Text Box 18">
            <a:extLst>
              <a:ext uri="{FF2B5EF4-FFF2-40B4-BE49-F238E27FC236}">
                <a16:creationId xmlns:a16="http://schemas.microsoft.com/office/drawing/2014/main" id="{3019F20F-8B7F-7648-BB7F-A6EF77498603}"/>
              </a:ext>
            </a:extLst>
          </p:cNvPr>
          <p:cNvSpPr txBox="1">
            <a:spLocks noChangeArrowheads="1"/>
          </p:cNvSpPr>
          <p:nvPr/>
        </p:nvSpPr>
        <p:spPr bwMode="auto">
          <a:xfrm>
            <a:off x="457200" y="4267200"/>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Tập</a:t>
            </a:r>
            <a:r>
              <a:rPr lang="en-US" sz="3600" b="1" dirty="0">
                <a:solidFill>
                  <a:schemeClr val="bg1"/>
                </a:solidFill>
              </a:rPr>
              <a:t> </a:t>
            </a:r>
            <a:r>
              <a:rPr lang="en-US" sz="3600" b="1" dirty="0" err="1">
                <a:solidFill>
                  <a:schemeClr val="bg1"/>
                </a:solidFill>
              </a:rPr>
              <a:t>trung</a:t>
            </a:r>
            <a:endParaRPr lang="en-US" sz="2800" b="1" i="1" dirty="0">
              <a:solidFill>
                <a:schemeClr val="bg1"/>
              </a:solidFill>
              <a:latin typeface="Times New Roman" charset="0"/>
            </a:endParaRPr>
          </a:p>
        </p:txBody>
      </p:sp>
      <p:sp>
        <p:nvSpPr>
          <p:cNvPr id="17" name="Text Box 10">
            <a:extLst>
              <a:ext uri="{FF2B5EF4-FFF2-40B4-BE49-F238E27FC236}">
                <a16:creationId xmlns:a16="http://schemas.microsoft.com/office/drawing/2014/main" id="{F3E4123C-BB84-E549-B4D1-2C41A63C41C5}"/>
              </a:ext>
            </a:extLst>
          </p:cNvPr>
          <p:cNvSpPr txBox="1">
            <a:spLocks noChangeArrowheads="1"/>
          </p:cNvSpPr>
          <p:nvPr/>
        </p:nvSpPr>
        <p:spPr bwMode="auto">
          <a:xfrm>
            <a:off x="2982913" y="5373688"/>
            <a:ext cx="2743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Tóm tắt</a:t>
            </a:r>
            <a:endParaRPr lang="en-US" altLang="en-US" sz="2800" b="1" i="1">
              <a:solidFill>
                <a:schemeClr val="bg1"/>
              </a:solidFill>
              <a:latin typeface="Times New Roman" panose="02020603050405020304" pitchFamily="18" charset="0"/>
            </a:endParaRPr>
          </a:p>
        </p:txBody>
      </p:sp>
      <p:sp>
        <p:nvSpPr>
          <p:cNvPr id="18" name="Text Box 11">
            <a:extLst>
              <a:ext uri="{FF2B5EF4-FFF2-40B4-BE49-F238E27FC236}">
                <a16:creationId xmlns:a16="http://schemas.microsoft.com/office/drawing/2014/main" id="{6D19F796-645C-8540-8E00-1990259EDB86}"/>
              </a:ext>
            </a:extLst>
          </p:cNvPr>
          <p:cNvSpPr txBox="1">
            <a:spLocks noChangeArrowheads="1"/>
          </p:cNvSpPr>
          <p:nvPr/>
        </p:nvSpPr>
        <p:spPr bwMode="auto">
          <a:xfrm>
            <a:off x="5899150" y="5373688"/>
            <a:ext cx="324485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err="1">
                <a:solidFill>
                  <a:schemeClr val="bg1"/>
                </a:solidFill>
              </a:rPr>
              <a:t>Truyền</a:t>
            </a:r>
            <a:r>
              <a:rPr lang="en-US" sz="3600" b="1" dirty="0">
                <a:solidFill>
                  <a:schemeClr val="bg1"/>
                </a:solidFill>
              </a:rPr>
              <a:t> </a:t>
            </a:r>
            <a:r>
              <a:rPr lang="en-US" sz="3600" b="1" dirty="0" err="1">
                <a:solidFill>
                  <a:schemeClr val="bg1"/>
                </a:solidFill>
              </a:rPr>
              <a:t>thông</a:t>
            </a:r>
            <a:endParaRPr lang="en-US" sz="2800" b="1" i="1" dirty="0">
              <a:solidFill>
                <a:schemeClr val="bg1"/>
              </a:solidFill>
              <a:latin typeface="Times New Roman" charset="0"/>
            </a:endParaRPr>
          </a:p>
        </p:txBody>
      </p:sp>
      <p:sp>
        <p:nvSpPr>
          <p:cNvPr id="19" name="Text Box 18">
            <a:extLst>
              <a:ext uri="{FF2B5EF4-FFF2-40B4-BE49-F238E27FC236}">
                <a16:creationId xmlns:a16="http://schemas.microsoft.com/office/drawing/2014/main" id="{EE1F3C1A-05BD-4544-96C6-BB52CF8E4E6D}"/>
              </a:ext>
            </a:extLst>
          </p:cNvPr>
          <p:cNvSpPr txBox="1">
            <a:spLocks noChangeArrowheads="1"/>
          </p:cNvSpPr>
          <p:nvPr/>
        </p:nvSpPr>
        <p:spPr bwMode="auto">
          <a:xfrm>
            <a:off x="468313" y="5373688"/>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bg1"/>
                </a:solidFill>
              </a:rPr>
              <a:t>Mục đích</a:t>
            </a:r>
            <a:endParaRPr lang="en-US" altLang="en-US" sz="2800" b="1" i="1">
              <a:solidFill>
                <a:schemeClr val="bg1"/>
              </a:solidFill>
              <a:latin typeface="Times New Roman" panose="02020603050405020304" pitchFamily="18" charset="0"/>
            </a:endParaRPr>
          </a:p>
        </p:txBody>
      </p:sp>
      <p:sp>
        <p:nvSpPr>
          <p:cNvPr id="155666" name="Rectangle 4">
            <a:extLst>
              <a:ext uri="{FF2B5EF4-FFF2-40B4-BE49-F238E27FC236}">
                <a16:creationId xmlns:a16="http://schemas.microsoft.com/office/drawing/2014/main" id="{5AE0C1D3-86B3-124D-A749-6BFBB3456909}"/>
              </a:ext>
            </a:extLst>
          </p:cNvPr>
          <p:cNvSpPr txBox="1">
            <a:spLocks noChangeArrowheads="1"/>
          </p:cNvSpPr>
          <p:nvPr/>
        </p:nvSpPr>
        <p:spPr bwMode="auto">
          <a:xfrm>
            <a:off x="-304800" y="457200"/>
            <a:ext cx="9448800" cy="685800"/>
          </a:xfrm>
          <a:prstGeom prst="rect">
            <a:avLst/>
          </a:prstGeom>
          <a:solidFill>
            <a:schemeClr val="tx2"/>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chemeClr val="bg1"/>
                </a:solidFill>
              </a:rPr>
              <a:t>Những Ý Tưởng Đối Ngược</a:t>
            </a:r>
            <a:endParaRPr lang="en-US" altLang="en-US" sz="4400">
              <a:solidFill>
                <a:schemeClr val="tx2"/>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228816"/>
                                        </p:tgtEl>
                                        <p:attrNameLst>
                                          <p:attrName>style.visibility</p:attrName>
                                        </p:attrNameLst>
                                      </p:cBhvr>
                                      <p:to>
                                        <p:strVal val="visible"/>
                                      </p:to>
                                    </p:set>
                                    <p:anim calcmode="lin" valueType="num">
                                      <p:cBhvr>
                                        <p:cTn id="7" dur="1000" fill="hold"/>
                                        <p:tgtEl>
                                          <p:spTgt spid="1228816"/>
                                        </p:tgtEl>
                                        <p:attrNameLst>
                                          <p:attrName>ppt_w</p:attrName>
                                        </p:attrNameLst>
                                      </p:cBhvr>
                                      <p:tavLst>
                                        <p:tav tm="0">
                                          <p:val>
                                            <p:fltVal val="0"/>
                                          </p:val>
                                        </p:tav>
                                        <p:tav tm="100000">
                                          <p:val>
                                            <p:strVal val="#ppt_w"/>
                                          </p:val>
                                        </p:tav>
                                      </p:tavLst>
                                    </p:anim>
                                    <p:anim calcmode="lin" valueType="num">
                                      <p:cBhvr>
                                        <p:cTn id="8" dur="1000" fill="hold"/>
                                        <p:tgtEl>
                                          <p:spTgt spid="1228816"/>
                                        </p:tgtEl>
                                        <p:attrNameLst>
                                          <p:attrName>ppt_h</p:attrName>
                                        </p:attrNameLst>
                                      </p:cBhvr>
                                      <p:tavLst>
                                        <p:tav tm="0">
                                          <p:val>
                                            <p:fltVal val="0"/>
                                          </p:val>
                                        </p:tav>
                                        <p:tav tm="100000">
                                          <p:val>
                                            <p:strVal val="#ppt_h"/>
                                          </p:val>
                                        </p:tav>
                                      </p:tavLst>
                                    </p:anim>
                                    <p:anim calcmode="lin" valueType="num">
                                      <p:cBhvr>
                                        <p:cTn id="9" dur="1000" fill="hold"/>
                                        <p:tgtEl>
                                          <p:spTgt spid="12288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88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28806"/>
                                        </p:tgtEl>
                                        <p:attrNameLst>
                                          <p:attrName>style.visibility</p:attrName>
                                        </p:attrNameLst>
                                      </p:cBhvr>
                                      <p:to>
                                        <p:strVal val="visible"/>
                                      </p:to>
                                    </p:set>
                                    <p:anim calcmode="lin" valueType="num">
                                      <p:cBhvr>
                                        <p:cTn id="15" dur="1000" fill="hold"/>
                                        <p:tgtEl>
                                          <p:spTgt spid="1228806"/>
                                        </p:tgtEl>
                                        <p:attrNameLst>
                                          <p:attrName>ppt_w</p:attrName>
                                        </p:attrNameLst>
                                      </p:cBhvr>
                                      <p:tavLst>
                                        <p:tav tm="0">
                                          <p:val>
                                            <p:fltVal val="0"/>
                                          </p:val>
                                        </p:tav>
                                        <p:tav tm="100000">
                                          <p:val>
                                            <p:strVal val="#ppt_w"/>
                                          </p:val>
                                        </p:tav>
                                      </p:tavLst>
                                    </p:anim>
                                    <p:anim calcmode="lin" valueType="num">
                                      <p:cBhvr>
                                        <p:cTn id="16" dur="1000" fill="hold"/>
                                        <p:tgtEl>
                                          <p:spTgt spid="1228806"/>
                                        </p:tgtEl>
                                        <p:attrNameLst>
                                          <p:attrName>ppt_h</p:attrName>
                                        </p:attrNameLst>
                                      </p:cBhvr>
                                      <p:tavLst>
                                        <p:tav tm="0">
                                          <p:val>
                                            <p:fltVal val="0"/>
                                          </p:val>
                                        </p:tav>
                                        <p:tav tm="100000">
                                          <p:val>
                                            <p:strVal val="#ppt_h"/>
                                          </p:val>
                                        </p:tav>
                                      </p:tavLst>
                                    </p:anim>
                                    <p:anim calcmode="lin" valueType="num">
                                      <p:cBhvr>
                                        <p:cTn id="17" dur="1000" fill="hold"/>
                                        <p:tgtEl>
                                          <p:spTgt spid="122880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88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28807"/>
                                        </p:tgtEl>
                                        <p:attrNameLst>
                                          <p:attrName>style.visibility</p:attrName>
                                        </p:attrNameLst>
                                      </p:cBhvr>
                                      <p:to>
                                        <p:strVal val="visible"/>
                                      </p:to>
                                    </p:set>
                                    <p:anim calcmode="lin" valueType="num">
                                      <p:cBhvr>
                                        <p:cTn id="23" dur="1000" fill="hold"/>
                                        <p:tgtEl>
                                          <p:spTgt spid="1228807"/>
                                        </p:tgtEl>
                                        <p:attrNameLst>
                                          <p:attrName>ppt_w</p:attrName>
                                        </p:attrNameLst>
                                      </p:cBhvr>
                                      <p:tavLst>
                                        <p:tav tm="0">
                                          <p:val>
                                            <p:fltVal val="0"/>
                                          </p:val>
                                        </p:tav>
                                        <p:tav tm="100000">
                                          <p:val>
                                            <p:strVal val="#ppt_w"/>
                                          </p:val>
                                        </p:tav>
                                      </p:tavLst>
                                    </p:anim>
                                    <p:anim calcmode="lin" valueType="num">
                                      <p:cBhvr>
                                        <p:cTn id="24" dur="1000" fill="hold"/>
                                        <p:tgtEl>
                                          <p:spTgt spid="1228807"/>
                                        </p:tgtEl>
                                        <p:attrNameLst>
                                          <p:attrName>ppt_h</p:attrName>
                                        </p:attrNameLst>
                                      </p:cBhvr>
                                      <p:tavLst>
                                        <p:tav tm="0">
                                          <p:val>
                                            <p:fltVal val="0"/>
                                          </p:val>
                                        </p:tav>
                                        <p:tav tm="100000">
                                          <p:val>
                                            <p:strVal val="#ppt_h"/>
                                          </p:val>
                                        </p:tav>
                                      </p:tavLst>
                                    </p:anim>
                                    <p:anim calcmode="lin" valueType="num">
                                      <p:cBhvr>
                                        <p:cTn id="25" dur="1000" fill="hold"/>
                                        <p:tgtEl>
                                          <p:spTgt spid="122880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88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28817"/>
                                        </p:tgtEl>
                                        <p:attrNameLst>
                                          <p:attrName>style.visibility</p:attrName>
                                        </p:attrNameLst>
                                      </p:cBhvr>
                                      <p:to>
                                        <p:strVal val="visible"/>
                                      </p:to>
                                    </p:set>
                                    <p:anim calcmode="lin" valueType="num">
                                      <p:cBhvr>
                                        <p:cTn id="31" dur="1000" fill="hold"/>
                                        <p:tgtEl>
                                          <p:spTgt spid="1228817"/>
                                        </p:tgtEl>
                                        <p:attrNameLst>
                                          <p:attrName>ppt_w</p:attrName>
                                        </p:attrNameLst>
                                      </p:cBhvr>
                                      <p:tavLst>
                                        <p:tav tm="0">
                                          <p:val>
                                            <p:fltVal val="0"/>
                                          </p:val>
                                        </p:tav>
                                        <p:tav tm="100000">
                                          <p:val>
                                            <p:strVal val="#ppt_w"/>
                                          </p:val>
                                        </p:tav>
                                      </p:tavLst>
                                    </p:anim>
                                    <p:anim calcmode="lin" valueType="num">
                                      <p:cBhvr>
                                        <p:cTn id="32" dur="1000" fill="hold"/>
                                        <p:tgtEl>
                                          <p:spTgt spid="1228817"/>
                                        </p:tgtEl>
                                        <p:attrNameLst>
                                          <p:attrName>ppt_h</p:attrName>
                                        </p:attrNameLst>
                                      </p:cBhvr>
                                      <p:tavLst>
                                        <p:tav tm="0">
                                          <p:val>
                                            <p:fltVal val="0"/>
                                          </p:val>
                                        </p:tav>
                                        <p:tav tm="100000">
                                          <p:val>
                                            <p:strVal val="#ppt_h"/>
                                          </p:val>
                                        </p:tav>
                                      </p:tavLst>
                                    </p:anim>
                                    <p:anim calcmode="lin" valueType="num">
                                      <p:cBhvr>
                                        <p:cTn id="33" dur="1000" fill="hold"/>
                                        <p:tgtEl>
                                          <p:spTgt spid="122881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288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28808"/>
                                        </p:tgtEl>
                                        <p:attrNameLst>
                                          <p:attrName>style.visibility</p:attrName>
                                        </p:attrNameLst>
                                      </p:cBhvr>
                                      <p:to>
                                        <p:strVal val="visible"/>
                                      </p:to>
                                    </p:set>
                                    <p:anim calcmode="lin" valueType="num">
                                      <p:cBhvr>
                                        <p:cTn id="39" dur="1000" fill="hold"/>
                                        <p:tgtEl>
                                          <p:spTgt spid="1228808"/>
                                        </p:tgtEl>
                                        <p:attrNameLst>
                                          <p:attrName>ppt_w</p:attrName>
                                        </p:attrNameLst>
                                      </p:cBhvr>
                                      <p:tavLst>
                                        <p:tav tm="0">
                                          <p:val>
                                            <p:fltVal val="0"/>
                                          </p:val>
                                        </p:tav>
                                        <p:tav tm="100000">
                                          <p:val>
                                            <p:strVal val="#ppt_w"/>
                                          </p:val>
                                        </p:tav>
                                      </p:tavLst>
                                    </p:anim>
                                    <p:anim calcmode="lin" valueType="num">
                                      <p:cBhvr>
                                        <p:cTn id="40" dur="1000" fill="hold"/>
                                        <p:tgtEl>
                                          <p:spTgt spid="1228808"/>
                                        </p:tgtEl>
                                        <p:attrNameLst>
                                          <p:attrName>ppt_h</p:attrName>
                                        </p:attrNameLst>
                                      </p:cBhvr>
                                      <p:tavLst>
                                        <p:tav tm="0">
                                          <p:val>
                                            <p:fltVal val="0"/>
                                          </p:val>
                                        </p:tav>
                                        <p:tav tm="100000">
                                          <p:val>
                                            <p:strVal val="#ppt_h"/>
                                          </p:val>
                                        </p:tav>
                                      </p:tavLst>
                                    </p:anim>
                                    <p:anim calcmode="lin" valueType="num">
                                      <p:cBhvr>
                                        <p:cTn id="41" dur="1000" fill="hold"/>
                                        <p:tgtEl>
                                          <p:spTgt spid="122880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28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228809"/>
                                        </p:tgtEl>
                                        <p:attrNameLst>
                                          <p:attrName>style.visibility</p:attrName>
                                        </p:attrNameLst>
                                      </p:cBhvr>
                                      <p:to>
                                        <p:strVal val="visible"/>
                                      </p:to>
                                    </p:set>
                                    <p:anim calcmode="lin" valueType="num">
                                      <p:cBhvr>
                                        <p:cTn id="47" dur="1000" fill="hold"/>
                                        <p:tgtEl>
                                          <p:spTgt spid="1228809"/>
                                        </p:tgtEl>
                                        <p:attrNameLst>
                                          <p:attrName>ppt_w</p:attrName>
                                        </p:attrNameLst>
                                      </p:cBhvr>
                                      <p:tavLst>
                                        <p:tav tm="0">
                                          <p:val>
                                            <p:fltVal val="0"/>
                                          </p:val>
                                        </p:tav>
                                        <p:tav tm="100000">
                                          <p:val>
                                            <p:strVal val="#ppt_w"/>
                                          </p:val>
                                        </p:tav>
                                      </p:tavLst>
                                    </p:anim>
                                    <p:anim calcmode="lin" valueType="num">
                                      <p:cBhvr>
                                        <p:cTn id="48" dur="1000" fill="hold"/>
                                        <p:tgtEl>
                                          <p:spTgt spid="1228809"/>
                                        </p:tgtEl>
                                        <p:attrNameLst>
                                          <p:attrName>ppt_h</p:attrName>
                                        </p:attrNameLst>
                                      </p:cBhvr>
                                      <p:tavLst>
                                        <p:tav tm="0">
                                          <p:val>
                                            <p:fltVal val="0"/>
                                          </p:val>
                                        </p:tav>
                                        <p:tav tm="100000">
                                          <p:val>
                                            <p:strVal val="#ppt_h"/>
                                          </p:val>
                                        </p:tav>
                                      </p:tavLst>
                                    </p:anim>
                                    <p:anim calcmode="lin" valueType="num">
                                      <p:cBhvr>
                                        <p:cTn id="49" dur="1000" fill="hold"/>
                                        <p:tgtEl>
                                          <p:spTgt spid="122880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2288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228818"/>
                                        </p:tgtEl>
                                        <p:attrNameLst>
                                          <p:attrName>style.visibility</p:attrName>
                                        </p:attrNameLst>
                                      </p:cBhvr>
                                      <p:to>
                                        <p:strVal val="visible"/>
                                      </p:to>
                                    </p:set>
                                    <p:anim calcmode="lin" valueType="num">
                                      <p:cBhvr>
                                        <p:cTn id="55" dur="1000" fill="hold"/>
                                        <p:tgtEl>
                                          <p:spTgt spid="1228818"/>
                                        </p:tgtEl>
                                        <p:attrNameLst>
                                          <p:attrName>ppt_w</p:attrName>
                                        </p:attrNameLst>
                                      </p:cBhvr>
                                      <p:tavLst>
                                        <p:tav tm="0">
                                          <p:val>
                                            <p:fltVal val="0"/>
                                          </p:val>
                                        </p:tav>
                                        <p:tav tm="100000">
                                          <p:val>
                                            <p:strVal val="#ppt_w"/>
                                          </p:val>
                                        </p:tav>
                                      </p:tavLst>
                                    </p:anim>
                                    <p:anim calcmode="lin" valueType="num">
                                      <p:cBhvr>
                                        <p:cTn id="56" dur="1000" fill="hold"/>
                                        <p:tgtEl>
                                          <p:spTgt spid="1228818"/>
                                        </p:tgtEl>
                                        <p:attrNameLst>
                                          <p:attrName>ppt_h</p:attrName>
                                        </p:attrNameLst>
                                      </p:cBhvr>
                                      <p:tavLst>
                                        <p:tav tm="0">
                                          <p:val>
                                            <p:fltVal val="0"/>
                                          </p:val>
                                        </p:tav>
                                        <p:tav tm="100000">
                                          <p:val>
                                            <p:strVal val="#ppt_h"/>
                                          </p:val>
                                        </p:tav>
                                      </p:tavLst>
                                    </p:anim>
                                    <p:anim calcmode="lin" valueType="num">
                                      <p:cBhvr>
                                        <p:cTn id="57" dur="1000" fill="hold"/>
                                        <p:tgtEl>
                                          <p:spTgt spid="1228818"/>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2288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228810"/>
                                        </p:tgtEl>
                                        <p:attrNameLst>
                                          <p:attrName>style.visibility</p:attrName>
                                        </p:attrNameLst>
                                      </p:cBhvr>
                                      <p:to>
                                        <p:strVal val="visible"/>
                                      </p:to>
                                    </p:set>
                                    <p:anim calcmode="lin" valueType="num">
                                      <p:cBhvr>
                                        <p:cTn id="63" dur="1000" fill="hold"/>
                                        <p:tgtEl>
                                          <p:spTgt spid="1228810"/>
                                        </p:tgtEl>
                                        <p:attrNameLst>
                                          <p:attrName>ppt_w</p:attrName>
                                        </p:attrNameLst>
                                      </p:cBhvr>
                                      <p:tavLst>
                                        <p:tav tm="0">
                                          <p:val>
                                            <p:fltVal val="0"/>
                                          </p:val>
                                        </p:tav>
                                        <p:tav tm="100000">
                                          <p:val>
                                            <p:strVal val="#ppt_w"/>
                                          </p:val>
                                        </p:tav>
                                      </p:tavLst>
                                    </p:anim>
                                    <p:anim calcmode="lin" valueType="num">
                                      <p:cBhvr>
                                        <p:cTn id="64" dur="1000" fill="hold"/>
                                        <p:tgtEl>
                                          <p:spTgt spid="1228810"/>
                                        </p:tgtEl>
                                        <p:attrNameLst>
                                          <p:attrName>ppt_h</p:attrName>
                                        </p:attrNameLst>
                                      </p:cBhvr>
                                      <p:tavLst>
                                        <p:tav tm="0">
                                          <p:val>
                                            <p:fltVal val="0"/>
                                          </p:val>
                                        </p:tav>
                                        <p:tav tm="100000">
                                          <p:val>
                                            <p:strVal val="#ppt_h"/>
                                          </p:val>
                                        </p:tav>
                                      </p:tavLst>
                                    </p:anim>
                                    <p:anim calcmode="lin" valueType="num">
                                      <p:cBhvr>
                                        <p:cTn id="65" dur="1000" fill="hold"/>
                                        <p:tgtEl>
                                          <p:spTgt spid="122881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2288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228811"/>
                                        </p:tgtEl>
                                        <p:attrNameLst>
                                          <p:attrName>style.visibility</p:attrName>
                                        </p:attrNameLst>
                                      </p:cBhvr>
                                      <p:to>
                                        <p:strVal val="visible"/>
                                      </p:to>
                                    </p:set>
                                    <p:anim calcmode="lin" valueType="num">
                                      <p:cBhvr>
                                        <p:cTn id="71" dur="1000" fill="hold"/>
                                        <p:tgtEl>
                                          <p:spTgt spid="1228811"/>
                                        </p:tgtEl>
                                        <p:attrNameLst>
                                          <p:attrName>ppt_w</p:attrName>
                                        </p:attrNameLst>
                                      </p:cBhvr>
                                      <p:tavLst>
                                        <p:tav tm="0">
                                          <p:val>
                                            <p:fltVal val="0"/>
                                          </p:val>
                                        </p:tav>
                                        <p:tav tm="100000">
                                          <p:val>
                                            <p:strVal val="#ppt_w"/>
                                          </p:val>
                                        </p:tav>
                                      </p:tavLst>
                                    </p:anim>
                                    <p:anim calcmode="lin" valueType="num">
                                      <p:cBhvr>
                                        <p:cTn id="72" dur="1000" fill="hold"/>
                                        <p:tgtEl>
                                          <p:spTgt spid="1228811"/>
                                        </p:tgtEl>
                                        <p:attrNameLst>
                                          <p:attrName>ppt_h</p:attrName>
                                        </p:attrNameLst>
                                      </p:cBhvr>
                                      <p:tavLst>
                                        <p:tav tm="0">
                                          <p:val>
                                            <p:fltVal val="0"/>
                                          </p:val>
                                        </p:tav>
                                        <p:tav tm="100000">
                                          <p:val>
                                            <p:strVal val="#ppt_h"/>
                                          </p:val>
                                        </p:tav>
                                      </p:tavLst>
                                    </p:anim>
                                    <p:anim calcmode="lin" valueType="num">
                                      <p:cBhvr>
                                        <p:cTn id="73" dur="1000" fill="hold"/>
                                        <p:tgtEl>
                                          <p:spTgt spid="1228811"/>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2288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ppt_w</p:attrName>
                                        </p:attrNameLst>
                                      </p:cBhvr>
                                      <p:tavLst>
                                        <p:tav tm="0">
                                          <p:val>
                                            <p:fltVal val="0"/>
                                          </p:val>
                                        </p:tav>
                                        <p:tav tm="100000">
                                          <p:val>
                                            <p:strVal val="#ppt_w"/>
                                          </p:val>
                                        </p:tav>
                                      </p:tavLst>
                                    </p:anim>
                                    <p:anim calcmode="lin" valueType="num">
                                      <p:cBhvr>
                                        <p:cTn id="88" dur="1000" fill="hold"/>
                                        <p:tgtEl>
                                          <p:spTgt spid="17"/>
                                        </p:tgtEl>
                                        <p:attrNameLst>
                                          <p:attrName>ppt_h</p:attrName>
                                        </p:attrNameLst>
                                      </p:cBhvr>
                                      <p:tavLst>
                                        <p:tav tm="0">
                                          <p:val>
                                            <p:fltVal val="0"/>
                                          </p:val>
                                        </p:tav>
                                        <p:tav tm="100000">
                                          <p:val>
                                            <p:strVal val="#ppt_h"/>
                                          </p:val>
                                        </p:tav>
                                      </p:tavLst>
                                    </p:anim>
                                    <p:anim calcmode="lin" valueType="num">
                                      <p:cBhvr>
                                        <p:cTn id="8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1000" fill="hold"/>
                                        <p:tgtEl>
                                          <p:spTgt spid="18"/>
                                        </p:tgtEl>
                                        <p:attrNameLst>
                                          <p:attrName>ppt_w</p:attrName>
                                        </p:attrNameLst>
                                      </p:cBhvr>
                                      <p:tavLst>
                                        <p:tav tm="0">
                                          <p:val>
                                            <p:fltVal val="0"/>
                                          </p:val>
                                        </p:tav>
                                        <p:tav tm="100000">
                                          <p:val>
                                            <p:strVal val="#ppt_w"/>
                                          </p:val>
                                        </p:tav>
                                      </p:tavLst>
                                    </p:anim>
                                    <p:anim calcmode="lin" valueType="num">
                                      <p:cBhvr>
                                        <p:cTn id="96" dur="1000" fill="hold"/>
                                        <p:tgtEl>
                                          <p:spTgt spid="18"/>
                                        </p:tgtEl>
                                        <p:attrNameLst>
                                          <p:attrName>ppt_h</p:attrName>
                                        </p:attrNameLst>
                                      </p:cBhvr>
                                      <p:tavLst>
                                        <p:tav tm="0">
                                          <p:val>
                                            <p:fltVal val="0"/>
                                          </p:val>
                                        </p:tav>
                                        <p:tav tm="100000">
                                          <p:val>
                                            <p:strVal val="#ppt_h"/>
                                          </p:val>
                                        </p:tav>
                                      </p:tavLst>
                                    </p:anim>
                                    <p:anim calcmode="lin" valueType="num">
                                      <p:cBhvr>
                                        <p:cTn id="9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06" grpId="0"/>
      <p:bldP spid="1228807" grpId="0"/>
      <p:bldP spid="1228808" grpId="0"/>
      <p:bldP spid="1228809" grpId="0"/>
      <p:bldP spid="1228810" grpId="0"/>
      <p:bldP spid="1228811" grpId="0"/>
      <p:bldP spid="1228816" grpId="0"/>
      <p:bldP spid="1228817" grpId="0"/>
      <p:bldP spid="1228818"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DSS">
            <a:extLst>
              <a:ext uri="{FF2B5EF4-FFF2-40B4-BE49-F238E27FC236}">
                <a16:creationId xmlns:a16="http://schemas.microsoft.com/office/drawing/2014/main" id="{346F7994-F855-1944-96C2-EA2667656025}"/>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a:extLst>
              <a:ext uri="{FF2B5EF4-FFF2-40B4-BE49-F238E27FC236}">
                <a16:creationId xmlns:a16="http://schemas.microsoft.com/office/drawing/2014/main" id="{F4F0FB44-E8BF-454F-B920-8A6832D91299}"/>
              </a:ext>
            </a:extLst>
          </p:cNvPr>
          <p:cNvSpPr txBox="1">
            <a:spLocks noChangeArrowheads="1"/>
          </p:cNvSpPr>
          <p:nvPr/>
        </p:nvSpPr>
        <p:spPr bwMode="auto">
          <a:xfrm>
            <a:off x="0" y="1552575"/>
            <a:ext cx="9144000" cy="708025"/>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u="sng">
                <a:solidFill>
                  <a:schemeClr val="tx2"/>
                </a:solidFill>
              </a:rPr>
              <a:t>Viết cả hai YGK và YBG:</a:t>
            </a:r>
            <a:endParaRPr lang="en-US" altLang="en-US" sz="3200" b="1" i="1" u="sng">
              <a:solidFill>
                <a:schemeClr val="tx2"/>
              </a:solidFill>
              <a:latin typeface="Times New Roman" panose="02020603050405020304" pitchFamily="18" charset="0"/>
            </a:endParaRPr>
          </a:p>
        </p:txBody>
      </p:sp>
      <p:sp>
        <p:nvSpPr>
          <p:cNvPr id="23557" name="Text Box 5">
            <a:extLst>
              <a:ext uri="{FF2B5EF4-FFF2-40B4-BE49-F238E27FC236}">
                <a16:creationId xmlns:a16="http://schemas.microsoft.com/office/drawing/2014/main" id="{56C1520C-7118-0949-9BCE-7A9D302827D3}"/>
              </a:ext>
            </a:extLst>
          </p:cNvPr>
          <p:cNvSpPr txBox="1">
            <a:spLocks noChangeArrowheads="1"/>
          </p:cNvSpPr>
          <p:nvPr/>
        </p:nvSpPr>
        <p:spPr bwMode="auto">
          <a:xfrm>
            <a:off x="304800" y="2559050"/>
            <a:ext cx="8839200" cy="6413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tx2"/>
                </a:solidFill>
              </a:rPr>
              <a:t>• ở thể chủ động</a:t>
            </a:r>
            <a:endParaRPr lang="en-US" altLang="en-US" sz="2800" b="1" i="1">
              <a:solidFill>
                <a:schemeClr val="tx2"/>
              </a:solidFill>
              <a:latin typeface="Times New Roman" panose="02020603050405020304" pitchFamily="18" charset="0"/>
            </a:endParaRPr>
          </a:p>
        </p:txBody>
      </p:sp>
      <p:sp>
        <p:nvSpPr>
          <p:cNvPr id="23559" name="Text Box 7">
            <a:extLst>
              <a:ext uri="{FF2B5EF4-FFF2-40B4-BE49-F238E27FC236}">
                <a16:creationId xmlns:a16="http://schemas.microsoft.com/office/drawing/2014/main" id="{E6A18E09-E643-374F-A6A3-659A136A59E2}"/>
              </a:ext>
            </a:extLst>
          </p:cNvPr>
          <p:cNvSpPr txBox="1">
            <a:spLocks noChangeArrowheads="1"/>
          </p:cNvSpPr>
          <p:nvPr/>
        </p:nvSpPr>
        <p:spPr bwMode="auto">
          <a:xfrm>
            <a:off x="304800" y="3549650"/>
            <a:ext cx="8839200" cy="6413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tx2"/>
                </a:solidFill>
              </a:rPr>
              <a:t>• dưới dạng câu đầy đủ</a:t>
            </a:r>
            <a:endParaRPr lang="en-US" altLang="en-US" sz="2800" b="1" i="1">
              <a:solidFill>
                <a:schemeClr val="tx2"/>
              </a:solidFill>
              <a:latin typeface="Times New Roman" panose="02020603050405020304" pitchFamily="18" charset="0"/>
            </a:endParaRPr>
          </a:p>
        </p:txBody>
      </p:sp>
      <p:sp>
        <p:nvSpPr>
          <p:cNvPr id="23561" name="Text Box 9">
            <a:extLst>
              <a:ext uri="{FF2B5EF4-FFF2-40B4-BE49-F238E27FC236}">
                <a16:creationId xmlns:a16="http://schemas.microsoft.com/office/drawing/2014/main" id="{BBBDBCAD-2C40-4A49-AE8B-AD02D8A6AA71}"/>
              </a:ext>
            </a:extLst>
          </p:cNvPr>
          <p:cNvSpPr txBox="1">
            <a:spLocks noChangeArrowheads="1"/>
          </p:cNvSpPr>
          <p:nvPr/>
        </p:nvSpPr>
        <p:spPr bwMode="auto">
          <a:xfrm>
            <a:off x="304800" y="4540250"/>
            <a:ext cx="8839200" cy="646113"/>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tx2"/>
                </a:solidFill>
              </a:rPr>
              <a:t>• tương ứng với N</a:t>
            </a:r>
            <a:r>
              <a:rPr lang="en-US" altLang="en-US" sz="3600" b="1" baseline="-25000">
                <a:solidFill>
                  <a:schemeClr val="tx2"/>
                </a:solidFill>
              </a:rPr>
              <a:t>1</a:t>
            </a:r>
            <a:r>
              <a:rPr lang="en-US" altLang="en-US" sz="3600" b="1">
                <a:solidFill>
                  <a:schemeClr val="tx2"/>
                </a:solidFill>
              </a:rPr>
              <a:t> &amp; các câu hỏi</a:t>
            </a:r>
            <a:endParaRPr lang="en-US" altLang="en-US" sz="2800" b="1" i="1">
              <a:solidFill>
                <a:schemeClr val="tx2"/>
              </a:solidFill>
              <a:latin typeface="Times New Roman" panose="02020603050405020304" pitchFamily="18" charset="0"/>
            </a:endParaRPr>
          </a:p>
        </p:txBody>
      </p:sp>
      <p:sp>
        <p:nvSpPr>
          <p:cNvPr id="23563" name="Text Box 11">
            <a:extLst>
              <a:ext uri="{FF2B5EF4-FFF2-40B4-BE49-F238E27FC236}">
                <a16:creationId xmlns:a16="http://schemas.microsoft.com/office/drawing/2014/main" id="{5A3A5F3D-4F96-094A-A931-D3F951717395}"/>
              </a:ext>
            </a:extLst>
          </p:cNvPr>
          <p:cNvSpPr txBox="1">
            <a:spLocks noChangeArrowheads="1"/>
          </p:cNvSpPr>
          <p:nvPr/>
        </p:nvSpPr>
        <p:spPr bwMode="auto">
          <a:xfrm>
            <a:off x="304800" y="5530850"/>
            <a:ext cx="8839200" cy="646113"/>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chemeClr val="tx2"/>
                </a:solidFill>
              </a:rPr>
              <a:t>• vì thế chúng bao gồm cả phân đoạn</a:t>
            </a:r>
            <a:endParaRPr lang="en-US" altLang="en-US" sz="2800" b="1" i="1">
              <a:solidFill>
                <a:schemeClr val="tx2"/>
              </a:solidFill>
              <a:latin typeface="Times New Roman" panose="02020603050405020304" pitchFamily="18" charset="0"/>
            </a:endParaRPr>
          </a:p>
        </p:txBody>
      </p:sp>
      <p:sp>
        <p:nvSpPr>
          <p:cNvPr id="23565" name="Text Box 13">
            <a:extLst>
              <a:ext uri="{FF2B5EF4-FFF2-40B4-BE49-F238E27FC236}">
                <a16:creationId xmlns:a16="http://schemas.microsoft.com/office/drawing/2014/main" id="{8DA663B7-E725-E749-A647-36991FCC1462}"/>
              </a:ext>
            </a:extLst>
          </p:cNvPr>
          <p:cNvSpPr txBox="1">
            <a:spLocks noChangeArrowheads="1"/>
          </p:cNvSpPr>
          <p:nvPr/>
        </p:nvSpPr>
        <p:spPr bwMode="auto">
          <a:xfrm>
            <a:off x="7772400" y="0"/>
            <a:ext cx="1371600" cy="45720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tx2"/>
                </a:solidFill>
              </a:rPr>
              <a:t>40</a:t>
            </a:r>
            <a:endParaRPr lang="en-US" b="1" i="1">
              <a:solidFill>
                <a:schemeClr val="tx2"/>
              </a:solidFill>
              <a:latin typeface="Times New Roman" charset="0"/>
            </a:endParaRPr>
          </a:p>
        </p:txBody>
      </p:sp>
      <p:sp>
        <p:nvSpPr>
          <p:cNvPr id="157704" name="Title 11">
            <a:extLst>
              <a:ext uri="{FF2B5EF4-FFF2-40B4-BE49-F238E27FC236}">
                <a16:creationId xmlns:a16="http://schemas.microsoft.com/office/drawing/2014/main" id="{A6FA2F1A-B7CF-2D41-B550-DCFC524740D2}"/>
              </a:ext>
            </a:extLst>
          </p:cNvPr>
          <p:cNvSpPr>
            <a:spLocks noGrp="1"/>
          </p:cNvSpPr>
          <p:nvPr>
            <p:ph type="title" idx="4294967295"/>
          </p:nvPr>
        </p:nvSpPr>
        <p:spPr>
          <a:xfrm>
            <a:off x="-228600" y="457200"/>
            <a:ext cx="9372600" cy="914400"/>
          </a:xfrm>
          <a:solidFill>
            <a:srgbClr val="000000"/>
          </a:solidFill>
        </p:spPr>
        <p:txBody>
          <a:bodyPr/>
          <a:lstStyle/>
          <a:p>
            <a:pPr eaLnBrk="1" hangingPunct="1"/>
            <a:r>
              <a:rPr lang="en-US" altLang="en-US">
                <a:solidFill>
                  <a:schemeClr val="bg1"/>
                </a:solidFill>
                <a:ea typeface="ＭＳ Ｐゴシック" panose="020B0600070205080204" pitchFamily="34" charset="-128"/>
              </a:rPr>
              <a:t>So Sánh Các Ý</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1000" fill="hold"/>
                                        <p:tgtEl>
                                          <p:spTgt spid="23557"/>
                                        </p:tgtEl>
                                        <p:attrNameLst>
                                          <p:attrName>ppt_w</p:attrName>
                                        </p:attrNameLst>
                                      </p:cBhvr>
                                      <p:tavLst>
                                        <p:tav tm="0">
                                          <p:val>
                                            <p:fltVal val="0"/>
                                          </p:val>
                                        </p:tav>
                                        <p:tav tm="100000">
                                          <p:val>
                                            <p:strVal val="#ppt_w"/>
                                          </p:val>
                                        </p:tav>
                                      </p:tavLst>
                                    </p:anim>
                                    <p:anim calcmode="lin" valueType="num">
                                      <p:cBhvr>
                                        <p:cTn id="8" dur="1000" fill="hold"/>
                                        <p:tgtEl>
                                          <p:spTgt spid="23557"/>
                                        </p:tgtEl>
                                        <p:attrNameLst>
                                          <p:attrName>ppt_h</p:attrName>
                                        </p:attrNameLst>
                                      </p:cBhvr>
                                      <p:tavLst>
                                        <p:tav tm="0">
                                          <p:val>
                                            <p:fltVal val="0"/>
                                          </p:val>
                                        </p:tav>
                                        <p:tav tm="100000">
                                          <p:val>
                                            <p:strVal val="#ppt_h"/>
                                          </p:val>
                                        </p:tav>
                                      </p:tavLst>
                                    </p:anim>
                                    <p:anim calcmode="lin" valueType="num">
                                      <p:cBhvr>
                                        <p:cTn id="9" dur="1000" fill="hold"/>
                                        <p:tgtEl>
                                          <p:spTgt spid="235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anim calcmode="lin" valueType="num">
                                      <p:cBhvr>
                                        <p:cTn id="15" dur="1000" fill="hold"/>
                                        <p:tgtEl>
                                          <p:spTgt spid="23559"/>
                                        </p:tgtEl>
                                        <p:attrNameLst>
                                          <p:attrName>ppt_w</p:attrName>
                                        </p:attrNameLst>
                                      </p:cBhvr>
                                      <p:tavLst>
                                        <p:tav tm="0">
                                          <p:val>
                                            <p:fltVal val="0"/>
                                          </p:val>
                                        </p:tav>
                                        <p:tav tm="100000">
                                          <p:val>
                                            <p:strVal val="#ppt_w"/>
                                          </p:val>
                                        </p:tav>
                                      </p:tavLst>
                                    </p:anim>
                                    <p:anim calcmode="lin" valueType="num">
                                      <p:cBhvr>
                                        <p:cTn id="16" dur="1000" fill="hold"/>
                                        <p:tgtEl>
                                          <p:spTgt spid="23559"/>
                                        </p:tgtEl>
                                        <p:attrNameLst>
                                          <p:attrName>ppt_h</p:attrName>
                                        </p:attrNameLst>
                                      </p:cBhvr>
                                      <p:tavLst>
                                        <p:tav tm="0">
                                          <p:val>
                                            <p:fltVal val="0"/>
                                          </p:val>
                                        </p:tav>
                                        <p:tav tm="100000">
                                          <p:val>
                                            <p:strVal val="#ppt_h"/>
                                          </p:val>
                                        </p:tav>
                                      </p:tavLst>
                                    </p:anim>
                                    <p:anim calcmode="lin" valueType="num">
                                      <p:cBhvr>
                                        <p:cTn id="17" dur="1000" fill="hold"/>
                                        <p:tgtEl>
                                          <p:spTgt spid="2355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561"/>
                                        </p:tgtEl>
                                        <p:attrNameLst>
                                          <p:attrName>style.visibility</p:attrName>
                                        </p:attrNameLst>
                                      </p:cBhvr>
                                      <p:to>
                                        <p:strVal val="visible"/>
                                      </p:to>
                                    </p:set>
                                    <p:anim calcmode="lin" valueType="num">
                                      <p:cBhvr>
                                        <p:cTn id="23" dur="1000" fill="hold"/>
                                        <p:tgtEl>
                                          <p:spTgt spid="23561"/>
                                        </p:tgtEl>
                                        <p:attrNameLst>
                                          <p:attrName>ppt_w</p:attrName>
                                        </p:attrNameLst>
                                      </p:cBhvr>
                                      <p:tavLst>
                                        <p:tav tm="0">
                                          <p:val>
                                            <p:fltVal val="0"/>
                                          </p:val>
                                        </p:tav>
                                        <p:tav tm="100000">
                                          <p:val>
                                            <p:strVal val="#ppt_w"/>
                                          </p:val>
                                        </p:tav>
                                      </p:tavLst>
                                    </p:anim>
                                    <p:anim calcmode="lin" valueType="num">
                                      <p:cBhvr>
                                        <p:cTn id="24" dur="1000" fill="hold"/>
                                        <p:tgtEl>
                                          <p:spTgt spid="23561"/>
                                        </p:tgtEl>
                                        <p:attrNameLst>
                                          <p:attrName>ppt_h</p:attrName>
                                        </p:attrNameLst>
                                      </p:cBhvr>
                                      <p:tavLst>
                                        <p:tav tm="0">
                                          <p:val>
                                            <p:fltVal val="0"/>
                                          </p:val>
                                        </p:tav>
                                        <p:tav tm="100000">
                                          <p:val>
                                            <p:strVal val="#ppt_h"/>
                                          </p:val>
                                        </p:tav>
                                      </p:tavLst>
                                    </p:anim>
                                    <p:anim calcmode="lin" valueType="num">
                                      <p:cBhvr>
                                        <p:cTn id="25" dur="1000" fill="hold"/>
                                        <p:tgtEl>
                                          <p:spTgt spid="2356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563"/>
                                        </p:tgtEl>
                                        <p:attrNameLst>
                                          <p:attrName>style.visibility</p:attrName>
                                        </p:attrNameLst>
                                      </p:cBhvr>
                                      <p:to>
                                        <p:strVal val="visible"/>
                                      </p:to>
                                    </p:set>
                                    <p:anim calcmode="lin" valueType="num">
                                      <p:cBhvr>
                                        <p:cTn id="31" dur="1000" fill="hold"/>
                                        <p:tgtEl>
                                          <p:spTgt spid="23563"/>
                                        </p:tgtEl>
                                        <p:attrNameLst>
                                          <p:attrName>ppt_w</p:attrName>
                                        </p:attrNameLst>
                                      </p:cBhvr>
                                      <p:tavLst>
                                        <p:tav tm="0">
                                          <p:val>
                                            <p:fltVal val="0"/>
                                          </p:val>
                                        </p:tav>
                                        <p:tav tm="100000">
                                          <p:val>
                                            <p:strVal val="#ppt_w"/>
                                          </p:val>
                                        </p:tav>
                                      </p:tavLst>
                                    </p:anim>
                                    <p:anim calcmode="lin" valueType="num">
                                      <p:cBhvr>
                                        <p:cTn id="32" dur="1000" fill="hold"/>
                                        <p:tgtEl>
                                          <p:spTgt spid="23563"/>
                                        </p:tgtEl>
                                        <p:attrNameLst>
                                          <p:attrName>ppt_h</p:attrName>
                                        </p:attrNameLst>
                                      </p:cBhvr>
                                      <p:tavLst>
                                        <p:tav tm="0">
                                          <p:val>
                                            <p:fltVal val="0"/>
                                          </p:val>
                                        </p:tav>
                                        <p:tav tm="100000">
                                          <p:val>
                                            <p:strVal val="#ppt_h"/>
                                          </p:val>
                                        </p:tav>
                                      </p:tavLst>
                                    </p:anim>
                                    <p:anim calcmode="lin" valueType="num">
                                      <p:cBhvr>
                                        <p:cTn id="33" dur="1000" fill="hold"/>
                                        <p:tgtEl>
                                          <p:spTgt spid="2356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9" grpId="0"/>
      <p:bldP spid="23561" grpId="0"/>
      <p:bldP spid="2356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3557" name="Text Box 5">
            <a:extLst>
              <a:ext uri="{FF2B5EF4-FFF2-40B4-BE49-F238E27FC236}">
                <a16:creationId xmlns:a16="http://schemas.microsoft.com/office/drawing/2014/main" id="{EAEAD8DB-9463-D046-B7E9-B54ECCB5F9BF}"/>
              </a:ext>
            </a:extLst>
          </p:cNvPr>
          <p:cNvSpPr txBox="1">
            <a:spLocks noChangeArrowheads="1"/>
          </p:cNvSpPr>
          <p:nvPr/>
        </p:nvSpPr>
        <p:spPr bwMode="auto">
          <a:xfrm>
            <a:off x="277813" y="2965450"/>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a:solidFill>
                  <a:srgbClr val="FFFFFF"/>
                </a:solidFill>
              </a:rPr>
              <a:t>Trang 46: Thi thiên 23 (sự chăm sóc của Chúa)</a:t>
            </a:r>
            <a:endParaRPr lang="en-US" altLang="en-US" b="1" i="1">
              <a:solidFill>
                <a:srgbClr val="FFFFFF"/>
              </a:solidFill>
              <a:latin typeface="Times New Roman" panose="02020603050405020304" pitchFamily="18" charset="0"/>
            </a:endParaRPr>
          </a:p>
        </p:txBody>
      </p:sp>
      <p:sp>
        <p:nvSpPr>
          <p:cNvPr id="23559" name="Text Box 7">
            <a:extLst>
              <a:ext uri="{FF2B5EF4-FFF2-40B4-BE49-F238E27FC236}">
                <a16:creationId xmlns:a16="http://schemas.microsoft.com/office/drawing/2014/main" id="{237511B7-A11C-4B43-B4FD-49B36A12562C}"/>
              </a:ext>
            </a:extLst>
          </p:cNvPr>
          <p:cNvSpPr txBox="1">
            <a:spLocks noChangeArrowheads="1"/>
          </p:cNvSpPr>
          <p:nvPr/>
        </p:nvSpPr>
        <p:spPr bwMode="auto">
          <a:xfrm>
            <a:off x="277813" y="400685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a:solidFill>
                  <a:srgbClr val="FFFFFF"/>
                </a:solidFill>
              </a:rPr>
              <a:t>Trang 116: Nê-hê-mi 1 (Đấng tối cao)</a:t>
            </a:r>
            <a:endParaRPr lang="en-US" altLang="en-US" b="1" i="1">
              <a:solidFill>
                <a:srgbClr val="FFFFFF"/>
              </a:solidFill>
              <a:latin typeface="Times New Roman" panose="02020603050405020304" pitchFamily="18" charset="0"/>
            </a:endParaRPr>
          </a:p>
        </p:txBody>
      </p:sp>
      <p:sp>
        <p:nvSpPr>
          <p:cNvPr id="23561" name="Text Box 9">
            <a:extLst>
              <a:ext uri="{FF2B5EF4-FFF2-40B4-BE49-F238E27FC236}">
                <a16:creationId xmlns:a16="http://schemas.microsoft.com/office/drawing/2014/main" id="{06742EE7-FC42-8A4B-9E12-87BD4D73F65B}"/>
              </a:ext>
            </a:extLst>
          </p:cNvPr>
          <p:cNvSpPr txBox="1">
            <a:spLocks noChangeArrowheads="1"/>
          </p:cNvSpPr>
          <p:nvPr/>
        </p:nvSpPr>
        <p:spPr bwMode="auto">
          <a:xfrm>
            <a:off x="277813" y="4659313"/>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a:solidFill>
                  <a:srgbClr val="FFFFFF"/>
                </a:solidFill>
              </a:rPr>
              <a:t>Trang 152: Giăng 13 (Tình yêu)</a:t>
            </a:r>
            <a:endParaRPr lang="en-US" altLang="en-US" b="1" i="1">
              <a:solidFill>
                <a:srgbClr val="FFFFFF"/>
              </a:solidFill>
              <a:latin typeface="Times New Roman" panose="02020603050405020304" pitchFamily="18" charset="0"/>
            </a:endParaRPr>
          </a:p>
        </p:txBody>
      </p:sp>
      <p:sp>
        <p:nvSpPr>
          <p:cNvPr id="23563" name="Text Box 11">
            <a:extLst>
              <a:ext uri="{FF2B5EF4-FFF2-40B4-BE49-F238E27FC236}">
                <a16:creationId xmlns:a16="http://schemas.microsoft.com/office/drawing/2014/main" id="{7B0C3EF8-0611-C14E-A753-F1EA2B736489}"/>
              </a:ext>
            </a:extLst>
          </p:cNvPr>
          <p:cNvSpPr txBox="1">
            <a:spLocks noChangeArrowheads="1"/>
          </p:cNvSpPr>
          <p:nvPr/>
        </p:nvSpPr>
        <p:spPr bwMode="auto">
          <a:xfrm>
            <a:off x="277813" y="5253038"/>
            <a:ext cx="8839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a:solidFill>
                  <a:srgbClr val="FFFFFF"/>
                </a:solidFill>
              </a:rPr>
              <a:t>Trang 178: Ê-xơ-ra 9 (kết hôn trong dòng tộc)</a:t>
            </a:r>
            <a:endParaRPr lang="en-US" altLang="en-US" b="1" i="1">
              <a:solidFill>
                <a:srgbClr val="FFFFFF"/>
              </a:solidFill>
              <a:latin typeface="Times New Roman" panose="02020603050405020304" pitchFamily="18" charset="0"/>
            </a:endParaRPr>
          </a:p>
        </p:txBody>
      </p:sp>
      <p:sp>
        <p:nvSpPr>
          <p:cNvPr id="159750" name="Text Box 13">
            <a:extLst>
              <a:ext uri="{FF2B5EF4-FFF2-40B4-BE49-F238E27FC236}">
                <a16:creationId xmlns:a16="http://schemas.microsoft.com/office/drawing/2014/main" id="{4155951F-ABCA-EE42-96FF-0762FD7FDEBB}"/>
              </a:ext>
            </a:extLst>
          </p:cNvPr>
          <p:cNvSpPr txBox="1">
            <a:spLocks noChangeArrowheads="1"/>
          </p:cNvSpPr>
          <p:nvPr/>
        </p:nvSpPr>
        <p:spPr bwMode="auto">
          <a:xfrm>
            <a:off x="7772400" y="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b="1">
                <a:solidFill>
                  <a:srgbClr val="FFFFFF"/>
                </a:solidFill>
              </a:rPr>
              <a:t>40</a:t>
            </a:r>
            <a:endParaRPr lang="en-US" altLang="en-US" sz="2000" b="1" i="1">
              <a:solidFill>
                <a:srgbClr val="FFFFFF"/>
              </a:solidFill>
              <a:latin typeface="Times New Roman" panose="02020603050405020304" pitchFamily="18" charset="0"/>
            </a:endParaRPr>
          </a:p>
        </p:txBody>
      </p:sp>
      <p:sp>
        <p:nvSpPr>
          <p:cNvPr id="159751" name="Title 11">
            <a:extLst>
              <a:ext uri="{FF2B5EF4-FFF2-40B4-BE49-F238E27FC236}">
                <a16:creationId xmlns:a16="http://schemas.microsoft.com/office/drawing/2014/main" id="{281EC05E-3C1E-3E40-8F60-2793866C5B6D}"/>
              </a:ext>
            </a:extLst>
          </p:cNvPr>
          <p:cNvSpPr>
            <a:spLocks noGrp="1"/>
          </p:cNvSpPr>
          <p:nvPr>
            <p:ph type="title" idx="4294967295"/>
          </p:nvPr>
        </p:nvSpPr>
        <p:spPr>
          <a:xfrm>
            <a:off x="0" y="457200"/>
            <a:ext cx="9144000" cy="914400"/>
          </a:xfrm>
          <a:solidFill>
            <a:srgbClr val="000000"/>
          </a:solidFill>
          <a:ln>
            <a:solidFill>
              <a:schemeClr val="bg1"/>
            </a:solidFill>
            <a:miter lim="800000"/>
            <a:headEnd/>
            <a:tailEnd/>
          </a:ln>
        </p:spPr>
        <p:txBody>
          <a:bodyPr/>
          <a:lstStyle/>
          <a:p>
            <a:pPr eaLnBrk="1" hangingPunct="1"/>
            <a:r>
              <a:rPr lang="en-US" altLang="en-US" sz="4000">
                <a:solidFill>
                  <a:schemeClr val="bg1"/>
                </a:solidFill>
                <a:ea typeface="ＭＳ Ｐゴシック" panose="020B0600070205080204" pitchFamily="34" charset="-128"/>
              </a:rPr>
              <a:t>Những ví dụ EO to HO</a:t>
            </a:r>
          </a:p>
        </p:txBody>
      </p:sp>
      <p:sp>
        <p:nvSpPr>
          <p:cNvPr id="10" name="Text Box 5">
            <a:extLst>
              <a:ext uri="{FF2B5EF4-FFF2-40B4-BE49-F238E27FC236}">
                <a16:creationId xmlns:a16="http://schemas.microsoft.com/office/drawing/2014/main" id="{29C744D6-F6B3-C441-BDB5-2D2AFAAEDCFC}"/>
              </a:ext>
            </a:extLst>
          </p:cNvPr>
          <p:cNvSpPr txBox="1">
            <a:spLocks noChangeArrowheads="1"/>
          </p:cNvSpPr>
          <p:nvPr/>
        </p:nvSpPr>
        <p:spPr bwMode="auto">
          <a:xfrm>
            <a:off x="277813" y="215265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a:solidFill>
                  <a:srgbClr val="FFFFFF"/>
                </a:solidFill>
              </a:rPr>
              <a:t>Trang 34c-d: Mathi-ơ 18:15-20 (Kỷ luật)</a:t>
            </a:r>
            <a:endParaRPr lang="en-US" altLang="en-US" b="1" i="1">
              <a:solidFill>
                <a:srgbClr val="FFFFFF"/>
              </a:solidFill>
              <a:latin typeface="Times New Roman" panose="02020603050405020304" pitchFamily="18" charset="0"/>
            </a:endParaRPr>
          </a:p>
        </p:txBody>
      </p:sp>
      <p:sp>
        <p:nvSpPr>
          <p:cNvPr id="11" name="Text Box 5">
            <a:extLst>
              <a:ext uri="{FF2B5EF4-FFF2-40B4-BE49-F238E27FC236}">
                <a16:creationId xmlns:a16="http://schemas.microsoft.com/office/drawing/2014/main" id="{048BD152-24A0-2344-82BA-603B1C091197}"/>
              </a:ext>
            </a:extLst>
          </p:cNvPr>
          <p:cNvSpPr txBox="1">
            <a:spLocks noChangeArrowheads="1"/>
          </p:cNvSpPr>
          <p:nvPr/>
        </p:nvSpPr>
        <p:spPr bwMode="auto">
          <a:xfrm>
            <a:off x="277813" y="1341438"/>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a:solidFill>
                  <a:srgbClr val="FFFFFF"/>
                </a:solidFill>
              </a:rPr>
              <a:t>Trang 32: Một sự bảo vệ vĩ đại (Luther)</a:t>
            </a:r>
            <a:endParaRPr lang="en-US" altLang="en-US" b="1" i="1">
              <a:solidFill>
                <a:srgbClr val="FFFFFF"/>
              </a:solidFill>
              <a:latin typeface="Times New Roman" panose="02020603050405020304" pitchFamily="18" charset="0"/>
            </a:endParaRPr>
          </a:p>
        </p:txBody>
      </p:sp>
      <p:sp>
        <p:nvSpPr>
          <p:cNvPr id="12" name="Text Box 11">
            <a:extLst>
              <a:ext uri="{FF2B5EF4-FFF2-40B4-BE49-F238E27FC236}">
                <a16:creationId xmlns:a16="http://schemas.microsoft.com/office/drawing/2014/main" id="{475B719C-FF5D-2441-952E-D1CAD97880CC}"/>
              </a:ext>
            </a:extLst>
          </p:cNvPr>
          <p:cNvSpPr txBox="1">
            <a:spLocks noChangeArrowheads="1"/>
          </p:cNvSpPr>
          <p:nvPr/>
        </p:nvSpPr>
        <p:spPr bwMode="auto">
          <a:xfrm>
            <a:off x="277813" y="6316663"/>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a:solidFill>
                  <a:srgbClr val="FFFFFF"/>
                </a:solidFill>
              </a:rPr>
              <a:t>Trang 262: II Các vua 5 (Naaman) </a:t>
            </a:r>
            <a:endParaRPr lang="en-US" altLang="en-US" b="1" i="1">
              <a:solidFill>
                <a:srgbClr val="FFFF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557"/>
                                        </p:tgtEl>
                                        <p:attrNameLst>
                                          <p:attrName>style.visibility</p:attrName>
                                        </p:attrNameLst>
                                      </p:cBhvr>
                                      <p:to>
                                        <p:strVal val="visible"/>
                                      </p:to>
                                    </p:set>
                                    <p:anim calcmode="lin" valueType="num">
                                      <p:cBhvr>
                                        <p:cTn id="23" dur="1000" fill="hold"/>
                                        <p:tgtEl>
                                          <p:spTgt spid="23557"/>
                                        </p:tgtEl>
                                        <p:attrNameLst>
                                          <p:attrName>ppt_w</p:attrName>
                                        </p:attrNameLst>
                                      </p:cBhvr>
                                      <p:tavLst>
                                        <p:tav tm="0">
                                          <p:val>
                                            <p:fltVal val="0"/>
                                          </p:val>
                                        </p:tav>
                                        <p:tav tm="100000">
                                          <p:val>
                                            <p:strVal val="#ppt_w"/>
                                          </p:val>
                                        </p:tav>
                                      </p:tavLst>
                                    </p:anim>
                                    <p:anim calcmode="lin" valueType="num">
                                      <p:cBhvr>
                                        <p:cTn id="24" dur="1000" fill="hold"/>
                                        <p:tgtEl>
                                          <p:spTgt spid="23557"/>
                                        </p:tgtEl>
                                        <p:attrNameLst>
                                          <p:attrName>ppt_h</p:attrName>
                                        </p:attrNameLst>
                                      </p:cBhvr>
                                      <p:tavLst>
                                        <p:tav tm="0">
                                          <p:val>
                                            <p:fltVal val="0"/>
                                          </p:val>
                                        </p:tav>
                                        <p:tav tm="100000">
                                          <p:val>
                                            <p:strVal val="#ppt_h"/>
                                          </p:val>
                                        </p:tav>
                                      </p:tavLst>
                                    </p:anim>
                                    <p:anim calcmode="lin" valueType="num">
                                      <p:cBhvr>
                                        <p:cTn id="25" dur="1000" fill="hold"/>
                                        <p:tgtEl>
                                          <p:spTgt spid="2355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559"/>
                                        </p:tgtEl>
                                        <p:attrNameLst>
                                          <p:attrName>style.visibility</p:attrName>
                                        </p:attrNameLst>
                                      </p:cBhvr>
                                      <p:to>
                                        <p:strVal val="visible"/>
                                      </p:to>
                                    </p:set>
                                    <p:anim calcmode="lin" valueType="num">
                                      <p:cBhvr>
                                        <p:cTn id="31" dur="1000" fill="hold"/>
                                        <p:tgtEl>
                                          <p:spTgt spid="23559"/>
                                        </p:tgtEl>
                                        <p:attrNameLst>
                                          <p:attrName>ppt_w</p:attrName>
                                        </p:attrNameLst>
                                      </p:cBhvr>
                                      <p:tavLst>
                                        <p:tav tm="0">
                                          <p:val>
                                            <p:fltVal val="0"/>
                                          </p:val>
                                        </p:tav>
                                        <p:tav tm="100000">
                                          <p:val>
                                            <p:strVal val="#ppt_w"/>
                                          </p:val>
                                        </p:tav>
                                      </p:tavLst>
                                    </p:anim>
                                    <p:anim calcmode="lin" valueType="num">
                                      <p:cBhvr>
                                        <p:cTn id="32" dur="1000" fill="hold"/>
                                        <p:tgtEl>
                                          <p:spTgt spid="23559"/>
                                        </p:tgtEl>
                                        <p:attrNameLst>
                                          <p:attrName>ppt_h</p:attrName>
                                        </p:attrNameLst>
                                      </p:cBhvr>
                                      <p:tavLst>
                                        <p:tav tm="0">
                                          <p:val>
                                            <p:fltVal val="0"/>
                                          </p:val>
                                        </p:tav>
                                        <p:tav tm="100000">
                                          <p:val>
                                            <p:strVal val="#ppt_h"/>
                                          </p:val>
                                        </p:tav>
                                      </p:tavLst>
                                    </p:anim>
                                    <p:anim calcmode="lin" valueType="num">
                                      <p:cBhvr>
                                        <p:cTn id="33" dur="1000" fill="hold"/>
                                        <p:tgtEl>
                                          <p:spTgt spid="2355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3561"/>
                                        </p:tgtEl>
                                        <p:attrNameLst>
                                          <p:attrName>style.visibility</p:attrName>
                                        </p:attrNameLst>
                                      </p:cBhvr>
                                      <p:to>
                                        <p:strVal val="visible"/>
                                      </p:to>
                                    </p:set>
                                    <p:anim calcmode="lin" valueType="num">
                                      <p:cBhvr>
                                        <p:cTn id="39" dur="1000" fill="hold"/>
                                        <p:tgtEl>
                                          <p:spTgt spid="23561"/>
                                        </p:tgtEl>
                                        <p:attrNameLst>
                                          <p:attrName>ppt_w</p:attrName>
                                        </p:attrNameLst>
                                      </p:cBhvr>
                                      <p:tavLst>
                                        <p:tav tm="0">
                                          <p:val>
                                            <p:fltVal val="0"/>
                                          </p:val>
                                        </p:tav>
                                        <p:tav tm="100000">
                                          <p:val>
                                            <p:strVal val="#ppt_w"/>
                                          </p:val>
                                        </p:tav>
                                      </p:tavLst>
                                    </p:anim>
                                    <p:anim calcmode="lin" valueType="num">
                                      <p:cBhvr>
                                        <p:cTn id="40" dur="1000" fill="hold"/>
                                        <p:tgtEl>
                                          <p:spTgt spid="23561"/>
                                        </p:tgtEl>
                                        <p:attrNameLst>
                                          <p:attrName>ppt_h</p:attrName>
                                        </p:attrNameLst>
                                      </p:cBhvr>
                                      <p:tavLst>
                                        <p:tav tm="0">
                                          <p:val>
                                            <p:fltVal val="0"/>
                                          </p:val>
                                        </p:tav>
                                        <p:tav tm="100000">
                                          <p:val>
                                            <p:strVal val="#ppt_h"/>
                                          </p:val>
                                        </p:tav>
                                      </p:tavLst>
                                    </p:anim>
                                    <p:anim calcmode="lin" valueType="num">
                                      <p:cBhvr>
                                        <p:cTn id="41" dur="1000" fill="hold"/>
                                        <p:tgtEl>
                                          <p:spTgt spid="2356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35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3563"/>
                                        </p:tgtEl>
                                        <p:attrNameLst>
                                          <p:attrName>style.visibility</p:attrName>
                                        </p:attrNameLst>
                                      </p:cBhvr>
                                      <p:to>
                                        <p:strVal val="visible"/>
                                      </p:to>
                                    </p:set>
                                    <p:anim calcmode="lin" valueType="num">
                                      <p:cBhvr>
                                        <p:cTn id="47" dur="1000" fill="hold"/>
                                        <p:tgtEl>
                                          <p:spTgt spid="23563"/>
                                        </p:tgtEl>
                                        <p:attrNameLst>
                                          <p:attrName>ppt_w</p:attrName>
                                        </p:attrNameLst>
                                      </p:cBhvr>
                                      <p:tavLst>
                                        <p:tav tm="0">
                                          <p:val>
                                            <p:fltVal val="0"/>
                                          </p:val>
                                        </p:tav>
                                        <p:tav tm="100000">
                                          <p:val>
                                            <p:strVal val="#ppt_w"/>
                                          </p:val>
                                        </p:tav>
                                      </p:tavLst>
                                    </p:anim>
                                    <p:anim calcmode="lin" valueType="num">
                                      <p:cBhvr>
                                        <p:cTn id="48" dur="1000" fill="hold"/>
                                        <p:tgtEl>
                                          <p:spTgt spid="23563"/>
                                        </p:tgtEl>
                                        <p:attrNameLst>
                                          <p:attrName>ppt_h</p:attrName>
                                        </p:attrNameLst>
                                      </p:cBhvr>
                                      <p:tavLst>
                                        <p:tav tm="0">
                                          <p:val>
                                            <p:fltVal val="0"/>
                                          </p:val>
                                        </p:tav>
                                        <p:tav tm="100000">
                                          <p:val>
                                            <p:strVal val="#ppt_h"/>
                                          </p:val>
                                        </p:tav>
                                      </p:tavLst>
                                    </p:anim>
                                    <p:anim calcmode="lin" valueType="num">
                                      <p:cBhvr>
                                        <p:cTn id="49" dur="1000" fill="hold"/>
                                        <p:tgtEl>
                                          <p:spTgt spid="23563"/>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35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9" grpId="0"/>
      <p:bldP spid="23561" grpId="0"/>
      <p:bldP spid="23563"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a:extLst>
              <a:ext uri="{FF2B5EF4-FFF2-40B4-BE49-F238E27FC236}">
                <a16:creationId xmlns:a16="http://schemas.microsoft.com/office/drawing/2014/main" id="{2DAB56EB-BE4F-7443-BA08-DC62CF1185B2}"/>
              </a:ext>
            </a:extLst>
          </p:cNvPr>
          <p:cNvSpPr txBox="1">
            <a:spLocks noChangeArrowheads="1"/>
          </p:cNvSpPr>
          <p:nvPr/>
        </p:nvSpPr>
        <p:spPr bwMode="auto">
          <a:xfrm>
            <a:off x="0" y="1552575"/>
            <a:ext cx="9144000" cy="7016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u="sng">
                <a:solidFill>
                  <a:srgbClr val="FFFFFF"/>
                </a:solidFill>
                <a:effectLst>
                  <a:outerShdw blurRad="38100" dist="38100" dir="2700000" algn="tl">
                    <a:srgbClr val="808080"/>
                  </a:outerShdw>
                </a:effectLst>
              </a:rPr>
              <a:t>Ý Bài Giảng phải…</a:t>
            </a:r>
            <a:endParaRPr lang="en-US" altLang="en-US" sz="3200" b="1" i="1" u="sng">
              <a:solidFill>
                <a:srgbClr val="FFFFFF"/>
              </a:solidFill>
              <a:effectLst>
                <a:outerShdw blurRad="38100" dist="38100" dir="2700000" algn="tl">
                  <a:srgbClr val="808080"/>
                </a:outerShdw>
              </a:effectLst>
              <a:latin typeface="Times New Roman" panose="02020603050405020304" pitchFamily="18" charset="0"/>
            </a:endParaRPr>
          </a:p>
        </p:txBody>
      </p:sp>
      <p:sp>
        <p:nvSpPr>
          <p:cNvPr id="23557" name="Text Box 5">
            <a:extLst>
              <a:ext uri="{FF2B5EF4-FFF2-40B4-BE49-F238E27FC236}">
                <a16:creationId xmlns:a16="http://schemas.microsoft.com/office/drawing/2014/main" id="{AD244E6A-E2D4-0C41-889A-45523C158FD0}"/>
              </a:ext>
            </a:extLst>
          </p:cNvPr>
          <p:cNvSpPr txBox="1">
            <a:spLocks noChangeArrowheads="1"/>
          </p:cNvSpPr>
          <p:nvPr/>
        </p:nvSpPr>
        <p:spPr bwMode="auto">
          <a:xfrm>
            <a:off x="468313" y="2565400"/>
            <a:ext cx="4338637" cy="641350"/>
          </a:xfrm>
          <a:prstGeom prst="rect">
            <a:avLst/>
          </a:prstGeom>
          <a:noFill/>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FFFFFF"/>
                </a:solidFill>
                <a:effectLst>
                  <a:outerShdw blurRad="38100" dist="38100" dir="2700000" algn="tl">
                    <a:srgbClr val="808080"/>
                  </a:outerShdw>
                </a:effectLst>
              </a:rPr>
              <a:t>• Sạch (Rõ Ràng)</a:t>
            </a:r>
            <a:endParaRPr lang="en-US" altLang="en-US" sz="2800" b="1" i="1">
              <a:solidFill>
                <a:srgbClr val="FFFFFF"/>
              </a:solidFill>
              <a:effectLst>
                <a:outerShdw blurRad="38100" dist="38100" dir="2700000" algn="tl">
                  <a:srgbClr val="808080"/>
                </a:outerShdw>
              </a:effectLst>
              <a:latin typeface="Times New Roman" panose="02020603050405020304" pitchFamily="18" charset="0"/>
            </a:endParaRPr>
          </a:p>
        </p:txBody>
      </p:sp>
      <p:sp>
        <p:nvSpPr>
          <p:cNvPr id="23559" name="Text Box 7">
            <a:extLst>
              <a:ext uri="{FF2B5EF4-FFF2-40B4-BE49-F238E27FC236}">
                <a16:creationId xmlns:a16="http://schemas.microsoft.com/office/drawing/2014/main" id="{DB343D1B-0284-AE47-B6BE-94085D8956C8}"/>
              </a:ext>
            </a:extLst>
          </p:cNvPr>
          <p:cNvSpPr txBox="1">
            <a:spLocks noChangeArrowheads="1"/>
          </p:cNvSpPr>
          <p:nvPr/>
        </p:nvSpPr>
        <p:spPr bwMode="auto">
          <a:xfrm>
            <a:off x="468313" y="3556000"/>
            <a:ext cx="4824412" cy="646113"/>
          </a:xfrm>
          <a:prstGeom prst="rect">
            <a:avLst/>
          </a:prstGeom>
          <a:noFill/>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FFFFFF"/>
                </a:solidFill>
                <a:effectLst>
                  <a:outerShdw blurRad="38100" dist="38100" dir="2700000" algn="tl">
                    <a:srgbClr val="808080"/>
                  </a:outerShdw>
                </a:effectLst>
              </a:rPr>
              <a:t>• Sắc (ngắn gọn)</a:t>
            </a:r>
            <a:endParaRPr lang="en-US" altLang="en-US" sz="2800" b="1" i="1">
              <a:solidFill>
                <a:srgbClr val="FFFFFF"/>
              </a:solidFill>
              <a:effectLst>
                <a:outerShdw blurRad="38100" dist="38100" dir="2700000" algn="tl">
                  <a:srgbClr val="808080"/>
                </a:outerShdw>
              </a:effectLst>
              <a:latin typeface="Times New Roman" panose="02020603050405020304" pitchFamily="18" charset="0"/>
            </a:endParaRPr>
          </a:p>
        </p:txBody>
      </p:sp>
      <p:sp>
        <p:nvSpPr>
          <p:cNvPr id="23563" name="Text Box 11">
            <a:extLst>
              <a:ext uri="{FF2B5EF4-FFF2-40B4-BE49-F238E27FC236}">
                <a16:creationId xmlns:a16="http://schemas.microsoft.com/office/drawing/2014/main" id="{5E8A79C7-DC2D-0D4D-A9C8-9DFF7ED7D7AA}"/>
              </a:ext>
            </a:extLst>
          </p:cNvPr>
          <p:cNvSpPr txBox="1">
            <a:spLocks noChangeArrowheads="1"/>
          </p:cNvSpPr>
          <p:nvPr/>
        </p:nvSpPr>
        <p:spPr bwMode="auto">
          <a:xfrm>
            <a:off x="468313" y="5537200"/>
            <a:ext cx="4338637" cy="641350"/>
          </a:xfrm>
          <a:prstGeom prst="rect">
            <a:avLst/>
          </a:prstGeom>
          <a:noFill/>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FFFFFF"/>
                </a:solidFill>
                <a:effectLst>
                  <a:outerShdw blurRad="38100" dist="38100" dir="2700000" algn="tl">
                    <a:srgbClr val="808080"/>
                  </a:outerShdw>
                </a:effectLst>
              </a:rPr>
              <a:t>• Sáng tạo</a:t>
            </a:r>
            <a:endParaRPr lang="en-US" altLang="en-US" sz="2800" b="1" i="1">
              <a:solidFill>
                <a:srgbClr val="FFFFFF"/>
              </a:solidFill>
              <a:effectLst>
                <a:outerShdw blurRad="38100" dist="38100" dir="2700000" algn="tl">
                  <a:srgbClr val="808080"/>
                </a:outerShdw>
              </a:effectLst>
              <a:latin typeface="Times New Roman" panose="02020603050405020304" pitchFamily="18" charset="0"/>
            </a:endParaRPr>
          </a:p>
        </p:txBody>
      </p:sp>
      <p:sp>
        <p:nvSpPr>
          <p:cNvPr id="23565" name="Text Box 13">
            <a:extLst>
              <a:ext uri="{FF2B5EF4-FFF2-40B4-BE49-F238E27FC236}">
                <a16:creationId xmlns:a16="http://schemas.microsoft.com/office/drawing/2014/main" id="{5DCB7B6E-C494-D241-B8C9-F47775929A1C}"/>
              </a:ext>
            </a:extLst>
          </p:cNvPr>
          <p:cNvSpPr txBox="1">
            <a:spLocks noChangeArrowheads="1"/>
          </p:cNvSpPr>
          <p:nvPr/>
        </p:nvSpPr>
        <p:spPr bwMode="auto">
          <a:xfrm>
            <a:off x="8316913" y="0"/>
            <a:ext cx="792162" cy="457200"/>
          </a:xfrm>
          <a:prstGeom prst="rect">
            <a:avLst/>
          </a:prstGeom>
          <a:noFill/>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a:solidFill>
                  <a:srgbClr val="FFFFFF"/>
                </a:solidFill>
                <a:effectLst>
                  <a:outerShdw blurRad="38100" dist="38100" dir="2700000" algn="tl">
                    <a:srgbClr val="000000">
                      <a:alpha val="43137"/>
                    </a:srgbClr>
                  </a:outerShdw>
                </a:effectLst>
              </a:rPr>
              <a:t>40</a:t>
            </a:r>
            <a:endParaRPr lang="en-US" b="1" i="1" dirty="0">
              <a:solidFill>
                <a:srgbClr val="FFFFFF"/>
              </a:solidFill>
              <a:effectLst>
                <a:outerShdw blurRad="38100" dist="38100" dir="2700000" algn="tl">
                  <a:srgbClr val="000000">
                    <a:alpha val="43137"/>
                  </a:srgbClr>
                </a:outerShdw>
              </a:effectLst>
              <a:latin typeface="Times New Roman" charset="0"/>
            </a:endParaRPr>
          </a:p>
        </p:txBody>
      </p:sp>
      <p:sp>
        <p:nvSpPr>
          <p:cNvPr id="161798" name="Title 11">
            <a:extLst>
              <a:ext uri="{FF2B5EF4-FFF2-40B4-BE49-F238E27FC236}">
                <a16:creationId xmlns:a16="http://schemas.microsoft.com/office/drawing/2014/main" id="{84A23EFF-1858-2841-B26D-D58C51E71C1F}"/>
              </a:ext>
            </a:extLst>
          </p:cNvPr>
          <p:cNvSpPr>
            <a:spLocks noGrp="1"/>
          </p:cNvSpPr>
          <p:nvPr>
            <p:ph type="title" idx="4294967295"/>
          </p:nvPr>
        </p:nvSpPr>
        <p:spPr>
          <a:xfrm>
            <a:off x="0" y="457200"/>
            <a:ext cx="9144000" cy="914400"/>
          </a:xfrm>
          <a:solidFill>
            <a:srgbClr val="0000FF"/>
          </a:solidFill>
          <a:ln w="57150">
            <a:solidFill>
              <a:schemeClr val="bg1"/>
            </a:solidFill>
            <a:miter lim="800000"/>
            <a:headEnd/>
            <a:tailEnd/>
          </a:ln>
        </p:spPr>
        <p:txBody>
          <a:bodyPr/>
          <a:lstStyle/>
          <a:p>
            <a:pPr eaLnBrk="1" hangingPunct="1"/>
            <a:r>
              <a:rPr lang="en-US" altLang="en-US">
                <a:solidFill>
                  <a:schemeClr val="bg1"/>
                </a:solidFill>
                <a:ea typeface="ＭＳ Ｐゴシック" panose="020B0600070205080204" pitchFamily="34" charset="-128"/>
              </a:rPr>
              <a:t>Cách Đưa Ra Ý Hay</a:t>
            </a:r>
          </a:p>
        </p:txBody>
      </p:sp>
      <p:sp>
        <p:nvSpPr>
          <p:cNvPr id="10" name="Text Box 3">
            <a:extLst>
              <a:ext uri="{FF2B5EF4-FFF2-40B4-BE49-F238E27FC236}">
                <a16:creationId xmlns:a16="http://schemas.microsoft.com/office/drawing/2014/main" id="{99AD498B-1DCE-F34B-8C1A-45EF70A86623}"/>
              </a:ext>
            </a:extLst>
          </p:cNvPr>
          <p:cNvSpPr txBox="1">
            <a:spLocks noChangeArrowheads="1"/>
          </p:cNvSpPr>
          <p:nvPr/>
        </p:nvSpPr>
        <p:spPr bwMode="auto">
          <a:xfrm>
            <a:off x="107950" y="6453188"/>
            <a:ext cx="9001125" cy="369887"/>
          </a:xfrm>
          <a:prstGeom prst="rect">
            <a:avLst/>
          </a:prstGeom>
          <a:noFill/>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a:solidFill>
                  <a:srgbClr val="FFFFFF"/>
                </a:solidFill>
                <a:effectLst>
                  <a:outerShdw blurRad="38100" dist="38100" dir="2700000" algn="tl">
                    <a:srgbClr val="000000">
                      <a:alpha val="43137"/>
                    </a:srgbClr>
                  </a:outerShdw>
                </a:effectLst>
              </a:rPr>
              <a:t>Jeffrey Arthurs, Gordon-Conwell Theological Seminary, at SBC 15 Feb 2012</a:t>
            </a:r>
            <a:endParaRPr lang="en-US" sz="1400" b="1" i="1" dirty="0">
              <a:solidFill>
                <a:srgbClr val="FFFFFF"/>
              </a:solidFill>
              <a:effectLst>
                <a:outerShdw blurRad="38100" dist="38100" dir="2700000" algn="tl">
                  <a:srgbClr val="000000">
                    <a:alpha val="43137"/>
                  </a:srgbClr>
                </a:outerShdw>
              </a:effectLst>
              <a:latin typeface="Times New Roman" charset="0"/>
            </a:endParaRPr>
          </a:p>
        </p:txBody>
      </p:sp>
      <p:pic>
        <p:nvPicPr>
          <p:cNvPr id="161800" name="Picture 2" descr="rev 22 Man Holding Bible.jpg">
            <a:extLst>
              <a:ext uri="{FF2B5EF4-FFF2-40B4-BE49-F238E27FC236}">
                <a16:creationId xmlns:a16="http://schemas.microsoft.com/office/drawing/2014/main" id="{93908102-8947-6148-87BC-1AD27F1613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2565400"/>
            <a:ext cx="45243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a:extLst>
              <a:ext uri="{FF2B5EF4-FFF2-40B4-BE49-F238E27FC236}">
                <a16:creationId xmlns:a16="http://schemas.microsoft.com/office/drawing/2014/main" id="{617A627F-DEF0-824D-B2A4-AD1695BFE00A}"/>
              </a:ext>
            </a:extLst>
          </p:cNvPr>
          <p:cNvSpPr txBox="1">
            <a:spLocks noChangeArrowheads="1"/>
          </p:cNvSpPr>
          <p:nvPr/>
        </p:nvSpPr>
        <p:spPr bwMode="auto">
          <a:xfrm>
            <a:off x="468313" y="4546600"/>
            <a:ext cx="5903912" cy="646113"/>
          </a:xfrm>
          <a:prstGeom prst="rect">
            <a:avLst/>
          </a:prstGeom>
          <a:noFill/>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marL="914400" indent="-914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solidFill>
                  <a:srgbClr val="FFFFFF"/>
                </a:solidFill>
                <a:effectLst>
                  <a:outerShdw blurRad="38100" dist="38100" dir="2700000" algn="tl">
                    <a:srgbClr val="808080"/>
                  </a:outerShdw>
                </a:effectLst>
              </a:rPr>
              <a:t>• Sức hút (thuyết phục)</a:t>
            </a:r>
            <a:endParaRPr lang="en-US" altLang="en-US" sz="2800" b="1" i="1">
              <a:solidFill>
                <a:srgbClr val="FFFFFF"/>
              </a:solidFill>
              <a:effectLst>
                <a:outerShdw blurRad="38100" dist="38100" dir="2700000" algn="tl">
                  <a:srgbClr val="808080"/>
                </a:outerShdw>
              </a:effectLst>
              <a:latin typeface="Times New Roman" panose="02020603050405020304"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1000" fill="hold"/>
                                        <p:tgtEl>
                                          <p:spTgt spid="23557"/>
                                        </p:tgtEl>
                                        <p:attrNameLst>
                                          <p:attrName>ppt_w</p:attrName>
                                        </p:attrNameLst>
                                      </p:cBhvr>
                                      <p:tavLst>
                                        <p:tav tm="0">
                                          <p:val>
                                            <p:fltVal val="0"/>
                                          </p:val>
                                        </p:tav>
                                        <p:tav tm="100000">
                                          <p:val>
                                            <p:strVal val="#ppt_w"/>
                                          </p:val>
                                        </p:tav>
                                      </p:tavLst>
                                    </p:anim>
                                    <p:anim calcmode="lin" valueType="num">
                                      <p:cBhvr>
                                        <p:cTn id="8" dur="1000" fill="hold"/>
                                        <p:tgtEl>
                                          <p:spTgt spid="23557"/>
                                        </p:tgtEl>
                                        <p:attrNameLst>
                                          <p:attrName>ppt_h</p:attrName>
                                        </p:attrNameLst>
                                      </p:cBhvr>
                                      <p:tavLst>
                                        <p:tav tm="0">
                                          <p:val>
                                            <p:fltVal val="0"/>
                                          </p:val>
                                        </p:tav>
                                        <p:tav tm="100000">
                                          <p:val>
                                            <p:strVal val="#ppt_h"/>
                                          </p:val>
                                        </p:tav>
                                      </p:tavLst>
                                    </p:anim>
                                    <p:anim calcmode="lin" valueType="num">
                                      <p:cBhvr>
                                        <p:cTn id="9" dur="1000" fill="hold"/>
                                        <p:tgtEl>
                                          <p:spTgt spid="235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anim calcmode="lin" valueType="num">
                                      <p:cBhvr>
                                        <p:cTn id="15" dur="1000" fill="hold"/>
                                        <p:tgtEl>
                                          <p:spTgt spid="23559"/>
                                        </p:tgtEl>
                                        <p:attrNameLst>
                                          <p:attrName>ppt_w</p:attrName>
                                        </p:attrNameLst>
                                      </p:cBhvr>
                                      <p:tavLst>
                                        <p:tav tm="0">
                                          <p:val>
                                            <p:fltVal val="0"/>
                                          </p:val>
                                        </p:tav>
                                        <p:tav tm="100000">
                                          <p:val>
                                            <p:strVal val="#ppt_w"/>
                                          </p:val>
                                        </p:tav>
                                      </p:tavLst>
                                    </p:anim>
                                    <p:anim calcmode="lin" valueType="num">
                                      <p:cBhvr>
                                        <p:cTn id="16" dur="1000" fill="hold"/>
                                        <p:tgtEl>
                                          <p:spTgt spid="23559"/>
                                        </p:tgtEl>
                                        <p:attrNameLst>
                                          <p:attrName>ppt_h</p:attrName>
                                        </p:attrNameLst>
                                      </p:cBhvr>
                                      <p:tavLst>
                                        <p:tav tm="0">
                                          <p:val>
                                            <p:fltVal val="0"/>
                                          </p:val>
                                        </p:tav>
                                        <p:tav tm="100000">
                                          <p:val>
                                            <p:strVal val="#ppt_h"/>
                                          </p:val>
                                        </p:tav>
                                      </p:tavLst>
                                    </p:anim>
                                    <p:anim calcmode="lin" valueType="num">
                                      <p:cBhvr>
                                        <p:cTn id="17" dur="1000" fill="hold"/>
                                        <p:tgtEl>
                                          <p:spTgt spid="2355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563"/>
                                        </p:tgtEl>
                                        <p:attrNameLst>
                                          <p:attrName>style.visibility</p:attrName>
                                        </p:attrNameLst>
                                      </p:cBhvr>
                                      <p:to>
                                        <p:strVal val="visible"/>
                                      </p:to>
                                    </p:set>
                                    <p:anim calcmode="lin" valueType="num">
                                      <p:cBhvr>
                                        <p:cTn id="31" dur="1000" fill="hold"/>
                                        <p:tgtEl>
                                          <p:spTgt spid="23563"/>
                                        </p:tgtEl>
                                        <p:attrNameLst>
                                          <p:attrName>ppt_w</p:attrName>
                                        </p:attrNameLst>
                                      </p:cBhvr>
                                      <p:tavLst>
                                        <p:tav tm="0">
                                          <p:val>
                                            <p:fltVal val="0"/>
                                          </p:val>
                                        </p:tav>
                                        <p:tav tm="100000">
                                          <p:val>
                                            <p:strVal val="#ppt_w"/>
                                          </p:val>
                                        </p:tav>
                                      </p:tavLst>
                                    </p:anim>
                                    <p:anim calcmode="lin" valueType="num">
                                      <p:cBhvr>
                                        <p:cTn id="32" dur="1000" fill="hold"/>
                                        <p:tgtEl>
                                          <p:spTgt spid="23563"/>
                                        </p:tgtEl>
                                        <p:attrNameLst>
                                          <p:attrName>ppt_h</p:attrName>
                                        </p:attrNameLst>
                                      </p:cBhvr>
                                      <p:tavLst>
                                        <p:tav tm="0">
                                          <p:val>
                                            <p:fltVal val="0"/>
                                          </p:val>
                                        </p:tav>
                                        <p:tav tm="100000">
                                          <p:val>
                                            <p:strVal val="#ppt_h"/>
                                          </p:val>
                                        </p:tav>
                                      </p:tavLst>
                                    </p:anim>
                                    <p:anim calcmode="lin" valueType="num">
                                      <p:cBhvr>
                                        <p:cTn id="33" dur="1000" fill="hold"/>
                                        <p:tgtEl>
                                          <p:spTgt spid="2356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9" grpId="0" animBg="1"/>
      <p:bldP spid="23563"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63842" name="Text Box 7">
            <a:extLst>
              <a:ext uri="{FF2B5EF4-FFF2-40B4-BE49-F238E27FC236}">
                <a16:creationId xmlns:a16="http://schemas.microsoft.com/office/drawing/2014/main" id="{F6DF8208-0BC7-894B-BB85-7A294FF70920}"/>
              </a:ext>
            </a:extLst>
          </p:cNvPr>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41</a:t>
            </a:r>
          </a:p>
        </p:txBody>
      </p:sp>
      <p:sp>
        <p:nvSpPr>
          <p:cNvPr id="163843" name="Rectangle 9">
            <a:extLst>
              <a:ext uri="{FF2B5EF4-FFF2-40B4-BE49-F238E27FC236}">
                <a16:creationId xmlns:a16="http://schemas.microsoft.com/office/drawing/2014/main" id="{92B50861-AA45-7A4B-ABF7-EB13F41B5497}"/>
              </a:ext>
            </a:extLst>
          </p:cNvPr>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en-US" altLang="en-US" b="1">
                <a:solidFill>
                  <a:srgbClr val="FF0000"/>
                </a:solidFill>
                <a:ea typeface="ＭＳ Ｐゴシック" panose="020B0600070205080204" pitchFamily="34" charset="-128"/>
                <a:cs typeface="Arial" panose="020B0604020202020204" pitchFamily="34" charset="0"/>
              </a:rPr>
              <a:t>Ví dụ YGK và YBG</a:t>
            </a:r>
          </a:p>
        </p:txBody>
      </p:sp>
      <p:sp>
        <p:nvSpPr>
          <p:cNvPr id="13323" name="Rectangle 11">
            <a:extLst>
              <a:ext uri="{FF2B5EF4-FFF2-40B4-BE49-F238E27FC236}">
                <a16:creationId xmlns:a16="http://schemas.microsoft.com/office/drawing/2014/main" id="{DF4F48E2-C0E1-2545-AB7D-60799CD286AC}"/>
              </a:ext>
            </a:extLst>
          </p:cNvPr>
          <p:cNvSpPr>
            <a:spLocks noChangeArrowheads="1"/>
          </p:cNvSpPr>
          <p:nvPr/>
        </p:nvSpPr>
        <p:spPr bwMode="auto">
          <a:xfrm>
            <a:off x="533400" y="1676400"/>
            <a:ext cx="3967163" cy="4770438"/>
          </a:xfrm>
          <a:prstGeom prst="rect">
            <a:avLst/>
          </a:prstGeom>
          <a:solidFill>
            <a:schemeClr val="tx1"/>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a:solidFill>
                  <a:schemeClr val="bg1"/>
                </a:solidFill>
                <a:cs typeface="Arial" panose="020B0604020202020204" pitchFamily="34" charset="0"/>
              </a:rPr>
              <a:t>“</a:t>
            </a:r>
            <a:r>
              <a:rPr lang="en-US" altLang="ja-JP" sz="3200" b="1">
                <a:solidFill>
                  <a:srgbClr val="FFFF00"/>
                </a:solidFill>
                <a:cs typeface="Arial" panose="020B0604020202020204" pitchFamily="34" charset="0"/>
              </a:rPr>
              <a:t>Kết quả </a:t>
            </a:r>
            <a:r>
              <a:rPr lang="en-US" altLang="ja-JP" sz="3200" b="1">
                <a:solidFill>
                  <a:schemeClr val="bg1"/>
                </a:solidFill>
                <a:cs typeface="Arial" panose="020B0604020202020204" pitchFamily="34" charset="0"/>
              </a:rPr>
              <a:t>sự đồi bại của Sam-sôn với Đê-li-la là sự đoán phạt của Đức Chúa Trời trên cuộc đời ông tại đền thờ Đa-gôn của dân ngoại</a:t>
            </a:r>
            <a:r>
              <a:rPr lang="en-US" altLang="en-US" sz="3200" b="1">
                <a:solidFill>
                  <a:schemeClr val="bg1"/>
                </a:solidFill>
                <a:cs typeface="Arial" panose="020B0604020202020204" pitchFamily="34" charset="0"/>
              </a:rPr>
              <a:t>”</a:t>
            </a:r>
            <a:r>
              <a:rPr lang="en-US" altLang="ja-JP" sz="3200" b="1">
                <a:solidFill>
                  <a:schemeClr val="bg1"/>
                </a:solidFill>
                <a:cs typeface="Arial" panose="020B0604020202020204" pitchFamily="34" charset="0"/>
              </a:rPr>
              <a:t> </a:t>
            </a:r>
          </a:p>
          <a:p>
            <a:pPr eaLnBrk="1" hangingPunct="1">
              <a:spcBef>
                <a:spcPct val="50000"/>
              </a:spcBef>
            </a:pPr>
            <a:r>
              <a:rPr lang="en-US" altLang="en-US" sz="3200" b="1">
                <a:solidFill>
                  <a:schemeClr val="bg1"/>
                </a:solidFill>
                <a:cs typeface="Arial" panose="020B0604020202020204" pitchFamily="34" charset="0"/>
              </a:rPr>
              <a:t>(Quan xét 16)</a:t>
            </a:r>
          </a:p>
        </p:txBody>
      </p:sp>
      <p:sp>
        <p:nvSpPr>
          <p:cNvPr id="13325" name="Line 13">
            <a:extLst>
              <a:ext uri="{FF2B5EF4-FFF2-40B4-BE49-F238E27FC236}">
                <a16:creationId xmlns:a16="http://schemas.microsoft.com/office/drawing/2014/main" id="{AADD850B-A345-1C40-B007-CD90EC6ECCB6}"/>
              </a:ext>
            </a:extLst>
          </p:cNvPr>
          <p:cNvSpPr>
            <a:spLocks noChangeShapeType="1"/>
          </p:cNvSpPr>
          <p:nvPr/>
        </p:nvSpPr>
        <p:spPr bwMode="auto">
          <a:xfrm>
            <a:off x="990600" y="10072688"/>
            <a:ext cx="4648200" cy="0"/>
          </a:xfrm>
          <a:prstGeom prst="line">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p>
            <a:pPr>
              <a:defRPr/>
            </a:pPr>
            <a:endParaRPr lang="en-US">
              <a:latin typeface="Arial" charset="0"/>
              <a:ea typeface="ＭＳ Ｐゴシック" charset="0"/>
              <a:cs typeface="ＭＳ Ｐゴシック" charset="0"/>
            </a:endParaRPr>
          </a:p>
        </p:txBody>
      </p:sp>
      <p:sp>
        <p:nvSpPr>
          <p:cNvPr id="13331" name="Rectangle 19">
            <a:extLst>
              <a:ext uri="{FF2B5EF4-FFF2-40B4-BE49-F238E27FC236}">
                <a16:creationId xmlns:a16="http://schemas.microsoft.com/office/drawing/2014/main" id="{058D6A50-745F-7D45-92A6-51F34A9E9DD0}"/>
              </a:ext>
            </a:extLst>
          </p:cNvPr>
          <p:cNvSpPr>
            <a:spLocks noChangeArrowheads="1"/>
          </p:cNvSpPr>
          <p:nvPr/>
        </p:nvSpPr>
        <p:spPr bwMode="auto">
          <a:xfrm>
            <a:off x="4876800" y="1676400"/>
            <a:ext cx="4191000" cy="2800350"/>
          </a:xfrm>
          <a:prstGeom prst="rect">
            <a:avLst/>
          </a:prstGeom>
          <a:solidFill>
            <a:schemeClr val="accent2"/>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a:solidFill>
                  <a:schemeClr val="bg1"/>
                </a:solidFill>
                <a:cs typeface="Arial" panose="020B0604020202020204" pitchFamily="34" charset="0"/>
              </a:rPr>
              <a:t>“Đức Chúa Trời đoán phạt “đấng mày râu” “</a:t>
            </a:r>
            <a:r>
              <a:rPr lang="fr-FR" altLang="ja-JP" sz="3200" b="1">
                <a:solidFill>
                  <a:schemeClr val="bg1"/>
                </a:solidFill>
                <a:cs typeface="Arial" panose="020B0604020202020204" pitchFamily="34" charset="0"/>
              </a:rPr>
              <a:t>lụy phụ nữ</a:t>
            </a:r>
            <a:r>
              <a:rPr lang="en-US" altLang="en-US" sz="3200" b="1">
                <a:solidFill>
                  <a:schemeClr val="bg1"/>
                </a:solidFill>
                <a:cs typeface="Arial" panose="020B0604020202020204" pitchFamily="34" charset="0"/>
              </a:rPr>
              <a:t>”</a:t>
            </a:r>
            <a:r>
              <a:rPr lang="en-US" altLang="ja-JP" sz="3200" b="1">
                <a:solidFill>
                  <a:schemeClr val="bg1"/>
                </a:solidFill>
                <a:cs typeface="Arial" panose="020B0604020202020204" pitchFamily="34" charset="0"/>
              </a:rPr>
              <a:t> </a:t>
            </a:r>
          </a:p>
          <a:p>
            <a:pPr eaLnBrk="1" hangingPunct="1">
              <a:spcBef>
                <a:spcPct val="50000"/>
              </a:spcBef>
            </a:pPr>
            <a:r>
              <a:rPr lang="en-US" altLang="en-US" sz="3200" b="1">
                <a:solidFill>
                  <a:schemeClr val="bg1"/>
                </a:solidFill>
                <a:cs typeface="Arial" panose="020B0604020202020204" pitchFamily="34" charset="0"/>
              </a:rPr>
              <a:t>(Chuck Swindoll)</a:t>
            </a:r>
          </a:p>
        </p:txBody>
      </p:sp>
      <p:sp>
        <p:nvSpPr>
          <p:cNvPr id="9" name="Rectangle 19">
            <a:extLst>
              <a:ext uri="{FF2B5EF4-FFF2-40B4-BE49-F238E27FC236}">
                <a16:creationId xmlns:a16="http://schemas.microsoft.com/office/drawing/2014/main" id="{868D78D5-C67F-7048-9372-F9CB318EB240}"/>
              </a:ext>
            </a:extLst>
          </p:cNvPr>
          <p:cNvSpPr>
            <a:spLocks noChangeArrowheads="1"/>
          </p:cNvSpPr>
          <p:nvPr/>
        </p:nvSpPr>
        <p:spPr bwMode="auto">
          <a:xfrm>
            <a:off x="4932363" y="4941888"/>
            <a:ext cx="4211637" cy="1076325"/>
          </a:xfrm>
          <a:prstGeom prst="rect">
            <a:avLst/>
          </a:prstGeom>
          <a:solidFill>
            <a:schemeClr val="accent2"/>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3200" b="1">
                <a:solidFill>
                  <a:schemeClr val="bg1"/>
                </a:solidFill>
                <a:cs typeface="Arial" panose="020B0604020202020204" pitchFamily="34" charset="0"/>
              </a:rPr>
              <a:t>“</a:t>
            </a:r>
            <a:r>
              <a:rPr lang="en-US" altLang="ja-JP" sz="3200" b="1">
                <a:solidFill>
                  <a:schemeClr val="bg1"/>
                </a:solidFill>
                <a:cs typeface="Arial" panose="020B0604020202020204" pitchFamily="34" charset="0"/>
              </a:rPr>
              <a:t>Tội lỗi đem lại </a:t>
            </a:r>
            <a:r>
              <a:rPr lang="en-US" altLang="ja-JP" sz="3200" b="1">
                <a:solidFill>
                  <a:srgbClr val="FFFF00"/>
                </a:solidFill>
                <a:cs typeface="Arial" panose="020B0604020202020204" pitchFamily="34" charset="0"/>
              </a:rPr>
              <a:t>điều gì</a:t>
            </a:r>
            <a:r>
              <a:rPr lang="en-US" altLang="ja-JP" sz="3200" b="1">
                <a:solidFill>
                  <a:schemeClr val="bg1"/>
                </a:solidFill>
                <a:cs typeface="Arial" panose="020B0604020202020204" pitchFamily="34" charset="0"/>
              </a:rPr>
              <a:t>?  Đau đớn!</a:t>
            </a:r>
            <a:r>
              <a:rPr lang="ja-JP" altLang="en-US" sz="3200" b="1">
                <a:solidFill>
                  <a:schemeClr val="bg1"/>
                </a:solidFill>
                <a:cs typeface="Arial" panose="020B0604020202020204" pitchFamily="34" charset="0"/>
              </a:rPr>
              <a:t>”</a:t>
            </a:r>
            <a:endParaRPr lang="en-US" altLang="en-US" sz="3200" b="1">
              <a:solidFill>
                <a:schemeClr val="bg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31"/>
                                        </p:tgtEl>
                                        <p:attrNameLst>
                                          <p:attrName>style.visibility</p:attrName>
                                        </p:attrNameLst>
                                      </p:cBhvr>
                                      <p:to>
                                        <p:strVal val="visible"/>
                                      </p:to>
                                    </p:set>
                                    <p:anim calcmode="lin" valueType="num">
                                      <p:cBhvr>
                                        <p:cTn id="7" dur="500" fill="hold"/>
                                        <p:tgtEl>
                                          <p:spTgt spid="13331"/>
                                        </p:tgtEl>
                                        <p:attrNameLst>
                                          <p:attrName>ppt_w</p:attrName>
                                        </p:attrNameLst>
                                      </p:cBhvr>
                                      <p:tavLst>
                                        <p:tav tm="0">
                                          <p:val>
                                            <p:fltVal val="0"/>
                                          </p:val>
                                        </p:tav>
                                        <p:tav tm="100000">
                                          <p:val>
                                            <p:strVal val="#ppt_w"/>
                                          </p:val>
                                        </p:tav>
                                      </p:tavLst>
                                    </p:anim>
                                    <p:anim calcmode="lin" valueType="num">
                                      <p:cBhvr>
                                        <p:cTn id="8" dur="500" fill="hold"/>
                                        <p:tgtEl>
                                          <p:spTgt spid="1333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1"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65890" name="Text Box 2">
            <a:extLst>
              <a:ext uri="{FF2B5EF4-FFF2-40B4-BE49-F238E27FC236}">
                <a16:creationId xmlns:a16="http://schemas.microsoft.com/office/drawing/2014/main" id="{CF8AEFC9-708D-A744-91C9-B976A75BDE48}"/>
              </a:ext>
            </a:extLst>
          </p:cNvPr>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41</a:t>
            </a:r>
          </a:p>
        </p:txBody>
      </p:sp>
      <p:sp>
        <p:nvSpPr>
          <p:cNvPr id="1230852" name="Rectangle 4">
            <a:extLst>
              <a:ext uri="{FF2B5EF4-FFF2-40B4-BE49-F238E27FC236}">
                <a16:creationId xmlns:a16="http://schemas.microsoft.com/office/drawing/2014/main" id="{85E5A28A-AED9-6148-BC67-8ACF4099704F}"/>
              </a:ext>
            </a:extLst>
          </p:cNvPr>
          <p:cNvSpPr>
            <a:spLocks noChangeArrowheads="1"/>
          </p:cNvSpPr>
          <p:nvPr/>
        </p:nvSpPr>
        <p:spPr bwMode="auto">
          <a:xfrm>
            <a:off x="533400" y="1379538"/>
            <a:ext cx="3581400" cy="5114925"/>
          </a:xfrm>
          <a:prstGeom prst="rect">
            <a:avLst/>
          </a:prstGeom>
          <a:solidFill>
            <a:schemeClr val="tx1"/>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200" b="1">
                <a:solidFill>
                  <a:schemeClr val="bg1"/>
                </a:solidFill>
                <a:cs typeface="Arial" panose="020B0604020202020204" pitchFamily="34" charset="0"/>
              </a:rPr>
              <a:t>“</a:t>
            </a:r>
            <a:r>
              <a:rPr lang="en-US" altLang="ja-JP" sz="3200" b="1">
                <a:solidFill>
                  <a:srgbClr val="FFFF00"/>
                </a:solidFill>
                <a:cs typeface="Arial" panose="020B0604020202020204" pitchFamily="34" charset="0"/>
              </a:rPr>
              <a:t>Cách </a:t>
            </a:r>
            <a:r>
              <a:rPr lang="en-US" altLang="ja-JP" sz="3200" b="1">
                <a:solidFill>
                  <a:schemeClr val="bg1"/>
                </a:solidFill>
                <a:cs typeface="Arial" panose="020B0604020202020204" pitchFamily="34" charset="0"/>
              </a:rPr>
              <a:t>các môn đồ phải cầu nguyện là cầu nguyện cách kín nhiệm chứ không phải nơi công cộng như người Pha-ri-si bày tỏ.</a:t>
            </a:r>
            <a:r>
              <a:rPr lang="en-US" altLang="en-US" sz="3200" b="1">
                <a:solidFill>
                  <a:schemeClr val="bg1"/>
                </a:solidFill>
                <a:cs typeface="Arial" panose="020B0604020202020204" pitchFamily="34" charset="0"/>
              </a:rPr>
              <a:t>”</a:t>
            </a:r>
            <a:r>
              <a:rPr lang="en-US" altLang="ja-JP" sz="3200" b="1">
                <a:solidFill>
                  <a:schemeClr val="bg1"/>
                </a:solidFill>
                <a:cs typeface="Arial" panose="020B0604020202020204" pitchFamily="34" charset="0"/>
              </a:rPr>
              <a:t> </a:t>
            </a:r>
          </a:p>
          <a:p>
            <a:pPr algn="just" eaLnBrk="1" hangingPunct="1">
              <a:spcBef>
                <a:spcPct val="20000"/>
              </a:spcBef>
            </a:pPr>
            <a:r>
              <a:rPr lang="en-US" altLang="en-US" sz="3200" b="1">
                <a:solidFill>
                  <a:schemeClr val="bg1"/>
                </a:solidFill>
                <a:cs typeface="Arial" panose="020B0604020202020204" pitchFamily="34" charset="0"/>
              </a:rPr>
              <a:t>(Mat. 6:5-8)</a:t>
            </a:r>
          </a:p>
        </p:txBody>
      </p:sp>
      <p:sp>
        <p:nvSpPr>
          <p:cNvPr id="1230853" name="Line 5">
            <a:extLst>
              <a:ext uri="{FF2B5EF4-FFF2-40B4-BE49-F238E27FC236}">
                <a16:creationId xmlns:a16="http://schemas.microsoft.com/office/drawing/2014/main" id="{5931E46A-65FA-AB43-A726-B192A3778FCA}"/>
              </a:ext>
            </a:extLst>
          </p:cNvPr>
          <p:cNvSpPr>
            <a:spLocks noChangeShapeType="1"/>
          </p:cNvSpPr>
          <p:nvPr/>
        </p:nvSpPr>
        <p:spPr bwMode="auto">
          <a:xfrm>
            <a:off x="990600" y="10072688"/>
            <a:ext cx="4648200" cy="0"/>
          </a:xfrm>
          <a:prstGeom prst="line">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p>
            <a:pPr>
              <a:defRPr/>
            </a:pPr>
            <a:endParaRPr lang="en-US">
              <a:latin typeface="Arial" charset="0"/>
              <a:ea typeface="ＭＳ Ｐゴシック" charset="0"/>
              <a:cs typeface="ＭＳ Ｐゴシック" charset="0"/>
            </a:endParaRPr>
          </a:p>
        </p:txBody>
      </p:sp>
      <p:sp>
        <p:nvSpPr>
          <p:cNvPr id="1230854" name="Rectangle 6">
            <a:extLst>
              <a:ext uri="{FF2B5EF4-FFF2-40B4-BE49-F238E27FC236}">
                <a16:creationId xmlns:a16="http://schemas.microsoft.com/office/drawing/2014/main" id="{39F049C8-8D60-9746-8568-4399DE2C1012}"/>
              </a:ext>
            </a:extLst>
          </p:cNvPr>
          <p:cNvSpPr>
            <a:spLocks noChangeArrowheads="1"/>
          </p:cNvSpPr>
          <p:nvPr/>
        </p:nvSpPr>
        <p:spPr bwMode="auto">
          <a:xfrm>
            <a:off x="4500563" y="1379538"/>
            <a:ext cx="4643437" cy="2709862"/>
          </a:xfrm>
          <a:prstGeom prst="rect">
            <a:avLst/>
          </a:prstGeom>
          <a:solidFill>
            <a:schemeClr val="accent2"/>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ja-JP" altLang="en-US" sz="3200" b="1">
                <a:solidFill>
                  <a:schemeClr val="bg1"/>
                </a:solidFill>
                <a:cs typeface="Arial" panose="020B0604020202020204" pitchFamily="34" charset="0"/>
              </a:rPr>
              <a:t>“</a:t>
            </a:r>
            <a:r>
              <a:rPr lang="en-US" altLang="ja-JP" sz="3200" b="1">
                <a:solidFill>
                  <a:schemeClr val="bg1"/>
                </a:solidFill>
                <a:cs typeface="Arial" panose="020B0604020202020204" pitchFamily="34" charset="0"/>
              </a:rPr>
              <a:t>Đức Chúa Trời ban phước cho những lời cầu nguyện kín nhiệm hơn là công khai</a:t>
            </a:r>
            <a:r>
              <a:rPr lang="ja-JP" altLang="en-US" sz="3200" b="1">
                <a:solidFill>
                  <a:schemeClr val="bg1"/>
                </a:solidFill>
                <a:cs typeface="Arial" panose="020B0604020202020204" pitchFamily="34" charset="0"/>
              </a:rPr>
              <a:t>”</a:t>
            </a:r>
            <a:endParaRPr lang="en-US" altLang="ja-JP" sz="3200" b="1">
              <a:solidFill>
                <a:schemeClr val="bg1"/>
              </a:solidFill>
              <a:cs typeface="Arial" panose="020B0604020202020204" pitchFamily="34" charset="0"/>
            </a:endParaRPr>
          </a:p>
          <a:p>
            <a:pPr eaLnBrk="1" hangingPunct="1">
              <a:spcBef>
                <a:spcPct val="20000"/>
              </a:spcBef>
            </a:pPr>
            <a:endParaRPr lang="en-US" altLang="en-US" sz="1100" b="1">
              <a:solidFill>
                <a:schemeClr val="bg1"/>
              </a:solidFill>
              <a:cs typeface="Arial" panose="020B0604020202020204" pitchFamily="34" charset="0"/>
            </a:endParaRPr>
          </a:p>
          <a:p>
            <a:pPr algn="just" eaLnBrk="1" hangingPunct="1">
              <a:spcBef>
                <a:spcPct val="20000"/>
              </a:spcBef>
            </a:pPr>
            <a:r>
              <a:rPr lang="en-US" altLang="en-US" b="1">
                <a:solidFill>
                  <a:schemeClr val="bg1"/>
                </a:solidFill>
                <a:cs typeface="Arial" panose="020B0604020202020204" pitchFamily="34" charset="0"/>
              </a:rPr>
              <a:t>(#9 on pp. 37 &amp; 42)</a:t>
            </a:r>
            <a:endParaRPr lang="en-US" altLang="en-US" sz="3200" b="1">
              <a:solidFill>
                <a:schemeClr val="bg1"/>
              </a:solidFill>
              <a:cs typeface="Arial" panose="020B0604020202020204" pitchFamily="34" charset="0"/>
            </a:endParaRPr>
          </a:p>
        </p:txBody>
      </p:sp>
      <p:sp>
        <p:nvSpPr>
          <p:cNvPr id="9" name="Rectangle 6">
            <a:extLst>
              <a:ext uri="{FF2B5EF4-FFF2-40B4-BE49-F238E27FC236}">
                <a16:creationId xmlns:a16="http://schemas.microsoft.com/office/drawing/2014/main" id="{C6423403-96CF-F541-9AF8-C47A8FA8A0B7}"/>
              </a:ext>
            </a:extLst>
          </p:cNvPr>
          <p:cNvSpPr>
            <a:spLocks noChangeArrowheads="1"/>
          </p:cNvSpPr>
          <p:nvPr/>
        </p:nvSpPr>
        <p:spPr bwMode="auto">
          <a:xfrm>
            <a:off x="4500563" y="4076700"/>
            <a:ext cx="4643437" cy="2062163"/>
          </a:xfrm>
          <a:prstGeom prst="rect">
            <a:avLst/>
          </a:prstGeom>
          <a:solidFill>
            <a:schemeClr val="accent2"/>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ja-JP" altLang="en-US" sz="3200" b="1">
                <a:solidFill>
                  <a:schemeClr val="bg1"/>
                </a:solidFill>
                <a:cs typeface="Arial" panose="020B0604020202020204" pitchFamily="34" charset="0"/>
              </a:rPr>
              <a:t>“</a:t>
            </a:r>
            <a:r>
              <a:rPr lang="en-US" altLang="ja-JP" sz="3200" b="1">
                <a:solidFill>
                  <a:schemeClr val="bg1"/>
                </a:solidFill>
                <a:cs typeface="Arial" panose="020B0604020202020204" pitchFamily="34" charset="0"/>
              </a:rPr>
              <a:t>Bạn nên cầu nguyện </a:t>
            </a:r>
            <a:r>
              <a:rPr lang="en-US" altLang="ja-JP" sz="3200" b="1">
                <a:solidFill>
                  <a:srgbClr val="FFFF00"/>
                </a:solidFill>
                <a:cs typeface="Arial" panose="020B0604020202020204" pitchFamily="34" charset="0"/>
              </a:rPr>
              <a:t>thế nào?</a:t>
            </a:r>
            <a:r>
              <a:rPr lang="en-US" altLang="ja-JP" sz="3200" b="1">
                <a:solidFill>
                  <a:schemeClr val="bg1"/>
                </a:solidFill>
                <a:cs typeface="Arial" panose="020B0604020202020204" pitchFamily="34" charset="0"/>
              </a:rPr>
              <a:t> Với sự chân thành, không phải ra vẻ</a:t>
            </a:r>
            <a:r>
              <a:rPr lang="ja-JP" altLang="en-US" sz="3200" b="1">
                <a:solidFill>
                  <a:schemeClr val="bg1"/>
                </a:solidFill>
                <a:cs typeface="Arial" panose="020B0604020202020204" pitchFamily="34" charset="0"/>
              </a:rPr>
              <a:t>”</a:t>
            </a:r>
            <a:endParaRPr lang="en-US" altLang="en-US" sz="3200" b="1">
              <a:solidFill>
                <a:schemeClr val="bg1"/>
              </a:solidFill>
              <a:cs typeface="Arial" panose="020B0604020202020204" pitchFamily="34" charset="0"/>
            </a:endParaRPr>
          </a:p>
        </p:txBody>
      </p:sp>
      <p:sp>
        <p:nvSpPr>
          <p:cNvPr id="165895" name="Rectangle 9">
            <a:extLst>
              <a:ext uri="{FF2B5EF4-FFF2-40B4-BE49-F238E27FC236}">
                <a16:creationId xmlns:a16="http://schemas.microsoft.com/office/drawing/2014/main" id="{EAE8E5C8-616D-484F-BA33-96552153FE70}"/>
              </a:ext>
            </a:extLst>
          </p:cNvPr>
          <p:cNvSpPr txBox="1">
            <a:spLocks noChangeArrowheads="1"/>
          </p:cNvSpPr>
          <p:nvPr/>
        </p:nvSpPr>
        <p:spPr bwMode="auto">
          <a:xfrm>
            <a:off x="457200" y="762000"/>
            <a:ext cx="8229600" cy="655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rgbClr val="FF0000"/>
                </a:solidFill>
                <a:cs typeface="Arial" panose="020B0604020202020204" pitchFamily="34" charset="0"/>
              </a:rPr>
              <a:t>Ví dụ YGK và YBG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0854"/>
                                        </p:tgtEl>
                                        <p:attrNameLst>
                                          <p:attrName>style.visibility</p:attrName>
                                        </p:attrNameLst>
                                      </p:cBhvr>
                                      <p:to>
                                        <p:strVal val="visible"/>
                                      </p:to>
                                    </p:set>
                                    <p:anim calcmode="lin" valueType="num">
                                      <p:cBhvr>
                                        <p:cTn id="7" dur="500" fill="hold"/>
                                        <p:tgtEl>
                                          <p:spTgt spid="1230854"/>
                                        </p:tgtEl>
                                        <p:attrNameLst>
                                          <p:attrName>ppt_w</p:attrName>
                                        </p:attrNameLst>
                                      </p:cBhvr>
                                      <p:tavLst>
                                        <p:tav tm="0">
                                          <p:val>
                                            <p:fltVal val="0"/>
                                          </p:val>
                                        </p:tav>
                                        <p:tav tm="100000">
                                          <p:val>
                                            <p:strVal val="#ppt_w"/>
                                          </p:val>
                                        </p:tav>
                                      </p:tavLst>
                                    </p:anim>
                                    <p:anim calcmode="lin" valueType="num">
                                      <p:cBhvr>
                                        <p:cTn id="8" dur="500" fill="hold"/>
                                        <p:tgtEl>
                                          <p:spTgt spid="12308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54"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67938" name="Text Box 2">
            <a:extLst>
              <a:ext uri="{FF2B5EF4-FFF2-40B4-BE49-F238E27FC236}">
                <a16:creationId xmlns:a16="http://schemas.microsoft.com/office/drawing/2014/main" id="{9EBFAB0F-09B2-9043-8BE7-0420F13BB05B}"/>
              </a:ext>
            </a:extLst>
          </p:cNvPr>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41</a:t>
            </a:r>
          </a:p>
        </p:txBody>
      </p:sp>
      <p:sp>
        <p:nvSpPr>
          <p:cNvPr id="1232900" name="Rectangle 4">
            <a:extLst>
              <a:ext uri="{FF2B5EF4-FFF2-40B4-BE49-F238E27FC236}">
                <a16:creationId xmlns:a16="http://schemas.microsoft.com/office/drawing/2014/main" id="{C94C7DE6-F9DC-E545-95E3-56F5F7879FAE}"/>
              </a:ext>
            </a:extLst>
          </p:cNvPr>
          <p:cNvSpPr>
            <a:spLocks noChangeArrowheads="1"/>
          </p:cNvSpPr>
          <p:nvPr/>
        </p:nvSpPr>
        <p:spPr bwMode="auto">
          <a:xfrm>
            <a:off x="533400" y="1828800"/>
            <a:ext cx="3581400" cy="4622800"/>
          </a:xfrm>
          <a:prstGeom prst="rect">
            <a:avLst/>
          </a:prstGeom>
          <a:solidFill>
            <a:schemeClr val="tx1"/>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200" b="1">
                <a:solidFill>
                  <a:schemeClr val="bg1"/>
                </a:solidFill>
                <a:cs typeface="Arial" panose="020B0604020202020204" pitchFamily="34" charset="0"/>
              </a:rPr>
              <a:t>“</a:t>
            </a:r>
            <a:r>
              <a:rPr lang="en-US" altLang="ja-JP" sz="3200" b="1">
                <a:solidFill>
                  <a:srgbClr val="FFFF00"/>
                </a:solidFill>
                <a:cs typeface="Arial" panose="020B0604020202020204" pitchFamily="34" charset="0"/>
              </a:rPr>
              <a:t>Lý do </a:t>
            </a:r>
            <a:r>
              <a:rPr lang="en-US" altLang="ja-JP" sz="3200" b="1">
                <a:solidFill>
                  <a:schemeClr val="bg1"/>
                </a:solidFill>
                <a:cs typeface="Arial" panose="020B0604020202020204" pitchFamily="34" charset="0"/>
              </a:rPr>
              <a:t>Chúa Giê-xu rửa chân cho các môn đồ là vì Ngài muốn làm gương về tình yêu phục vụ người khác cách khiêm nhường</a:t>
            </a:r>
            <a:r>
              <a:rPr lang="en-US" altLang="en-US" sz="3200" b="1">
                <a:solidFill>
                  <a:schemeClr val="bg1"/>
                </a:solidFill>
                <a:cs typeface="Arial" panose="020B0604020202020204" pitchFamily="34" charset="0"/>
              </a:rPr>
              <a:t>”</a:t>
            </a:r>
            <a:r>
              <a:rPr lang="en-US" altLang="ja-JP" sz="3200" b="1">
                <a:solidFill>
                  <a:schemeClr val="bg1"/>
                </a:solidFill>
                <a:cs typeface="Arial" panose="020B0604020202020204" pitchFamily="34" charset="0"/>
              </a:rPr>
              <a:t> </a:t>
            </a:r>
          </a:p>
          <a:p>
            <a:pPr algn="just" eaLnBrk="1" hangingPunct="1">
              <a:spcBef>
                <a:spcPct val="20000"/>
              </a:spcBef>
            </a:pPr>
            <a:r>
              <a:rPr lang="en-US" altLang="en-US" sz="3200" b="1">
                <a:solidFill>
                  <a:schemeClr val="bg1"/>
                </a:solidFill>
                <a:cs typeface="Arial" panose="020B0604020202020204" pitchFamily="34" charset="0"/>
              </a:rPr>
              <a:t>(Giăng 13:1-17)</a:t>
            </a:r>
          </a:p>
        </p:txBody>
      </p:sp>
      <p:sp>
        <p:nvSpPr>
          <p:cNvPr id="1232901" name="Line 5">
            <a:extLst>
              <a:ext uri="{FF2B5EF4-FFF2-40B4-BE49-F238E27FC236}">
                <a16:creationId xmlns:a16="http://schemas.microsoft.com/office/drawing/2014/main" id="{12322AF5-9898-5546-BFC7-E9C04588F9A6}"/>
              </a:ext>
            </a:extLst>
          </p:cNvPr>
          <p:cNvSpPr>
            <a:spLocks noChangeShapeType="1"/>
          </p:cNvSpPr>
          <p:nvPr/>
        </p:nvSpPr>
        <p:spPr bwMode="auto">
          <a:xfrm>
            <a:off x="990600" y="10072688"/>
            <a:ext cx="4648200" cy="0"/>
          </a:xfrm>
          <a:prstGeom prst="line">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p>
            <a:pPr>
              <a:defRPr/>
            </a:pPr>
            <a:endParaRPr lang="en-US">
              <a:latin typeface="Arial" charset="0"/>
              <a:ea typeface="ＭＳ Ｐゴシック" charset="0"/>
              <a:cs typeface="ＭＳ Ｐゴシック" charset="0"/>
            </a:endParaRPr>
          </a:p>
        </p:txBody>
      </p:sp>
      <p:sp>
        <p:nvSpPr>
          <p:cNvPr id="1232902" name="Rectangle 6">
            <a:extLst>
              <a:ext uri="{FF2B5EF4-FFF2-40B4-BE49-F238E27FC236}">
                <a16:creationId xmlns:a16="http://schemas.microsoft.com/office/drawing/2014/main" id="{3FDE4C14-CBBE-C04C-B23F-404B94CC2D4E}"/>
              </a:ext>
            </a:extLst>
          </p:cNvPr>
          <p:cNvSpPr>
            <a:spLocks noChangeArrowheads="1"/>
          </p:cNvSpPr>
          <p:nvPr/>
        </p:nvSpPr>
        <p:spPr bwMode="auto">
          <a:xfrm>
            <a:off x="4648200" y="1828800"/>
            <a:ext cx="4114800" cy="2062163"/>
          </a:xfrm>
          <a:prstGeom prst="rect">
            <a:avLst/>
          </a:prstGeom>
          <a:solidFill>
            <a:schemeClr val="accent2"/>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200" b="1">
                <a:solidFill>
                  <a:schemeClr val="bg1"/>
                </a:solidFill>
                <a:cs typeface="Arial" panose="020B0604020202020204" pitchFamily="34" charset="0"/>
              </a:rPr>
              <a:t>“Khi bạn yêu người khác như Chúa Giê-xu yêu thì đừng sợ dơ”</a:t>
            </a:r>
          </a:p>
        </p:txBody>
      </p:sp>
      <p:sp>
        <p:nvSpPr>
          <p:cNvPr id="9" name="Rectangle 6">
            <a:extLst>
              <a:ext uri="{FF2B5EF4-FFF2-40B4-BE49-F238E27FC236}">
                <a16:creationId xmlns:a16="http://schemas.microsoft.com/office/drawing/2014/main" id="{93B21224-E04A-E845-98CD-43D6C125F1DA}"/>
              </a:ext>
            </a:extLst>
          </p:cNvPr>
          <p:cNvSpPr>
            <a:spLocks noChangeArrowheads="1"/>
          </p:cNvSpPr>
          <p:nvPr/>
        </p:nvSpPr>
        <p:spPr bwMode="auto">
          <a:xfrm>
            <a:off x="4648200" y="4811713"/>
            <a:ext cx="4114800" cy="2062162"/>
          </a:xfrm>
          <a:prstGeom prst="rect">
            <a:avLst/>
          </a:prstGeom>
          <a:solidFill>
            <a:schemeClr val="accent2"/>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ja-JP" altLang="en-US" sz="3200" b="1">
                <a:solidFill>
                  <a:schemeClr val="bg1"/>
                </a:solidFill>
                <a:cs typeface="Arial" panose="020B0604020202020204" pitchFamily="34" charset="0"/>
              </a:rPr>
              <a:t>“</a:t>
            </a:r>
            <a:r>
              <a:rPr lang="en-US" altLang="ja-JP" sz="3200" b="1">
                <a:solidFill>
                  <a:srgbClr val="FFFF00"/>
                </a:solidFill>
                <a:cs typeface="Arial" panose="020B0604020202020204" pitchFamily="34" charset="0"/>
              </a:rPr>
              <a:t>Tại sao </a:t>
            </a:r>
            <a:r>
              <a:rPr lang="en-US" altLang="ja-JP" sz="3200" b="1">
                <a:solidFill>
                  <a:schemeClr val="bg1"/>
                </a:solidFill>
                <a:cs typeface="Arial" panose="020B0604020202020204" pitchFamily="34" charset="0"/>
              </a:rPr>
              <a:t>đừng sợ dơ? Phục vụ khiêm nhường bằng tình yêu</a:t>
            </a:r>
            <a:r>
              <a:rPr lang="ja-JP" altLang="en-US" sz="3200" b="1">
                <a:solidFill>
                  <a:schemeClr val="bg1"/>
                </a:solidFill>
                <a:cs typeface="Arial" panose="020B0604020202020204" pitchFamily="34" charset="0"/>
              </a:rPr>
              <a:t>”</a:t>
            </a:r>
            <a:endParaRPr lang="en-US" altLang="en-US" sz="3200" b="1">
              <a:solidFill>
                <a:schemeClr val="bg1"/>
              </a:solidFill>
              <a:cs typeface="Arial" panose="020B0604020202020204" pitchFamily="34" charset="0"/>
            </a:endParaRPr>
          </a:p>
        </p:txBody>
      </p:sp>
      <p:sp>
        <p:nvSpPr>
          <p:cNvPr id="167943" name="Rectangle 9">
            <a:extLst>
              <a:ext uri="{FF2B5EF4-FFF2-40B4-BE49-F238E27FC236}">
                <a16:creationId xmlns:a16="http://schemas.microsoft.com/office/drawing/2014/main" id="{60BED688-35CB-C946-AB9B-C6732D99E8AF}"/>
              </a:ext>
            </a:extLst>
          </p:cNvPr>
          <p:cNvSpPr txBox="1">
            <a:spLocks noChangeArrowheads="1"/>
          </p:cNvSpPr>
          <p:nvPr/>
        </p:nvSpPr>
        <p:spPr bwMode="auto">
          <a:xfrm>
            <a:off x="457200" y="762000"/>
            <a:ext cx="8229600" cy="655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rgbClr val="FF0000"/>
                </a:solidFill>
                <a:cs typeface="Arial" panose="020B0604020202020204" pitchFamily="34" charset="0"/>
              </a:rPr>
              <a:t>Ví dụ YGK và YBG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2902"/>
                                        </p:tgtEl>
                                        <p:attrNameLst>
                                          <p:attrName>style.visibility</p:attrName>
                                        </p:attrNameLst>
                                      </p:cBhvr>
                                      <p:to>
                                        <p:strVal val="visible"/>
                                      </p:to>
                                    </p:set>
                                    <p:anim calcmode="lin" valueType="num">
                                      <p:cBhvr>
                                        <p:cTn id="7" dur="500" fill="hold"/>
                                        <p:tgtEl>
                                          <p:spTgt spid="1232902"/>
                                        </p:tgtEl>
                                        <p:attrNameLst>
                                          <p:attrName>ppt_w</p:attrName>
                                        </p:attrNameLst>
                                      </p:cBhvr>
                                      <p:tavLst>
                                        <p:tav tm="0">
                                          <p:val>
                                            <p:fltVal val="0"/>
                                          </p:val>
                                        </p:tav>
                                        <p:tav tm="100000">
                                          <p:val>
                                            <p:strVal val="#ppt_w"/>
                                          </p:val>
                                        </p:tav>
                                      </p:tavLst>
                                    </p:anim>
                                    <p:anim calcmode="lin" valueType="num">
                                      <p:cBhvr>
                                        <p:cTn id="8" dur="500" fill="hold"/>
                                        <p:tgtEl>
                                          <p:spTgt spid="12329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902"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4770" name="Rectangle 2">
            <a:extLst>
              <a:ext uri="{FF2B5EF4-FFF2-40B4-BE49-F238E27FC236}">
                <a16:creationId xmlns:a16="http://schemas.microsoft.com/office/drawing/2014/main" id="{D36023CD-658B-3B4A-A242-CD93B6C43606}"/>
              </a:ext>
            </a:extLst>
          </p:cNvPr>
          <p:cNvSpPr>
            <a:spLocks noGrp="1" noChangeArrowheads="1"/>
          </p:cNvSpPr>
          <p:nvPr>
            <p:ph type="ctrTitle"/>
          </p:nvPr>
        </p:nvSpPr>
        <p:spPr>
          <a:xfrm>
            <a:off x="685800" y="609600"/>
            <a:ext cx="7696200" cy="762000"/>
          </a:xfrm>
          <a:gradFill rotWithShape="0">
            <a:gsLst>
              <a:gs pos="0">
                <a:srgbClr val="800080"/>
              </a:gs>
              <a:gs pos="50000">
                <a:srgbClr val="800080">
                  <a:gamma/>
                  <a:shade val="29804"/>
                  <a:invGamma/>
                </a:srgbClr>
              </a:gs>
              <a:gs pos="100000">
                <a:srgbClr val="800080"/>
              </a:gs>
            </a:gsLst>
            <a:lin ang="5400000" scaled="1"/>
          </a:gradFill>
        </p:spPr>
        <p:txBody>
          <a:bodyPr/>
          <a:lstStyle/>
          <a:p>
            <a:r>
              <a:rPr lang="en-US" altLang="en-US" sz="2800">
                <a:latin typeface="Arial" panose="020B0604020202020204" pitchFamily="34" charset="0"/>
                <a:ea typeface="ＭＳ Ｐゴシック" panose="020B0600070205080204" pitchFamily="34" charset="-128"/>
                <a:cs typeface="Arial" panose="020B0604020202020204" pitchFamily="34" charset="0"/>
              </a:rPr>
              <a:t>Quá Trình </a:t>
            </a:r>
            <a:r>
              <a:rPr lang="en-US" altLang="en-US" sz="2800" i="1">
                <a:latin typeface="Arial" panose="020B0604020202020204" pitchFamily="34" charset="0"/>
                <a:ea typeface="ＭＳ Ｐゴシック" panose="020B0600070205080204" pitchFamily="34" charset="-128"/>
                <a:cs typeface="Arial" panose="020B0604020202020204" pitchFamily="34" charset="0"/>
              </a:rPr>
              <a:t>Chuẩn Bị Một Bài Giảng Giải Kinh</a:t>
            </a:r>
          </a:p>
        </p:txBody>
      </p:sp>
      <p:sp>
        <p:nvSpPr>
          <p:cNvPr id="133123" name="Rectangle 3">
            <a:extLst>
              <a:ext uri="{FF2B5EF4-FFF2-40B4-BE49-F238E27FC236}">
                <a16:creationId xmlns:a16="http://schemas.microsoft.com/office/drawing/2014/main" id="{B5321CF8-4055-CD42-A960-E38612FC1283}"/>
              </a:ext>
            </a:extLst>
          </p:cNvPr>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useBgFill="1">
        <p:nvSpPr>
          <p:cNvPr id="1184772" name="Rectangle 4">
            <a:extLst>
              <a:ext uri="{FF2B5EF4-FFF2-40B4-BE49-F238E27FC236}">
                <a16:creationId xmlns:a16="http://schemas.microsoft.com/office/drawing/2014/main" id="{009A86C7-E15D-E447-A5F1-44466A066CFE}"/>
              </a:ext>
            </a:extLst>
          </p:cNvPr>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chemeClr val="tx2"/>
                </a:solidFill>
                <a:effectLst>
                  <a:outerShdw blurRad="38100" dist="38100" dir="2700000" algn="tl">
                    <a:srgbClr val="000000"/>
                  </a:outerShdw>
                </a:effectLst>
                <a:cs typeface="Arial" panose="020B0604020202020204" pitchFamily="34" charset="0"/>
              </a:rPr>
              <a:t>Hãy điền vào 13 ô trống bên dưới</a:t>
            </a:r>
            <a:endParaRPr lang="en-US" altLang="en-US" b="1" i="1">
              <a:solidFill>
                <a:schemeClr val="tx2"/>
              </a:solidFill>
              <a:effectLst>
                <a:outerShdw blurRad="38100" dist="38100" dir="2700000" algn="tl">
                  <a:srgbClr val="000000"/>
                </a:outerShdw>
              </a:effectLst>
              <a:cs typeface="Arial" panose="020B0604020202020204" pitchFamily="34" charset="0"/>
            </a:endParaRPr>
          </a:p>
        </p:txBody>
      </p:sp>
      <p:sp>
        <p:nvSpPr>
          <p:cNvPr id="1184773" name="Rectangle 5">
            <a:extLst>
              <a:ext uri="{FF2B5EF4-FFF2-40B4-BE49-F238E27FC236}">
                <a16:creationId xmlns:a16="http://schemas.microsoft.com/office/drawing/2014/main" id="{E917210E-E39A-FA42-8E1A-8FA9EE40304B}"/>
              </a:ext>
            </a:extLst>
          </p:cNvPr>
          <p:cNvSpPr>
            <a:spLocks noChangeArrowheads="1"/>
          </p:cNvSpPr>
          <p:nvPr/>
        </p:nvSpPr>
        <p:spPr bwMode="auto">
          <a:xfrm>
            <a:off x="1835150" y="5146675"/>
            <a:ext cx="1943100" cy="458788"/>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tx2"/>
                </a:solidFill>
                <a:effectLst>
                  <a:outerShdw blurRad="38100" dist="38100" dir="2700000" algn="tl">
                    <a:srgbClr val="000000"/>
                  </a:outerShdw>
                </a:effectLst>
                <a:cs typeface="Arial" panose="020B0604020202020204" pitchFamily="34" charset="0"/>
              </a:rPr>
              <a:t>Nghiên Cứu</a:t>
            </a:r>
          </a:p>
        </p:txBody>
      </p:sp>
      <p:sp>
        <p:nvSpPr>
          <p:cNvPr id="133126" name="Rectangle 6">
            <a:extLst>
              <a:ext uri="{FF2B5EF4-FFF2-40B4-BE49-F238E27FC236}">
                <a16:creationId xmlns:a16="http://schemas.microsoft.com/office/drawing/2014/main" id="{AE04E1AA-6EF7-3840-9240-97B87E9118F3}"/>
              </a:ext>
            </a:extLst>
          </p:cNvPr>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33127" name="Rectangle 7">
            <a:extLst>
              <a:ext uri="{FF2B5EF4-FFF2-40B4-BE49-F238E27FC236}">
                <a16:creationId xmlns:a16="http://schemas.microsoft.com/office/drawing/2014/main" id="{003CEFD1-198D-544F-997B-CA5C6B17259D}"/>
              </a:ext>
            </a:extLst>
          </p:cNvPr>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33128" name="Rectangle 8">
            <a:extLst>
              <a:ext uri="{FF2B5EF4-FFF2-40B4-BE49-F238E27FC236}">
                <a16:creationId xmlns:a16="http://schemas.microsoft.com/office/drawing/2014/main" id="{2E799F0B-8B26-0548-9BCD-3C55398B188F}"/>
              </a:ext>
            </a:extLst>
          </p:cNvPr>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184777" name="Rectangle 9">
            <a:extLst>
              <a:ext uri="{FF2B5EF4-FFF2-40B4-BE49-F238E27FC236}">
                <a16:creationId xmlns:a16="http://schemas.microsoft.com/office/drawing/2014/main" id="{9EAB3299-E79E-084E-9A38-2D74CBF952FC}"/>
              </a:ext>
            </a:extLst>
          </p:cNvPr>
          <p:cNvSpPr>
            <a:spLocks noChangeArrowheads="1"/>
          </p:cNvSpPr>
          <p:nvPr/>
        </p:nvSpPr>
        <p:spPr bwMode="auto">
          <a:xfrm>
            <a:off x="1995488" y="4419600"/>
            <a:ext cx="1500187" cy="458788"/>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tx2"/>
                </a:solidFill>
                <a:effectLst>
                  <a:outerShdw blurRad="38100" dist="38100" dir="2700000" algn="tl">
                    <a:srgbClr val="000000"/>
                  </a:outerShdw>
                </a:effectLst>
                <a:cs typeface="Arial" panose="020B0604020202020204" pitchFamily="34" charset="0"/>
              </a:rPr>
              <a:t>Cấu Trúc</a:t>
            </a:r>
          </a:p>
        </p:txBody>
      </p:sp>
      <p:sp>
        <p:nvSpPr>
          <p:cNvPr id="1184778" name="Rectangle 10">
            <a:extLst>
              <a:ext uri="{FF2B5EF4-FFF2-40B4-BE49-F238E27FC236}">
                <a16:creationId xmlns:a16="http://schemas.microsoft.com/office/drawing/2014/main" id="{47940CFC-0E13-D044-BDC6-6A04591D9CB2}"/>
              </a:ext>
            </a:extLst>
          </p:cNvPr>
          <p:cNvSpPr>
            <a:spLocks noChangeArrowheads="1"/>
          </p:cNvSpPr>
          <p:nvPr/>
        </p:nvSpPr>
        <p:spPr bwMode="auto">
          <a:xfrm>
            <a:off x="5929313" y="5181600"/>
            <a:ext cx="1052512" cy="458788"/>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tx2"/>
                </a:solidFill>
                <a:effectLst>
                  <a:outerShdw blurRad="38100" dist="38100" dir="2700000" algn="tl">
                    <a:srgbClr val="000000"/>
                  </a:outerShdw>
                </a:effectLst>
                <a:cs typeface="Arial" panose="020B0604020202020204" pitchFamily="34" charset="0"/>
              </a:rPr>
              <a:t>Giảng</a:t>
            </a:r>
          </a:p>
        </p:txBody>
      </p:sp>
      <p:sp>
        <p:nvSpPr>
          <p:cNvPr id="1184779" name="Rectangle 11">
            <a:extLst>
              <a:ext uri="{FF2B5EF4-FFF2-40B4-BE49-F238E27FC236}">
                <a16:creationId xmlns:a16="http://schemas.microsoft.com/office/drawing/2014/main" id="{E137BF47-4C81-C442-8977-3E1E9E15CE52}"/>
              </a:ext>
            </a:extLst>
          </p:cNvPr>
          <p:cNvSpPr>
            <a:spLocks noChangeArrowheads="1"/>
          </p:cNvSpPr>
          <p:nvPr/>
        </p:nvSpPr>
        <p:spPr bwMode="auto">
          <a:xfrm>
            <a:off x="5638800" y="4419600"/>
            <a:ext cx="1500188" cy="458788"/>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tx2"/>
                </a:solidFill>
                <a:effectLst>
                  <a:outerShdw blurRad="38100" dist="38100" dir="2700000" algn="tl">
                    <a:srgbClr val="000000"/>
                  </a:outerShdw>
                </a:effectLst>
                <a:cs typeface="Arial" panose="020B0604020202020204" pitchFamily="34" charset="0"/>
              </a:rPr>
              <a:t>Cấu Trúc</a:t>
            </a:r>
          </a:p>
        </p:txBody>
      </p:sp>
      <p:sp>
        <p:nvSpPr>
          <p:cNvPr id="133132" name="Rectangle 12">
            <a:extLst>
              <a:ext uri="{FF2B5EF4-FFF2-40B4-BE49-F238E27FC236}">
                <a16:creationId xmlns:a16="http://schemas.microsoft.com/office/drawing/2014/main" id="{891F2CF4-C8BA-6E49-A60A-D157AFC59FBE}"/>
              </a:ext>
            </a:extLst>
          </p:cNvPr>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184781" name="Rectangle 13">
            <a:extLst>
              <a:ext uri="{FF2B5EF4-FFF2-40B4-BE49-F238E27FC236}">
                <a16:creationId xmlns:a16="http://schemas.microsoft.com/office/drawing/2014/main" id="{E9ABB552-EBAD-7545-98AF-1D5D012349EB}"/>
              </a:ext>
            </a:extLst>
          </p:cNvPr>
          <p:cNvSpPr>
            <a:spLocks noChangeArrowheads="1"/>
          </p:cNvSpPr>
          <p:nvPr/>
        </p:nvSpPr>
        <p:spPr bwMode="auto">
          <a:xfrm>
            <a:off x="2438400" y="3643313"/>
            <a:ext cx="849313"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tx2"/>
                </a:solidFill>
                <a:effectLst>
                  <a:outerShdw blurRad="38100" dist="38100" dir="2700000" algn="tl">
                    <a:srgbClr val="000000"/>
                  </a:outerShdw>
                </a:effectLst>
                <a:cs typeface="Arial" panose="020B0604020202020204" pitchFamily="34" charset="0"/>
              </a:rPr>
              <a:t>YGK</a:t>
            </a:r>
          </a:p>
        </p:txBody>
      </p:sp>
      <p:sp>
        <p:nvSpPr>
          <p:cNvPr id="133134" name="Rectangle 14">
            <a:extLst>
              <a:ext uri="{FF2B5EF4-FFF2-40B4-BE49-F238E27FC236}">
                <a16:creationId xmlns:a16="http://schemas.microsoft.com/office/drawing/2014/main" id="{B799329B-1E0B-ED47-869A-10E86249AB2C}"/>
              </a:ext>
            </a:extLst>
          </p:cNvPr>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33135" name="Rectangle 15">
            <a:extLst>
              <a:ext uri="{FF2B5EF4-FFF2-40B4-BE49-F238E27FC236}">
                <a16:creationId xmlns:a16="http://schemas.microsoft.com/office/drawing/2014/main" id="{3EF9DA00-A1B1-7F4F-B25F-C801ECDAF5D6}"/>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184784" name="Rectangle 16">
            <a:extLst>
              <a:ext uri="{FF2B5EF4-FFF2-40B4-BE49-F238E27FC236}">
                <a16:creationId xmlns:a16="http://schemas.microsoft.com/office/drawing/2014/main" id="{C3E5D87B-651D-484E-BF22-17C5CCD2FCF9}"/>
              </a:ext>
            </a:extLst>
          </p:cNvPr>
          <p:cNvSpPr>
            <a:spLocks noChangeArrowheads="1"/>
          </p:cNvSpPr>
          <p:nvPr/>
        </p:nvSpPr>
        <p:spPr bwMode="auto">
          <a:xfrm>
            <a:off x="6005513" y="3643313"/>
            <a:ext cx="849312"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tx2"/>
                </a:solidFill>
                <a:effectLst>
                  <a:outerShdw blurRad="38100" dist="38100" dir="2700000" algn="tl">
                    <a:srgbClr val="000000"/>
                  </a:outerShdw>
                </a:effectLst>
                <a:cs typeface="Arial" panose="020B0604020202020204" pitchFamily="34" charset="0"/>
              </a:rPr>
              <a:t>YBG</a:t>
            </a:r>
          </a:p>
        </p:txBody>
      </p:sp>
      <p:sp>
        <p:nvSpPr>
          <p:cNvPr id="1184785" name="Rectangle 17">
            <a:extLst>
              <a:ext uri="{FF2B5EF4-FFF2-40B4-BE49-F238E27FC236}">
                <a16:creationId xmlns:a16="http://schemas.microsoft.com/office/drawing/2014/main" id="{B5AD7266-2CEE-DA47-9E68-5C532364D7B5}"/>
              </a:ext>
            </a:extLst>
          </p:cNvPr>
          <p:cNvSpPr>
            <a:spLocks noChangeArrowheads="1"/>
          </p:cNvSpPr>
          <p:nvPr/>
        </p:nvSpPr>
        <p:spPr bwMode="auto">
          <a:xfrm>
            <a:off x="3429000" y="2805113"/>
            <a:ext cx="2781300"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tx2"/>
                </a:solidFill>
                <a:effectLst>
                  <a:outerShdw blurRad="38100" dist="38100" dir="2700000" algn="tl">
                    <a:srgbClr val="000000"/>
                  </a:outerShdw>
                </a:effectLst>
                <a:cs typeface="Arial" panose="020B0604020202020204" pitchFamily="34" charset="0"/>
              </a:rPr>
              <a:t>Cây cầu Mục đích</a:t>
            </a:r>
          </a:p>
        </p:txBody>
      </p:sp>
      <p:sp>
        <p:nvSpPr>
          <p:cNvPr id="1184786" name="Rectangle 18">
            <a:extLst>
              <a:ext uri="{FF2B5EF4-FFF2-40B4-BE49-F238E27FC236}">
                <a16:creationId xmlns:a16="http://schemas.microsoft.com/office/drawing/2014/main" id="{56F4A224-2B17-744B-8C81-D0E9B983F02E}"/>
              </a:ext>
            </a:extLst>
          </p:cNvPr>
          <p:cNvSpPr>
            <a:spLocks noChangeArrowheads="1"/>
          </p:cNvSpPr>
          <p:nvPr/>
        </p:nvSpPr>
        <p:spPr bwMode="auto">
          <a:xfrm>
            <a:off x="3733800" y="2286000"/>
            <a:ext cx="1752600" cy="396875"/>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Arial" charset="0"/>
                <a:ea typeface="ＭＳ Ｐゴシック" charset="0"/>
                <a:cs typeface="Arial" charset="0"/>
              </a:rPr>
              <a:t>Não</a:t>
            </a:r>
            <a:endParaRPr lang="en-US" b="1" i="1" dirty="0">
              <a:solidFill>
                <a:srgbClr val="FDE3BA"/>
              </a:solidFill>
              <a:effectLst>
                <a:outerShdw blurRad="38100" dist="38100" dir="2700000" algn="tl">
                  <a:srgbClr val="000000"/>
                </a:outerShdw>
              </a:effectLst>
              <a:latin typeface="Arial" charset="0"/>
              <a:ea typeface="ＭＳ Ｐゴシック" charset="0"/>
              <a:cs typeface="Arial" charset="0"/>
            </a:endParaRPr>
          </a:p>
        </p:txBody>
      </p:sp>
      <p:sp>
        <p:nvSpPr>
          <p:cNvPr id="1184787" name="Rectangle 19">
            <a:extLst>
              <a:ext uri="{FF2B5EF4-FFF2-40B4-BE49-F238E27FC236}">
                <a16:creationId xmlns:a16="http://schemas.microsoft.com/office/drawing/2014/main" id="{553CE056-006B-B44A-BFAB-A235973FC936}"/>
              </a:ext>
            </a:extLst>
          </p:cNvPr>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dirty="0">
                <a:solidFill>
                  <a:srgbClr val="FDE3BA"/>
                </a:solidFill>
                <a:effectLst>
                  <a:outerShdw blurRad="38100" dist="38100" dir="2700000" algn="tl">
                    <a:srgbClr val="000000"/>
                  </a:outerShdw>
                </a:effectLst>
                <a:latin typeface="Arial" charset="0"/>
                <a:ea typeface="ＭＳ Ｐゴシック" charset="0"/>
                <a:cs typeface="Arial" charset="0"/>
              </a:rPr>
              <a:t>Tim</a:t>
            </a:r>
            <a:endParaRPr lang="en-US" b="1" i="1" dirty="0">
              <a:solidFill>
                <a:srgbClr val="FDE3BA"/>
              </a:solidFill>
              <a:effectLst>
                <a:outerShdw blurRad="38100" dist="38100" dir="2700000" algn="tl">
                  <a:srgbClr val="000000"/>
                </a:outerShdw>
              </a:effectLst>
              <a:latin typeface="Arial" charset="0"/>
              <a:ea typeface="ＭＳ Ｐゴシック" charset="0"/>
              <a:cs typeface="Arial" charset="0"/>
            </a:endParaRPr>
          </a:p>
        </p:txBody>
      </p:sp>
      <p:sp>
        <p:nvSpPr>
          <p:cNvPr id="1184788" name="Rectangle 20">
            <a:extLst>
              <a:ext uri="{FF2B5EF4-FFF2-40B4-BE49-F238E27FC236}">
                <a16:creationId xmlns:a16="http://schemas.microsoft.com/office/drawing/2014/main" id="{F5620F37-2968-4348-99E1-6D98A495DDCD}"/>
              </a:ext>
            </a:extLst>
          </p:cNvPr>
          <p:cNvSpPr>
            <a:spLocks noChangeArrowheads="1"/>
          </p:cNvSpPr>
          <p:nvPr/>
        </p:nvSpPr>
        <p:spPr bwMode="auto">
          <a:xfrm>
            <a:off x="3871913" y="4543425"/>
            <a:ext cx="1492250" cy="398463"/>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Arial" charset="0"/>
                <a:ea typeface="ＭＳ Ｐゴシック" charset="0"/>
                <a:cs typeface="Arial" charset="0"/>
              </a:rPr>
              <a:t>Bộ</a:t>
            </a:r>
            <a:r>
              <a:rPr lang="en-US" sz="2000" b="1" i="1" dirty="0">
                <a:solidFill>
                  <a:srgbClr val="FDE3BA"/>
                </a:solidFill>
                <a:effectLst>
                  <a:outerShdw blurRad="38100" dist="38100" dir="2700000" algn="tl">
                    <a:srgbClr val="000000"/>
                  </a:outerShdw>
                </a:effectLst>
                <a:latin typeface="Arial" charset="0"/>
                <a:ea typeface="ＭＳ Ｐゴシック" charset="0"/>
                <a:cs typeface="Arial" charset="0"/>
              </a:rPr>
              <a:t> </a:t>
            </a:r>
            <a:r>
              <a:rPr lang="en-US" sz="2000" b="1" i="1" dirty="0" err="1">
                <a:solidFill>
                  <a:srgbClr val="FDE3BA"/>
                </a:solidFill>
                <a:effectLst>
                  <a:outerShdw blurRad="38100" dist="38100" dir="2700000" algn="tl">
                    <a:srgbClr val="000000"/>
                  </a:outerShdw>
                </a:effectLst>
                <a:latin typeface="Arial" charset="0"/>
                <a:ea typeface="ＭＳ Ｐゴシック" charset="0"/>
                <a:cs typeface="Arial" charset="0"/>
              </a:rPr>
              <a:t>xương</a:t>
            </a:r>
            <a:endParaRPr lang="en-US" b="1" i="1" dirty="0">
              <a:solidFill>
                <a:srgbClr val="FDE3BA"/>
              </a:solidFill>
              <a:effectLst>
                <a:outerShdw blurRad="38100" dist="38100" dir="2700000" algn="tl">
                  <a:srgbClr val="000000"/>
                </a:outerShdw>
              </a:effectLst>
              <a:latin typeface="Arial" charset="0"/>
              <a:ea typeface="ＭＳ Ｐゴシック" charset="0"/>
              <a:cs typeface="Arial" charset="0"/>
            </a:endParaRPr>
          </a:p>
        </p:txBody>
      </p:sp>
      <p:sp>
        <p:nvSpPr>
          <p:cNvPr id="1184789" name="Rectangle 21">
            <a:extLst>
              <a:ext uri="{FF2B5EF4-FFF2-40B4-BE49-F238E27FC236}">
                <a16:creationId xmlns:a16="http://schemas.microsoft.com/office/drawing/2014/main" id="{609F73E7-8C01-614F-B845-A8C8AF9961AD}"/>
              </a:ext>
            </a:extLst>
          </p:cNvPr>
          <p:cNvSpPr>
            <a:spLocks noChangeArrowheads="1"/>
          </p:cNvSpPr>
          <p:nvPr/>
        </p:nvSpPr>
        <p:spPr bwMode="auto">
          <a:xfrm>
            <a:off x="4114800" y="5232400"/>
            <a:ext cx="9271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Arial" charset="0"/>
                <a:ea typeface="ＭＳ Ｐゴシック" charset="0"/>
                <a:cs typeface="Arial" charset="0"/>
              </a:rPr>
              <a:t>Thịt</a:t>
            </a:r>
            <a:endParaRPr lang="en-US" b="1" i="1" dirty="0">
              <a:solidFill>
                <a:srgbClr val="FDE3BA"/>
              </a:solidFill>
              <a:effectLst>
                <a:outerShdw blurRad="38100" dist="38100" dir="2700000" algn="tl">
                  <a:srgbClr val="000000"/>
                </a:outerShdw>
              </a:effectLst>
              <a:latin typeface="Arial" charset="0"/>
              <a:ea typeface="ＭＳ Ｐゴシック" charset="0"/>
              <a:cs typeface="Arial" charset="0"/>
            </a:endParaRPr>
          </a:p>
        </p:txBody>
      </p:sp>
      <p:sp>
        <p:nvSpPr>
          <p:cNvPr id="133142" name="AutoShape 22">
            <a:extLst>
              <a:ext uri="{FF2B5EF4-FFF2-40B4-BE49-F238E27FC236}">
                <a16:creationId xmlns:a16="http://schemas.microsoft.com/office/drawing/2014/main" id="{1FE0A530-F13A-A044-8366-51C39385916D}"/>
              </a:ext>
            </a:extLst>
          </p:cNvPr>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33143" name="AutoShape 23">
            <a:extLst>
              <a:ext uri="{FF2B5EF4-FFF2-40B4-BE49-F238E27FC236}">
                <a16:creationId xmlns:a16="http://schemas.microsoft.com/office/drawing/2014/main" id="{E5E26152-4F2C-FD41-8060-02271824A93B}"/>
              </a:ext>
            </a:extLst>
          </p:cNvPr>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33144" name="AutoShape 24">
            <a:extLst>
              <a:ext uri="{FF2B5EF4-FFF2-40B4-BE49-F238E27FC236}">
                <a16:creationId xmlns:a16="http://schemas.microsoft.com/office/drawing/2014/main" id="{04BA6D10-E71C-9F48-ABA3-A7F9192C8970}"/>
              </a:ext>
            </a:extLst>
          </p:cNvPr>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33145" name="AutoShape 25">
            <a:extLst>
              <a:ext uri="{FF2B5EF4-FFF2-40B4-BE49-F238E27FC236}">
                <a16:creationId xmlns:a16="http://schemas.microsoft.com/office/drawing/2014/main" id="{066179A1-7775-A54B-BA14-830D49CA1EEF}"/>
              </a:ext>
            </a:extLst>
          </p:cNvPr>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33146" name="AutoShape 26">
            <a:extLst>
              <a:ext uri="{FF2B5EF4-FFF2-40B4-BE49-F238E27FC236}">
                <a16:creationId xmlns:a16="http://schemas.microsoft.com/office/drawing/2014/main" id="{00699C45-3779-E44A-B2D2-8322BA25B039}"/>
              </a:ext>
            </a:extLst>
          </p:cNvPr>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33147" name="AutoShape 27">
            <a:extLst>
              <a:ext uri="{FF2B5EF4-FFF2-40B4-BE49-F238E27FC236}">
                <a16:creationId xmlns:a16="http://schemas.microsoft.com/office/drawing/2014/main" id="{DAFFAACD-90E8-E547-92C9-0C89EE7974CB}"/>
              </a:ext>
            </a:extLst>
          </p:cNvPr>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1184796" name="Rectangle 28">
            <a:extLst>
              <a:ext uri="{FF2B5EF4-FFF2-40B4-BE49-F238E27FC236}">
                <a16:creationId xmlns:a16="http://schemas.microsoft.com/office/drawing/2014/main" id="{A23649BC-D896-B342-A1FB-399BBF75D795}"/>
              </a:ext>
            </a:extLst>
          </p:cNvPr>
          <p:cNvSpPr>
            <a:spLocks noChangeArrowheads="1"/>
          </p:cNvSpPr>
          <p:nvPr/>
        </p:nvSpPr>
        <p:spPr bwMode="auto">
          <a:xfrm>
            <a:off x="2209800" y="1968500"/>
            <a:ext cx="2100263" cy="458788"/>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cs typeface="Arial" panose="020B0604020202020204" pitchFamily="34" charset="0"/>
              </a:rPr>
              <a:t>KINH THÁNH</a:t>
            </a:r>
          </a:p>
        </p:txBody>
      </p:sp>
      <p:sp>
        <p:nvSpPr>
          <p:cNvPr id="1184797" name="Rectangle 29">
            <a:extLst>
              <a:ext uri="{FF2B5EF4-FFF2-40B4-BE49-F238E27FC236}">
                <a16:creationId xmlns:a16="http://schemas.microsoft.com/office/drawing/2014/main" id="{D76D9CB7-3AD2-2246-95CE-204172661622}"/>
              </a:ext>
            </a:extLst>
          </p:cNvPr>
          <p:cNvSpPr>
            <a:spLocks noChangeArrowheads="1"/>
          </p:cNvSpPr>
          <p:nvPr/>
        </p:nvSpPr>
        <p:spPr bwMode="auto">
          <a:xfrm>
            <a:off x="5791200" y="1968500"/>
            <a:ext cx="1806575" cy="458788"/>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cs typeface="Arial" panose="020B0604020202020204" pitchFamily="34" charset="0"/>
              </a:rPr>
              <a:t>BÀI GIẢNG</a:t>
            </a:r>
          </a:p>
        </p:txBody>
      </p:sp>
      <p:sp>
        <p:nvSpPr>
          <p:cNvPr id="133150" name="Text Box 30">
            <a:extLst>
              <a:ext uri="{FF2B5EF4-FFF2-40B4-BE49-F238E27FC236}">
                <a16:creationId xmlns:a16="http://schemas.microsoft.com/office/drawing/2014/main" id="{45068221-BFC4-9341-AE73-8776A4A682B6}"/>
              </a:ext>
            </a:extLst>
          </p:cNvPr>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b="1">
                <a:solidFill>
                  <a:srgbClr val="00084D"/>
                </a:solidFill>
                <a:cs typeface="Arial" panose="020B0604020202020204" pitchFamily="34" charset="0"/>
              </a:rPr>
              <a:t>27-28, 251</a:t>
            </a:r>
            <a:endParaRPr lang="en-US" altLang="en-US">
              <a:solidFill>
                <a:srgbClr val="00084D"/>
              </a:solidFill>
              <a:cs typeface="Arial" panose="020B0604020202020204" pitchFamily="34" charset="0"/>
            </a:endParaRPr>
          </a:p>
        </p:txBody>
      </p:sp>
      <p:sp>
        <p:nvSpPr>
          <p:cNvPr id="133151" name="WordArt 31">
            <a:extLst>
              <a:ext uri="{FF2B5EF4-FFF2-40B4-BE49-F238E27FC236}">
                <a16:creationId xmlns:a16="http://schemas.microsoft.com/office/drawing/2014/main" id="{F1B4CA42-77C7-6440-8E54-6B534F9DEFD4}"/>
              </a:ext>
            </a:extLst>
          </p:cNvPr>
          <p:cNvSpPr>
            <a:spLocks noChangeArrowheads="1" noChangeShapeType="1" noTextEdit="1"/>
          </p:cNvSpPr>
          <p:nvPr/>
        </p:nvSpPr>
        <p:spPr bwMode="auto">
          <a:xfrm rot="-846088">
            <a:off x="0" y="228600"/>
            <a:ext cx="2209800" cy="9144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FFCC00"/>
                    </a:gs>
                    <a:gs pos="100000">
                      <a:srgbClr val="520402"/>
                    </a:gs>
                  </a:gsLst>
                  <a:lin ang="17040000" scaled="1"/>
                </a:gradFill>
                <a:effectLst>
                  <a:outerShdw dist="35921" dir="2700000" sy="50000" rotWithShape="0">
                    <a:srgbClr val="875B0D">
                      <a:alpha val="74997"/>
                    </a:srgbClr>
                  </a:outerShdw>
                </a:effectLst>
                <a:latin typeface="Arial Black" panose="020B0604020202020204" pitchFamily="34" charset="0"/>
                <a:cs typeface="Arial Black" panose="020B0604020202020204" pitchFamily="34" charset="0"/>
              </a:rPr>
              <a:t>Pop Quiz</a:t>
            </a:r>
          </a:p>
        </p:txBody>
      </p:sp>
      <p:sp>
        <p:nvSpPr>
          <p:cNvPr id="133152" name="Line 32">
            <a:extLst>
              <a:ext uri="{FF2B5EF4-FFF2-40B4-BE49-F238E27FC236}">
                <a16:creationId xmlns:a16="http://schemas.microsoft.com/office/drawing/2014/main" id="{31986949-B356-8845-807D-DCF388D65C23}"/>
              </a:ext>
            </a:extLst>
          </p:cNvPr>
          <p:cNvSpPr>
            <a:spLocks noChangeShapeType="1"/>
          </p:cNvSpPr>
          <p:nvPr/>
        </p:nvSpPr>
        <p:spPr bwMode="auto">
          <a:xfrm>
            <a:off x="2286000" y="2362200"/>
            <a:ext cx="762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3" name="Line 33">
            <a:extLst>
              <a:ext uri="{FF2B5EF4-FFF2-40B4-BE49-F238E27FC236}">
                <a16:creationId xmlns:a16="http://schemas.microsoft.com/office/drawing/2014/main" id="{1B6C557D-854B-2B4E-BA47-B9E97566F9E2}"/>
              </a:ext>
            </a:extLst>
          </p:cNvPr>
          <p:cNvSpPr>
            <a:spLocks noChangeShapeType="1"/>
          </p:cNvSpPr>
          <p:nvPr/>
        </p:nvSpPr>
        <p:spPr bwMode="auto">
          <a:xfrm>
            <a:off x="5791200" y="2362200"/>
            <a:ext cx="1371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4" name="Line 34">
            <a:extLst>
              <a:ext uri="{FF2B5EF4-FFF2-40B4-BE49-F238E27FC236}">
                <a16:creationId xmlns:a16="http://schemas.microsoft.com/office/drawing/2014/main" id="{E6F457C9-724E-C745-8D28-13DDD633B575}"/>
              </a:ext>
            </a:extLst>
          </p:cNvPr>
          <p:cNvSpPr>
            <a:spLocks noChangeShapeType="1"/>
          </p:cNvSpPr>
          <p:nvPr/>
        </p:nvSpPr>
        <p:spPr bwMode="auto">
          <a:xfrm>
            <a:off x="3962400" y="2667000"/>
            <a:ext cx="1371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5" name="Line 35">
            <a:extLst>
              <a:ext uri="{FF2B5EF4-FFF2-40B4-BE49-F238E27FC236}">
                <a16:creationId xmlns:a16="http://schemas.microsoft.com/office/drawing/2014/main" id="{C74F38DA-285D-D34C-948D-CF473BDFAB25}"/>
              </a:ext>
            </a:extLst>
          </p:cNvPr>
          <p:cNvSpPr>
            <a:spLocks noChangeShapeType="1"/>
          </p:cNvSpPr>
          <p:nvPr/>
        </p:nvSpPr>
        <p:spPr bwMode="auto">
          <a:xfrm>
            <a:off x="3962400" y="4114800"/>
            <a:ext cx="1371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6" name="Line 36">
            <a:extLst>
              <a:ext uri="{FF2B5EF4-FFF2-40B4-BE49-F238E27FC236}">
                <a16:creationId xmlns:a16="http://schemas.microsoft.com/office/drawing/2014/main" id="{9754A4AE-AE4F-1F4C-AD84-84EA3CB1679E}"/>
              </a:ext>
            </a:extLst>
          </p:cNvPr>
          <p:cNvSpPr>
            <a:spLocks noChangeShapeType="1"/>
          </p:cNvSpPr>
          <p:nvPr/>
        </p:nvSpPr>
        <p:spPr bwMode="auto">
          <a:xfrm>
            <a:off x="3962400" y="4876800"/>
            <a:ext cx="1371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7" name="Line 37">
            <a:extLst>
              <a:ext uri="{FF2B5EF4-FFF2-40B4-BE49-F238E27FC236}">
                <a16:creationId xmlns:a16="http://schemas.microsoft.com/office/drawing/2014/main" id="{F8DEB517-09C5-9541-A377-45E9EBBFC06F}"/>
              </a:ext>
            </a:extLst>
          </p:cNvPr>
          <p:cNvSpPr>
            <a:spLocks noChangeShapeType="1"/>
          </p:cNvSpPr>
          <p:nvPr/>
        </p:nvSpPr>
        <p:spPr bwMode="auto">
          <a:xfrm>
            <a:off x="3962400" y="5638800"/>
            <a:ext cx="1371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84796"/>
                                        </p:tgtEl>
                                        <p:attrNameLst>
                                          <p:attrName>style.visibility</p:attrName>
                                        </p:attrNameLst>
                                      </p:cBhvr>
                                      <p:to>
                                        <p:strVal val="visible"/>
                                      </p:to>
                                    </p:set>
                                    <p:animEffect transition="in" filter="fade">
                                      <p:cBhvr>
                                        <p:cTn id="7" dur="2000"/>
                                        <p:tgtEl>
                                          <p:spTgt spid="1184796"/>
                                        </p:tgtEl>
                                      </p:cBhvr>
                                    </p:animEffect>
                                    <p:anim calcmode="lin" valueType="num">
                                      <p:cBhvr>
                                        <p:cTn id="8" dur="2000" fill="hold"/>
                                        <p:tgtEl>
                                          <p:spTgt spid="1184796"/>
                                        </p:tgtEl>
                                        <p:attrNameLst>
                                          <p:attrName>style.rotation</p:attrName>
                                        </p:attrNameLst>
                                      </p:cBhvr>
                                      <p:tavLst>
                                        <p:tav tm="0">
                                          <p:val>
                                            <p:fltVal val="720"/>
                                          </p:val>
                                        </p:tav>
                                        <p:tav tm="100000">
                                          <p:val>
                                            <p:fltVal val="0"/>
                                          </p:val>
                                        </p:tav>
                                      </p:tavLst>
                                    </p:anim>
                                    <p:anim calcmode="lin" valueType="num">
                                      <p:cBhvr>
                                        <p:cTn id="9" dur="2000" fill="hold"/>
                                        <p:tgtEl>
                                          <p:spTgt spid="1184796"/>
                                        </p:tgtEl>
                                        <p:attrNameLst>
                                          <p:attrName>ppt_h</p:attrName>
                                        </p:attrNameLst>
                                      </p:cBhvr>
                                      <p:tavLst>
                                        <p:tav tm="0">
                                          <p:val>
                                            <p:fltVal val="0"/>
                                          </p:val>
                                        </p:tav>
                                        <p:tav tm="100000">
                                          <p:val>
                                            <p:strVal val="#ppt_h"/>
                                          </p:val>
                                        </p:tav>
                                      </p:tavLst>
                                    </p:anim>
                                    <p:anim calcmode="lin" valueType="num">
                                      <p:cBhvr>
                                        <p:cTn id="10" dur="2000" fill="hold"/>
                                        <p:tgtEl>
                                          <p:spTgt spid="118479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184797"/>
                                        </p:tgtEl>
                                        <p:attrNameLst>
                                          <p:attrName>style.visibility</p:attrName>
                                        </p:attrNameLst>
                                      </p:cBhvr>
                                      <p:to>
                                        <p:strVal val="visible"/>
                                      </p:to>
                                    </p:set>
                                    <p:animEffect transition="in" filter="fade">
                                      <p:cBhvr>
                                        <p:cTn id="15" dur="2000"/>
                                        <p:tgtEl>
                                          <p:spTgt spid="1184797"/>
                                        </p:tgtEl>
                                      </p:cBhvr>
                                    </p:animEffect>
                                    <p:anim calcmode="lin" valueType="num">
                                      <p:cBhvr>
                                        <p:cTn id="16" dur="2000" fill="hold"/>
                                        <p:tgtEl>
                                          <p:spTgt spid="1184797"/>
                                        </p:tgtEl>
                                        <p:attrNameLst>
                                          <p:attrName>style.rotation</p:attrName>
                                        </p:attrNameLst>
                                      </p:cBhvr>
                                      <p:tavLst>
                                        <p:tav tm="0">
                                          <p:val>
                                            <p:fltVal val="720"/>
                                          </p:val>
                                        </p:tav>
                                        <p:tav tm="100000">
                                          <p:val>
                                            <p:fltVal val="0"/>
                                          </p:val>
                                        </p:tav>
                                      </p:tavLst>
                                    </p:anim>
                                    <p:anim calcmode="lin" valueType="num">
                                      <p:cBhvr>
                                        <p:cTn id="17" dur="2000" fill="hold"/>
                                        <p:tgtEl>
                                          <p:spTgt spid="1184797"/>
                                        </p:tgtEl>
                                        <p:attrNameLst>
                                          <p:attrName>ppt_h</p:attrName>
                                        </p:attrNameLst>
                                      </p:cBhvr>
                                      <p:tavLst>
                                        <p:tav tm="0">
                                          <p:val>
                                            <p:fltVal val="0"/>
                                          </p:val>
                                        </p:tav>
                                        <p:tav tm="100000">
                                          <p:val>
                                            <p:strVal val="#ppt_h"/>
                                          </p:val>
                                        </p:tav>
                                      </p:tavLst>
                                    </p:anim>
                                    <p:anim calcmode="lin" valueType="num">
                                      <p:cBhvr>
                                        <p:cTn id="18" dur="2000" fill="hold"/>
                                        <p:tgtEl>
                                          <p:spTgt spid="1184797"/>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184789"/>
                                        </p:tgtEl>
                                        <p:attrNameLst>
                                          <p:attrName>style.visibility</p:attrName>
                                        </p:attrNameLst>
                                      </p:cBhvr>
                                      <p:to>
                                        <p:strVal val="visible"/>
                                      </p:to>
                                    </p:set>
                                    <p:animEffect transition="in" filter="fade">
                                      <p:cBhvr>
                                        <p:cTn id="23" dur="2000"/>
                                        <p:tgtEl>
                                          <p:spTgt spid="1184789"/>
                                        </p:tgtEl>
                                      </p:cBhvr>
                                    </p:animEffect>
                                    <p:anim calcmode="lin" valueType="num">
                                      <p:cBhvr>
                                        <p:cTn id="24" dur="2000" fill="hold"/>
                                        <p:tgtEl>
                                          <p:spTgt spid="1184789"/>
                                        </p:tgtEl>
                                        <p:attrNameLst>
                                          <p:attrName>style.rotation</p:attrName>
                                        </p:attrNameLst>
                                      </p:cBhvr>
                                      <p:tavLst>
                                        <p:tav tm="0">
                                          <p:val>
                                            <p:fltVal val="720"/>
                                          </p:val>
                                        </p:tav>
                                        <p:tav tm="100000">
                                          <p:val>
                                            <p:fltVal val="0"/>
                                          </p:val>
                                        </p:tav>
                                      </p:tavLst>
                                    </p:anim>
                                    <p:anim calcmode="lin" valueType="num">
                                      <p:cBhvr>
                                        <p:cTn id="25" dur="2000" fill="hold"/>
                                        <p:tgtEl>
                                          <p:spTgt spid="1184789"/>
                                        </p:tgtEl>
                                        <p:attrNameLst>
                                          <p:attrName>ppt_h</p:attrName>
                                        </p:attrNameLst>
                                      </p:cBhvr>
                                      <p:tavLst>
                                        <p:tav tm="0">
                                          <p:val>
                                            <p:fltVal val="0"/>
                                          </p:val>
                                        </p:tav>
                                        <p:tav tm="100000">
                                          <p:val>
                                            <p:strVal val="#ppt_h"/>
                                          </p:val>
                                        </p:tav>
                                      </p:tavLst>
                                    </p:anim>
                                    <p:anim calcmode="lin" valueType="num">
                                      <p:cBhvr>
                                        <p:cTn id="26" dur="2000" fill="hold"/>
                                        <p:tgtEl>
                                          <p:spTgt spid="1184789"/>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184788"/>
                                        </p:tgtEl>
                                        <p:attrNameLst>
                                          <p:attrName>style.visibility</p:attrName>
                                        </p:attrNameLst>
                                      </p:cBhvr>
                                      <p:to>
                                        <p:strVal val="visible"/>
                                      </p:to>
                                    </p:set>
                                    <p:animEffect transition="in" filter="fade">
                                      <p:cBhvr>
                                        <p:cTn id="31" dur="2000"/>
                                        <p:tgtEl>
                                          <p:spTgt spid="1184788"/>
                                        </p:tgtEl>
                                      </p:cBhvr>
                                    </p:animEffect>
                                    <p:anim calcmode="lin" valueType="num">
                                      <p:cBhvr>
                                        <p:cTn id="32" dur="2000" fill="hold"/>
                                        <p:tgtEl>
                                          <p:spTgt spid="1184788"/>
                                        </p:tgtEl>
                                        <p:attrNameLst>
                                          <p:attrName>style.rotation</p:attrName>
                                        </p:attrNameLst>
                                      </p:cBhvr>
                                      <p:tavLst>
                                        <p:tav tm="0">
                                          <p:val>
                                            <p:fltVal val="720"/>
                                          </p:val>
                                        </p:tav>
                                        <p:tav tm="100000">
                                          <p:val>
                                            <p:fltVal val="0"/>
                                          </p:val>
                                        </p:tav>
                                      </p:tavLst>
                                    </p:anim>
                                    <p:anim calcmode="lin" valueType="num">
                                      <p:cBhvr>
                                        <p:cTn id="33" dur="2000" fill="hold"/>
                                        <p:tgtEl>
                                          <p:spTgt spid="1184788"/>
                                        </p:tgtEl>
                                        <p:attrNameLst>
                                          <p:attrName>ppt_h</p:attrName>
                                        </p:attrNameLst>
                                      </p:cBhvr>
                                      <p:tavLst>
                                        <p:tav tm="0">
                                          <p:val>
                                            <p:fltVal val="0"/>
                                          </p:val>
                                        </p:tav>
                                        <p:tav tm="100000">
                                          <p:val>
                                            <p:strVal val="#ppt_h"/>
                                          </p:val>
                                        </p:tav>
                                      </p:tavLst>
                                    </p:anim>
                                    <p:anim calcmode="lin" valueType="num">
                                      <p:cBhvr>
                                        <p:cTn id="34" dur="2000" fill="hold"/>
                                        <p:tgtEl>
                                          <p:spTgt spid="1184788"/>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1184787"/>
                                        </p:tgtEl>
                                        <p:attrNameLst>
                                          <p:attrName>style.visibility</p:attrName>
                                        </p:attrNameLst>
                                      </p:cBhvr>
                                      <p:to>
                                        <p:strVal val="visible"/>
                                      </p:to>
                                    </p:set>
                                    <p:animEffect transition="in" filter="fade">
                                      <p:cBhvr>
                                        <p:cTn id="39" dur="2000"/>
                                        <p:tgtEl>
                                          <p:spTgt spid="1184787"/>
                                        </p:tgtEl>
                                      </p:cBhvr>
                                    </p:animEffect>
                                    <p:anim calcmode="lin" valueType="num">
                                      <p:cBhvr>
                                        <p:cTn id="40" dur="2000" fill="hold"/>
                                        <p:tgtEl>
                                          <p:spTgt spid="1184787"/>
                                        </p:tgtEl>
                                        <p:attrNameLst>
                                          <p:attrName>style.rotation</p:attrName>
                                        </p:attrNameLst>
                                      </p:cBhvr>
                                      <p:tavLst>
                                        <p:tav tm="0">
                                          <p:val>
                                            <p:fltVal val="720"/>
                                          </p:val>
                                        </p:tav>
                                        <p:tav tm="100000">
                                          <p:val>
                                            <p:fltVal val="0"/>
                                          </p:val>
                                        </p:tav>
                                      </p:tavLst>
                                    </p:anim>
                                    <p:anim calcmode="lin" valueType="num">
                                      <p:cBhvr>
                                        <p:cTn id="41" dur="2000" fill="hold"/>
                                        <p:tgtEl>
                                          <p:spTgt spid="1184787"/>
                                        </p:tgtEl>
                                        <p:attrNameLst>
                                          <p:attrName>ppt_h</p:attrName>
                                        </p:attrNameLst>
                                      </p:cBhvr>
                                      <p:tavLst>
                                        <p:tav tm="0">
                                          <p:val>
                                            <p:fltVal val="0"/>
                                          </p:val>
                                        </p:tav>
                                        <p:tav tm="100000">
                                          <p:val>
                                            <p:strVal val="#ppt_h"/>
                                          </p:val>
                                        </p:tav>
                                      </p:tavLst>
                                    </p:anim>
                                    <p:anim calcmode="lin" valueType="num">
                                      <p:cBhvr>
                                        <p:cTn id="42" dur="2000" fill="hold"/>
                                        <p:tgtEl>
                                          <p:spTgt spid="1184787"/>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184786"/>
                                        </p:tgtEl>
                                        <p:attrNameLst>
                                          <p:attrName>style.visibility</p:attrName>
                                        </p:attrNameLst>
                                      </p:cBhvr>
                                      <p:to>
                                        <p:strVal val="visible"/>
                                      </p:to>
                                    </p:set>
                                    <p:animEffect transition="in" filter="fade">
                                      <p:cBhvr>
                                        <p:cTn id="47" dur="2000"/>
                                        <p:tgtEl>
                                          <p:spTgt spid="1184786"/>
                                        </p:tgtEl>
                                      </p:cBhvr>
                                    </p:animEffect>
                                    <p:anim calcmode="lin" valueType="num">
                                      <p:cBhvr>
                                        <p:cTn id="48" dur="2000" fill="hold"/>
                                        <p:tgtEl>
                                          <p:spTgt spid="1184786"/>
                                        </p:tgtEl>
                                        <p:attrNameLst>
                                          <p:attrName>style.rotation</p:attrName>
                                        </p:attrNameLst>
                                      </p:cBhvr>
                                      <p:tavLst>
                                        <p:tav tm="0">
                                          <p:val>
                                            <p:fltVal val="720"/>
                                          </p:val>
                                        </p:tav>
                                        <p:tav tm="100000">
                                          <p:val>
                                            <p:fltVal val="0"/>
                                          </p:val>
                                        </p:tav>
                                      </p:tavLst>
                                    </p:anim>
                                    <p:anim calcmode="lin" valueType="num">
                                      <p:cBhvr>
                                        <p:cTn id="49" dur="2000" fill="hold"/>
                                        <p:tgtEl>
                                          <p:spTgt spid="1184786"/>
                                        </p:tgtEl>
                                        <p:attrNameLst>
                                          <p:attrName>ppt_h</p:attrName>
                                        </p:attrNameLst>
                                      </p:cBhvr>
                                      <p:tavLst>
                                        <p:tav tm="0">
                                          <p:val>
                                            <p:fltVal val="0"/>
                                          </p:val>
                                        </p:tav>
                                        <p:tav tm="100000">
                                          <p:val>
                                            <p:strVal val="#ppt_h"/>
                                          </p:val>
                                        </p:tav>
                                      </p:tavLst>
                                    </p:anim>
                                    <p:anim calcmode="lin" valueType="num">
                                      <p:cBhvr>
                                        <p:cTn id="50" dur="2000" fill="hold"/>
                                        <p:tgtEl>
                                          <p:spTgt spid="1184786"/>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184773"/>
                                        </p:tgtEl>
                                        <p:attrNameLst>
                                          <p:attrName>style.visibility</p:attrName>
                                        </p:attrNameLst>
                                      </p:cBhvr>
                                      <p:to>
                                        <p:strVal val="visible"/>
                                      </p:to>
                                    </p:set>
                                    <p:animEffect transition="in" filter="circle(in)">
                                      <p:cBhvr>
                                        <p:cTn id="55" dur="2000"/>
                                        <p:tgtEl>
                                          <p:spTgt spid="118477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184777"/>
                                        </p:tgtEl>
                                        <p:attrNameLst>
                                          <p:attrName>style.visibility</p:attrName>
                                        </p:attrNameLst>
                                      </p:cBhvr>
                                      <p:to>
                                        <p:strVal val="visible"/>
                                      </p:to>
                                    </p:set>
                                    <p:animEffect transition="in" filter="circle(in)">
                                      <p:cBhvr>
                                        <p:cTn id="60" dur="2000"/>
                                        <p:tgtEl>
                                          <p:spTgt spid="118477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184781"/>
                                        </p:tgtEl>
                                        <p:attrNameLst>
                                          <p:attrName>style.visibility</p:attrName>
                                        </p:attrNameLst>
                                      </p:cBhvr>
                                      <p:to>
                                        <p:strVal val="visible"/>
                                      </p:to>
                                    </p:set>
                                    <p:animEffect transition="in" filter="circle(in)">
                                      <p:cBhvr>
                                        <p:cTn id="65" dur="2000"/>
                                        <p:tgtEl>
                                          <p:spTgt spid="118478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1184785"/>
                                        </p:tgtEl>
                                        <p:attrNameLst>
                                          <p:attrName>style.visibility</p:attrName>
                                        </p:attrNameLst>
                                      </p:cBhvr>
                                      <p:to>
                                        <p:strVal val="visible"/>
                                      </p:to>
                                    </p:set>
                                    <p:animEffect transition="in" filter="circle(in)">
                                      <p:cBhvr>
                                        <p:cTn id="70" dur="2000"/>
                                        <p:tgtEl>
                                          <p:spTgt spid="118478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184784"/>
                                        </p:tgtEl>
                                        <p:attrNameLst>
                                          <p:attrName>style.visibility</p:attrName>
                                        </p:attrNameLst>
                                      </p:cBhvr>
                                      <p:to>
                                        <p:strVal val="visible"/>
                                      </p:to>
                                    </p:set>
                                    <p:animEffect transition="in" filter="circle(in)">
                                      <p:cBhvr>
                                        <p:cTn id="75" dur="2000"/>
                                        <p:tgtEl>
                                          <p:spTgt spid="118478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1184779"/>
                                        </p:tgtEl>
                                        <p:attrNameLst>
                                          <p:attrName>style.visibility</p:attrName>
                                        </p:attrNameLst>
                                      </p:cBhvr>
                                      <p:to>
                                        <p:strVal val="visible"/>
                                      </p:to>
                                    </p:set>
                                    <p:animEffect transition="in" filter="circle(in)">
                                      <p:cBhvr>
                                        <p:cTn id="80" dur="2000"/>
                                        <p:tgtEl>
                                          <p:spTgt spid="118477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1184778"/>
                                        </p:tgtEl>
                                        <p:attrNameLst>
                                          <p:attrName>style.visibility</p:attrName>
                                        </p:attrNameLst>
                                      </p:cBhvr>
                                      <p:to>
                                        <p:strVal val="visible"/>
                                      </p:to>
                                    </p:set>
                                    <p:animEffect transition="in" filter="circle(in)">
                                      <p:cBhvr>
                                        <p:cTn id="85" dur="2000"/>
                                        <p:tgtEl>
                                          <p:spTgt spid="1184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3" grpId="0"/>
      <p:bldP spid="1184777" grpId="0"/>
      <p:bldP spid="1184778" grpId="0"/>
      <p:bldP spid="1184779" grpId="0"/>
      <p:bldP spid="1184781" grpId="0"/>
      <p:bldP spid="1184784" grpId="0"/>
      <p:bldP spid="1184785" grpId="0"/>
      <p:bldP spid="1184786" grpId="0"/>
      <p:bldP spid="1184787" grpId="0"/>
      <p:bldP spid="1184788" grpId="0"/>
      <p:bldP spid="1184789" grpId="0"/>
      <p:bldP spid="1184796" grpId="0" animBg="1"/>
      <p:bldP spid="11847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69986" name="Text Box 2">
            <a:extLst>
              <a:ext uri="{FF2B5EF4-FFF2-40B4-BE49-F238E27FC236}">
                <a16:creationId xmlns:a16="http://schemas.microsoft.com/office/drawing/2014/main" id="{4025D890-907A-6C45-95CB-068BDC2145BE}"/>
              </a:ext>
            </a:extLst>
          </p:cNvPr>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41</a:t>
            </a:r>
          </a:p>
        </p:txBody>
      </p:sp>
      <p:sp>
        <p:nvSpPr>
          <p:cNvPr id="1234948" name="Rectangle 4">
            <a:extLst>
              <a:ext uri="{FF2B5EF4-FFF2-40B4-BE49-F238E27FC236}">
                <a16:creationId xmlns:a16="http://schemas.microsoft.com/office/drawing/2014/main" id="{FDD2EF10-A5E5-6244-BAC9-EF07F3F0A39D}"/>
              </a:ext>
            </a:extLst>
          </p:cNvPr>
          <p:cNvSpPr>
            <a:spLocks noChangeArrowheads="1"/>
          </p:cNvSpPr>
          <p:nvPr/>
        </p:nvSpPr>
        <p:spPr bwMode="auto">
          <a:xfrm>
            <a:off x="403225" y="1482725"/>
            <a:ext cx="4097338" cy="5114925"/>
          </a:xfrm>
          <a:prstGeom prst="rect">
            <a:avLst/>
          </a:prstGeom>
          <a:solidFill>
            <a:schemeClr val="tx1"/>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200" b="1">
                <a:solidFill>
                  <a:schemeClr val="bg1"/>
                </a:solidFill>
                <a:cs typeface="Arial" panose="020B0604020202020204" pitchFamily="34" charset="0"/>
              </a:rPr>
              <a:t>“</a:t>
            </a:r>
            <a:r>
              <a:rPr lang="en-US" altLang="ja-JP" sz="3200" b="1">
                <a:solidFill>
                  <a:srgbClr val="FFFF00"/>
                </a:solidFill>
                <a:cs typeface="Arial" panose="020B0604020202020204" pitchFamily="34" charset="0"/>
              </a:rPr>
              <a:t>Lý do </a:t>
            </a:r>
            <a:r>
              <a:rPr lang="en-US" altLang="ja-JP" sz="3200" b="1">
                <a:solidFill>
                  <a:schemeClr val="bg1"/>
                </a:solidFill>
                <a:cs typeface="Arial" panose="020B0604020202020204" pitchFamily="34" charset="0"/>
              </a:rPr>
              <a:t>Phao-lô thôi cầu nguyện để yếu đuối thể xác của ông được gỡ bỏ là vì ông bắt đầu thấy giá trị của sự khiêm nhường và sức mạnh được tạo nên trong ông từ nó.</a:t>
            </a:r>
            <a:r>
              <a:rPr lang="en-US" altLang="en-US" sz="3200" b="1">
                <a:solidFill>
                  <a:schemeClr val="bg1"/>
                </a:solidFill>
                <a:cs typeface="Arial" panose="020B0604020202020204" pitchFamily="34" charset="0"/>
              </a:rPr>
              <a:t>”</a:t>
            </a:r>
            <a:endParaRPr lang="en-US" altLang="ja-JP" sz="3200" b="1">
              <a:solidFill>
                <a:schemeClr val="bg1"/>
              </a:solidFill>
              <a:cs typeface="Arial" panose="020B0604020202020204" pitchFamily="34" charset="0"/>
            </a:endParaRPr>
          </a:p>
          <a:p>
            <a:pPr algn="just" eaLnBrk="1" hangingPunct="1">
              <a:spcBef>
                <a:spcPct val="20000"/>
              </a:spcBef>
            </a:pPr>
            <a:r>
              <a:rPr lang="en-US" altLang="en-US" sz="3200" b="1">
                <a:solidFill>
                  <a:schemeClr val="bg1"/>
                </a:solidFill>
                <a:cs typeface="Arial" panose="020B0604020202020204" pitchFamily="34" charset="0"/>
              </a:rPr>
              <a:t>(II Côr. 12:7-10)</a:t>
            </a:r>
          </a:p>
        </p:txBody>
      </p:sp>
      <p:sp>
        <p:nvSpPr>
          <p:cNvPr id="1234949" name="Line 5">
            <a:extLst>
              <a:ext uri="{FF2B5EF4-FFF2-40B4-BE49-F238E27FC236}">
                <a16:creationId xmlns:a16="http://schemas.microsoft.com/office/drawing/2014/main" id="{F15B863C-3AA5-A44E-A96F-42995F6D0C17}"/>
              </a:ext>
            </a:extLst>
          </p:cNvPr>
          <p:cNvSpPr>
            <a:spLocks noChangeShapeType="1"/>
          </p:cNvSpPr>
          <p:nvPr/>
        </p:nvSpPr>
        <p:spPr bwMode="auto">
          <a:xfrm>
            <a:off x="990600" y="10072688"/>
            <a:ext cx="4648200" cy="0"/>
          </a:xfrm>
          <a:prstGeom prst="line">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p>
            <a:pPr>
              <a:defRPr/>
            </a:pPr>
            <a:endParaRPr lang="en-US">
              <a:latin typeface="Arial" charset="0"/>
              <a:ea typeface="ＭＳ Ｐゴシック" charset="0"/>
              <a:cs typeface="ＭＳ Ｐゴシック" charset="0"/>
            </a:endParaRPr>
          </a:p>
        </p:txBody>
      </p:sp>
      <p:sp>
        <p:nvSpPr>
          <p:cNvPr id="1234950" name="Rectangle 6">
            <a:extLst>
              <a:ext uri="{FF2B5EF4-FFF2-40B4-BE49-F238E27FC236}">
                <a16:creationId xmlns:a16="http://schemas.microsoft.com/office/drawing/2014/main" id="{AEE90301-E07A-5945-BE5A-D1D1CC31650E}"/>
              </a:ext>
            </a:extLst>
          </p:cNvPr>
          <p:cNvSpPr>
            <a:spLocks noChangeArrowheads="1"/>
          </p:cNvSpPr>
          <p:nvPr/>
        </p:nvSpPr>
        <p:spPr bwMode="auto">
          <a:xfrm>
            <a:off x="4572000" y="1482725"/>
            <a:ext cx="4464050" cy="2782888"/>
          </a:xfrm>
          <a:prstGeom prst="rect">
            <a:avLst/>
          </a:prstGeom>
          <a:solidFill>
            <a:schemeClr val="accent2"/>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ja-JP" altLang="en-US" sz="2800" b="1">
                <a:solidFill>
                  <a:schemeClr val="bg1"/>
                </a:solidFill>
                <a:cs typeface="Arial" panose="020B0604020202020204" pitchFamily="34" charset="0"/>
              </a:rPr>
              <a:t>“</a:t>
            </a:r>
            <a:r>
              <a:rPr lang="en-US" altLang="ja-JP" sz="2800" b="1">
                <a:solidFill>
                  <a:schemeClr val="bg1"/>
                </a:solidFill>
                <a:cs typeface="Arial" panose="020B0604020202020204" pitchFamily="34" charset="0"/>
              </a:rPr>
              <a:t>Điều bạn cầu nguyện nhiều nhất để Chúa cất khỏi đời sống bạn là điều bạn muốn giữ lại nhất</a:t>
            </a:r>
            <a:r>
              <a:rPr lang="ja-JP" altLang="en-US" sz="2800" b="1">
                <a:solidFill>
                  <a:schemeClr val="bg1"/>
                </a:solidFill>
                <a:cs typeface="Arial" panose="020B0604020202020204" pitchFamily="34" charset="0"/>
              </a:rPr>
              <a:t>”</a:t>
            </a:r>
            <a:endParaRPr lang="en-US" altLang="ja-JP" sz="1000" b="1">
              <a:solidFill>
                <a:schemeClr val="bg1"/>
              </a:solidFill>
              <a:cs typeface="Arial" panose="020B0604020202020204" pitchFamily="34" charset="0"/>
            </a:endParaRPr>
          </a:p>
          <a:p>
            <a:pPr eaLnBrk="1" hangingPunct="1">
              <a:spcBef>
                <a:spcPct val="20000"/>
              </a:spcBef>
            </a:pPr>
            <a:endParaRPr lang="en-US" altLang="en-US" sz="900" b="1">
              <a:solidFill>
                <a:schemeClr val="bg1"/>
              </a:solidFill>
              <a:cs typeface="Arial" panose="020B0604020202020204" pitchFamily="34" charset="0"/>
            </a:endParaRPr>
          </a:p>
          <a:p>
            <a:pPr eaLnBrk="1" hangingPunct="1">
              <a:spcBef>
                <a:spcPct val="20000"/>
              </a:spcBef>
            </a:pPr>
            <a:r>
              <a:rPr lang="en-US" altLang="en-US" sz="2000" b="1">
                <a:solidFill>
                  <a:schemeClr val="bg1"/>
                </a:solidFill>
                <a:cs typeface="Arial" panose="020B0604020202020204" pitchFamily="34" charset="0"/>
              </a:rPr>
              <a:t>(Don Sunukjian, Talbot Seminary)</a:t>
            </a:r>
            <a:endParaRPr lang="en-US" altLang="en-US" sz="2800" b="1">
              <a:solidFill>
                <a:schemeClr val="bg1"/>
              </a:solidFill>
              <a:cs typeface="Arial" panose="020B0604020202020204" pitchFamily="34" charset="0"/>
            </a:endParaRPr>
          </a:p>
        </p:txBody>
      </p:sp>
      <p:sp>
        <p:nvSpPr>
          <p:cNvPr id="9" name="Rectangle 6">
            <a:extLst>
              <a:ext uri="{FF2B5EF4-FFF2-40B4-BE49-F238E27FC236}">
                <a16:creationId xmlns:a16="http://schemas.microsoft.com/office/drawing/2014/main" id="{6704FEC0-E388-FE49-8465-1633CACD0F59}"/>
              </a:ext>
            </a:extLst>
          </p:cNvPr>
          <p:cNvSpPr>
            <a:spLocks noChangeArrowheads="1"/>
          </p:cNvSpPr>
          <p:nvPr/>
        </p:nvSpPr>
        <p:spPr bwMode="auto">
          <a:xfrm>
            <a:off x="4572000" y="4724400"/>
            <a:ext cx="4464050" cy="2246313"/>
          </a:xfrm>
          <a:prstGeom prst="rect">
            <a:avLst/>
          </a:prstGeom>
          <a:solidFill>
            <a:schemeClr val="accent2"/>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ja-JP" altLang="en-US" sz="2800" b="1">
                <a:solidFill>
                  <a:schemeClr val="bg1"/>
                </a:solidFill>
                <a:cs typeface="Arial" panose="020B0604020202020204" pitchFamily="34" charset="0"/>
              </a:rPr>
              <a:t>“</a:t>
            </a:r>
            <a:r>
              <a:rPr lang="en-US" altLang="ja-JP" sz="2800" b="1">
                <a:solidFill>
                  <a:srgbClr val="FFFF00"/>
                </a:solidFill>
                <a:cs typeface="Arial" panose="020B0604020202020204" pitchFamily="34" charset="0"/>
              </a:rPr>
              <a:t>Tại sao </a:t>
            </a:r>
            <a:r>
              <a:rPr lang="en-US" altLang="ja-JP" sz="2800" b="1">
                <a:solidFill>
                  <a:schemeClr val="bg1"/>
                </a:solidFill>
                <a:cs typeface="Arial" panose="020B0604020202020204" pitchFamily="34" charset="0"/>
              </a:rPr>
              <a:t>ngừng cầu nguyện? Thấy được giá trị của sự khiêm nhường và sức mạnh trổi hơn lời cầu nguyện được nhậm</a:t>
            </a:r>
            <a:r>
              <a:rPr lang="ja-JP" altLang="en-US" sz="2800" b="1">
                <a:solidFill>
                  <a:schemeClr val="bg1"/>
                </a:solidFill>
                <a:cs typeface="Arial" panose="020B0604020202020204" pitchFamily="34" charset="0"/>
              </a:rPr>
              <a:t>”</a:t>
            </a:r>
            <a:endParaRPr lang="en-US" altLang="en-US" sz="2800" b="1">
              <a:solidFill>
                <a:schemeClr val="bg1"/>
              </a:solidFill>
              <a:cs typeface="Arial" panose="020B0604020202020204" pitchFamily="34" charset="0"/>
            </a:endParaRPr>
          </a:p>
        </p:txBody>
      </p:sp>
      <p:sp>
        <p:nvSpPr>
          <p:cNvPr id="169991" name="Rectangle 9">
            <a:extLst>
              <a:ext uri="{FF2B5EF4-FFF2-40B4-BE49-F238E27FC236}">
                <a16:creationId xmlns:a16="http://schemas.microsoft.com/office/drawing/2014/main" id="{83E75C8B-5028-B141-8138-AE6A21C75C06}"/>
              </a:ext>
            </a:extLst>
          </p:cNvPr>
          <p:cNvSpPr txBox="1">
            <a:spLocks noChangeArrowheads="1"/>
          </p:cNvSpPr>
          <p:nvPr/>
        </p:nvSpPr>
        <p:spPr bwMode="auto">
          <a:xfrm>
            <a:off x="457200" y="762000"/>
            <a:ext cx="8229600" cy="655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rgbClr val="FF0000"/>
                </a:solidFill>
                <a:cs typeface="Arial" panose="020B0604020202020204" pitchFamily="34" charset="0"/>
              </a:rPr>
              <a:t>Ví dụ YGK và YBG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4950"/>
                                        </p:tgtEl>
                                        <p:attrNameLst>
                                          <p:attrName>style.visibility</p:attrName>
                                        </p:attrNameLst>
                                      </p:cBhvr>
                                      <p:to>
                                        <p:strVal val="visible"/>
                                      </p:to>
                                    </p:set>
                                    <p:anim calcmode="lin" valueType="num">
                                      <p:cBhvr>
                                        <p:cTn id="7" dur="500" fill="hold"/>
                                        <p:tgtEl>
                                          <p:spTgt spid="1234950"/>
                                        </p:tgtEl>
                                        <p:attrNameLst>
                                          <p:attrName>ppt_w</p:attrName>
                                        </p:attrNameLst>
                                      </p:cBhvr>
                                      <p:tavLst>
                                        <p:tav tm="0">
                                          <p:val>
                                            <p:fltVal val="0"/>
                                          </p:val>
                                        </p:tav>
                                        <p:tav tm="100000">
                                          <p:val>
                                            <p:strVal val="#ppt_w"/>
                                          </p:val>
                                        </p:tav>
                                      </p:tavLst>
                                    </p:anim>
                                    <p:anim calcmode="lin" valueType="num">
                                      <p:cBhvr>
                                        <p:cTn id="8" dur="500" fill="hold"/>
                                        <p:tgtEl>
                                          <p:spTgt spid="12349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50"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a:extLst>
              <a:ext uri="{FF2B5EF4-FFF2-40B4-BE49-F238E27FC236}">
                <a16:creationId xmlns:a16="http://schemas.microsoft.com/office/drawing/2014/main" id="{2934A356-379A-254B-B7E8-51977E9A06AB}"/>
              </a:ext>
            </a:extLst>
          </p:cNvPr>
          <p:cNvSpPr>
            <a:spLocks noGrp="1" noChangeArrowheads="1"/>
          </p:cNvSpPr>
          <p:nvPr>
            <p:ph type="ctrTitle"/>
          </p:nvPr>
        </p:nvSpPr>
        <p:spPr>
          <a:xfrm>
            <a:off x="1187450" y="-6350"/>
            <a:ext cx="7956550" cy="838200"/>
          </a:xfrm>
          <a:solidFill>
            <a:srgbClr val="800000"/>
          </a:solidFill>
        </p:spPr>
        <p:txBody>
          <a:bodyPr/>
          <a:lstStyle/>
          <a:p>
            <a:pPr eaLnBrk="1" hangingPunct="1"/>
            <a:r>
              <a:rPr lang="en-US" altLang="en-US" sz="3600" b="1">
                <a:solidFill>
                  <a:schemeClr val="bg1"/>
                </a:solidFill>
                <a:ea typeface="ＭＳ Ｐゴシック" panose="020B0600070205080204" pitchFamily="34" charset="-128"/>
              </a:rPr>
              <a:t>Ê-phê-sô 6:4</a:t>
            </a:r>
            <a:endParaRPr lang="en-US" altLang="en-US" sz="3600" b="1">
              <a:ea typeface="ＭＳ Ｐゴシック" panose="020B0600070205080204" pitchFamily="34" charset="-128"/>
            </a:endParaRPr>
          </a:p>
        </p:txBody>
      </p:sp>
      <p:pic>
        <p:nvPicPr>
          <p:cNvPr id="172034" name="Picture 4" descr="discipline">
            <a:extLst>
              <a:ext uri="{FF2B5EF4-FFF2-40B4-BE49-F238E27FC236}">
                <a16:creationId xmlns:a16="http://schemas.microsoft.com/office/drawing/2014/main" id="{8610C3E9-07E0-2B41-A364-472D9906F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05799DFD-74D4-164C-813F-D1B2E1069AEC}"/>
              </a:ext>
            </a:extLst>
          </p:cNvPr>
          <p:cNvSpPr txBox="1">
            <a:spLocks noChangeArrowheads="1"/>
          </p:cNvSpPr>
          <p:nvPr/>
        </p:nvSpPr>
        <p:spPr bwMode="auto">
          <a:xfrm>
            <a:off x="1331913" y="3676650"/>
            <a:ext cx="7812087"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l-GR" altLang="en-US" sz="3600">
                <a:solidFill>
                  <a:srgbClr val="FFFFFF"/>
                </a:solidFill>
              </a:rPr>
              <a:t>Καὶ οἱ πατέρες, </a:t>
            </a:r>
            <a:endParaRPr lang="en-US" altLang="en-US" sz="3600">
              <a:solidFill>
                <a:srgbClr val="FFFFFF"/>
              </a:solidFill>
            </a:endParaRPr>
          </a:p>
          <a:p>
            <a:r>
              <a:rPr lang="el-GR" altLang="en-US" sz="3600">
                <a:solidFill>
                  <a:srgbClr val="FFFFFF"/>
                </a:solidFill>
              </a:rPr>
              <a:t>μὴ παροργίζετε τὰ τέκνα ὑμῶν </a:t>
            </a:r>
            <a:endParaRPr lang="en-US" altLang="en-US" sz="3600">
              <a:solidFill>
                <a:srgbClr val="FFFFFF"/>
              </a:solidFill>
            </a:endParaRPr>
          </a:p>
          <a:p>
            <a:r>
              <a:rPr lang="el-GR" altLang="en-US" sz="3600">
                <a:solidFill>
                  <a:srgbClr val="FFFFFF"/>
                </a:solidFill>
              </a:rPr>
              <a:t>ἀλλὰ ἐκτρέφετε αὐτὰ </a:t>
            </a:r>
            <a:endParaRPr lang="en-US" altLang="en-US" sz="3600">
              <a:solidFill>
                <a:srgbClr val="FFFFFF"/>
              </a:solidFill>
            </a:endParaRPr>
          </a:p>
          <a:p>
            <a:r>
              <a:rPr lang="en-US" altLang="en-US" sz="3600">
                <a:solidFill>
                  <a:srgbClr val="FFFFFF"/>
                </a:solidFill>
              </a:rPr>
              <a:t>	</a:t>
            </a:r>
            <a:r>
              <a:rPr lang="el-GR" altLang="en-US" sz="3600">
                <a:solidFill>
                  <a:srgbClr val="FFFFFF"/>
                </a:solidFill>
              </a:rPr>
              <a:t>ἐν παιδείᾳ καὶ </a:t>
            </a:r>
            <a:endParaRPr lang="en-US" altLang="en-US" sz="3600">
              <a:solidFill>
                <a:srgbClr val="FFFFFF"/>
              </a:solidFill>
            </a:endParaRPr>
          </a:p>
          <a:p>
            <a:r>
              <a:rPr lang="en-US" altLang="en-US" sz="3600">
                <a:solidFill>
                  <a:srgbClr val="FFFFFF"/>
                </a:solidFill>
              </a:rPr>
              <a:t>	</a:t>
            </a:r>
            <a:r>
              <a:rPr lang="el-GR" altLang="en-US" sz="3600">
                <a:solidFill>
                  <a:srgbClr val="FFFFFF"/>
                </a:solidFill>
              </a:rPr>
              <a:t>νουθεσίᾳ κυρίου</a:t>
            </a:r>
            <a:r>
              <a:rPr lang="en-US" altLang="en-US" sz="2800" b="1">
                <a:solidFill>
                  <a:srgbClr val="FFFFFF"/>
                </a:solidFill>
              </a:rPr>
              <a:t>  (NA27 GNT 1993)</a:t>
            </a:r>
            <a:endParaRPr lang="en-US" altLang="en-US" sz="2800" b="1">
              <a:solidFill>
                <a:srgbClr val="FFFFFF"/>
              </a:solidFill>
              <a:latin typeface="Bwgrkl" charset="0"/>
            </a:endParaRPr>
          </a:p>
        </p:txBody>
      </p:sp>
      <p:pic>
        <p:nvPicPr>
          <p:cNvPr id="172036" name="Picture 1">
            <a:extLst>
              <a:ext uri="{FF2B5EF4-FFF2-40B4-BE49-F238E27FC236}">
                <a16:creationId xmlns:a16="http://schemas.microsoft.com/office/drawing/2014/main" id="{4E802B4A-8EC8-7F45-88C5-D69E7CE5E6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458788"/>
            <a:ext cx="3771900" cy="248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6C7D40C5-0A84-7D40-BC9A-73BA9EDA54D6}"/>
              </a:ext>
            </a:extLst>
          </p:cNvPr>
          <p:cNvSpPr txBox="1">
            <a:spLocks noChangeArrowheads="1"/>
          </p:cNvSpPr>
          <p:nvPr/>
        </p:nvSpPr>
        <p:spPr bwMode="auto">
          <a:xfrm>
            <a:off x="1331913" y="981075"/>
            <a:ext cx="7812087" cy="25193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FFFFFF"/>
                </a:solidFill>
              </a:rPr>
              <a:t>"Bậc làm cha, đừng chọc tức con cái mình nhưng hãy nuôi dạy chúng nó.”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a:extLst>
              <a:ext uri="{FF2B5EF4-FFF2-40B4-BE49-F238E27FC236}">
                <a16:creationId xmlns:a16="http://schemas.microsoft.com/office/drawing/2014/main" id="{90156164-0A7F-F64A-8CEC-2FDE3BED0B03}"/>
              </a:ext>
            </a:extLst>
          </p:cNvPr>
          <p:cNvSpPr>
            <a:spLocks noGrp="1" noChangeArrowheads="1"/>
          </p:cNvSpPr>
          <p:nvPr>
            <p:ph type="ctrTitle"/>
          </p:nvPr>
        </p:nvSpPr>
        <p:spPr>
          <a:xfrm>
            <a:off x="1219200" y="228600"/>
            <a:ext cx="7924800" cy="838200"/>
          </a:xfrm>
        </p:spPr>
        <p:txBody>
          <a:bodyPr/>
          <a:lstStyle/>
          <a:p>
            <a:pPr algn="l" eaLnBrk="1" hangingPunct="1"/>
            <a:r>
              <a:rPr lang="en-US" altLang="en-US" sz="3600" b="1">
                <a:solidFill>
                  <a:schemeClr val="bg1"/>
                </a:solidFill>
                <a:ea typeface="ＭＳ Ｐゴシック" panose="020B0600070205080204" pitchFamily="34" charset="-128"/>
              </a:rPr>
              <a:t>3. YGK (Ý Giải Kinh) Eph. 6:4</a:t>
            </a:r>
            <a:endParaRPr lang="en-US" altLang="en-US" sz="3600" b="1">
              <a:ea typeface="ＭＳ Ｐゴシック" panose="020B0600070205080204" pitchFamily="34" charset="-128"/>
            </a:endParaRPr>
          </a:p>
        </p:txBody>
      </p:sp>
      <p:pic>
        <p:nvPicPr>
          <p:cNvPr id="174082" name="Picture 4" descr="discipline">
            <a:extLst>
              <a:ext uri="{FF2B5EF4-FFF2-40B4-BE49-F238E27FC236}">
                <a16:creationId xmlns:a16="http://schemas.microsoft.com/office/drawing/2014/main" id="{394A8D30-AF8E-0B41-BEE5-1708C0BC1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Rectangle 2">
            <a:extLst>
              <a:ext uri="{FF2B5EF4-FFF2-40B4-BE49-F238E27FC236}">
                <a16:creationId xmlns:a16="http://schemas.microsoft.com/office/drawing/2014/main" id="{6551FC3D-6C5D-1D40-B9AA-81E542F06FFD}"/>
              </a:ext>
            </a:extLst>
          </p:cNvPr>
          <p:cNvSpPr txBox="1">
            <a:spLocks noChangeArrowheads="1"/>
          </p:cNvSpPr>
          <p:nvPr/>
        </p:nvSpPr>
        <p:spPr bwMode="auto">
          <a:xfrm>
            <a:off x="1600200" y="2667000"/>
            <a:ext cx="7543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71500" indent="-571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AutoNum type="romanUcPeriod"/>
            </a:pPr>
            <a:r>
              <a:rPr lang="en-US" altLang="en-US" sz="2800" b="1" u="sng">
                <a:solidFill>
                  <a:schemeClr val="bg1"/>
                </a:solidFill>
              </a:rPr>
              <a:t>Tiêu Cực </a:t>
            </a:r>
            <a:r>
              <a:rPr lang="en-US" altLang="en-US" sz="2800" b="1">
                <a:solidFill>
                  <a:schemeClr val="bg1"/>
                </a:solidFill>
              </a:rPr>
              <a:t>: </a:t>
            </a:r>
            <a:r>
              <a:rPr lang="en-US" altLang="en-US" sz="2800" b="1">
                <a:solidFill>
                  <a:srgbClr val="CECEEF"/>
                </a:solidFill>
              </a:rPr>
              <a:t>Cách </a:t>
            </a:r>
            <a:r>
              <a:rPr lang="en-US" altLang="en-US" sz="2800" b="1">
                <a:solidFill>
                  <a:schemeClr val="bg1"/>
                </a:solidFill>
              </a:rPr>
              <a:t>người cha Êphêsô phải nuôi dạy con là </a:t>
            </a:r>
            <a:r>
              <a:rPr lang="en-US" altLang="en-US" sz="2800" b="1">
                <a:solidFill>
                  <a:srgbClr val="CCFFCC"/>
                </a:solidFill>
              </a:rPr>
              <a:t>đừng chọc giận</a:t>
            </a:r>
            <a:r>
              <a:rPr lang="en-US" altLang="en-US" sz="2800" b="1">
                <a:solidFill>
                  <a:schemeClr val="bg1"/>
                </a:solidFill>
              </a:rPr>
              <a:t> chúng (4a).</a:t>
            </a:r>
          </a:p>
          <a:p>
            <a:pPr>
              <a:buFontTx/>
              <a:buAutoNum type="romanUcPeriod"/>
            </a:pPr>
            <a:endParaRPr lang="en-US" altLang="en-US" b="1">
              <a:solidFill>
                <a:schemeClr val="bg1"/>
              </a:solidFill>
            </a:endParaRPr>
          </a:p>
          <a:p>
            <a:r>
              <a:rPr lang="en-US" altLang="en-US" sz="2800" b="1">
                <a:solidFill>
                  <a:schemeClr val="bg1"/>
                </a:solidFill>
              </a:rPr>
              <a:t>II.	</a:t>
            </a:r>
            <a:r>
              <a:rPr lang="en-US" altLang="en-US" sz="2800" b="1" u="sng">
                <a:solidFill>
                  <a:schemeClr val="bg1"/>
                </a:solidFill>
              </a:rPr>
              <a:t>Tích Cực</a:t>
            </a:r>
            <a:r>
              <a:rPr lang="en-US" altLang="en-US" sz="2800" b="1">
                <a:solidFill>
                  <a:schemeClr val="bg1"/>
                </a:solidFill>
              </a:rPr>
              <a:t>:  </a:t>
            </a:r>
            <a:r>
              <a:rPr lang="en-US" altLang="en-US" sz="2800" b="1">
                <a:solidFill>
                  <a:srgbClr val="CECEEF"/>
                </a:solidFill>
              </a:rPr>
              <a:t>Cách </a:t>
            </a:r>
            <a:r>
              <a:rPr lang="en-US" altLang="en-US" sz="2800" b="1">
                <a:solidFill>
                  <a:schemeClr val="bg1"/>
                </a:solidFill>
              </a:rPr>
              <a:t>người Cha Êphêsô phải nuôi dạy con là </a:t>
            </a:r>
            <a:r>
              <a:rPr lang="en-US" altLang="en-US" sz="2800" b="1">
                <a:solidFill>
                  <a:srgbClr val="FFFF00"/>
                </a:solidFill>
              </a:rPr>
              <a:t>hướng dẫn </a:t>
            </a:r>
            <a:r>
              <a:rPr lang="en-US" altLang="en-US" sz="2800" b="1">
                <a:solidFill>
                  <a:schemeClr val="bg1"/>
                </a:solidFill>
              </a:rPr>
              <a:t>chúng trong đường lối Đức Chúa Trời (4b-c).</a:t>
            </a:r>
            <a:endParaRPr lang="en-US" altLang="en-US" b="1">
              <a:solidFill>
                <a:schemeClr val="bg1"/>
              </a:solidFill>
            </a:endParaRPr>
          </a:p>
        </p:txBody>
      </p:sp>
      <p:sp>
        <p:nvSpPr>
          <p:cNvPr id="5" name="Rectangle 2">
            <a:extLst>
              <a:ext uri="{FF2B5EF4-FFF2-40B4-BE49-F238E27FC236}">
                <a16:creationId xmlns:a16="http://schemas.microsoft.com/office/drawing/2014/main" id="{3D3744AE-E444-E144-A19B-CC1A63012E5C}"/>
              </a:ext>
            </a:extLst>
          </p:cNvPr>
          <p:cNvSpPr txBox="1">
            <a:spLocks noChangeArrowheads="1"/>
          </p:cNvSpPr>
          <p:nvPr/>
        </p:nvSpPr>
        <p:spPr bwMode="auto">
          <a:xfrm>
            <a:off x="1600200" y="1143000"/>
            <a:ext cx="754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u="sng">
                <a:solidFill>
                  <a:schemeClr val="bg1"/>
                </a:solidFill>
              </a:rPr>
              <a:t>EI:</a:t>
            </a:r>
            <a:r>
              <a:rPr lang="en-US" altLang="en-US" sz="2800" b="1">
                <a:solidFill>
                  <a:schemeClr val="bg1"/>
                </a:solidFill>
              </a:rPr>
              <a:t> </a:t>
            </a:r>
            <a:r>
              <a:rPr lang="en-US" altLang="en-US" sz="2800" b="1">
                <a:solidFill>
                  <a:srgbClr val="CECEEF"/>
                </a:solidFill>
              </a:rPr>
              <a:t>Cách </a:t>
            </a:r>
            <a:r>
              <a:rPr lang="en-US" altLang="en-US" sz="2800" b="1">
                <a:solidFill>
                  <a:schemeClr val="bg1"/>
                </a:solidFill>
              </a:rPr>
              <a:t>người cha Êphêsô phải nuôi dạy con cái là </a:t>
            </a:r>
            <a:r>
              <a:rPr lang="en-US" altLang="en-US" sz="2800" b="1">
                <a:solidFill>
                  <a:srgbClr val="FFFF00"/>
                </a:solidFill>
              </a:rPr>
              <a:t>hướng dẫn </a:t>
            </a:r>
            <a:r>
              <a:rPr lang="en-US" altLang="en-US" sz="2800" b="1">
                <a:solidFill>
                  <a:schemeClr val="bg1"/>
                </a:solidFill>
              </a:rPr>
              <a:t>chứ không phải là </a:t>
            </a:r>
            <a:r>
              <a:rPr lang="en-US" altLang="en-US" sz="2800" b="1">
                <a:solidFill>
                  <a:srgbClr val="CCFFCC"/>
                </a:solidFill>
              </a:rPr>
              <a:t>chọc giận </a:t>
            </a:r>
            <a:r>
              <a:rPr lang="en-US" altLang="en-US" sz="2800" b="1">
                <a:solidFill>
                  <a:schemeClr val="bg1"/>
                </a:solidFill>
              </a:rPr>
              <a:t>chúng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a:extLst>
              <a:ext uri="{FF2B5EF4-FFF2-40B4-BE49-F238E27FC236}">
                <a16:creationId xmlns:a16="http://schemas.microsoft.com/office/drawing/2014/main" id="{E6604CFA-1E1A-DE4F-A189-BD31BE7D02A5}"/>
              </a:ext>
            </a:extLst>
          </p:cNvPr>
          <p:cNvSpPr>
            <a:spLocks noGrp="1" noChangeArrowheads="1"/>
          </p:cNvSpPr>
          <p:nvPr>
            <p:ph type="ctrTitle"/>
          </p:nvPr>
        </p:nvSpPr>
        <p:spPr>
          <a:xfrm>
            <a:off x="1219200" y="228600"/>
            <a:ext cx="7924800" cy="914400"/>
          </a:xfrm>
        </p:spPr>
        <p:txBody>
          <a:bodyPr/>
          <a:lstStyle/>
          <a:p>
            <a:pPr algn="l" eaLnBrk="1" hangingPunct="1"/>
            <a:r>
              <a:rPr lang="en-US" altLang="en-US" sz="3600" b="1">
                <a:solidFill>
                  <a:schemeClr val="bg1"/>
                </a:solidFill>
                <a:ea typeface="ＭＳ Ｐゴシック" panose="020B0600070205080204" pitchFamily="34" charset="-128"/>
              </a:rPr>
              <a:t>4.  Cây Cầu Mục Đích (Eph. 6:4)</a:t>
            </a:r>
            <a:endParaRPr lang="en-US" altLang="en-US" sz="3600" b="1">
              <a:ea typeface="ＭＳ Ｐゴシック" panose="020B0600070205080204" pitchFamily="34" charset="-128"/>
            </a:endParaRPr>
          </a:p>
        </p:txBody>
      </p:sp>
      <p:pic>
        <p:nvPicPr>
          <p:cNvPr id="176130" name="Picture 4" descr="discipline">
            <a:extLst>
              <a:ext uri="{FF2B5EF4-FFF2-40B4-BE49-F238E27FC236}">
                <a16:creationId xmlns:a16="http://schemas.microsoft.com/office/drawing/2014/main" id="{31BB6CBA-E6A4-464F-A31E-AE3407DC0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D8DB691A-264C-5E40-A988-B75FC8407F94}"/>
              </a:ext>
            </a:extLst>
          </p:cNvPr>
          <p:cNvSpPr txBox="1">
            <a:spLocks noChangeArrowheads="1"/>
          </p:cNvSpPr>
          <p:nvPr/>
        </p:nvSpPr>
        <p:spPr bwMode="auto">
          <a:xfrm>
            <a:off x="304800" y="2895600"/>
            <a:ext cx="2895600" cy="3962400"/>
          </a:xfrm>
          <a:prstGeom prst="rect">
            <a:avLst/>
          </a:prstGeom>
          <a:solidFill>
            <a:srgbClr val="660066"/>
          </a:solidFill>
          <a:ln w="38100">
            <a:solidFill>
              <a:schemeClr val="bg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u="sng">
                <a:solidFill>
                  <a:schemeClr val="bg1"/>
                </a:solidFill>
              </a:rPr>
              <a:t>EI:</a:t>
            </a:r>
            <a:r>
              <a:rPr lang="en-US" altLang="en-US" sz="2800" b="1">
                <a:solidFill>
                  <a:schemeClr val="bg1"/>
                </a:solidFill>
              </a:rPr>
              <a:t> </a:t>
            </a:r>
            <a:br>
              <a:rPr lang="en-US" altLang="en-US" sz="2800" b="1">
                <a:solidFill>
                  <a:schemeClr val="bg1"/>
                </a:solidFill>
              </a:rPr>
            </a:br>
            <a:r>
              <a:rPr lang="en-US" altLang="en-US" sz="2800" b="1">
                <a:solidFill>
                  <a:srgbClr val="CECEEF"/>
                </a:solidFill>
              </a:rPr>
              <a:t>Cách </a:t>
            </a:r>
            <a:r>
              <a:rPr lang="en-US" altLang="en-US" sz="2800" b="1">
                <a:solidFill>
                  <a:schemeClr val="bg1"/>
                </a:solidFill>
              </a:rPr>
              <a:t>người cha Êphêsô phải nuôi dạy con cái là </a:t>
            </a:r>
            <a:r>
              <a:rPr lang="en-US" altLang="en-US" sz="2800" b="1">
                <a:solidFill>
                  <a:srgbClr val="FFFF00"/>
                </a:solidFill>
              </a:rPr>
              <a:t>hướng dẫn </a:t>
            </a:r>
            <a:r>
              <a:rPr lang="en-US" altLang="en-US" sz="2800" b="1">
                <a:solidFill>
                  <a:schemeClr val="bg1"/>
                </a:solidFill>
              </a:rPr>
              <a:t>chứ không phải là </a:t>
            </a:r>
            <a:r>
              <a:rPr lang="en-US" altLang="en-US" sz="2800" b="1">
                <a:solidFill>
                  <a:srgbClr val="CCFFCC"/>
                </a:solidFill>
              </a:rPr>
              <a:t>chọc giận </a:t>
            </a:r>
            <a:r>
              <a:rPr lang="en-US" altLang="en-US" sz="2800" b="1">
                <a:solidFill>
                  <a:schemeClr val="bg1"/>
                </a:solidFill>
              </a:rPr>
              <a:t>chúng.</a:t>
            </a:r>
          </a:p>
        </p:txBody>
      </p:sp>
      <p:sp>
        <p:nvSpPr>
          <p:cNvPr id="6" name="Rectangle 2">
            <a:extLst>
              <a:ext uri="{FF2B5EF4-FFF2-40B4-BE49-F238E27FC236}">
                <a16:creationId xmlns:a16="http://schemas.microsoft.com/office/drawing/2014/main" id="{CEC0F415-66F5-DB4D-9A40-208E6EC726AE}"/>
              </a:ext>
            </a:extLst>
          </p:cNvPr>
          <p:cNvSpPr txBox="1">
            <a:spLocks noChangeArrowheads="1"/>
          </p:cNvSpPr>
          <p:nvPr/>
        </p:nvSpPr>
        <p:spPr bwMode="auto">
          <a:xfrm>
            <a:off x="6019800" y="2895600"/>
            <a:ext cx="2895600" cy="3962400"/>
          </a:xfrm>
          <a:prstGeom prst="rect">
            <a:avLst/>
          </a:prstGeom>
          <a:solidFill>
            <a:srgbClr val="000090"/>
          </a:solidFill>
          <a:ln w="38100">
            <a:solidFill>
              <a:schemeClr val="bg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u="sng">
                <a:solidFill>
                  <a:schemeClr val="bg1"/>
                </a:solidFill>
              </a:rPr>
              <a:t>MI:</a:t>
            </a:r>
            <a:r>
              <a:rPr lang="en-US" altLang="en-US" sz="2800" b="1">
                <a:solidFill>
                  <a:schemeClr val="bg1"/>
                </a:solidFill>
              </a:rPr>
              <a:t> </a:t>
            </a:r>
          </a:p>
          <a:p>
            <a:pPr algn="ctr"/>
            <a:r>
              <a:rPr lang="en-US" altLang="en-US" sz="2800" b="1">
                <a:solidFill>
                  <a:schemeClr val="bg1"/>
                </a:solidFill>
              </a:rPr>
              <a:t>Hỡi những người cha, </a:t>
            </a:r>
            <a:br>
              <a:rPr lang="en-US" altLang="en-US" sz="2800" b="1">
                <a:solidFill>
                  <a:schemeClr val="bg1"/>
                </a:solidFill>
              </a:rPr>
            </a:br>
            <a:r>
              <a:rPr lang="en-US" altLang="en-US" sz="2800" b="1">
                <a:solidFill>
                  <a:schemeClr val="bg1"/>
                </a:solidFill>
              </a:rPr>
              <a:t>đừng chì chiết—hãy dạy! </a:t>
            </a:r>
          </a:p>
        </p:txBody>
      </p:sp>
      <p:sp>
        <p:nvSpPr>
          <p:cNvPr id="7" name="Rectangle 2">
            <a:extLst>
              <a:ext uri="{FF2B5EF4-FFF2-40B4-BE49-F238E27FC236}">
                <a16:creationId xmlns:a16="http://schemas.microsoft.com/office/drawing/2014/main" id="{36056B6B-940C-4B4D-81E6-73F793B12F7A}"/>
              </a:ext>
            </a:extLst>
          </p:cNvPr>
          <p:cNvSpPr txBox="1">
            <a:spLocks noChangeArrowheads="1"/>
          </p:cNvSpPr>
          <p:nvPr/>
        </p:nvSpPr>
        <p:spPr bwMode="auto">
          <a:xfrm>
            <a:off x="1600200" y="1447800"/>
            <a:ext cx="6096000" cy="1447800"/>
          </a:xfrm>
          <a:prstGeom prst="rect">
            <a:avLst/>
          </a:prstGeom>
          <a:solidFill>
            <a:srgbClr val="008000"/>
          </a:solidFill>
          <a:ln w="38100">
            <a:solidFill>
              <a:schemeClr val="bg1"/>
            </a:solidFill>
            <a:miter lim="800000"/>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u="sng">
                <a:solidFill>
                  <a:schemeClr val="bg1"/>
                </a:solidFill>
              </a:rPr>
              <a:t>Mong muốn người nghe đáp ứng</a:t>
            </a:r>
            <a:r>
              <a:rPr lang="en-US" altLang="en-US" sz="2800" b="1">
                <a:solidFill>
                  <a:schemeClr val="bg1"/>
                </a:solidFill>
              </a:rPr>
              <a:t>:</a:t>
            </a:r>
          </a:p>
          <a:p>
            <a:pPr algn="ctr"/>
            <a:r>
              <a:rPr lang="en-US" altLang="en-US" sz="2800" b="1">
                <a:solidFill>
                  <a:schemeClr val="bg1"/>
                </a:solidFill>
              </a:rPr>
              <a:t>Những người cha sẽ thay thế cho sự chọn giận bằng sự hướng dấn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a:extLst>
              <a:ext uri="{FF2B5EF4-FFF2-40B4-BE49-F238E27FC236}">
                <a16:creationId xmlns:a16="http://schemas.microsoft.com/office/drawing/2014/main" id="{0F4152DB-4D3F-454C-BEB2-03D31880B92E}"/>
              </a:ext>
            </a:extLst>
          </p:cNvPr>
          <p:cNvSpPr>
            <a:spLocks noGrp="1" noChangeArrowheads="1"/>
          </p:cNvSpPr>
          <p:nvPr>
            <p:ph type="title"/>
          </p:nvPr>
        </p:nvSpPr>
        <p:spPr>
          <a:xfrm>
            <a:off x="0" y="0"/>
            <a:ext cx="6858000" cy="1524000"/>
          </a:xfrm>
          <a:solidFill>
            <a:srgbClr val="000000"/>
          </a:solidFill>
        </p:spPr>
        <p:txBody>
          <a:bodyPr/>
          <a:lstStyle/>
          <a:p>
            <a:pPr algn="l" eaLnBrk="1" hangingPunct="1"/>
            <a:r>
              <a:rPr kumimoji="0" lang="en-US" altLang="en-US" sz="2400" u="sng"/>
              <a:t>Ý Giải Kinh</a:t>
            </a:r>
            <a:r>
              <a:rPr kumimoji="0" lang="en-US" altLang="en-US" sz="2400"/>
              <a:t>: </a:t>
            </a:r>
            <a:r>
              <a:rPr lang="en-US" altLang="en-US" sz="2400">
                <a:solidFill>
                  <a:srgbClr val="FFFF00"/>
                </a:solidFill>
              </a:rPr>
              <a:t>Lý do </a:t>
            </a:r>
            <a:r>
              <a:rPr lang="en-US" altLang="en-US" sz="2400"/>
              <a:t>Hội Thánh phải phục hồi </a:t>
            </a:r>
            <a:r>
              <a:rPr lang="vi-VN" altLang="en-US" sz="2400"/>
              <a:t>Cơ Đốc nhâ</a:t>
            </a:r>
            <a:r>
              <a:rPr lang="en-US" altLang="en-US" sz="2400"/>
              <a:t>n phạm tội một cách đúng đắn là vì sự phục hồi được thực hiện như là thẩm quyền của Đức Chúa Trời được trải ra.</a:t>
            </a:r>
            <a:endParaRPr kumimoji="0" lang="en-US" altLang="en-US" sz="2400">
              <a:solidFill>
                <a:srgbClr val="FFFF00"/>
              </a:solidFill>
            </a:endParaRPr>
          </a:p>
        </p:txBody>
      </p:sp>
      <p:pic>
        <p:nvPicPr>
          <p:cNvPr id="178178" name="Picture 2" descr="handshake.jpg">
            <a:extLst>
              <a:ext uri="{FF2B5EF4-FFF2-40B4-BE49-F238E27FC236}">
                <a16:creationId xmlns:a16="http://schemas.microsoft.com/office/drawing/2014/main" id="{89A71DAE-E1D9-B842-9006-7089F4697C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
            <a:extLst>
              <a:ext uri="{FF2B5EF4-FFF2-40B4-BE49-F238E27FC236}">
                <a16:creationId xmlns:a16="http://schemas.microsoft.com/office/drawing/2014/main" id="{0270CF0B-90D2-D743-ADBE-D5D759D9FA46}"/>
              </a:ext>
            </a:extLst>
          </p:cNvPr>
          <p:cNvSpPr txBox="1">
            <a:spLocks noChangeArrowheads="1"/>
          </p:cNvSpPr>
          <p:nvPr/>
        </p:nvSpPr>
        <p:spPr bwMode="auto">
          <a:xfrm>
            <a:off x="76200" y="1447800"/>
            <a:ext cx="9067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971550" indent="-5143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buFontTx/>
              <a:buAutoNum type="romanUcPeriod"/>
            </a:pPr>
            <a:r>
              <a:rPr lang="en-US" altLang="en-US" b="1">
                <a:solidFill>
                  <a:srgbClr val="BBE0E3"/>
                </a:solidFill>
              </a:rPr>
              <a:t>(15-17)  </a:t>
            </a:r>
            <a:r>
              <a:rPr lang="en-US" altLang="en-US" b="1">
                <a:solidFill>
                  <a:srgbClr val="FFFF00"/>
                </a:solidFill>
              </a:rPr>
              <a:t>Cách thức </a:t>
            </a:r>
            <a:r>
              <a:rPr lang="en-US" altLang="en-US" b="1">
                <a:solidFill>
                  <a:srgbClr val="BBE0E3"/>
                </a:solidFill>
              </a:rPr>
              <a:t>đúng đắn mà Hội Thánh cần phục hồi </a:t>
            </a:r>
            <a:r>
              <a:rPr lang="vi-VN" altLang="en-US" b="1">
                <a:solidFill>
                  <a:srgbClr val="BBE0E3"/>
                </a:solidFill>
              </a:rPr>
              <a:t>Cơ Đốc nhâ</a:t>
            </a:r>
            <a:r>
              <a:rPr lang="en-US" altLang="en-US" b="1">
                <a:solidFill>
                  <a:srgbClr val="BBE0E3"/>
                </a:solidFill>
              </a:rPr>
              <a:t>n phạm tội là giữ vấn đề trong sự riêng tự với mức tối đa có thể. </a:t>
            </a:r>
          </a:p>
          <a:p>
            <a:pPr lvl="1">
              <a:buFontTx/>
              <a:buAutoNum type="romanUcPeriod"/>
            </a:pPr>
            <a:endParaRPr lang="en-US" altLang="en-US" b="1">
              <a:solidFill>
                <a:srgbClr val="BBE0E3"/>
              </a:solidFill>
            </a:endParaRPr>
          </a:p>
          <a:p>
            <a:pPr lvl="1">
              <a:buFontTx/>
              <a:buAutoNum type="romanUcPeriod"/>
            </a:pPr>
            <a:r>
              <a:rPr lang="en-US" altLang="en-US" b="1">
                <a:solidFill>
                  <a:srgbClr val="BBE0E3"/>
                </a:solidFill>
              </a:rPr>
              <a:t>(18-20) </a:t>
            </a:r>
            <a:r>
              <a:rPr lang="en-US" altLang="en-US" b="1">
                <a:solidFill>
                  <a:srgbClr val="FFFF00"/>
                </a:solidFill>
              </a:rPr>
              <a:t>Lý do </a:t>
            </a:r>
            <a:r>
              <a:rPr lang="en-US" altLang="en-US" b="1">
                <a:solidFill>
                  <a:srgbClr val="BBE0E3"/>
                </a:solidFill>
              </a:rPr>
              <a:t>Hội thánh có thể phục hồi hay rút phép thông công của một tín hữu phạm lỗi là vì điều này thể hiện thẩm quyền mở rộng của chính Đức Chúa Trời. </a:t>
            </a:r>
          </a:p>
        </p:txBody>
      </p:sp>
      <p:sp>
        <p:nvSpPr>
          <p:cNvPr id="178180" name="TextBox 4">
            <a:extLst>
              <a:ext uri="{FF2B5EF4-FFF2-40B4-BE49-F238E27FC236}">
                <a16:creationId xmlns:a16="http://schemas.microsoft.com/office/drawing/2014/main" id="{31AD1B9F-D69E-484F-8B7B-741D3117DC97}"/>
              </a:ext>
            </a:extLst>
          </p:cNvPr>
          <p:cNvSpPr txBox="1">
            <a:spLocks noChangeArrowheads="1"/>
          </p:cNvSpPr>
          <p:nvPr/>
        </p:nvSpPr>
        <p:spPr bwMode="auto">
          <a:xfrm>
            <a:off x="2286000" y="5830888"/>
            <a:ext cx="485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a:t>Ma-thi-ơ 18:15-20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0226" name="Picture 2" descr="mending_your_broken_heart.jpg">
            <a:extLst>
              <a:ext uri="{FF2B5EF4-FFF2-40B4-BE49-F238E27FC236}">
                <a16:creationId xmlns:a16="http://schemas.microsoft.com/office/drawing/2014/main" id="{2787F764-BD72-DE4C-820F-AAE4306C2C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unsetCouple2.jpg">
            <a:extLst>
              <a:ext uri="{FF2B5EF4-FFF2-40B4-BE49-F238E27FC236}">
                <a16:creationId xmlns:a16="http://schemas.microsoft.com/office/drawing/2014/main" id="{EB7B9749-2C8A-CA45-AE5C-B8C135DFB9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338" name="Rectangle 2">
            <a:extLst>
              <a:ext uri="{FF2B5EF4-FFF2-40B4-BE49-F238E27FC236}">
                <a16:creationId xmlns:a16="http://schemas.microsoft.com/office/drawing/2014/main" id="{54AA1C41-C799-164F-8BBA-A3A45A4316A6}"/>
              </a:ext>
            </a:extLst>
          </p:cNvPr>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7"/>
              </a:srgbClr>
            </a:outerShdw>
          </a:effectLst>
        </p:spPr>
        <p:txBody>
          <a:bodyPr/>
          <a:lstStyle/>
          <a:p>
            <a:pPr eaLnBrk="1" hangingPunct="1"/>
            <a:r>
              <a:rPr lang="en-US" altLang="en-US" sz="4000" b="1" i="1">
                <a:solidFill>
                  <a:schemeClr val="bg1"/>
                </a:solidFill>
              </a:rPr>
              <a:t>Chúng ta </a:t>
            </a:r>
            <a:r>
              <a:rPr lang="en-US" altLang="en-US" sz="4000" b="1">
                <a:solidFill>
                  <a:srgbClr val="FFFF43"/>
                </a:solidFill>
              </a:rPr>
              <a:t>phục hồi</a:t>
            </a:r>
            <a:r>
              <a:rPr lang="en-US" altLang="en-US" sz="4000" b="1">
                <a:solidFill>
                  <a:schemeClr val="bg1"/>
                </a:solidFill>
              </a:rPr>
              <a:t> </a:t>
            </a:r>
            <a:r>
              <a:rPr lang="vi-VN" altLang="en-US" sz="4000" b="1">
                <a:solidFill>
                  <a:schemeClr val="bg1"/>
                </a:solidFill>
              </a:rPr>
              <a:t>Cơ Đốc nhâ</a:t>
            </a:r>
            <a:r>
              <a:rPr lang="en-US" altLang="en-US" sz="4000" b="1">
                <a:solidFill>
                  <a:schemeClr val="bg1"/>
                </a:solidFill>
              </a:rPr>
              <a:t>n phạm tội như thế nào là phải lẽ?</a:t>
            </a:r>
            <a:endParaRPr lang="en-US" altLang="en-US" sz="3600">
              <a:solidFill>
                <a:schemeClr val="tx1"/>
              </a:solidFill>
              <a:latin typeface="Times New Roman" panose="02020603050405020304" pitchFamily="18" charset="0"/>
            </a:endParaRPr>
          </a:p>
        </p:txBody>
      </p:sp>
      <p:pic>
        <p:nvPicPr>
          <p:cNvPr id="5" name="Picture 4" descr="fighting couple.jpg">
            <a:extLst>
              <a:ext uri="{FF2B5EF4-FFF2-40B4-BE49-F238E27FC236}">
                <a16:creationId xmlns:a16="http://schemas.microsoft.com/office/drawing/2014/main" id="{ED21F893-48F5-A14F-9B58-7090A48008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a:extLst>
              <a:ext uri="{FF2B5EF4-FFF2-40B4-BE49-F238E27FC236}">
                <a16:creationId xmlns:a16="http://schemas.microsoft.com/office/drawing/2014/main" id="{ECBBEE74-F290-C94C-B7CA-939B6F747FA5}"/>
              </a:ext>
            </a:extLst>
          </p:cNvPr>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31751" name="Rectangle 2">
            <a:extLst>
              <a:ext uri="{FF2B5EF4-FFF2-40B4-BE49-F238E27FC236}">
                <a16:creationId xmlns:a16="http://schemas.microsoft.com/office/drawing/2014/main" id="{EA06329D-9B7D-B441-8F25-68CC3811B791}"/>
              </a:ext>
            </a:extLst>
          </p:cNvPr>
          <p:cNvSpPr txBox="1">
            <a:spLocks noChangeArrowheads="1"/>
          </p:cNvSpPr>
          <p:nvPr/>
        </p:nvSpPr>
        <p:spPr bwMode="auto">
          <a:xfrm>
            <a:off x="0" y="0"/>
            <a:ext cx="9144000" cy="1143000"/>
          </a:xfrm>
          <a:prstGeom prst="rect">
            <a:avLst/>
          </a:prstGeom>
          <a:solidFill>
            <a:srgbClr val="000514"/>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i="1">
                <a:solidFill>
                  <a:srgbClr val="FFFFFF"/>
                </a:solidFill>
                <a:cs typeface="Arial" charset="0"/>
              </a:rPr>
              <a:t>Câu hỏi hôm nay... </a:t>
            </a:r>
            <a:br>
              <a:rPr lang="en-US" sz="3600" b="1" i="1">
                <a:solidFill>
                  <a:srgbClr val="FFFFFF"/>
                </a:solidFill>
                <a:cs typeface="Arial" charset="0"/>
              </a:rPr>
            </a:br>
            <a:r>
              <a:rPr lang="en-US" sz="3600" b="1" i="1">
                <a:solidFill>
                  <a:srgbClr val="FFFFFF"/>
                </a:solidFill>
                <a:cs typeface="Arial" charset="0"/>
              </a:rPr>
              <a:t>(Giới thiệu YC I trong c.15-17)</a:t>
            </a:r>
            <a:endParaRPr lang="en-US" sz="3200">
              <a:solidFill>
                <a:srgbClr val="000000"/>
              </a:solidFill>
              <a:latin typeface="Times New Roman"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a:extLst>
              <a:ext uri="{FF2B5EF4-FFF2-40B4-BE49-F238E27FC236}">
                <a16:creationId xmlns:a16="http://schemas.microsoft.com/office/drawing/2014/main" id="{85392A09-A63C-1F4B-A9B3-8C4A2EF4187E}"/>
              </a:ext>
            </a:extLst>
          </p:cNvPr>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182274" name="Rectangle 2">
            <a:extLst>
              <a:ext uri="{FF2B5EF4-FFF2-40B4-BE49-F238E27FC236}">
                <a16:creationId xmlns:a16="http://schemas.microsoft.com/office/drawing/2014/main" id="{F254A041-3AE0-3440-BA24-F634E4366B4D}"/>
              </a:ext>
            </a:extLst>
          </p:cNvPr>
          <p:cNvSpPr>
            <a:spLocks noGrp="1" noChangeArrowheads="1"/>
          </p:cNvSpPr>
          <p:nvPr>
            <p:ph type="title" idx="4294967295"/>
          </p:nvPr>
        </p:nvSpPr>
        <p:spPr>
          <a:xfrm>
            <a:off x="1066800" y="381000"/>
            <a:ext cx="3360738" cy="4848225"/>
          </a:xfrm>
        </p:spPr>
        <p:txBody>
          <a:bodyPr/>
          <a:lstStyle/>
          <a:p>
            <a:pPr algn="ctr" eaLnBrk="1" hangingPunct="1"/>
            <a:r>
              <a:rPr lang="en-US" altLang="en-US" b="1">
                <a:latin typeface="Arial" panose="020B0604020202020204" pitchFamily="34" charset="0"/>
              </a:rPr>
              <a:t>The Point of Verses 15-17</a:t>
            </a:r>
            <a:endParaRPr lang="en-US" altLang="en-US"/>
          </a:p>
        </p:txBody>
      </p:sp>
      <p:pic>
        <p:nvPicPr>
          <p:cNvPr id="182275" name="Picture 1" descr="reconciliation.jpg">
            <a:extLst>
              <a:ext uri="{FF2B5EF4-FFF2-40B4-BE49-F238E27FC236}">
                <a16:creationId xmlns:a16="http://schemas.microsoft.com/office/drawing/2014/main" id="{32D5E3C5-1EAC-714A-AC8E-E762A09883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57388"/>
            <a:ext cx="5478463"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Text Box 3">
            <a:extLst>
              <a:ext uri="{FF2B5EF4-FFF2-40B4-BE49-F238E27FC236}">
                <a16:creationId xmlns:a16="http://schemas.microsoft.com/office/drawing/2014/main" id="{752C112E-7B3C-5441-8509-8C5742C83E84}"/>
              </a:ext>
            </a:extLst>
          </p:cNvPr>
          <p:cNvSpPr txBox="1">
            <a:spLocks noChangeArrowheads="1"/>
          </p:cNvSpPr>
          <p:nvPr/>
        </p:nvSpPr>
        <p:spPr bwMode="auto">
          <a:xfrm>
            <a:off x="4427538" y="163513"/>
            <a:ext cx="4500562"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buFont typeface="Arial" panose="020B0604020202020204" pitchFamily="34" charset="0"/>
              <a:buNone/>
            </a:pPr>
            <a:r>
              <a:rPr lang="en-US" altLang="en-US" sz="4800" b="1">
                <a:solidFill>
                  <a:srgbClr val="000000"/>
                </a:solidFill>
              </a:rPr>
              <a:t>I.  Cách Đức Chúa Trời phục hồi tín hữu phạm tội là giữ vấn đề </a:t>
            </a:r>
            <a:r>
              <a:rPr lang="en-US" altLang="en-US" sz="4800" b="1" u="sng">
                <a:solidFill>
                  <a:srgbClr val="146225"/>
                </a:solidFill>
              </a:rPr>
              <a:t>riêng tư</a:t>
            </a:r>
            <a:r>
              <a:rPr lang="en-US" altLang="ja-JP" sz="4800" b="1">
                <a:solidFill>
                  <a:srgbClr val="000000"/>
                </a:solidFill>
              </a:rPr>
              <a:t> tối đa mức có thể (15-17).</a:t>
            </a:r>
            <a:r>
              <a:rPr lang="en-US" altLang="ja-JP" sz="4000" b="1">
                <a:solidFill>
                  <a:srgbClr val="000000"/>
                </a:solidFill>
                <a:latin typeface="Times New Roman" panose="02020603050405020304" pitchFamily="18" charset="0"/>
              </a:rPr>
              <a:t> </a:t>
            </a:r>
            <a:endParaRPr lang="en-US" altLang="en-US" sz="4000" b="1">
              <a:solidFill>
                <a:srgbClr val="000000"/>
              </a:solidFill>
              <a:latin typeface="Times New Roman" panose="02020603050405020304" pitchFamily="18" charset="0"/>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a:extLst>
              <a:ext uri="{FF2B5EF4-FFF2-40B4-BE49-F238E27FC236}">
                <a16:creationId xmlns:a16="http://schemas.microsoft.com/office/drawing/2014/main" id="{8006E751-2AF9-BD43-84ED-5BD2F3E1D5BC}"/>
              </a:ext>
            </a:extLst>
          </p:cNvPr>
          <p:cNvSpPr>
            <a:spLocks noGrp="1" noChangeArrowheads="1"/>
          </p:cNvSpPr>
          <p:nvPr>
            <p:ph type="ctrTitle"/>
          </p:nvPr>
        </p:nvSpPr>
        <p:spPr>
          <a:xfrm>
            <a:off x="107950" y="188913"/>
            <a:ext cx="5903913" cy="1608137"/>
          </a:xfrm>
          <a:effectLst>
            <a:outerShdw blurRad="63500" dist="38099" dir="2700000" algn="ctr" rotWithShape="0">
              <a:srgbClr val="FFFFFF">
                <a:alpha val="99962"/>
              </a:srgbClr>
            </a:outerShdw>
          </a:effectLst>
        </p:spPr>
        <p:txBody>
          <a:bodyPr/>
          <a:lstStyle/>
          <a:p>
            <a:pPr algn="l" eaLnBrk="1" hangingPunct="1"/>
            <a:r>
              <a:rPr lang="en-US" altLang="en-US" sz="6000" b="1">
                <a:solidFill>
                  <a:schemeClr val="bg1"/>
                </a:solidFill>
              </a:rPr>
              <a:t>Mục tiêu của chúng tôi</a:t>
            </a:r>
            <a:endParaRPr lang="en-US" altLang="en-US" sz="4000">
              <a:solidFill>
                <a:schemeClr val="bg1"/>
              </a:solidFill>
            </a:endParaRPr>
          </a:p>
        </p:txBody>
      </p:sp>
      <p:sp>
        <p:nvSpPr>
          <p:cNvPr id="1070084" name="WordArt 4">
            <a:extLst>
              <a:ext uri="{FF2B5EF4-FFF2-40B4-BE49-F238E27FC236}">
                <a16:creationId xmlns:a16="http://schemas.microsoft.com/office/drawing/2014/main" id="{D26FA31C-FCF7-0544-87AE-7796F5B9B973}"/>
              </a:ext>
            </a:extLst>
          </p:cNvPr>
          <p:cNvSpPr>
            <a:spLocks noChangeArrowheads="1" noChangeShapeType="1" noTextEdit="1"/>
          </p:cNvSpPr>
          <p:nvPr/>
        </p:nvSpPr>
        <p:spPr bwMode="auto">
          <a:xfrm>
            <a:off x="990600" y="1219200"/>
            <a:ext cx="7772400" cy="45720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FFFFFF"/>
                </a:solidFill>
                <a:effectLst>
                  <a:outerShdw dist="53882" dir="2700000" algn="ctr" rotWithShape="0">
                    <a:srgbClr val="9999FF">
                      <a:alpha val="74997"/>
                    </a:srgbClr>
                  </a:outerShdw>
                </a:effectLst>
                <a:cs typeface="Arial" panose="020B0604020202020204" pitchFamily="34" charset="0"/>
              </a:rPr>
              <a:t>SỰ PHỤC HỒI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070084"/>
                                        </p:tgtEl>
                                        <p:attrNameLst>
                                          <p:attrName>style.visibility</p:attrName>
                                        </p:attrNameLst>
                                      </p:cBhvr>
                                      <p:to>
                                        <p:strVal val="visible"/>
                                      </p:to>
                                    </p:set>
                                    <p:animEffect transition="in" filter="fade">
                                      <p:cBhvr>
                                        <p:cTn id="7" dur="2000"/>
                                        <p:tgtEl>
                                          <p:spTgt spid="1070084"/>
                                        </p:tgtEl>
                                      </p:cBhvr>
                                    </p:animEffect>
                                    <p:anim calcmode="lin" valueType="num">
                                      <p:cBhvr>
                                        <p:cTn id="8" dur="2000" fill="hold"/>
                                        <p:tgtEl>
                                          <p:spTgt spid="1070084"/>
                                        </p:tgtEl>
                                        <p:attrNameLst>
                                          <p:attrName>style.rotation</p:attrName>
                                        </p:attrNameLst>
                                      </p:cBhvr>
                                      <p:tavLst>
                                        <p:tav tm="0">
                                          <p:val>
                                            <p:fltVal val="720"/>
                                          </p:val>
                                        </p:tav>
                                        <p:tav tm="100000">
                                          <p:val>
                                            <p:fltVal val="0"/>
                                          </p:val>
                                        </p:tav>
                                      </p:tavLst>
                                    </p:anim>
                                    <p:anim calcmode="lin" valueType="num">
                                      <p:cBhvr>
                                        <p:cTn id="9" dur="2000" fill="hold"/>
                                        <p:tgtEl>
                                          <p:spTgt spid="1070084"/>
                                        </p:tgtEl>
                                        <p:attrNameLst>
                                          <p:attrName>ppt_h</p:attrName>
                                        </p:attrNameLst>
                                      </p:cBhvr>
                                      <p:tavLst>
                                        <p:tav tm="0">
                                          <p:val>
                                            <p:fltVal val="0"/>
                                          </p:val>
                                        </p:tav>
                                        <p:tav tm="100000">
                                          <p:val>
                                            <p:strVal val="#ppt_h"/>
                                          </p:val>
                                        </p:tav>
                                      </p:tavLst>
                                    </p:anim>
                                    <p:anim calcmode="lin" valueType="num">
                                      <p:cBhvr>
                                        <p:cTn id="10" dur="2000" fill="hold"/>
                                        <p:tgtEl>
                                          <p:spTgt spid="10700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a:extLst>
              <a:ext uri="{FF2B5EF4-FFF2-40B4-BE49-F238E27FC236}">
                <a16:creationId xmlns:a16="http://schemas.microsoft.com/office/drawing/2014/main" id="{79406BC6-76F7-7741-B468-2B4AE292FD35}"/>
              </a:ext>
            </a:extLst>
          </p:cNvPr>
          <p:cNvSpPr>
            <a:spLocks noGrp="1" noChangeArrowheads="1"/>
          </p:cNvSpPr>
          <p:nvPr>
            <p:ph type="ctrTitle"/>
          </p:nvPr>
        </p:nvSpPr>
        <p:spPr>
          <a:xfrm>
            <a:off x="0" y="152400"/>
            <a:ext cx="8077200" cy="1476375"/>
          </a:xfrm>
        </p:spPr>
        <p:txBody>
          <a:bodyPr/>
          <a:lstStyle/>
          <a:p>
            <a:pPr eaLnBrk="1" hangingPunct="1"/>
            <a:r>
              <a:rPr lang="en-US" altLang="en-US" sz="4800" b="1"/>
              <a:t>4 bước của Chúa cho sự phục hồi</a:t>
            </a:r>
            <a:endParaRPr lang="en-US" altLang="en-US" sz="4800"/>
          </a:p>
        </p:txBody>
      </p:sp>
      <p:sp>
        <p:nvSpPr>
          <p:cNvPr id="186370" name="AutoShape 6">
            <a:extLst>
              <a:ext uri="{FF2B5EF4-FFF2-40B4-BE49-F238E27FC236}">
                <a16:creationId xmlns:a16="http://schemas.microsoft.com/office/drawing/2014/main" id="{43B0AFB8-E11D-214B-AD22-ACDE3A1DD16F}"/>
              </a:ext>
            </a:extLst>
          </p:cNvPr>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000000"/>
              </a:solidFill>
            </a:endParaRPr>
          </a:p>
        </p:txBody>
      </p:sp>
      <p:sp>
        <p:nvSpPr>
          <p:cNvPr id="1075208" name="Text Box 8">
            <a:extLst>
              <a:ext uri="{FF2B5EF4-FFF2-40B4-BE49-F238E27FC236}">
                <a16:creationId xmlns:a16="http://schemas.microsoft.com/office/drawing/2014/main" id="{EB74348B-5C30-4348-884B-EB27A8E9796E}"/>
              </a:ext>
            </a:extLst>
          </p:cNvPr>
          <p:cNvSpPr txBox="1">
            <a:spLocks noChangeArrowheads="1"/>
          </p:cNvSpPr>
          <p:nvPr/>
        </p:nvSpPr>
        <p:spPr bwMode="auto">
          <a:xfrm>
            <a:off x="1676400" y="2947988"/>
            <a:ext cx="43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FFFFFF"/>
                </a:solidFill>
              </a:rPr>
              <a:t>1</a:t>
            </a:r>
          </a:p>
        </p:txBody>
      </p:sp>
      <p:sp>
        <p:nvSpPr>
          <p:cNvPr id="1075209" name="Text Box 9">
            <a:extLst>
              <a:ext uri="{FF2B5EF4-FFF2-40B4-BE49-F238E27FC236}">
                <a16:creationId xmlns:a16="http://schemas.microsoft.com/office/drawing/2014/main" id="{D43F9643-3115-E941-92E8-50048CBF2894}"/>
              </a:ext>
            </a:extLst>
          </p:cNvPr>
          <p:cNvSpPr txBox="1">
            <a:spLocks noChangeArrowheads="1"/>
          </p:cNvSpPr>
          <p:nvPr/>
        </p:nvSpPr>
        <p:spPr bwMode="auto">
          <a:xfrm>
            <a:off x="2751138" y="2414588"/>
            <a:ext cx="9334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600" b="1">
                <a:solidFill>
                  <a:srgbClr val="FFFFFF"/>
                </a:solidFill>
              </a:rPr>
              <a:t>2</a:t>
            </a:r>
          </a:p>
        </p:txBody>
      </p:sp>
      <p:sp>
        <p:nvSpPr>
          <p:cNvPr id="1075211" name="Text Box 11">
            <a:extLst>
              <a:ext uri="{FF2B5EF4-FFF2-40B4-BE49-F238E27FC236}">
                <a16:creationId xmlns:a16="http://schemas.microsoft.com/office/drawing/2014/main" id="{1BA599DF-08ED-DD48-BB0C-E50A66510CA3}"/>
              </a:ext>
            </a:extLst>
          </p:cNvPr>
          <p:cNvSpPr txBox="1">
            <a:spLocks noChangeArrowheads="1"/>
          </p:cNvSpPr>
          <p:nvPr/>
        </p:nvSpPr>
        <p:spPr bwMode="auto">
          <a:xfrm>
            <a:off x="4321175" y="1782763"/>
            <a:ext cx="15192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900" b="1">
                <a:solidFill>
                  <a:srgbClr val="FFFFFF"/>
                </a:solidFill>
              </a:rPr>
              <a:t>3</a:t>
            </a:r>
          </a:p>
        </p:txBody>
      </p:sp>
      <p:sp>
        <p:nvSpPr>
          <p:cNvPr id="1075212" name="Text Box 12">
            <a:extLst>
              <a:ext uri="{FF2B5EF4-FFF2-40B4-BE49-F238E27FC236}">
                <a16:creationId xmlns:a16="http://schemas.microsoft.com/office/drawing/2014/main" id="{0D394078-FB4E-E647-A615-DDB6544B911B}"/>
              </a:ext>
            </a:extLst>
          </p:cNvPr>
          <p:cNvSpPr txBox="1">
            <a:spLocks noChangeArrowheads="1"/>
          </p:cNvSpPr>
          <p:nvPr/>
        </p:nvSpPr>
        <p:spPr bwMode="auto">
          <a:xfrm>
            <a:off x="6477000" y="898525"/>
            <a:ext cx="2338388"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500" b="1">
                <a:solidFill>
                  <a:srgbClr val="FFFFFF"/>
                </a:solidFill>
              </a:rPr>
              <a:t>4</a:t>
            </a:r>
          </a:p>
        </p:txBody>
      </p:sp>
      <p:sp>
        <p:nvSpPr>
          <p:cNvPr id="186375" name="Rectangle 13">
            <a:extLst>
              <a:ext uri="{FF2B5EF4-FFF2-40B4-BE49-F238E27FC236}">
                <a16:creationId xmlns:a16="http://schemas.microsoft.com/office/drawing/2014/main" id="{996723CD-3F59-FA41-8BB7-B7FBC7D19A5C}"/>
              </a:ext>
            </a:extLst>
          </p:cNvPr>
          <p:cNvSpPr>
            <a:spLocks noChangeArrowheads="1"/>
          </p:cNvSpPr>
          <p:nvPr/>
        </p:nvSpPr>
        <p:spPr bwMode="auto">
          <a:xfrm>
            <a:off x="0" y="5029200"/>
            <a:ext cx="85328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b="1">
                <a:solidFill>
                  <a:srgbClr val="333399"/>
                </a:solidFill>
              </a:rPr>
              <a:t>…</a:t>
            </a:r>
            <a:r>
              <a:rPr lang="vi-VN" altLang="en-US" sz="4800" b="1">
                <a:solidFill>
                  <a:srgbClr val="333399"/>
                </a:solidFill>
              </a:rPr>
              <a:t> cho thấy các vấn đề </a:t>
            </a:r>
            <a:r>
              <a:rPr lang="en-US" altLang="en-US" sz="4800" b="1">
                <a:solidFill>
                  <a:srgbClr val="333399"/>
                </a:solidFill>
              </a:rPr>
              <a:t>đối với</a:t>
            </a:r>
            <a:r>
              <a:rPr lang="vi-VN" altLang="en-US" sz="4800" b="1">
                <a:solidFill>
                  <a:srgbClr val="333399"/>
                </a:solidFill>
              </a:rPr>
              <a:t> nhiều người mỗi bước</a:t>
            </a:r>
            <a:endParaRPr lang="en-US" altLang="en-US" sz="4800" b="1">
              <a:solidFill>
                <a:srgbClr val="33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1" descr="conflicresolution.png">
            <a:extLst>
              <a:ext uri="{FF2B5EF4-FFF2-40B4-BE49-F238E27FC236}">
                <a16:creationId xmlns:a16="http://schemas.microsoft.com/office/drawing/2014/main" id="{0C918F39-1AB9-2E4C-948E-494629CE8D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67813"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290" name="Rectangle 2">
            <a:extLst>
              <a:ext uri="{FF2B5EF4-FFF2-40B4-BE49-F238E27FC236}">
                <a16:creationId xmlns:a16="http://schemas.microsoft.com/office/drawing/2014/main" id="{2D74E860-58C2-704A-929C-39E5337762F0}"/>
              </a:ext>
            </a:extLst>
          </p:cNvPr>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7"/>
              </a:srgbClr>
            </a:outerShdw>
          </a:effectLst>
        </p:spPr>
        <p:txBody>
          <a:bodyPr/>
          <a:lstStyle/>
          <a:p>
            <a:pPr eaLnBrk="1" hangingPunct="1"/>
            <a:r>
              <a:rPr lang="en-US" altLang="en-US" sz="3600" b="1" i="1">
                <a:solidFill>
                  <a:schemeClr val="bg1"/>
                </a:solidFill>
              </a:rPr>
              <a:t>Chuyển mạch sau khi hoàn tất YC I: Câu hỏi II của chúng ta được trả lời trong c.18-20:</a:t>
            </a:r>
            <a:r>
              <a:rPr lang="en-US" altLang="en-US" sz="3600" b="1" i="1">
                <a:solidFill>
                  <a:srgbClr val="FFFF43"/>
                </a:solidFill>
              </a:rPr>
              <a:t>Tại sao</a:t>
            </a:r>
            <a:r>
              <a:rPr lang="en-US" altLang="en-US" sz="3600" b="1">
                <a:solidFill>
                  <a:schemeClr val="bg1"/>
                </a:solidFill>
              </a:rPr>
              <a:t> chúng ta phục hồi </a:t>
            </a:r>
            <a:r>
              <a:rPr lang="vi-VN" altLang="en-US" sz="3600" b="1">
                <a:solidFill>
                  <a:schemeClr val="bg1"/>
                </a:solidFill>
              </a:rPr>
              <a:t>Cơ Đốc nhâ</a:t>
            </a:r>
            <a:r>
              <a:rPr lang="en-US" altLang="en-US" sz="3600" b="1">
                <a:solidFill>
                  <a:schemeClr val="bg1"/>
                </a:solidFill>
              </a:rPr>
              <a:t>n phạm tội cách phải lẽ?</a:t>
            </a:r>
            <a:endParaRPr lang="en-US" altLang="en-US" sz="3200" b="1">
              <a:solidFill>
                <a:schemeClr val="bg1"/>
              </a:solidFill>
              <a:latin typeface="Times New Roman" panose="02020603050405020304" pitchFamily="18" charset="0"/>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3" descr="SBCGradWhattoPreach">
            <a:extLst>
              <a:ext uri="{FF2B5EF4-FFF2-40B4-BE49-F238E27FC236}">
                <a16:creationId xmlns:a16="http://schemas.microsoft.com/office/drawing/2014/main" id="{A3E640C3-C408-A04F-A26E-8AA6D9919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32" r="41183" b="65398"/>
          <a:stretch>
            <a:fillRect/>
          </a:stretch>
        </p:blipFill>
        <p:spPr bwMode="auto">
          <a:xfrm>
            <a:off x="914400" y="0"/>
            <a:ext cx="71628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5186" name="Rectangle 2">
            <a:extLst>
              <a:ext uri="{FF2B5EF4-FFF2-40B4-BE49-F238E27FC236}">
                <a16:creationId xmlns:a16="http://schemas.microsoft.com/office/drawing/2014/main" id="{FD0FAA23-7051-6A4E-A197-873D7BE09459}"/>
              </a:ext>
            </a:extLst>
          </p:cNvPr>
          <p:cNvSpPr>
            <a:spLocks noGrp="1" noChangeArrowheads="1"/>
          </p:cNvSpPr>
          <p:nvPr>
            <p:ph type="title"/>
          </p:nvPr>
        </p:nvSpPr>
        <p:spPr>
          <a:xfrm>
            <a:off x="0" y="4038600"/>
            <a:ext cx="3810000" cy="1524000"/>
          </a:xfrm>
          <a:solidFill>
            <a:schemeClr val="accent2"/>
          </a:solidFill>
        </p:spPr>
        <p:txBody>
          <a:bodyPr/>
          <a:lstStyle/>
          <a:p>
            <a:pPr eaLnBrk="1" hangingPunct="1"/>
            <a:r>
              <a:rPr lang="en-US" altLang="en-US" b="1">
                <a:solidFill>
                  <a:schemeClr val="bg1"/>
                </a:solidFill>
                <a:ea typeface="ＭＳ Ｐゴシック" panose="020B0600070205080204" pitchFamily="34" charset="-128"/>
              </a:rPr>
              <a:t>Biết </a:t>
            </a:r>
            <a:br>
              <a:rPr lang="en-US" altLang="en-US" b="1">
                <a:solidFill>
                  <a:schemeClr val="bg1"/>
                </a:solidFill>
                <a:ea typeface="ＭＳ Ｐゴシック" panose="020B0600070205080204" pitchFamily="34" charset="-128"/>
              </a:rPr>
            </a:br>
            <a:r>
              <a:rPr lang="en-US" altLang="en-US" b="1">
                <a:solidFill>
                  <a:schemeClr val="bg1"/>
                </a:solidFill>
                <a:ea typeface="ＭＳ Ｐゴシック" panose="020B0600070205080204" pitchFamily="34" charset="-128"/>
              </a:rPr>
              <a:t>Mục Đích!</a:t>
            </a:r>
            <a:endParaRPr lang="en-US" altLang="en-US">
              <a:solidFill>
                <a:schemeClr val="bg1"/>
              </a:solidFill>
              <a:ea typeface="ＭＳ Ｐゴシック" panose="020B0600070205080204" pitchFamily="34" charset="-128"/>
            </a:endParaRPr>
          </a:p>
        </p:txBody>
      </p:sp>
      <p:sp>
        <p:nvSpPr>
          <p:cNvPr id="135171" name="Rectangle 4">
            <a:extLst>
              <a:ext uri="{FF2B5EF4-FFF2-40B4-BE49-F238E27FC236}">
                <a16:creationId xmlns:a16="http://schemas.microsoft.com/office/drawing/2014/main" id="{1F411947-0B31-034D-AF3A-B64524D117E7}"/>
              </a:ext>
            </a:extLst>
          </p:cNvPr>
          <p:cNvSpPr>
            <a:spLocks noChangeArrowheads="1"/>
          </p:cNvSpPr>
          <p:nvPr/>
        </p:nvSpPr>
        <p:spPr bwMode="auto">
          <a:xfrm>
            <a:off x="1066800" y="457200"/>
            <a:ext cx="3810000" cy="533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5172" name="Rectangle 5">
            <a:extLst>
              <a:ext uri="{FF2B5EF4-FFF2-40B4-BE49-F238E27FC236}">
                <a16:creationId xmlns:a16="http://schemas.microsoft.com/office/drawing/2014/main" id="{13D31D37-EBB7-3C4E-A300-8AB4AECD2B72}"/>
              </a:ext>
            </a:extLst>
          </p:cNvPr>
          <p:cNvSpPr>
            <a:spLocks noChangeArrowheads="1"/>
          </p:cNvSpPr>
          <p:nvPr/>
        </p:nvSpPr>
        <p:spPr bwMode="auto">
          <a:xfrm>
            <a:off x="1066800" y="914400"/>
            <a:ext cx="1600200" cy="1143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5173" name="Rounded Rectangular Callout 6">
            <a:extLst>
              <a:ext uri="{FF2B5EF4-FFF2-40B4-BE49-F238E27FC236}">
                <a16:creationId xmlns:a16="http://schemas.microsoft.com/office/drawing/2014/main" id="{AD24DC2C-E74A-794B-9245-AF1EC1F96015}"/>
              </a:ext>
            </a:extLst>
          </p:cNvPr>
          <p:cNvSpPr>
            <a:spLocks noChangeArrowheads="1"/>
          </p:cNvSpPr>
          <p:nvPr/>
        </p:nvSpPr>
        <p:spPr bwMode="auto">
          <a:xfrm rot="-5400000">
            <a:off x="-304800" y="744538"/>
            <a:ext cx="3600450" cy="2343150"/>
          </a:xfrm>
          <a:prstGeom prst="wedgeRoundRectCallout">
            <a:avLst>
              <a:gd name="adj1" fmla="val 18204"/>
              <a:gd name="adj2" fmla="val 61431"/>
              <a:gd name="adj3" fmla="val 16667"/>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5174" name="TextBox 5">
            <a:extLst>
              <a:ext uri="{FF2B5EF4-FFF2-40B4-BE49-F238E27FC236}">
                <a16:creationId xmlns:a16="http://schemas.microsoft.com/office/drawing/2014/main" id="{86B52A1B-ED34-FC43-9D00-C86425248C0F}"/>
              </a:ext>
            </a:extLst>
          </p:cNvPr>
          <p:cNvSpPr txBox="1">
            <a:spLocks noChangeArrowheads="1"/>
          </p:cNvSpPr>
          <p:nvPr/>
        </p:nvSpPr>
        <p:spPr bwMode="auto">
          <a:xfrm>
            <a:off x="395288" y="260350"/>
            <a:ext cx="2271712"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a:t>Diễn giả hôm nay là một người tốt nghiệp từ trường SBC,</a:t>
            </a:r>
            <a:br>
              <a:rPr lang="en-US" altLang="en-US" sz="2000" b="1"/>
            </a:br>
            <a:r>
              <a:rPr lang="en-US" altLang="en-US" sz="2000" b="1"/>
              <a:t>vì vậy chúng ta có thể chắc chắn rằng bài giảng sẽ rõ ràng, chuẩn bị chu đáo, và tích lũy từ nhiều năm hiểu biết.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245186"/>
                                        </p:tgtEl>
                                        <p:attrNameLst>
                                          <p:attrName>style.visibility</p:attrName>
                                        </p:attrNameLst>
                                      </p:cBhvr>
                                      <p:to>
                                        <p:strVal val="visible"/>
                                      </p:to>
                                    </p:set>
                                    <p:anim calcmode="lin" valueType="num">
                                      <p:cBhvr>
                                        <p:cTn id="7" dur="500" fill="hold"/>
                                        <p:tgtEl>
                                          <p:spTgt spid="1245186"/>
                                        </p:tgtEl>
                                        <p:attrNameLst>
                                          <p:attrName>ppt_w</p:attrName>
                                        </p:attrNameLst>
                                      </p:cBhvr>
                                      <p:tavLst>
                                        <p:tav tm="0">
                                          <p:val>
                                            <p:strVal val="#ppt_w*2.5"/>
                                          </p:val>
                                        </p:tav>
                                        <p:tav tm="100000">
                                          <p:val>
                                            <p:strVal val="#ppt_w"/>
                                          </p:val>
                                        </p:tav>
                                      </p:tavLst>
                                    </p:anim>
                                    <p:anim calcmode="lin" valueType="num">
                                      <p:cBhvr>
                                        <p:cTn id="8" dur="500" fill="hold"/>
                                        <p:tgtEl>
                                          <p:spTgt spid="1245186"/>
                                        </p:tgtEl>
                                        <p:attrNameLst>
                                          <p:attrName>ppt_h</p:attrName>
                                        </p:attrNameLst>
                                      </p:cBhvr>
                                      <p:tavLst>
                                        <p:tav tm="0">
                                          <p:val>
                                            <p:strVal val="#ppt_h*0.01"/>
                                          </p:val>
                                        </p:tav>
                                        <p:tav tm="100000">
                                          <p:val>
                                            <p:strVal val="#ppt_h"/>
                                          </p:val>
                                        </p:tav>
                                      </p:tavLst>
                                    </p:anim>
                                    <p:anim calcmode="lin" valueType="num">
                                      <p:cBhvr>
                                        <p:cTn id="9" dur="500" fill="hold"/>
                                        <p:tgtEl>
                                          <p:spTgt spid="1245186"/>
                                        </p:tgtEl>
                                        <p:attrNameLst>
                                          <p:attrName>ppt_x</p:attrName>
                                        </p:attrNameLst>
                                      </p:cBhvr>
                                      <p:tavLst>
                                        <p:tav tm="0">
                                          <p:val>
                                            <p:strVal val="#ppt_x"/>
                                          </p:val>
                                        </p:tav>
                                        <p:tav tm="100000">
                                          <p:val>
                                            <p:strVal val="#ppt_x"/>
                                          </p:val>
                                        </p:tav>
                                      </p:tavLst>
                                    </p:anim>
                                    <p:anim calcmode="lin" valueType="num">
                                      <p:cBhvr>
                                        <p:cTn id="10" dur="500" fill="hold"/>
                                        <p:tgtEl>
                                          <p:spTgt spid="1245186"/>
                                        </p:tgtEl>
                                        <p:attrNameLst>
                                          <p:attrName>ppt_y</p:attrName>
                                        </p:attrNameLst>
                                      </p:cBhvr>
                                      <p:tavLst>
                                        <p:tav tm="0">
                                          <p:val>
                                            <p:strVal val="#ppt_h+1"/>
                                          </p:val>
                                        </p:tav>
                                        <p:tav tm="100000">
                                          <p:val>
                                            <p:strVal val="#ppt_y"/>
                                          </p:val>
                                        </p:tav>
                                      </p:tavLst>
                                    </p:anim>
                                    <p:animEffect transition="in" filter="fade">
                                      <p:cBhvr>
                                        <p:cTn id="11" dur="500"/>
                                        <p:tgtEl>
                                          <p:spTgt spid="1245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8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1" descr="unitycooperation1-300x219.jpg">
            <a:extLst>
              <a:ext uri="{FF2B5EF4-FFF2-40B4-BE49-F238E27FC236}">
                <a16:creationId xmlns:a16="http://schemas.microsoft.com/office/drawing/2014/main" id="{B8C04B0D-D770-B640-9C0E-9D3E0F4A06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6" name="Rectangle 2">
            <a:extLst>
              <a:ext uri="{FF2B5EF4-FFF2-40B4-BE49-F238E27FC236}">
                <a16:creationId xmlns:a16="http://schemas.microsoft.com/office/drawing/2014/main" id="{10ED969E-DF79-0043-BA74-B2BF2B86A047}"/>
              </a:ext>
            </a:extLst>
          </p:cNvPr>
          <p:cNvSpPr>
            <a:spLocks noGrp="1" noChangeArrowheads="1"/>
          </p:cNvSpPr>
          <p:nvPr>
            <p:ph type="title" idx="4294967295"/>
          </p:nvPr>
        </p:nvSpPr>
        <p:spPr>
          <a:xfrm>
            <a:off x="2484438" y="1196975"/>
            <a:ext cx="4770437" cy="1895475"/>
          </a:xfrm>
        </p:spPr>
        <p:txBody>
          <a:bodyPr/>
          <a:lstStyle/>
          <a:p>
            <a:pPr algn="ctr" eaLnBrk="1" hangingPunct="1"/>
            <a:r>
              <a:rPr lang="vi-VN" altLang="en-US" b="1">
                <a:latin typeface="Arial" panose="020B0604020202020204" pitchFamily="34" charset="0"/>
              </a:rPr>
              <a:t>Các điểm của câu 18-20</a:t>
            </a:r>
            <a:endParaRPr lang="en-US" altLang="en-US"/>
          </a:p>
        </p:txBody>
      </p:sp>
      <p:sp>
        <p:nvSpPr>
          <p:cNvPr id="1078275" name="Text Box 3">
            <a:extLst>
              <a:ext uri="{FF2B5EF4-FFF2-40B4-BE49-F238E27FC236}">
                <a16:creationId xmlns:a16="http://schemas.microsoft.com/office/drawing/2014/main" id="{CF5409A8-893A-0445-BB8F-C30804A30103}"/>
              </a:ext>
            </a:extLst>
          </p:cNvPr>
          <p:cNvSpPr txBox="1">
            <a:spLocks noChangeArrowheads="1"/>
          </p:cNvSpPr>
          <p:nvPr/>
        </p:nvSpPr>
        <p:spPr bwMode="auto">
          <a:xfrm>
            <a:off x="1619250" y="3714750"/>
            <a:ext cx="626586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Font typeface="Arial" panose="020B0604020202020204" pitchFamily="34" charset="0"/>
              <a:buNone/>
            </a:pPr>
            <a:r>
              <a:rPr lang="en-US" altLang="en-US" sz="4000" b="1">
                <a:solidFill>
                  <a:srgbClr val="000000"/>
                </a:solidFill>
              </a:rPr>
              <a:t>II. Hội thánh </a:t>
            </a:r>
            <a:r>
              <a:rPr lang="vi-VN" altLang="en-US" sz="4000" b="1">
                <a:solidFill>
                  <a:srgbClr val="000000"/>
                </a:solidFill>
              </a:rPr>
              <a:t>của chúng tôi hoạt động như một phần mở rộng của </a:t>
            </a:r>
            <a:r>
              <a:rPr lang="en-US" altLang="en-US" sz="4000" b="1">
                <a:solidFill>
                  <a:srgbClr val="0070C0"/>
                </a:solidFill>
              </a:rPr>
              <a:t>Uy Quyền </a:t>
            </a:r>
            <a:r>
              <a:rPr lang="vi-VN" altLang="en-US" sz="4000" b="1">
                <a:solidFill>
                  <a:srgbClr val="000000"/>
                </a:solidFill>
              </a:rPr>
              <a:t>của chính </a:t>
            </a:r>
            <a:r>
              <a:rPr lang="en-US" altLang="en-US" sz="4000" b="1">
                <a:solidFill>
                  <a:srgbClr val="000000"/>
                </a:solidFill>
              </a:rPr>
              <a:t>Đức Chúa Trời</a:t>
            </a:r>
            <a:r>
              <a:rPr lang="vi-VN" altLang="en-US" sz="4000" b="1">
                <a:solidFill>
                  <a:srgbClr val="000000"/>
                </a:solidFill>
              </a:rPr>
              <a:t>!</a:t>
            </a:r>
            <a:endParaRPr lang="en-US" altLang="en-US" sz="1800" b="1">
              <a:solidFill>
                <a:srgbClr val="00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1" descr="forgive.jpg">
            <a:extLst>
              <a:ext uri="{FF2B5EF4-FFF2-40B4-BE49-F238E27FC236}">
                <a16:creationId xmlns:a16="http://schemas.microsoft.com/office/drawing/2014/main" id="{DF85BD4D-9DD2-5049-93F7-F1E435639C92}"/>
              </a:ext>
            </a:extLst>
          </p:cNvPr>
          <p:cNvPicPr>
            <a:picLocks noChangeAspect="1"/>
          </p:cNvPicPr>
          <p:nvPr/>
        </p:nvPicPr>
        <p:blipFill>
          <a:blip r:embed="rId2">
            <a:extLst>
              <a:ext uri="{28A0092B-C50C-407E-A947-70E740481C1C}">
                <a14:useLocalDpi xmlns:a14="http://schemas.microsoft.com/office/drawing/2010/main" val="0"/>
              </a:ext>
            </a:extLst>
          </a:blip>
          <a:srcRect r="11436"/>
          <a:stretch>
            <a:fillRect/>
          </a:stretch>
        </p:blipFill>
        <p:spPr bwMode="auto">
          <a:xfrm>
            <a:off x="0" y="0"/>
            <a:ext cx="92075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8690" name="Rectangle 2">
            <a:extLst>
              <a:ext uri="{FF2B5EF4-FFF2-40B4-BE49-F238E27FC236}">
                <a16:creationId xmlns:a16="http://schemas.microsoft.com/office/drawing/2014/main" id="{B4885E6B-5922-0340-80A5-DD30467C4DF1}"/>
              </a:ext>
            </a:extLst>
          </p:cNvPr>
          <p:cNvSpPr>
            <a:spLocks noGrp="1" noChangeArrowheads="1"/>
          </p:cNvSpPr>
          <p:nvPr>
            <p:ph type="ctrTitle"/>
          </p:nvPr>
        </p:nvSpPr>
        <p:spPr>
          <a:xfrm>
            <a:off x="228600" y="2209800"/>
            <a:ext cx="6781800" cy="1090613"/>
          </a:xfrm>
          <a:effectLst>
            <a:outerShdw blurRad="63500" dist="38100" dir="2700000" rotWithShape="0">
              <a:srgbClr val="000000">
                <a:alpha val="42998"/>
              </a:srgbClr>
            </a:outerShdw>
          </a:effectLst>
        </p:spPr>
        <p:txBody>
          <a:bodyPr/>
          <a:lstStyle/>
          <a:p>
            <a:pPr algn="l" eaLnBrk="1" hangingPunct="1"/>
            <a:r>
              <a:rPr lang="en-US" altLang="en-US" sz="6000">
                <a:solidFill>
                  <a:srgbClr val="FFFFFF"/>
                </a:solidFill>
                <a:ea typeface="ＭＳ Ｐゴシック" panose="020B0600070205080204" pitchFamily="34" charset="-128"/>
              </a:rPr>
              <a:t>Ý chính:</a:t>
            </a:r>
            <a:endParaRPr lang="en-US" altLang="en-US">
              <a:solidFill>
                <a:srgbClr val="FFFFFF"/>
              </a:solidFill>
              <a:ea typeface="ＭＳ Ｐゴシック" panose="020B0600070205080204" pitchFamily="34" charset="-128"/>
            </a:endParaRPr>
          </a:p>
        </p:txBody>
      </p:sp>
      <p:sp>
        <p:nvSpPr>
          <p:cNvPr id="1138691" name="Rectangle 3">
            <a:extLst>
              <a:ext uri="{FF2B5EF4-FFF2-40B4-BE49-F238E27FC236}">
                <a16:creationId xmlns:a16="http://schemas.microsoft.com/office/drawing/2014/main" id="{FCD64665-37E9-7B4E-A6DA-E99B8FA8E37E}"/>
              </a:ext>
            </a:extLst>
          </p:cNvPr>
          <p:cNvSpPr>
            <a:spLocks noGrp="1" noChangeArrowheads="1"/>
          </p:cNvSpPr>
          <p:nvPr>
            <p:ph type="subTitle" idx="1"/>
          </p:nvPr>
        </p:nvSpPr>
        <p:spPr>
          <a:xfrm>
            <a:off x="107950" y="3200400"/>
            <a:ext cx="8893175" cy="3427413"/>
          </a:xfrm>
          <a:effectLst>
            <a:outerShdw blurRad="63500" dist="25400" dir="16979900" algn="ctr" rotWithShape="0">
              <a:srgbClr val="000000">
                <a:alpha val="75000"/>
              </a:srgbClr>
            </a:outerShdw>
          </a:effectLst>
        </p:spPr>
        <p:txBody>
          <a:bodyPr/>
          <a:lstStyle/>
          <a:p>
            <a:pPr eaLnBrk="1" hangingPunct="1">
              <a:buFont typeface="Wingdings" pitchFamily="2" charset="2"/>
              <a:buNone/>
            </a:pPr>
            <a:r>
              <a:rPr lang="en-US" altLang="en-US" sz="4800" b="1">
                <a:solidFill>
                  <a:srgbClr val="FFFFFF"/>
                </a:solidFill>
                <a:ea typeface="ＭＳ Ｐゴシック" panose="020B0600070205080204" pitchFamily="34" charset="-128"/>
              </a:rPr>
              <a:t>Chúng ta phải </a:t>
            </a:r>
            <a:r>
              <a:rPr lang="en-US" altLang="en-US" sz="4800" b="1" u="sng">
                <a:solidFill>
                  <a:srgbClr val="FFFF00"/>
                </a:solidFill>
                <a:ea typeface="ＭＳ Ｐゴシック" panose="020B0600070205080204" pitchFamily="34" charset="-128"/>
              </a:rPr>
              <a:t>phục hồi</a:t>
            </a:r>
            <a:r>
              <a:rPr lang="en-US" altLang="en-US" sz="4800" b="1">
                <a:solidFill>
                  <a:srgbClr val="FFFF00"/>
                </a:solidFill>
                <a:ea typeface="ＭＳ Ｐゴシック" panose="020B0600070205080204" pitchFamily="34" charset="-128"/>
              </a:rPr>
              <a:t> </a:t>
            </a:r>
            <a:r>
              <a:rPr lang="en-US" altLang="en-US" sz="4800" b="1">
                <a:solidFill>
                  <a:srgbClr val="FFFFFF"/>
                </a:solidFill>
                <a:ea typeface="ＭＳ Ｐゴシック" panose="020B0600070205080204" pitchFamily="34" charset="-128"/>
              </a:rPr>
              <a:t>thuộc viên phạm tội một cách đúng đắn vì chúng ta </a:t>
            </a:r>
            <a:r>
              <a:rPr lang="en-US" altLang="en-US" sz="4800" b="1" u="sng">
                <a:solidFill>
                  <a:srgbClr val="FFFF00"/>
                </a:solidFill>
                <a:ea typeface="ＭＳ Ｐゴシック" panose="020B0600070205080204" pitchFamily="34" charset="-128"/>
              </a:rPr>
              <a:t>đại diện </a:t>
            </a:r>
            <a:r>
              <a:rPr lang="en-US" altLang="en-US" sz="4800" b="1">
                <a:solidFill>
                  <a:srgbClr val="FFFFFF"/>
                </a:solidFill>
                <a:ea typeface="ＭＳ Ｐゴシック" panose="020B0600070205080204" pitchFamily="34" charset="-128"/>
              </a:rPr>
              <a:t>Đức Chúa Trời hành động</a:t>
            </a:r>
            <a:endParaRPr lang="en-US" altLang="en-US" sz="4800" b="1" u="sng">
              <a:solidFill>
                <a:srgbClr val="FFFF00"/>
              </a:solidFill>
              <a:ea typeface="ＭＳ Ｐゴシック" panose="020B0600070205080204" pitchFamily="34" charset="-128"/>
            </a:endParaRPr>
          </a:p>
        </p:txBody>
      </p:sp>
      <p:sp>
        <p:nvSpPr>
          <p:cNvPr id="106502" name="Down Arrow 5">
            <a:extLst>
              <a:ext uri="{FF2B5EF4-FFF2-40B4-BE49-F238E27FC236}">
                <a16:creationId xmlns:a16="http://schemas.microsoft.com/office/drawing/2014/main" id="{1E3B06C1-743C-B04D-B772-F616FB347797}"/>
              </a:ext>
            </a:extLst>
          </p:cNvPr>
          <p:cNvSpPr>
            <a:spLocks noChangeArrowheads="1"/>
          </p:cNvSpPr>
          <p:nvPr/>
        </p:nvSpPr>
        <p:spPr bwMode="auto">
          <a:xfrm>
            <a:off x="4038600" y="1447800"/>
            <a:ext cx="762000" cy="1752600"/>
          </a:xfrm>
          <a:prstGeom prst="downArrow">
            <a:avLst>
              <a:gd name="adj1" fmla="val 50000"/>
              <a:gd name="adj2" fmla="val 50004"/>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5" name="Rectangle 2">
            <a:extLst>
              <a:ext uri="{FF2B5EF4-FFF2-40B4-BE49-F238E27FC236}">
                <a16:creationId xmlns:a16="http://schemas.microsoft.com/office/drawing/2014/main" id="{BE2126E5-3A45-6244-9F61-B929FBD79B4C}"/>
              </a:ext>
            </a:extLst>
          </p:cNvPr>
          <p:cNvSpPr txBox="1">
            <a:spLocks noChangeArrowheads="1"/>
          </p:cNvSpPr>
          <p:nvPr/>
        </p:nvSpPr>
        <p:spPr bwMode="auto">
          <a:xfrm>
            <a:off x="0" y="0"/>
            <a:ext cx="9144000" cy="1524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u="sng" dirty="0" err="1">
                <a:solidFill>
                  <a:srgbClr val="E5FFFF"/>
                </a:solidFill>
              </a:rPr>
              <a:t>Ý</a:t>
            </a:r>
            <a:r>
              <a:rPr lang="en-US" altLang="en-US" b="1" u="sng" dirty="0">
                <a:solidFill>
                  <a:srgbClr val="E5FFFF"/>
                </a:solidFill>
              </a:rPr>
              <a:t> </a:t>
            </a:r>
            <a:r>
              <a:rPr lang="en-US" altLang="en-US" b="1" u="sng" dirty="0" err="1">
                <a:solidFill>
                  <a:srgbClr val="E5FFFF"/>
                </a:solidFill>
              </a:rPr>
              <a:t>Giải</a:t>
            </a:r>
            <a:r>
              <a:rPr lang="en-US" altLang="en-US" b="1" u="sng" dirty="0">
                <a:solidFill>
                  <a:srgbClr val="E5FFFF"/>
                </a:solidFill>
              </a:rPr>
              <a:t> Kinh</a:t>
            </a:r>
            <a:r>
              <a:rPr lang="en-US" altLang="en-US" b="1" dirty="0">
                <a:solidFill>
                  <a:srgbClr val="E5FFFF"/>
                </a:solidFill>
              </a:rPr>
              <a:t>: </a:t>
            </a:r>
            <a:r>
              <a:rPr lang="en-US" altLang="en-US" dirty="0" err="1">
                <a:solidFill>
                  <a:srgbClr val="FFFF00"/>
                </a:solidFill>
              </a:rPr>
              <a:t>Lý</a:t>
            </a:r>
            <a:r>
              <a:rPr lang="en-US" altLang="en-US" dirty="0">
                <a:solidFill>
                  <a:srgbClr val="FFFF00"/>
                </a:solidFill>
              </a:rPr>
              <a:t> do </a:t>
            </a:r>
            <a:r>
              <a:rPr lang="en-US" altLang="en-US" dirty="0" err="1">
                <a:solidFill>
                  <a:srgbClr val="FFFFFF"/>
                </a:solidFill>
              </a:rPr>
              <a:t>Hội</a:t>
            </a:r>
            <a:r>
              <a:rPr lang="en-US" altLang="en-US" dirty="0">
                <a:solidFill>
                  <a:srgbClr val="FFFFFF"/>
                </a:solidFill>
              </a:rPr>
              <a:t> </a:t>
            </a:r>
            <a:r>
              <a:rPr lang="en-US" altLang="en-US" dirty="0" err="1">
                <a:solidFill>
                  <a:srgbClr val="FFFFFF"/>
                </a:solidFill>
              </a:rPr>
              <a:t>Thánh</a:t>
            </a:r>
            <a:r>
              <a:rPr lang="en-US" altLang="en-US" dirty="0">
                <a:solidFill>
                  <a:srgbClr val="FFFFFF"/>
                </a:solidFill>
              </a:rPr>
              <a:t> </a:t>
            </a:r>
            <a:r>
              <a:rPr lang="en-US" altLang="en-US" dirty="0" err="1">
                <a:solidFill>
                  <a:srgbClr val="FFFFFF"/>
                </a:solidFill>
              </a:rPr>
              <a:t>phải</a:t>
            </a:r>
            <a:r>
              <a:rPr lang="en-US" altLang="en-US" dirty="0">
                <a:solidFill>
                  <a:srgbClr val="FFFFFF"/>
                </a:solidFill>
              </a:rPr>
              <a:t> </a:t>
            </a:r>
            <a:r>
              <a:rPr lang="en-US" altLang="en-US" dirty="0" err="1">
                <a:solidFill>
                  <a:srgbClr val="FFFFFF"/>
                </a:solidFill>
              </a:rPr>
              <a:t>phục</a:t>
            </a:r>
            <a:r>
              <a:rPr lang="en-US" altLang="en-US" dirty="0">
                <a:solidFill>
                  <a:srgbClr val="FFFFFF"/>
                </a:solidFill>
              </a:rPr>
              <a:t> </a:t>
            </a:r>
            <a:r>
              <a:rPr lang="en-US" altLang="en-US" dirty="0" err="1">
                <a:solidFill>
                  <a:srgbClr val="FFFFFF"/>
                </a:solidFill>
              </a:rPr>
              <a:t>hồi</a:t>
            </a:r>
            <a:r>
              <a:rPr lang="en-US" altLang="en-US" dirty="0">
                <a:solidFill>
                  <a:srgbClr val="FFFFFF"/>
                </a:solidFill>
              </a:rPr>
              <a:t> </a:t>
            </a:r>
            <a:r>
              <a:rPr lang="vi-VN" altLang="en-US" dirty="0">
                <a:solidFill>
                  <a:srgbClr val="FFFFFF"/>
                </a:solidFill>
              </a:rPr>
              <a:t>Cơ Đốc nhâ</a:t>
            </a:r>
            <a:r>
              <a:rPr lang="en-US" altLang="en-US" dirty="0">
                <a:solidFill>
                  <a:srgbClr val="FFFFFF"/>
                </a:solidFill>
              </a:rPr>
              <a:t>n </a:t>
            </a:r>
            <a:r>
              <a:rPr lang="en-US" altLang="en-US" dirty="0" err="1">
                <a:solidFill>
                  <a:srgbClr val="FFFFFF"/>
                </a:solidFill>
              </a:rPr>
              <a:t>phạm</a:t>
            </a:r>
            <a:r>
              <a:rPr lang="en-US" altLang="en-US" dirty="0">
                <a:solidFill>
                  <a:srgbClr val="FFFFFF"/>
                </a:solidFill>
              </a:rPr>
              <a:t> </a:t>
            </a:r>
            <a:r>
              <a:rPr lang="en-US" altLang="en-US" dirty="0" err="1">
                <a:solidFill>
                  <a:srgbClr val="FFFFFF"/>
                </a:solidFill>
              </a:rPr>
              <a:t>tội</a:t>
            </a:r>
            <a:r>
              <a:rPr lang="en-US" altLang="en-US" dirty="0">
                <a:solidFill>
                  <a:srgbClr val="FFFFFF"/>
                </a:solidFill>
              </a:rPr>
              <a:t> </a:t>
            </a:r>
            <a:r>
              <a:rPr lang="en-US" altLang="en-US" dirty="0" err="1">
                <a:solidFill>
                  <a:srgbClr val="FFFFFF"/>
                </a:solidFill>
              </a:rPr>
              <a:t>một</a:t>
            </a:r>
            <a:r>
              <a:rPr lang="en-US" altLang="en-US" dirty="0">
                <a:solidFill>
                  <a:srgbClr val="FFFFFF"/>
                </a:solidFill>
              </a:rPr>
              <a:t> </a:t>
            </a:r>
            <a:r>
              <a:rPr lang="en-US" altLang="en-US" dirty="0" err="1">
                <a:solidFill>
                  <a:srgbClr val="FFFFFF"/>
                </a:solidFill>
              </a:rPr>
              <a:t>cách</a:t>
            </a:r>
            <a:r>
              <a:rPr lang="en-US" altLang="en-US" dirty="0">
                <a:solidFill>
                  <a:srgbClr val="FFFFFF"/>
                </a:solidFill>
              </a:rPr>
              <a:t> </a:t>
            </a:r>
            <a:r>
              <a:rPr lang="en-US" altLang="en-US" dirty="0" err="1">
                <a:solidFill>
                  <a:srgbClr val="FFFFFF"/>
                </a:solidFill>
              </a:rPr>
              <a:t>đúng</a:t>
            </a:r>
            <a:r>
              <a:rPr lang="en-US" altLang="en-US" dirty="0">
                <a:solidFill>
                  <a:srgbClr val="FFFFFF"/>
                </a:solidFill>
              </a:rPr>
              <a:t> </a:t>
            </a:r>
            <a:r>
              <a:rPr lang="en-US" altLang="en-US" dirty="0" err="1">
                <a:solidFill>
                  <a:srgbClr val="FFFFFF"/>
                </a:solidFill>
              </a:rPr>
              <a:t>đắn</a:t>
            </a:r>
            <a:r>
              <a:rPr lang="en-US" altLang="en-US" dirty="0">
                <a:solidFill>
                  <a:srgbClr val="FFFFFF"/>
                </a:solidFill>
              </a:rPr>
              <a:t> </a:t>
            </a:r>
            <a:r>
              <a:rPr lang="en-US" altLang="en-US" dirty="0" err="1">
                <a:solidFill>
                  <a:srgbClr val="FFFFFF"/>
                </a:solidFill>
              </a:rPr>
              <a:t>là</a:t>
            </a:r>
            <a:r>
              <a:rPr lang="en-US" altLang="en-US" dirty="0">
                <a:solidFill>
                  <a:srgbClr val="FFFFFF"/>
                </a:solidFill>
              </a:rPr>
              <a:t> </a:t>
            </a:r>
            <a:r>
              <a:rPr lang="en-US" altLang="en-US" dirty="0" err="1">
                <a:solidFill>
                  <a:srgbClr val="FFFFFF"/>
                </a:solidFill>
              </a:rPr>
              <a:t>vì</a:t>
            </a:r>
            <a:r>
              <a:rPr lang="en-US" altLang="en-US" dirty="0">
                <a:solidFill>
                  <a:srgbClr val="FFFFFF"/>
                </a:solidFill>
              </a:rPr>
              <a:t> </a:t>
            </a:r>
            <a:r>
              <a:rPr lang="en-US" altLang="en-US" dirty="0" err="1">
                <a:solidFill>
                  <a:srgbClr val="FFFFFF"/>
                </a:solidFill>
              </a:rPr>
              <a:t>sự</a:t>
            </a:r>
            <a:r>
              <a:rPr lang="en-US" altLang="en-US" dirty="0">
                <a:solidFill>
                  <a:srgbClr val="FFFFFF"/>
                </a:solidFill>
              </a:rPr>
              <a:t> </a:t>
            </a:r>
            <a:r>
              <a:rPr lang="en-US" altLang="en-US" dirty="0" err="1">
                <a:solidFill>
                  <a:srgbClr val="FFFFFF"/>
                </a:solidFill>
              </a:rPr>
              <a:t>phục</a:t>
            </a:r>
            <a:r>
              <a:rPr lang="en-US" altLang="en-US" dirty="0">
                <a:solidFill>
                  <a:srgbClr val="FFFFFF"/>
                </a:solidFill>
              </a:rPr>
              <a:t> </a:t>
            </a:r>
            <a:r>
              <a:rPr lang="en-US" altLang="en-US" dirty="0" err="1">
                <a:solidFill>
                  <a:srgbClr val="FFFFFF"/>
                </a:solidFill>
              </a:rPr>
              <a:t>hồi</a:t>
            </a:r>
            <a:r>
              <a:rPr lang="en-US" altLang="en-US" dirty="0">
                <a:solidFill>
                  <a:srgbClr val="FFFFFF"/>
                </a:solidFill>
              </a:rPr>
              <a:t> </a:t>
            </a:r>
            <a:r>
              <a:rPr lang="en-US" altLang="en-US" dirty="0" err="1">
                <a:solidFill>
                  <a:srgbClr val="FFFFFF"/>
                </a:solidFill>
              </a:rPr>
              <a:t>được</a:t>
            </a:r>
            <a:r>
              <a:rPr lang="en-US" altLang="en-US" dirty="0">
                <a:solidFill>
                  <a:srgbClr val="FFFFFF"/>
                </a:solidFill>
              </a:rPr>
              <a:t> </a:t>
            </a:r>
            <a:r>
              <a:rPr lang="en-US" altLang="en-US" dirty="0" err="1">
                <a:solidFill>
                  <a:srgbClr val="FFFFFF"/>
                </a:solidFill>
              </a:rPr>
              <a:t>thực</a:t>
            </a:r>
            <a:r>
              <a:rPr lang="en-US" altLang="en-US" dirty="0">
                <a:solidFill>
                  <a:srgbClr val="FFFFFF"/>
                </a:solidFill>
              </a:rPr>
              <a:t> </a:t>
            </a:r>
            <a:r>
              <a:rPr lang="en-US" altLang="en-US" dirty="0" err="1">
                <a:solidFill>
                  <a:srgbClr val="FFFFFF"/>
                </a:solidFill>
              </a:rPr>
              <a:t>hiện</a:t>
            </a:r>
            <a:r>
              <a:rPr lang="en-US" altLang="en-US" dirty="0">
                <a:solidFill>
                  <a:srgbClr val="FFFFFF"/>
                </a:solidFill>
              </a:rPr>
              <a:t> </a:t>
            </a:r>
            <a:r>
              <a:rPr lang="en-US" altLang="en-US" dirty="0" err="1">
                <a:solidFill>
                  <a:srgbClr val="FFFFFF"/>
                </a:solidFill>
              </a:rPr>
              <a:t>như</a:t>
            </a:r>
            <a:r>
              <a:rPr lang="en-US" altLang="en-US" dirty="0">
                <a:solidFill>
                  <a:srgbClr val="FFFFFF"/>
                </a:solidFill>
              </a:rPr>
              <a:t> </a:t>
            </a:r>
            <a:r>
              <a:rPr lang="en-US" altLang="en-US" dirty="0" err="1">
                <a:solidFill>
                  <a:srgbClr val="FFFFFF"/>
                </a:solidFill>
              </a:rPr>
              <a:t>là</a:t>
            </a:r>
            <a:r>
              <a:rPr lang="en-US" altLang="en-US" dirty="0">
                <a:solidFill>
                  <a:srgbClr val="FFFFFF"/>
                </a:solidFill>
              </a:rPr>
              <a:t> </a:t>
            </a:r>
            <a:r>
              <a:rPr lang="en-US" altLang="en-US" dirty="0" err="1">
                <a:solidFill>
                  <a:srgbClr val="FFFFFF"/>
                </a:solidFill>
              </a:rPr>
              <a:t>thẩm</a:t>
            </a:r>
            <a:r>
              <a:rPr lang="en-US" altLang="en-US" dirty="0">
                <a:solidFill>
                  <a:srgbClr val="FFFFFF"/>
                </a:solidFill>
              </a:rPr>
              <a:t> </a:t>
            </a:r>
            <a:r>
              <a:rPr lang="en-US" altLang="en-US" dirty="0" err="1">
                <a:solidFill>
                  <a:srgbClr val="FFFFFF"/>
                </a:solidFill>
              </a:rPr>
              <a:t>quyền</a:t>
            </a:r>
            <a:r>
              <a:rPr lang="en-US" altLang="en-US" dirty="0">
                <a:solidFill>
                  <a:srgbClr val="FFFFFF"/>
                </a:solidFill>
              </a:rPr>
              <a:t> </a:t>
            </a:r>
            <a:r>
              <a:rPr lang="en-US" altLang="en-US" dirty="0" err="1">
                <a:solidFill>
                  <a:srgbClr val="FFFFFF"/>
                </a:solidFill>
              </a:rPr>
              <a:t>của</a:t>
            </a:r>
            <a:r>
              <a:rPr lang="en-US" altLang="en-US" dirty="0">
                <a:solidFill>
                  <a:srgbClr val="FFFFFF"/>
                </a:solidFill>
              </a:rPr>
              <a:t> </a:t>
            </a:r>
            <a:r>
              <a:rPr lang="en-US" altLang="en-US" dirty="0" err="1">
                <a:solidFill>
                  <a:srgbClr val="FFFFFF"/>
                </a:solidFill>
              </a:rPr>
              <a:t>Đức</a:t>
            </a:r>
            <a:r>
              <a:rPr lang="en-US" altLang="en-US" dirty="0">
                <a:solidFill>
                  <a:srgbClr val="FFFFFF"/>
                </a:solidFill>
              </a:rPr>
              <a:t> </a:t>
            </a:r>
            <a:r>
              <a:rPr lang="en-US" altLang="en-US" dirty="0" err="1">
                <a:solidFill>
                  <a:srgbClr val="FFFFFF"/>
                </a:solidFill>
              </a:rPr>
              <a:t>Chúa</a:t>
            </a:r>
            <a:r>
              <a:rPr lang="en-US" altLang="en-US" dirty="0">
                <a:solidFill>
                  <a:srgbClr val="FFFFFF"/>
                </a:solidFill>
              </a:rPr>
              <a:t> </a:t>
            </a:r>
            <a:r>
              <a:rPr lang="en-US" altLang="en-US" dirty="0" err="1">
                <a:solidFill>
                  <a:srgbClr val="FFFFFF"/>
                </a:solidFill>
              </a:rPr>
              <a:t>Trời</a:t>
            </a:r>
            <a:r>
              <a:rPr lang="en-US" altLang="en-US" dirty="0">
                <a:solidFill>
                  <a:srgbClr val="FFFFFF"/>
                </a:solidFill>
              </a:rPr>
              <a:t> </a:t>
            </a:r>
            <a:r>
              <a:rPr lang="en-US" altLang="en-US" dirty="0" err="1">
                <a:solidFill>
                  <a:srgbClr val="FFFFFF"/>
                </a:solidFill>
              </a:rPr>
              <a:t>được</a:t>
            </a:r>
            <a:r>
              <a:rPr lang="en-US" altLang="en-US" dirty="0">
                <a:solidFill>
                  <a:srgbClr val="FFFFFF"/>
                </a:solidFill>
              </a:rPr>
              <a:t> </a:t>
            </a:r>
            <a:r>
              <a:rPr lang="en-US" altLang="en-US" dirty="0" err="1">
                <a:solidFill>
                  <a:srgbClr val="FFFFFF"/>
                </a:solidFill>
              </a:rPr>
              <a:t>trải</a:t>
            </a:r>
            <a:r>
              <a:rPr lang="en-US" altLang="en-US" dirty="0">
                <a:solidFill>
                  <a:srgbClr val="FFFFFF"/>
                </a:solidFill>
              </a:rPr>
              <a:t> </a:t>
            </a:r>
            <a:r>
              <a:rPr lang="en-US" altLang="en-US" dirty="0" err="1">
                <a:solidFill>
                  <a:srgbClr val="FFFFFF"/>
                </a:solidFill>
              </a:rPr>
              <a:t>ra.</a:t>
            </a:r>
            <a:r>
              <a:rPr lang="en-US" altLang="en-US" dirty="0">
                <a:solidFill>
                  <a:srgbClr val="FFFFFF"/>
                </a:solidFill>
              </a:rPr>
              <a:t> </a:t>
            </a:r>
            <a:endParaRPr lang="en-US" altLang="en-US" b="1" dirty="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06502"/>
                                        </p:tgtEl>
                                        <p:attrNameLst>
                                          <p:attrName>style.visibility</p:attrName>
                                        </p:attrNameLst>
                                      </p:cBhvr>
                                      <p:to>
                                        <p:strVal val="visible"/>
                                      </p:to>
                                    </p:set>
                                    <p:animEffect transition="in" filter="wipe(up)">
                                      <p:cBhvr>
                                        <p:cTn id="11" dur="500"/>
                                        <p:tgtEl>
                                          <p:spTgt spid="1065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8690"/>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86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P spid="106502"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a:extLst>
              <a:ext uri="{FF2B5EF4-FFF2-40B4-BE49-F238E27FC236}">
                <a16:creationId xmlns:a16="http://schemas.microsoft.com/office/drawing/2014/main" id="{1D0ADCB4-34DD-7E4E-9690-695779A41DCD}"/>
              </a:ext>
            </a:extLst>
          </p:cNvPr>
          <p:cNvSpPr>
            <a:spLocks noGrp="1" noChangeArrowheads="1"/>
          </p:cNvSpPr>
          <p:nvPr>
            <p:ph type="title" idx="4294967295"/>
          </p:nvPr>
        </p:nvSpPr>
        <p:spPr>
          <a:xfrm>
            <a:off x="5029200" y="274638"/>
            <a:ext cx="3657600" cy="1935162"/>
          </a:xfrm>
        </p:spPr>
        <p:txBody>
          <a:bodyPr/>
          <a:lstStyle/>
          <a:p>
            <a:pPr eaLnBrk="1" hangingPunct="1"/>
            <a:r>
              <a:rPr lang="en-US" altLang="en-US">
                <a:solidFill>
                  <a:srgbClr val="FFFFFF"/>
                </a:solidFill>
                <a:ea typeface="ＭＳ Ｐゴシック" panose="020B0600070205080204" pitchFamily="34" charset="-128"/>
              </a:rPr>
              <a:t>Bài Tập #3</a:t>
            </a:r>
            <a:endParaRPr lang="en-US" altLang="en-US">
              <a:ea typeface="ＭＳ Ｐゴシック" panose="020B0600070205080204" pitchFamily="34" charset="-128"/>
            </a:endParaRPr>
          </a:p>
        </p:txBody>
      </p:sp>
      <p:pic>
        <p:nvPicPr>
          <p:cNvPr id="1321988" name="Picture 4" descr="image002">
            <a:extLst>
              <a:ext uri="{FF2B5EF4-FFF2-40B4-BE49-F238E27FC236}">
                <a16:creationId xmlns:a16="http://schemas.microsoft.com/office/drawing/2014/main" id="{938C5457-16FA-2341-924F-984F4DED6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8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987" name="Picture 3" descr="image012">
            <a:extLst>
              <a:ext uri="{FF2B5EF4-FFF2-40B4-BE49-F238E27FC236}">
                <a16:creationId xmlns:a16="http://schemas.microsoft.com/office/drawing/2014/main" id="{BCCFD2AF-BDB5-E745-A4EA-CE1D5E37D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590800"/>
            <a:ext cx="41656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989" name="Rectangle 5">
            <a:extLst>
              <a:ext uri="{FF2B5EF4-FFF2-40B4-BE49-F238E27FC236}">
                <a16:creationId xmlns:a16="http://schemas.microsoft.com/office/drawing/2014/main" id="{B037B1EE-AF28-F343-A19E-5F53D8573DF9}"/>
              </a:ext>
            </a:extLst>
          </p:cNvPr>
          <p:cNvSpPr>
            <a:spLocks noChangeArrowheads="1"/>
          </p:cNvSpPr>
          <p:nvPr/>
        </p:nvSpPr>
        <p:spPr bwMode="auto">
          <a:xfrm>
            <a:off x="5105400" y="5410200"/>
            <a:ext cx="4038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solidFill>
                  <a:srgbClr val="FFFFFF"/>
                </a:solidFill>
              </a:rPr>
              <a:t>Đừng cố nhồi nhét mọi thứ vào!</a:t>
            </a:r>
            <a:endParaRPr lang="en-US" altLang="en-US" sz="36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21988"/>
                                        </p:tgtEl>
                                        <p:attrNameLst>
                                          <p:attrName>style.visibility</p:attrName>
                                        </p:attrNameLst>
                                      </p:cBhvr>
                                      <p:to>
                                        <p:strVal val="visible"/>
                                      </p:to>
                                    </p:set>
                                    <p:animEffect transition="in" filter="dissolve">
                                      <p:cBhvr>
                                        <p:cTn id="7" dur="500"/>
                                        <p:tgtEl>
                                          <p:spTgt spid="132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21987"/>
                                        </p:tgtEl>
                                        <p:attrNameLst>
                                          <p:attrName>style.visibility</p:attrName>
                                        </p:attrNameLst>
                                      </p:cBhvr>
                                      <p:to>
                                        <p:strVal val="visible"/>
                                      </p:to>
                                    </p:set>
                                    <p:animEffect transition="in" filter="dissolve">
                                      <p:cBhvr>
                                        <p:cTn id="12" dur="500"/>
                                        <p:tgtEl>
                                          <p:spTgt spid="13219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21989"/>
                                        </p:tgtEl>
                                        <p:attrNameLst>
                                          <p:attrName>style.visibility</p:attrName>
                                        </p:attrNameLst>
                                      </p:cBhvr>
                                      <p:to>
                                        <p:strVal val="visible"/>
                                      </p:to>
                                    </p:set>
                                    <p:animEffect transition="in" filter="wipe(down)">
                                      <p:cBhvr>
                                        <p:cTn id="17" dur="500"/>
                                        <p:tgtEl>
                                          <p:spTgt spid="132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98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2" descr="SBCGradWhattoPreach">
            <a:extLst>
              <a:ext uri="{FF2B5EF4-FFF2-40B4-BE49-F238E27FC236}">
                <a16:creationId xmlns:a16="http://schemas.microsoft.com/office/drawing/2014/main" id="{4184B9E4-2FF5-4F47-83EF-3C0A98A1D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817" r="3539" b="69521"/>
          <a:stretch>
            <a:fillRect/>
          </a:stretch>
        </p:blipFill>
        <p:spPr bwMode="auto">
          <a:xfrm>
            <a:off x="2667000" y="76200"/>
            <a:ext cx="585628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7235" name="Rectangle 3">
            <a:extLst>
              <a:ext uri="{FF2B5EF4-FFF2-40B4-BE49-F238E27FC236}">
                <a16:creationId xmlns:a16="http://schemas.microsoft.com/office/drawing/2014/main" id="{D4A70301-3AAE-F744-AE1C-F406A0863B13}"/>
              </a:ext>
            </a:extLst>
          </p:cNvPr>
          <p:cNvSpPr>
            <a:spLocks noGrp="1" noChangeArrowheads="1"/>
          </p:cNvSpPr>
          <p:nvPr>
            <p:ph type="title"/>
          </p:nvPr>
        </p:nvSpPr>
        <p:spPr>
          <a:xfrm>
            <a:off x="0" y="3733800"/>
            <a:ext cx="4343400" cy="2071688"/>
          </a:xfrm>
          <a:solidFill>
            <a:schemeClr val="accent2"/>
          </a:solidFill>
        </p:spPr>
        <p:txBody>
          <a:bodyPr/>
          <a:lstStyle/>
          <a:p>
            <a:pPr eaLnBrk="1" hangingPunct="1"/>
            <a:r>
              <a:rPr lang="en-US" altLang="en-US" b="1">
                <a:solidFill>
                  <a:schemeClr val="bg1"/>
                </a:solidFill>
                <a:ea typeface="ＭＳ Ｐゴシック" panose="020B0600070205080204" pitchFamily="34" charset="-128"/>
              </a:rPr>
              <a:t>Bạn sẽ </a:t>
            </a:r>
            <a:r>
              <a:rPr lang="en-US" altLang="en-US" b="1" i="1">
                <a:solidFill>
                  <a:schemeClr val="bg1"/>
                </a:solidFill>
                <a:ea typeface="ＭＳ Ｐゴシック" panose="020B0600070205080204" pitchFamily="34" charset="-128"/>
              </a:rPr>
              <a:t>không bao giờ </a:t>
            </a:r>
            <a:r>
              <a:rPr lang="en-US" altLang="en-US" b="1">
                <a:solidFill>
                  <a:schemeClr val="bg1"/>
                </a:solidFill>
                <a:ea typeface="ＭＳ Ｐゴシック" panose="020B0600070205080204" pitchFamily="34" charset="-128"/>
              </a:rPr>
              <a:t>thiếu tài liệu!</a:t>
            </a:r>
            <a:endParaRPr lang="en-US" altLang="en-US">
              <a:solidFill>
                <a:schemeClr val="bg1"/>
              </a:solidFill>
              <a:ea typeface="ＭＳ Ｐゴシック" panose="020B0600070205080204" pitchFamily="34" charset="-128"/>
            </a:endParaRPr>
          </a:p>
        </p:txBody>
      </p:sp>
      <p:sp>
        <p:nvSpPr>
          <p:cNvPr id="1247236" name="Rectangle 4">
            <a:extLst>
              <a:ext uri="{FF2B5EF4-FFF2-40B4-BE49-F238E27FC236}">
                <a16:creationId xmlns:a16="http://schemas.microsoft.com/office/drawing/2014/main" id="{D45A9B71-EEF8-C146-ABAC-BA43AA7AFCE6}"/>
              </a:ext>
            </a:extLst>
          </p:cNvPr>
          <p:cNvSpPr>
            <a:spLocks noChangeArrowheads="1"/>
          </p:cNvSpPr>
          <p:nvPr/>
        </p:nvSpPr>
        <p:spPr bwMode="auto">
          <a:xfrm>
            <a:off x="0" y="1143000"/>
            <a:ext cx="4343400" cy="1524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i="1">
                <a:solidFill>
                  <a:schemeClr val="bg1"/>
                </a:solidFill>
              </a:rPr>
              <a:t>Giảng Kinh Thánh và…</a:t>
            </a:r>
            <a:endParaRPr lang="en-US" altLang="en-US" sz="4400" i="1">
              <a:solidFill>
                <a:schemeClr val="bg1"/>
              </a:solidFill>
            </a:endParaRPr>
          </a:p>
        </p:txBody>
      </p:sp>
      <p:sp>
        <p:nvSpPr>
          <p:cNvPr id="195588" name="Text Box 5">
            <a:extLst>
              <a:ext uri="{FF2B5EF4-FFF2-40B4-BE49-F238E27FC236}">
                <a16:creationId xmlns:a16="http://schemas.microsoft.com/office/drawing/2014/main" id="{842DE563-91D1-3043-9950-7BC4D3749A9A}"/>
              </a:ext>
            </a:extLst>
          </p:cNvPr>
          <p:cNvSpPr txBox="1">
            <a:spLocks noChangeArrowheads="1"/>
          </p:cNvSpPr>
          <p:nvPr/>
        </p:nvSpPr>
        <p:spPr bwMode="auto">
          <a:xfrm>
            <a:off x="2438400" y="6324600"/>
            <a:ext cx="64008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ja-JP" altLang="en-US" b="1" i="1"/>
              <a:t>“</a:t>
            </a:r>
            <a:r>
              <a:rPr lang="en-US" altLang="ja-JP" b="1" i="1"/>
              <a:t>Tôi không thể nghĩ ra điều gì để giảng!</a:t>
            </a:r>
            <a:r>
              <a:rPr lang="ja-JP" altLang="en-US" b="1" i="1"/>
              <a:t>”</a:t>
            </a:r>
            <a:endParaRPr lang="en-US" altLang="en-US"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247236"/>
                                        </p:tgtEl>
                                        <p:attrNameLst>
                                          <p:attrName>style.visibility</p:attrName>
                                        </p:attrNameLst>
                                      </p:cBhvr>
                                      <p:to>
                                        <p:strVal val="visible"/>
                                      </p:to>
                                    </p:set>
                                    <p:anim calcmode="lin" valueType="num">
                                      <p:cBhvr>
                                        <p:cTn id="7" dur="500" fill="hold"/>
                                        <p:tgtEl>
                                          <p:spTgt spid="1247236"/>
                                        </p:tgtEl>
                                        <p:attrNameLst>
                                          <p:attrName>ppt_w</p:attrName>
                                        </p:attrNameLst>
                                      </p:cBhvr>
                                      <p:tavLst>
                                        <p:tav tm="0">
                                          <p:val>
                                            <p:strVal val="#ppt_w*2.5"/>
                                          </p:val>
                                        </p:tav>
                                        <p:tav tm="100000">
                                          <p:val>
                                            <p:strVal val="#ppt_w"/>
                                          </p:val>
                                        </p:tav>
                                      </p:tavLst>
                                    </p:anim>
                                    <p:anim calcmode="lin" valueType="num">
                                      <p:cBhvr>
                                        <p:cTn id="8" dur="500" fill="hold"/>
                                        <p:tgtEl>
                                          <p:spTgt spid="1247236"/>
                                        </p:tgtEl>
                                        <p:attrNameLst>
                                          <p:attrName>ppt_h</p:attrName>
                                        </p:attrNameLst>
                                      </p:cBhvr>
                                      <p:tavLst>
                                        <p:tav tm="0">
                                          <p:val>
                                            <p:strVal val="#ppt_h*0.01"/>
                                          </p:val>
                                        </p:tav>
                                        <p:tav tm="100000">
                                          <p:val>
                                            <p:strVal val="#ppt_h"/>
                                          </p:val>
                                        </p:tav>
                                      </p:tavLst>
                                    </p:anim>
                                    <p:anim calcmode="lin" valueType="num">
                                      <p:cBhvr>
                                        <p:cTn id="9" dur="500" fill="hold"/>
                                        <p:tgtEl>
                                          <p:spTgt spid="1247236"/>
                                        </p:tgtEl>
                                        <p:attrNameLst>
                                          <p:attrName>ppt_x</p:attrName>
                                        </p:attrNameLst>
                                      </p:cBhvr>
                                      <p:tavLst>
                                        <p:tav tm="0">
                                          <p:val>
                                            <p:strVal val="#ppt_x"/>
                                          </p:val>
                                        </p:tav>
                                        <p:tav tm="100000">
                                          <p:val>
                                            <p:strVal val="#ppt_x"/>
                                          </p:val>
                                        </p:tav>
                                      </p:tavLst>
                                    </p:anim>
                                    <p:anim calcmode="lin" valueType="num">
                                      <p:cBhvr>
                                        <p:cTn id="10" dur="500" fill="hold"/>
                                        <p:tgtEl>
                                          <p:spTgt spid="1247236"/>
                                        </p:tgtEl>
                                        <p:attrNameLst>
                                          <p:attrName>ppt_y</p:attrName>
                                        </p:attrNameLst>
                                      </p:cBhvr>
                                      <p:tavLst>
                                        <p:tav tm="0">
                                          <p:val>
                                            <p:strVal val="#ppt_h+1"/>
                                          </p:val>
                                        </p:tav>
                                        <p:tav tm="100000">
                                          <p:val>
                                            <p:strVal val="#ppt_y"/>
                                          </p:val>
                                        </p:tav>
                                      </p:tavLst>
                                    </p:anim>
                                    <p:animEffect transition="in" filter="fade">
                                      <p:cBhvr>
                                        <p:cTn id="11" dur="500"/>
                                        <p:tgtEl>
                                          <p:spTgt spid="12472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1247235"/>
                                        </p:tgtEl>
                                        <p:attrNameLst>
                                          <p:attrName>style.visibility</p:attrName>
                                        </p:attrNameLst>
                                      </p:cBhvr>
                                      <p:to>
                                        <p:strVal val="visible"/>
                                      </p:to>
                                    </p:set>
                                    <p:anim calcmode="lin" valueType="num">
                                      <p:cBhvr>
                                        <p:cTn id="16" dur="500" fill="hold"/>
                                        <p:tgtEl>
                                          <p:spTgt spid="1247235"/>
                                        </p:tgtEl>
                                        <p:attrNameLst>
                                          <p:attrName>ppt_w</p:attrName>
                                        </p:attrNameLst>
                                      </p:cBhvr>
                                      <p:tavLst>
                                        <p:tav tm="0">
                                          <p:val>
                                            <p:strVal val="#ppt_w*2.5"/>
                                          </p:val>
                                        </p:tav>
                                        <p:tav tm="100000">
                                          <p:val>
                                            <p:strVal val="#ppt_w"/>
                                          </p:val>
                                        </p:tav>
                                      </p:tavLst>
                                    </p:anim>
                                    <p:anim calcmode="lin" valueType="num">
                                      <p:cBhvr>
                                        <p:cTn id="17" dur="500" fill="hold"/>
                                        <p:tgtEl>
                                          <p:spTgt spid="1247235"/>
                                        </p:tgtEl>
                                        <p:attrNameLst>
                                          <p:attrName>ppt_h</p:attrName>
                                        </p:attrNameLst>
                                      </p:cBhvr>
                                      <p:tavLst>
                                        <p:tav tm="0">
                                          <p:val>
                                            <p:strVal val="#ppt_h*0.01"/>
                                          </p:val>
                                        </p:tav>
                                        <p:tav tm="100000">
                                          <p:val>
                                            <p:strVal val="#ppt_h"/>
                                          </p:val>
                                        </p:tav>
                                      </p:tavLst>
                                    </p:anim>
                                    <p:anim calcmode="lin" valueType="num">
                                      <p:cBhvr>
                                        <p:cTn id="18" dur="500" fill="hold"/>
                                        <p:tgtEl>
                                          <p:spTgt spid="1247235"/>
                                        </p:tgtEl>
                                        <p:attrNameLst>
                                          <p:attrName>ppt_x</p:attrName>
                                        </p:attrNameLst>
                                      </p:cBhvr>
                                      <p:tavLst>
                                        <p:tav tm="0">
                                          <p:val>
                                            <p:strVal val="#ppt_x"/>
                                          </p:val>
                                        </p:tav>
                                        <p:tav tm="100000">
                                          <p:val>
                                            <p:strVal val="#ppt_x"/>
                                          </p:val>
                                        </p:tav>
                                      </p:tavLst>
                                    </p:anim>
                                    <p:anim calcmode="lin" valueType="num">
                                      <p:cBhvr>
                                        <p:cTn id="19" dur="500" fill="hold"/>
                                        <p:tgtEl>
                                          <p:spTgt spid="1247235"/>
                                        </p:tgtEl>
                                        <p:attrNameLst>
                                          <p:attrName>ppt_y</p:attrName>
                                        </p:attrNameLst>
                                      </p:cBhvr>
                                      <p:tavLst>
                                        <p:tav tm="0">
                                          <p:val>
                                            <p:strVal val="#ppt_h+1"/>
                                          </p:val>
                                        </p:tav>
                                        <p:tav tm="100000">
                                          <p:val>
                                            <p:strVal val="#ppt_y"/>
                                          </p:val>
                                        </p:tav>
                                      </p:tavLst>
                                    </p:anim>
                                    <p:animEffect transition="in" filter="fade">
                                      <p:cBhvr>
                                        <p:cTn id="20" dur="500"/>
                                        <p:tgtEl>
                                          <p:spTgt spid="1247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35" grpId="0" animBg="1"/>
      <p:bldP spid="12472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a:extLst>
              <a:ext uri="{FF2B5EF4-FFF2-40B4-BE49-F238E27FC236}">
                <a16:creationId xmlns:a16="http://schemas.microsoft.com/office/drawing/2014/main" id="{18538948-C88F-074D-8328-C0E83B56CB1C}"/>
              </a:ext>
            </a:extLst>
          </p:cNvPr>
          <p:cNvSpPr>
            <a:spLocks noGrp="1" noChangeArrowheads="1"/>
          </p:cNvSpPr>
          <p:nvPr>
            <p:ph type="title"/>
          </p:nvPr>
        </p:nvSpPr>
        <p:spPr>
          <a:xfrm>
            <a:off x="0" y="-609600"/>
            <a:ext cx="1905000" cy="792163"/>
          </a:xfrm>
          <a:noFill/>
        </p:spPr>
        <p:txBody>
          <a:bodyPr/>
          <a:lstStyle/>
          <a:p>
            <a:pPr eaLnBrk="1" hangingPunct="1"/>
            <a:r>
              <a:rPr lang="en-US" altLang="en-US" b="1">
                <a:solidFill>
                  <a:schemeClr val="tx1"/>
                </a:solidFill>
                <a:ea typeface="ＭＳ Ｐゴシック" panose="020B0600070205080204" pitchFamily="34" charset="-128"/>
              </a:rPr>
              <a:t>Black</a:t>
            </a:r>
            <a:endParaRPr lang="en-US" altLang="en-US">
              <a:solidFill>
                <a:schemeClr val="bg1"/>
              </a:solidFill>
              <a:ea typeface="ＭＳ Ｐゴシック"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3200" b="1" dirty="0" err="1"/>
              <a:t>Tuyên</a:t>
            </a:r>
            <a:r>
              <a:rPr lang="en-US" sz="3200" b="1" dirty="0"/>
              <a:t> </a:t>
            </a:r>
            <a:r>
              <a:rPr lang="en-US" sz="3200" b="1" dirty="0" err="1"/>
              <a:t>Đạo</a:t>
            </a:r>
            <a:r>
              <a:rPr lang="en-US" sz="3200" b="1" dirty="0"/>
              <a:t> </a:t>
            </a:r>
            <a:r>
              <a:rPr lang="en-US" sz="3200" b="1" dirty="0" err="1"/>
              <a:t>Pháp</a:t>
            </a:r>
            <a:r>
              <a:rPr lang="en-US" sz="3200" b="1" dirty="0"/>
              <a:t>—</a:t>
            </a:r>
            <a:r>
              <a:rPr lang="en-US" sz="32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0"/>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95566028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74E7BAE-593F-EE47-8C6A-F253CF912A00}"/>
              </a:ext>
            </a:extLst>
          </p:cNvPr>
          <p:cNvSpPr>
            <a:spLocks noGrp="1" noChangeArrowheads="1"/>
          </p:cNvSpPr>
          <p:nvPr>
            <p:ph type="ctrTitle"/>
          </p:nvPr>
        </p:nvSpPr>
        <p:spPr>
          <a:xfrm>
            <a:off x="990600" y="609600"/>
            <a:ext cx="70104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3200">
                <a:ea typeface="+mj-ea"/>
                <a:cs typeface="+mj-cs"/>
              </a:rPr>
              <a:t>Quá trình </a:t>
            </a:r>
            <a:r>
              <a:rPr lang="en-US" sz="3200" i="1">
                <a:ea typeface="+mj-ea"/>
                <a:cs typeface="+mj-cs"/>
              </a:rPr>
              <a:t>Chuẩn bị bài giảng giải kinh</a:t>
            </a:r>
            <a:endParaRPr lang="en-US" sz="3200">
              <a:ea typeface="+mj-ea"/>
              <a:cs typeface="+mj-cs"/>
            </a:endParaRPr>
          </a:p>
        </p:txBody>
      </p:sp>
      <p:sp>
        <p:nvSpPr>
          <p:cNvPr id="12292" name="Rectangle 3">
            <a:extLst>
              <a:ext uri="{FF2B5EF4-FFF2-40B4-BE49-F238E27FC236}">
                <a16:creationId xmlns:a16="http://schemas.microsoft.com/office/drawing/2014/main" id="{13BA2333-BDA3-6E44-8DF8-C81AA1EC523D}"/>
              </a:ext>
            </a:extLst>
          </p:cNvPr>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useBgFill="1">
        <p:nvSpPr>
          <p:cNvPr id="4100" name="Rectangle 4">
            <a:extLst>
              <a:ext uri="{FF2B5EF4-FFF2-40B4-BE49-F238E27FC236}">
                <a16:creationId xmlns:a16="http://schemas.microsoft.com/office/drawing/2014/main" id="{963C26B6-0871-8B4B-8DDD-D9F1BE73D8F1}"/>
              </a:ext>
            </a:extLst>
          </p:cNvPr>
          <p:cNvSpPr>
            <a:spLocks noChangeArrowheads="1"/>
          </p:cNvSpPr>
          <p:nvPr/>
        </p:nvSpPr>
        <p:spPr bwMode="auto">
          <a:xfrm>
            <a:off x="1057275" y="1447800"/>
            <a:ext cx="7016750" cy="304800"/>
          </a:xfrm>
          <a:prstGeom prst="rect">
            <a:avLst/>
          </a:prstGeom>
          <a:ln w="12700">
            <a:noFill/>
            <a:miter lim="800000"/>
            <a:headEnd/>
            <a:tailEnd/>
          </a:ln>
          <a:effectLst/>
        </p:spPr>
        <p:txBody>
          <a:bodyPr lIns="90487" tIns="44450" rIns="90487" bIns="44450" anchor="ctr"/>
          <a:lstStyle/>
          <a:p>
            <a:pPr algn="ctr">
              <a:defRPr/>
            </a:pPr>
            <a:r>
              <a:rPr lang="en-US" sz="1800" b="1" dirty="0" err="1">
                <a:solidFill>
                  <a:srgbClr val="FFFF00"/>
                </a:solidFill>
                <a:effectLst>
                  <a:outerShdw blurRad="38100" dist="38100" dir="2700000" algn="tl">
                    <a:srgbClr val="000000"/>
                  </a:outerShdw>
                </a:effectLst>
                <a:latin typeface="Times" pitchFamily="18" charset="0"/>
              </a:rPr>
              <a:t>Dựa</a:t>
            </a:r>
            <a:r>
              <a:rPr lang="en-US" sz="1800" b="1" dirty="0">
                <a:solidFill>
                  <a:srgbClr val="FFFF00"/>
                </a:solidFill>
                <a:effectLst>
                  <a:outerShdw blurRad="38100" dist="38100" dir="2700000" algn="tl">
                    <a:srgbClr val="000000"/>
                  </a:outerShdw>
                </a:effectLst>
                <a:latin typeface="Times" pitchFamily="18" charset="0"/>
              </a:rPr>
              <a:t> </a:t>
            </a:r>
            <a:r>
              <a:rPr lang="en-US" sz="1800" b="1" dirty="0" err="1">
                <a:solidFill>
                  <a:srgbClr val="FFFF00"/>
                </a:solidFill>
                <a:effectLst>
                  <a:outerShdw blurRad="38100" dist="38100" dir="2700000" algn="tl">
                    <a:srgbClr val="000000"/>
                  </a:outerShdw>
                </a:effectLst>
                <a:latin typeface="Times" pitchFamily="18" charset="0"/>
              </a:rPr>
              <a:t>theo</a:t>
            </a:r>
            <a:r>
              <a:rPr lang="en-US" sz="1800" b="1" dirty="0">
                <a:solidFill>
                  <a:srgbClr val="FFFF00"/>
                </a:solidFill>
                <a:effectLst>
                  <a:outerShdw blurRad="38100" dist="38100" dir="2700000" algn="tl">
                    <a:srgbClr val="000000"/>
                  </a:outerShdw>
                </a:effectLst>
                <a:latin typeface="Times" pitchFamily="18" charset="0"/>
              </a:rPr>
              <a:t> </a:t>
            </a:r>
            <a:r>
              <a:rPr lang="en-US" sz="1600" b="1" i="1" dirty="0">
                <a:solidFill>
                  <a:srgbClr val="FFFF00"/>
                </a:solidFill>
                <a:effectLst>
                  <a:outerShdw blurRad="38100" dist="38100" dir="2700000" algn="tl">
                    <a:srgbClr val="000000"/>
                  </a:outerShdw>
                </a:effectLst>
              </a:rPr>
              <a:t>Preparing Expository Sermons </a:t>
            </a:r>
            <a:r>
              <a:rPr lang="en-US" sz="1600" b="1" dirty="0" err="1">
                <a:solidFill>
                  <a:srgbClr val="FFFF00"/>
                </a:solidFill>
                <a:effectLst>
                  <a:outerShdw blurRad="38100" dist="38100" dir="2700000" algn="tl">
                    <a:srgbClr val="000000"/>
                  </a:outerShdw>
                </a:effectLst>
              </a:rPr>
              <a:t>của</a:t>
            </a:r>
            <a:r>
              <a:rPr lang="en-US" sz="1600" b="1" i="1" dirty="0">
                <a:solidFill>
                  <a:srgbClr val="FFFF00"/>
                </a:solidFill>
                <a:effectLst>
                  <a:outerShdw blurRad="38100" dist="38100" dir="2700000" algn="tl">
                    <a:srgbClr val="000000"/>
                  </a:outerShdw>
                </a:effectLst>
              </a:rPr>
              <a:t> </a:t>
            </a:r>
            <a:r>
              <a:rPr lang="en-US" sz="1800" b="1" dirty="0">
                <a:solidFill>
                  <a:srgbClr val="FFFF00"/>
                </a:solidFill>
                <a:effectLst>
                  <a:outerShdw blurRad="38100" dist="38100" dir="2700000" algn="tl">
                    <a:srgbClr val="000000"/>
                  </a:outerShdw>
                </a:effectLst>
                <a:latin typeface="Times" pitchFamily="18" charset="0"/>
              </a:rPr>
              <a:t>Ramesh Richard </a:t>
            </a:r>
            <a:endParaRPr lang="en-US" sz="1800" b="1" i="1" dirty="0">
              <a:solidFill>
                <a:srgbClr val="FFFF00"/>
              </a:solidFill>
              <a:effectLst>
                <a:outerShdw blurRad="38100" dist="38100" dir="2700000" algn="tl">
                  <a:srgbClr val="000000"/>
                </a:outerShdw>
              </a:effectLst>
              <a:latin typeface="Times" pitchFamily="18" charset="0"/>
            </a:endParaRPr>
          </a:p>
        </p:txBody>
      </p:sp>
      <p:sp>
        <p:nvSpPr>
          <p:cNvPr id="4101" name="Rectangle 5">
            <a:extLst>
              <a:ext uri="{FF2B5EF4-FFF2-40B4-BE49-F238E27FC236}">
                <a16:creationId xmlns:a16="http://schemas.microsoft.com/office/drawing/2014/main" id="{EFC81248-6A67-C840-9C38-EDE860C6FB17}"/>
              </a:ext>
            </a:extLst>
          </p:cNvPr>
          <p:cNvSpPr>
            <a:spLocks noChangeArrowheads="1"/>
          </p:cNvSpPr>
          <p:nvPr/>
        </p:nvSpPr>
        <p:spPr bwMode="auto">
          <a:xfrm>
            <a:off x="1835150" y="5157788"/>
            <a:ext cx="1809750"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Nghiên cứu</a:t>
            </a:r>
          </a:p>
        </p:txBody>
      </p:sp>
      <p:sp>
        <p:nvSpPr>
          <p:cNvPr id="12295" name="Rectangle 6">
            <a:extLst>
              <a:ext uri="{FF2B5EF4-FFF2-40B4-BE49-F238E27FC236}">
                <a16:creationId xmlns:a16="http://schemas.microsoft.com/office/drawing/2014/main" id="{F5E860BD-E63D-2B43-B95A-25C2D7122942}"/>
              </a:ext>
            </a:extLst>
          </p:cNvPr>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296" name="Rectangle 7">
            <a:extLst>
              <a:ext uri="{FF2B5EF4-FFF2-40B4-BE49-F238E27FC236}">
                <a16:creationId xmlns:a16="http://schemas.microsoft.com/office/drawing/2014/main" id="{F2523D22-1FAA-1C46-AA37-36700C6CECE0}"/>
              </a:ext>
            </a:extLst>
          </p:cNvPr>
          <p:cNvSpPr>
            <a:spLocks noChangeArrowheads="1"/>
          </p:cNvSpPr>
          <p:nvPr/>
        </p:nvSpPr>
        <p:spPr bwMode="auto">
          <a:xfrm>
            <a:off x="5651500" y="42926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297" name="Rectangle 8">
            <a:extLst>
              <a:ext uri="{FF2B5EF4-FFF2-40B4-BE49-F238E27FC236}">
                <a16:creationId xmlns:a16="http://schemas.microsoft.com/office/drawing/2014/main" id="{34158056-2340-A64B-8BD0-9660CD0144A3}"/>
              </a:ext>
            </a:extLst>
          </p:cNvPr>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5" name="Rectangle 9">
            <a:extLst>
              <a:ext uri="{FF2B5EF4-FFF2-40B4-BE49-F238E27FC236}">
                <a16:creationId xmlns:a16="http://schemas.microsoft.com/office/drawing/2014/main" id="{E07EE972-00BB-0044-B127-2E7B5A90F151}"/>
              </a:ext>
            </a:extLst>
          </p:cNvPr>
          <p:cNvSpPr>
            <a:spLocks noChangeArrowheads="1"/>
          </p:cNvSpPr>
          <p:nvPr/>
        </p:nvSpPr>
        <p:spPr bwMode="auto">
          <a:xfrm>
            <a:off x="2124075" y="4437063"/>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4106" name="Rectangle 10">
            <a:extLst>
              <a:ext uri="{FF2B5EF4-FFF2-40B4-BE49-F238E27FC236}">
                <a16:creationId xmlns:a16="http://schemas.microsoft.com/office/drawing/2014/main" id="{CA69F5CA-D4C9-A447-813F-F9EE0DB69932}"/>
              </a:ext>
            </a:extLst>
          </p:cNvPr>
          <p:cNvSpPr>
            <a:spLocks noChangeArrowheads="1"/>
          </p:cNvSpPr>
          <p:nvPr/>
        </p:nvSpPr>
        <p:spPr bwMode="auto">
          <a:xfrm>
            <a:off x="5929313" y="5181600"/>
            <a:ext cx="104457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Giảng</a:t>
            </a:r>
          </a:p>
        </p:txBody>
      </p:sp>
      <p:sp>
        <p:nvSpPr>
          <p:cNvPr id="4107" name="Rectangle 11">
            <a:extLst>
              <a:ext uri="{FF2B5EF4-FFF2-40B4-BE49-F238E27FC236}">
                <a16:creationId xmlns:a16="http://schemas.microsoft.com/office/drawing/2014/main" id="{47EAC516-8139-604F-B8B1-5B6C21274018}"/>
              </a:ext>
            </a:extLst>
          </p:cNvPr>
          <p:cNvSpPr>
            <a:spLocks noChangeArrowheads="1"/>
          </p:cNvSpPr>
          <p:nvPr/>
        </p:nvSpPr>
        <p:spPr bwMode="auto">
          <a:xfrm>
            <a:off x="5638800" y="4419600"/>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12301" name="Rectangle 12">
            <a:extLst>
              <a:ext uri="{FF2B5EF4-FFF2-40B4-BE49-F238E27FC236}">
                <a16:creationId xmlns:a16="http://schemas.microsoft.com/office/drawing/2014/main" id="{6976454B-0297-6748-8D74-47FE0239FD36}"/>
              </a:ext>
            </a:extLst>
          </p:cNvPr>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9" name="Rectangle 13">
            <a:extLst>
              <a:ext uri="{FF2B5EF4-FFF2-40B4-BE49-F238E27FC236}">
                <a16:creationId xmlns:a16="http://schemas.microsoft.com/office/drawing/2014/main" id="{FD6814B4-8EEA-B741-A6FD-2A45B68B7911}"/>
              </a:ext>
            </a:extLst>
          </p:cNvPr>
          <p:cNvSpPr>
            <a:spLocks noChangeArrowheads="1"/>
          </p:cNvSpPr>
          <p:nvPr/>
        </p:nvSpPr>
        <p:spPr bwMode="auto">
          <a:xfrm>
            <a:off x="2438400" y="3643313"/>
            <a:ext cx="825500"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CYC</a:t>
            </a:r>
          </a:p>
        </p:txBody>
      </p:sp>
      <p:sp>
        <p:nvSpPr>
          <p:cNvPr id="12303" name="Rectangle 14">
            <a:extLst>
              <a:ext uri="{FF2B5EF4-FFF2-40B4-BE49-F238E27FC236}">
                <a16:creationId xmlns:a16="http://schemas.microsoft.com/office/drawing/2014/main" id="{5A02390A-94CF-784F-A798-49A6BBC507E3}"/>
              </a:ext>
            </a:extLst>
          </p:cNvPr>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304" name="Rectangle 15">
            <a:extLst>
              <a:ext uri="{FF2B5EF4-FFF2-40B4-BE49-F238E27FC236}">
                <a16:creationId xmlns:a16="http://schemas.microsoft.com/office/drawing/2014/main" id="{E3EEA09D-1AD1-0A4D-8818-ACAC7BED0732}"/>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12" name="Rectangle 16">
            <a:extLst>
              <a:ext uri="{FF2B5EF4-FFF2-40B4-BE49-F238E27FC236}">
                <a16:creationId xmlns:a16="http://schemas.microsoft.com/office/drawing/2014/main" id="{C3877453-F581-3945-8FD4-68A26F9D5C8E}"/>
              </a:ext>
            </a:extLst>
          </p:cNvPr>
          <p:cNvSpPr>
            <a:spLocks noChangeArrowheads="1"/>
          </p:cNvSpPr>
          <p:nvPr/>
        </p:nvSpPr>
        <p:spPr bwMode="auto">
          <a:xfrm>
            <a:off x="5940425" y="3644900"/>
            <a:ext cx="1062038"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CYBG</a:t>
            </a:r>
          </a:p>
        </p:txBody>
      </p:sp>
      <p:sp>
        <p:nvSpPr>
          <p:cNvPr id="4113" name="Rectangle 17">
            <a:extLst>
              <a:ext uri="{FF2B5EF4-FFF2-40B4-BE49-F238E27FC236}">
                <a16:creationId xmlns:a16="http://schemas.microsoft.com/office/drawing/2014/main" id="{42082392-FC25-504D-8F00-844C6B9E3721}"/>
              </a:ext>
            </a:extLst>
          </p:cNvPr>
          <p:cNvSpPr>
            <a:spLocks noChangeArrowheads="1"/>
          </p:cNvSpPr>
          <p:nvPr/>
        </p:nvSpPr>
        <p:spPr bwMode="auto">
          <a:xfrm>
            <a:off x="3429000" y="2805113"/>
            <a:ext cx="262572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Cây cầu mục đích</a:t>
            </a:r>
          </a:p>
        </p:txBody>
      </p:sp>
      <p:sp>
        <p:nvSpPr>
          <p:cNvPr id="4114" name="Rectangle 18">
            <a:extLst>
              <a:ext uri="{FF2B5EF4-FFF2-40B4-BE49-F238E27FC236}">
                <a16:creationId xmlns:a16="http://schemas.microsoft.com/office/drawing/2014/main" id="{1F4EE080-576D-CF44-855C-71504AB0427B}"/>
              </a:ext>
            </a:extLst>
          </p:cNvPr>
          <p:cNvSpPr>
            <a:spLocks noChangeArrowheads="1"/>
          </p:cNvSpPr>
          <p:nvPr/>
        </p:nvSpPr>
        <p:spPr bwMode="auto">
          <a:xfrm>
            <a:off x="4313238" y="2420938"/>
            <a:ext cx="660400" cy="393700"/>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Não</a:t>
            </a:r>
            <a:endParaRPr lang="en-US" b="1" i="1" dirty="0">
              <a:solidFill>
                <a:srgbClr val="FDE3BA"/>
              </a:solidFill>
              <a:effectLst>
                <a:outerShdw blurRad="38100" dist="38100" dir="2700000" algn="tl">
                  <a:srgbClr val="000000"/>
                </a:outerShdw>
              </a:effectLst>
              <a:latin typeface="Book Antiqua"/>
            </a:endParaRPr>
          </a:p>
        </p:txBody>
      </p:sp>
      <p:sp>
        <p:nvSpPr>
          <p:cNvPr id="4115" name="Rectangle 19">
            <a:extLst>
              <a:ext uri="{FF2B5EF4-FFF2-40B4-BE49-F238E27FC236}">
                <a16:creationId xmlns:a16="http://schemas.microsoft.com/office/drawing/2014/main" id="{1302DC9D-C8C0-714D-BB3C-54DECFC46C66}"/>
              </a:ext>
            </a:extLst>
          </p:cNvPr>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Tim</a:t>
            </a:r>
            <a:endParaRPr lang="en-US" b="1" i="1">
              <a:solidFill>
                <a:srgbClr val="FDE3BA"/>
              </a:solidFill>
              <a:effectLst>
                <a:outerShdw blurRad="38100" dist="38100" dir="2700000" algn="tl">
                  <a:srgbClr val="000000"/>
                </a:outerShdw>
              </a:effectLst>
              <a:latin typeface="Book Antiqua"/>
            </a:endParaRPr>
          </a:p>
        </p:txBody>
      </p:sp>
      <p:sp>
        <p:nvSpPr>
          <p:cNvPr id="4116" name="Rectangle 20">
            <a:extLst>
              <a:ext uri="{FF2B5EF4-FFF2-40B4-BE49-F238E27FC236}">
                <a16:creationId xmlns:a16="http://schemas.microsoft.com/office/drawing/2014/main" id="{27CD0118-75F1-5C45-A649-757FE38776D3}"/>
              </a:ext>
            </a:extLst>
          </p:cNvPr>
          <p:cNvSpPr>
            <a:spLocks noChangeArrowheads="1"/>
          </p:cNvSpPr>
          <p:nvPr/>
        </p:nvSpPr>
        <p:spPr bwMode="auto">
          <a:xfrm>
            <a:off x="3949700"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Bộ xương</a:t>
            </a:r>
            <a:endParaRPr lang="en-US" b="1" i="1">
              <a:solidFill>
                <a:srgbClr val="FDE3BA"/>
              </a:solidFill>
              <a:effectLst>
                <a:outerShdw blurRad="38100" dist="38100" dir="2700000" algn="tl">
                  <a:srgbClr val="000000"/>
                </a:outerShdw>
              </a:effectLst>
              <a:latin typeface="Book Antiqua"/>
            </a:endParaRPr>
          </a:p>
        </p:txBody>
      </p:sp>
      <p:sp>
        <p:nvSpPr>
          <p:cNvPr id="4117" name="Rectangle 21">
            <a:extLst>
              <a:ext uri="{FF2B5EF4-FFF2-40B4-BE49-F238E27FC236}">
                <a16:creationId xmlns:a16="http://schemas.microsoft.com/office/drawing/2014/main" id="{F042161A-B632-0448-9572-D05337FB78C9}"/>
              </a:ext>
            </a:extLst>
          </p:cNvPr>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Thịt</a:t>
            </a:r>
            <a:endParaRPr lang="en-US" b="1" i="1" dirty="0">
              <a:solidFill>
                <a:srgbClr val="FDE3BA"/>
              </a:solidFill>
              <a:effectLst>
                <a:outerShdw blurRad="38100" dist="38100" dir="2700000" algn="tl">
                  <a:srgbClr val="000000"/>
                </a:outerShdw>
              </a:effectLst>
              <a:latin typeface="Book Antiqua"/>
            </a:endParaRPr>
          </a:p>
        </p:txBody>
      </p:sp>
      <p:sp>
        <p:nvSpPr>
          <p:cNvPr id="12311" name="AutoShape 22">
            <a:extLst>
              <a:ext uri="{FF2B5EF4-FFF2-40B4-BE49-F238E27FC236}">
                <a16:creationId xmlns:a16="http://schemas.microsoft.com/office/drawing/2014/main" id="{7361931B-946E-F94E-86B8-05C0680FEE35}"/>
              </a:ext>
            </a:extLst>
          </p:cNvPr>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312" name="AutoShape 23">
            <a:extLst>
              <a:ext uri="{FF2B5EF4-FFF2-40B4-BE49-F238E27FC236}">
                <a16:creationId xmlns:a16="http://schemas.microsoft.com/office/drawing/2014/main" id="{73639F88-7EF6-E347-88A5-9565AC2707B4}"/>
              </a:ext>
            </a:extLst>
          </p:cNvPr>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313" name="AutoShape 24">
            <a:extLst>
              <a:ext uri="{FF2B5EF4-FFF2-40B4-BE49-F238E27FC236}">
                <a16:creationId xmlns:a16="http://schemas.microsoft.com/office/drawing/2014/main" id="{3450035C-3A86-3246-8729-4DB15D5CA8CF}"/>
              </a:ext>
            </a:extLst>
          </p:cNvPr>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314" name="AutoShape 25">
            <a:extLst>
              <a:ext uri="{FF2B5EF4-FFF2-40B4-BE49-F238E27FC236}">
                <a16:creationId xmlns:a16="http://schemas.microsoft.com/office/drawing/2014/main" id="{83A87FE5-D19C-8D44-87B4-3534C379BA34}"/>
              </a:ext>
            </a:extLst>
          </p:cNvPr>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315" name="AutoShape 26">
            <a:extLst>
              <a:ext uri="{FF2B5EF4-FFF2-40B4-BE49-F238E27FC236}">
                <a16:creationId xmlns:a16="http://schemas.microsoft.com/office/drawing/2014/main" id="{FFF277F2-51F9-244E-8062-518C87EE07F4}"/>
              </a:ext>
            </a:extLst>
          </p:cNvPr>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2316" name="AutoShape 27">
            <a:extLst>
              <a:ext uri="{FF2B5EF4-FFF2-40B4-BE49-F238E27FC236}">
                <a16:creationId xmlns:a16="http://schemas.microsoft.com/office/drawing/2014/main" id="{8EED8661-60A1-744C-A12D-DA4D1BFE5144}"/>
              </a:ext>
            </a:extLst>
          </p:cNvPr>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24" name="Rectangle 28">
            <a:extLst>
              <a:ext uri="{FF2B5EF4-FFF2-40B4-BE49-F238E27FC236}">
                <a16:creationId xmlns:a16="http://schemas.microsoft.com/office/drawing/2014/main" id="{25986705-F954-1942-AB76-79E1C6441B8E}"/>
              </a:ext>
            </a:extLst>
          </p:cNvPr>
          <p:cNvSpPr>
            <a:spLocks noChangeArrowheads="1"/>
          </p:cNvSpPr>
          <p:nvPr/>
        </p:nvSpPr>
        <p:spPr bwMode="auto">
          <a:xfrm>
            <a:off x="1331913" y="1844675"/>
            <a:ext cx="2079625"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KINH THÁNH</a:t>
            </a:r>
          </a:p>
        </p:txBody>
      </p:sp>
      <p:sp>
        <p:nvSpPr>
          <p:cNvPr id="4125" name="Rectangle 29">
            <a:extLst>
              <a:ext uri="{FF2B5EF4-FFF2-40B4-BE49-F238E27FC236}">
                <a16:creationId xmlns:a16="http://schemas.microsoft.com/office/drawing/2014/main" id="{9EBFC19B-7B60-7143-8540-6EFA6DF56BCD}"/>
              </a:ext>
            </a:extLst>
          </p:cNvPr>
          <p:cNvSpPr>
            <a:spLocks noChangeArrowheads="1"/>
          </p:cNvSpPr>
          <p:nvPr/>
        </p:nvSpPr>
        <p:spPr bwMode="auto">
          <a:xfrm>
            <a:off x="5770563" y="1773238"/>
            <a:ext cx="1789112"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BÀI GIẢNG</a:t>
            </a:r>
          </a:p>
        </p:txBody>
      </p:sp>
      <p:sp>
        <p:nvSpPr>
          <p:cNvPr id="4126" name="Rectangle 30">
            <a:extLst>
              <a:ext uri="{FF2B5EF4-FFF2-40B4-BE49-F238E27FC236}">
                <a16:creationId xmlns:a16="http://schemas.microsoft.com/office/drawing/2014/main" id="{13754548-04A1-8745-A7E5-265B776983D4}"/>
              </a:ext>
            </a:extLst>
          </p:cNvPr>
          <p:cNvSpPr>
            <a:spLocks noChangeArrowheads="1"/>
          </p:cNvSpPr>
          <p:nvPr/>
        </p:nvSpPr>
        <p:spPr bwMode="auto">
          <a:xfrm>
            <a:off x="519113" y="5486400"/>
            <a:ext cx="105886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 Chọn KT</a:t>
            </a:r>
          </a:p>
        </p:txBody>
      </p:sp>
      <p:sp>
        <p:nvSpPr>
          <p:cNvPr id="4127" name="Rectangle 31">
            <a:extLst>
              <a:ext uri="{FF2B5EF4-FFF2-40B4-BE49-F238E27FC236}">
                <a16:creationId xmlns:a16="http://schemas.microsoft.com/office/drawing/2014/main" id="{8E017678-5EF6-0E42-A33D-7DADC9D8FC6F}"/>
              </a:ext>
            </a:extLst>
          </p:cNvPr>
          <p:cNvSpPr>
            <a:spLocks noChangeArrowheads="1"/>
          </p:cNvSpPr>
          <p:nvPr/>
        </p:nvSpPr>
        <p:spPr bwMode="auto">
          <a:xfrm>
            <a:off x="519113" y="5181600"/>
            <a:ext cx="10763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2 Phân tích</a:t>
            </a:r>
          </a:p>
        </p:txBody>
      </p:sp>
      <p:sp>
        <p:nvSpPr>
          <p:cNvPr id="4128" name="Rectangle 32">
            <a:extLst>
              <a:ext uri="{FF2B5EF4-FFF2-40B4-BE49-F238E27FC236}">
                <a16:creationId xmlns:a16="http://schemas.microsoft.com/office/drawing/2014/main" id="{A6C3075C-8AB9-134D-A753-C9A5E2E05E1A}"/>
              </a:ext>
            </a:extLst>
          </p:cNvPr>
          <p:cNvSpPr>
            <a:spLocks noChangeArrowheads="1"/>
          </p:cNvSpPr>
          <p:nvPr/>
        </p:nvSpPr>
        <p:spPr bwMode="auto">
          <a:xfrm>
            <a:off x="595313" y="4443413"/>
            <a:ext cx="1020762"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3.1 Bố cục </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giải kinh</a:t>
            </a:r>
          </a:p>
        </p:txBody>
      </p:sp>
      <p:sp>
        <p:nvSpPr>
          <p:cNvPr id="4129" name="Rectangle 33">
            <a:extLst>
              <a:ext uri="{FF2B5EF4-FFF2-40B4-BE49-F238E27FC236}">
                <a16:creationId xmlns:a16="http://schemas.microsoft.com/office/drawing/2014/main" id="{8B8029DA-A658-4F49-87B9-5E261AFB4D09}"/>
              </a:ext>
            </a:extLst>
          </p:cNvPr>
          <p:cNvSpPr>
            <a:spLocks noChangeArrowheads="1"/>
          </p:cNvSpPr>
          <p:nvPr/>
        </p:nvSpPr>
        <p:spPr bwMode="auto">
          <a:xfrm>
            <a:off x="671513" y="3757613"/>
            <a:ext cx="13430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3.2 Ý giải kinh</a:t>
            </a:r>
          </a:p>
        </p:txBody>
      </p:sp>
      <p:sp>
        <p:nvSpPr>
          <p:cNvPr id="4130" name="Rectangle 34">
            <a:extLst>
              <a:ext uri="{FF2B5EF4-FFF2-40B4-BE49-F238E27FC236}">
                <a16:creationId xmlns:a16="http://schemas.microsoft.com/office/drawing/2014/main" id="{BC960E90-098A-1D48-B3DE-E4FC2C3B6D48}"/>
              </a:ext>
            </a:extLst>
          </p:cNvPr>
          <p:cNvSpPr>
            <a:spLocks noChangeArrowheads="1"/>
          </p:cNvSpPr>
          <p:nvPr/>
        </p:nvSpPr>
        <p:spPr bwMode="auto">
          <a:xfrm>
            <a:off x="1295400" y="2730500"/>
            <a:ext cx="1490663" cy="520700"/>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4   Ba câu hỏi triển khai</a:t>
            </a:r>
          </a:p>
        </p:txBody>
      </p:sp>
      <p:sp>
        <p:nvSpPr>
          <p:cNvPr id="4131" name="Rectangle 35">
            <a:extLst>
              <a:ext uri="{FF2B5EF4-FFF2-40B4-BE49-F238E27FC236}">
                <a16:creationId xmlns:a16="http://schemas.microsoft.com/office/drawing/2014/main" id="{58E5B11E-E449-964C-B452-FEA8E4F0E957}"/>
              </a:ext>
            </a:extLst>
          </p:cNvPr>
          <p:cNvSpPr>
            <a:spLocks noChangeArrowheads="1"/>
          </p:cNvSpPr>
          <p:nvPr/>
        </p:nvSpPr>
        <p:spPr bwMode="auto">
          <a:xfrm>
            <a:off x="2916238" y="2116138"/>
            <a:ext cx="3598862"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5 Điều chúng ta mong độc giả sẽ đáp ứng</a:t>
            </a:r>
          </a:p>
        </p:txBody>
      </p:sp>
      <p:sp>
        <p:nvSpPr>
          <p:cNvPr id="4132" name="Rectangle 36">
            <a:extLst>
              <a:ext uri="{FF2B5EF4-FFF2-40B4-BE49-F238E27FC236}">
                <a16:creationId xmlns:a16="http://schemas.microsoft.com/office/drawing/2014/main" id="{1F414231-F7CA-E64C-A42C-A45A53E83C32}"/>
              </a:ext>
            </a:extLst>
          </p:cNvPr>
          <p:cNvSpPr>
            <a:spLocks noChangeArrowheads="1"/>
          </p:cNvSpPr>
          <p:nvPr/>
        </p:nvSpPr>
        <p:spPr bwMode="auto">
          <a:xfrm>
            <a:off x="6843713" y="3757613"/>
            <a:ext cx="123031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6 Ý bài giảng</a:t>
            </a:r>
          </a:p>
        </p:txBody>
      </p:sp>
      <p:sp>
        <p:nvSpPr>
          <p:cNvPr id="4133" name="Rectangle 37">
            <a:extLst>
              <a:ext uri="{FF2B5EF4-FFF2-40B4-BE49-F238E27FC236}">
                <a16:creationId xmlns:a16="http://schemas.microsoft.com/office/drawing/2014/main" id="{5D03FFF6-517D-CF4B-8B81-3B610CDB93FC}"/>
              </a:ext>
            </a:extLst>
          </p:cNvPr>
          <p:cNvSpPr>
            <a:spLocks noChangeArrowheads="1"/>
          </p:cNvSpPr>
          <p:nvPr/>
        </p:nvSpPr>
        <p:spPr bwMode="auto">
          <a:xfrm>
            <a:off x="7019925" y="4149725"/>
            <a:ext cx="1639888" cy="939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7 Bố cục bài giảng</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8 Công bố</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9 Dẫn nhập/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Kết luậnl</a:t>
            </a:r>
          </a:p>
        </p:txBody>
      </p:sp>
      <p:sp>
        <p:nvSpPr>
          <p:cNvPr id="4134" name="Rectangle 38">
            <a:extLst>
              <a:ext uri="{FF2B5EF4-FFF2-40B4-BE49-F238E27FC236}">
                <a16:creationId xmlns:a16="http://schemas.microsoft.com/office/drawing/2014/main" id="{846D97EC-E22E-8642-AAAB-14A18EA89A41}"/>
              </a:ext>
            </a:extLst>
          </p:cNvPr>
          <p:cNvSpPr>
            <a:spLocks noChangeArrowheads="1"/>
          </p:cNvSpPr>
          <p:nvPr/>
        </p:nvSpPr>
        <p:spPr bwMode="auto">
          <a:xfrm>
            <a:off x="7377113" y="5281613"/>
            <a:ext cx="939800"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10 Viết &amp;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Giảng</a:t>
            </a:r>
          </a:p>
        </p:txBody>
      </p:sp>
      <p:sp>
        <p:nvSpPr>
          <p:cNvPr id="4135" name="Rectangle 39">
            <a:extLst>
              <a:ext uri="{FF2B5EF4-FFF2-40B4-BE49-F238E27FC236}">
                <a16:creationId xmlns:a16="http://schemas.microsoft.com/office/drawing/2014/main" id="{F6D4D2F1-46B6-7241-84B3-93C3E37BFB07}"/>
              </a:ext>
            </a:extLst>
          </p:cNvPr>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en-US" sz="1400" b="1" dirty="0" err="1">
                <a:solidFill>
                  <a:srgbClr val="FFFFFF"/>
                </a:solidFill>
                <a:effectLst>
                  <a:outerShdw blurRad="38100" dist="38100" dir="2700000" algn="tl">
                    <a:srgbClr val="000000"/>
                  </a:outerShdw>
                </a:effectLst>
                <a:latin typeface="Book Antiqua"/>
              </a:rPr>
              <a:t>Chư</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trắng</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cho</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thấy</a:t>
            </a:r>
            <a:r>
              <a:rPr lang="en-US" sz="1400" b="1" dirty="0">
                <a:solidFill>
                  <a:srgbClr val="FFFFFF"/>
                </a:solidFill>
                <a:effectLst>
                  <a:outerShdw blurRad="38100" dist="38100" dir="2700000" algn="tl">
                    <a:srgbClr val="000000"/>
                  </a:outerShdw>
                </a:effectLst>
                <a:latin typeface="Book Antiqua"/>
              </a:rPr>
              <a:t> 10 </a:t>
            </a:r>
            <a:r>
              <a:rPr lang="en-US" sz="1400" b="1" dirty="0" err="1">
                <a:solidFill>
                  <a:srgbClr val="FFFFFF"/>
                </a:solidFill>
                <a:effectLst>
                  <a:outerShdw blurRad="38100" dist="38100" dir="2700000" algn="tl">
                    <a:srgbClr val="000000"/>
                  </a:outerShdw>
                </a:effectLst>
                <a:latin typeface="Book Antiqua"/>
              </a:rPr>
              <a:t>bước</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theo</a:t>
            </a:r>
            <a:r>
              <a:rPr lang="en-US" sz="1400" b="1" dirty="0">
                <a:solidFill>
                  <a:srgbClr val="FFFFFF"/>
                </a:solidFill>
                <a:effectLst>
                  <a:outerShdw blurRad="38100" dist="38100" dir="2700000" algn="tl">
                    <a:srgbClr val="000000"/>
                  </a:outerShdw>
                </a:effectLst>
                <a:latin typeface="Book Antiqua"/>
              </a:rPr>
              <a:t>  Haddon Robinson, </a:t>
            </a:r>
            <a:r>
              <a:rPr lang="en-US" sz="1400" b="1" i="1" dirty="0">
                <a:solidFill>
                  <a:srgbClr val="FFFFFF"/>
                </a:solidFill>
                <a:effectLst>
                  <a:outerShdw blurRad="38100" dist="38100" dir="2700000" algn="tl">
                    <a:srgbClr val="000000"/>
                  </a:outerShdw>
                </a:effectLst>
                <a:latin typeface="Book Antiqua"/>
              </a:rPr>
              <a:t>Biblical Preaching</a:t>
            </a:r>
            <a:endParaRPr lang="en-US" sz="1400" b="1" dirty="0">
              <a:solidFill>
                <a:srgbClr val="FFFFFF"/>
              </a:solidFill>
              <a:effectLst>
                <a:outerShdw blurRad="38100" dist="38100" dir="2700000" algn="tl">
                  <a:srgbClr val="000000"/>
                </a:outerShdw>
              </a:effectLst>
              <a:latin typeface="Book Antiqua"/>
            </a:endParaRPr>
          </a:p>
        </p:txBody>
      </p:sp>
      <p:sp>
        <p:nvSpPr>
          <p:cNvPr id="137256" name="Text Box 41">
            <a:extLst>
              <a:ext uri="{FF2B5EF4-FFF2-40B4-BE49-F238E27FC236}">
                <a16:creationId xmlns:a16="http://schemas.microsoft.com/office/drawing/2014/main" id="{D2B916C4-E645-394A-8AC2-05BB71290D90}"/>
              </a:ext>
            </a:extLst>
          </p:cNvPr>
          <p:cNvSpPr txBox="1">
            <a:spLocks noChangeArrowheads="1"/>
          </p:cNvSpPr>
          <p:nvPr/>
        </p:nvSpPr>
        <p:spPr bwMode="auto">
          <a:xfrm>
            <a:off x="5064125" y="6521450"/>
            <a:ext cx="407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66"/>
                </a:solidFill>
              </a:rPr>
              <a:t>Dr Rick Griffith, Singapore Bible College</a:t>
            </a:r>
          </a:p>
        </p:txBody>
      </p:sp>
      <p:sp>
        <p:nvSpPr>
          <p:cNvPr id="43" name="Oval 41">
            <a:extLst>
              <a:ext uri="{FF2B5EF4-FFF2-40B4-BE49-F238E27FC236}">
                <a16:creationId xmlns:a16="http://schemas.microsoft.com/office/drawing/2014/main" id="{F6E2996E-AD5B-D646-8458-863F19BD1CD6}"/>
              </a:ext>
            </a:extLst>
          </p:cNvPr>
          <p:cNvSpPr>
            <a:spLocks noChangeArrowheads="1"/>
          </p:cNvSpPr>
          <p:nvPr/>
        </p:nvSpPr>
        <p:spPr bwMode="auto">
          <a:xfrm rot="9474">
            <a:off x="1600200" y="2424113"/>
            <a:ext cx="6019800" cy="1917700"/>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0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2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0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30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30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2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0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29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31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316"/>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311"/>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2315"/>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31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31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35" presetClass="entr" presetSubtype="0" fill="hold" grpId="0" nodeType="clickEffect">
                                  <p:stCondLst>
                                    <p:cond delay="0"/>
                                  </p:stCondLst>
                                  <p:childTnLst>
                                    <p:set>
                                      <p:cBhvr>
                                        <p:cTn id="96" dur="1" fill="hold">
                                          <p:stCondLst>
                                            <p:cond delay="0"/>
                                          </p:stCondLst>
                                        </p:cTn>
                                        <p:tgtEl>
                                          <p:spTgt spid="4135"/>
                                        </p:tgtEl>
                                        <p:attrNameLst>
                                          <p:attrName>style.visibility</p:attrName>
                                        </p:attrNameLst>
                                      </p:cBhvr>
                                      <p:to>
                                        <p:strVal val="visible"/>
                                      </p:to>
                                    </p:set>
                                    <p:animEffect transition="in" filter="fade">
                                      <p:cBhvr>
                                        <p:cTn id="97" dur="2000"/>
                                        <p:tgtEl>
                                          <p:spTgt spid="4135"/>
                                        </p:tgtEl>
                                      </p:cBhvr>
                                    </p:animEffect>
                                    <p:anim calcmode="lin" valueType="num">
                                      <p:cBhvr>
                                        <p:cTn id="98" dur="2000" fill="hold"/>
                                        <p:tgtEl>
                                          <p:spTgt spid="4135"/>
                                        </p:tgtEl>
                                        <p:attrNameLst>
                                          <p:attrName>style.rotation</p:attrName>
                                        </p:attrNameLst>
                                      </p:cBhvr>
                                      <p:tavLst>
                                        <p:tav tm="0">
                                          <p:val>
                                            <p:fltVal val="720"/>
                                          </p:val>
                                        </p:tav>
                                        <p:tav tm="100000">
                                          <p:val>
                                            <p:fltVal val="0"/>
                                          </p:val>
                                        </p:tav>
                                      </p:tavLst>
                                    </p:anim>
                                    <p:anim calcmode="lin" valueType="num">
                                      <p:cBhvr>
                                        <p:cTn id="99" dur="2000" fill="hold"/>
                                        <p:tgtEl>
                                          <p:spTgt spid="4135"/>
                                        </p:tgtEl>
                                        <p:attrNameLst>
                                          <p:attrName>ppt_h</p:attrName>
                                        </p:attrNameLst>
                                      </p:cBhvr>
                                      <p:tavLst>
                                        <p:tav tm="0">
                                          <p:val>
                                            <p:fltVal val="0"/>
                                          </p:val>
                                        </p:tav>
                                        <p:tav tm="100000">
                                          <p:val>
                                            <p:strVal val="#ppt_h"/>
                                          </p:val>
                                        </p:tav>
                                      </p:tavLst>
                                    </p:anim>
                                    <p:anim calcmode="lin" valueType="num">
                                      <p:cBhvr>
                                        <p:cTn id="100" dur="2000" fill="hold"/>
                                        <p:tgtEl>
                                          <p:spTgt spid="4135"/>
                                        </p:tgtEl>
                                        <p:attrNameLst>
                                          <p:attrName>ppt_w</p:attrName>
                                        </p:attrNameLst>
                                      </p:cBhvr>
                                      <p:tavLst>
                                        <p:tav tm="0">
                                          <p:val>
                                            <p:fltVal val="0"/>
                                          </p:val>
                                        </p:tav>
                                        <p:tav tm="100000">
                                          <p:val>
                                            <p:strVal val="#ppt_w"/>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126"/>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127"/>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128"/>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129"/>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130"/>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131"/>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132"/>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4133"/>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134"/>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9" presetClass="entr" presetSubtype="0" fill="hold" grpId="0" nodeType="clickEffect">
                                  <p:stCondLst>
                                    <p:cond delay="0"/>
                                  </p:stCondLst>
                                  <p:childTnLst>
                                    <p:set>
                                      <p:cBhvr>
                                        <p:cTn id="140" dur="1" fill="hold">
                                          <p:stCondLst>
                                            <p:cond delay="0"/>
                                          </p:stCondLst>
                                        </p:cTn>
                                        <p:tgtEl>
                                          <p:spTgt spid="43"/>
                                        </p:tgtEl>
                                        <p:attrNameLst>
                                          <p:attrName>style.visibility</p:attrName>
                                        </p:attrNameLst>
                                      </p:cBhvr>
                                      <p:to>
                                        <p:strVal val="visible"/>
                                      </p:to>
                                    </p:set>
                                    <p:anim calcmode="lin" valueType="num">
                                      <p:cBhvr>
                                        <p:cTn id="141" dur="1000" fill="hold"/>
                                        <p:tgtEl>
                                          <p:spTgt spid="43"/>
                                        </p:tgtEl>
                                        <p:attrNameLst>
                                          <p:attrName>ppt_x</p:attrName>
                                        </p:attrNameLst>
                                      </p:cBhvr>
                                      <p:tavLst>
                                        <p:tav tm="0">
                                          <p:val>
                                            <p:strVal val="#ppt_x-.2"/>
                                          </p:val>
                                        </p:tav>
                                        <p:tav tm="100000">
                                          <p:val>
                                            <p:strVal val="#ppt_x"/>
                                          </p:val>
                                        </p:tav>
                                      </p:tavLst>
                                    </p:anim>
                                    <p:anim calcmode="lin" valueType="num">
                                      <p:cBhvr>
                                        <p:cTn id="142"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14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4101" grpId="0"/>
      <p:bldP spid="12295" grpId="0" animBg="1"/>
      <p:bldP spid="12296" grpId="0" animBg="1"/>
      <p:bldP spid="12297" grpId="0" animBg="1"/>
      <p:bldP spid="4105" grpId="0"/>
      <p:bldP spid="4106" grpId="0"/>
      <p:bldP spid="4107" grpId="0"/>
      <p:bldP spid="12301" grpId="0" animBg="1"/>
      <p:bldP spid="4109" grpId="0"/>
      <p:bldP spid="12303" grpId="0" animBg="1"/>
      <p:bldP spid="12304" grpId="0" animBg="1"/>
      <p:bldP spid="4112" grpId="0"/>
      <p:bldP spid="4113" grpId="0"/>
      <p:bldP spid="4114" grpId="0"/>
      <p:bldP spid="4115" grpId="0"/>
      <p:bldP spid="4116" grpId="0"/>
      <p:bldP spid="4117" grpId="0"/>
      <p:bldP spid="12311" grpId="0" animBg="1"/>
      <p:bldP spid="12312" grpId="0" animBg="1"/>
      <p:bldP spid="12313" grpId="0" animBg="1"/>
      <p:bldP spid="12314" grpId="0" animBg="1"/>
      <p:bldP spid="12315" grpId="0" animBg="1"/>
      <p:bldP spid="12316" grpId="0" animBg="1"/>
      <p:bldP spid="4124" grpId="0" animBg="1"/>
      <p:bldP spid="4125" grpId="0" animBg="1"/>
      <p:bldP spid="4126" grpId="0"/>
      <p:bldP spid="4127" grpId="0"/>
      <p:bldP spid="4128" grpId="0"/>
      <p:bldP spid="4129" grpId="0"/>
      <p:bldP spid="4130" grpId="0"/>
      <p:bldP spid="4131" grpId="0"/>
      <p:bldP spid="4132" grpId="0"/>
      <p:bldP spid="4133" grpId="0"/>
      <p:bldP spid="4134" grpId="0"/>
      <p:bldP spid="4135" grpId="0"/>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5">
            <a:extLst>
              <a:ext uri="{FF2B5EF4-FFF2-40B4-BE49-F238E27FC236}">
                <a16:creationId xmlns:a16="http://schemas.microsoft.com/office/drawing/2014/main" id="{01407858-D577-0E46-B3C1-2E38C27FDDEC}"/>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a:extLst>
              <a:ext uri="{FF2B5EF4-FFF2-40B4-BE49-F238E27FC236}">
                <a16:creationId xmlns:a16="http://schemas.microsoft.com/office/drawing/2014/main" id="{B55B44A3-4096-3745-8B18-5847B6B82090}"/>
              </a:ext>
            </a:extLst>
          </p:cNvPr>
          <p:cNvPicPr>
            <a:picLocks noChangeAspect="1" noChangeArrowheads="1"/>
          </p:cNvPicPr>
          <p:nvPr/>
        </p:nvPicPr>
        <p:blipFill>
          <a:blip r:embed="rId3">
            <a:lum bright="60000"/>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10">
            <a:extLst>
              <a:ext uri="{FF2B5EF4-FFF2-40B4-BE49-F238E27FC236}">
                <a16:creationId xmlns:a16="http://schemas.microsoft.com/office/drawing/2014/main" id="{623D06BE-3E30-8F4E-BB28-139D413512D1}"/>
              </a:ext>
            </a:extLst>
          </p:cNvPr>
          <p:cNvSpPr>
            <a:spLocks noGrp="1" noChangeArrowheads="1"/>
          </p:cNvSpPr>
          <p:nvPr>
            <p:ph type="title" idx="4294967295"/>
          </p:nvPr>
        </p:nvSpPr>
        <p:spPr>
          <a:xfrm>
            <a:off x="0" y="0"/>
            <a:ext cx="4953000" cy="1371600"/>
          </a:xfrm>
          <a:solidFill>
            <a:schemeClr val="tx2"/>
          </a:solidFill>
        </p:spPr>
        <p:txBody>
          <a:bodyPr/>
          <a:lstStyle/>
          <a:p>
            <a:pPr eaLnBrk="1" hangingPunct="1"/>
            <a:r>
              <a:rPr lang="en-US" altLang="en-US">
                <a:solidFill>
                  <a:srgbClr val="FFFFFF"/>
                </a:solidFill>
                <a:ea typeface="ＭＳ Ｐゴシック" panose="020B0600070205080204" pitchFamily="34" charset="-128"/>
              </a:rPr>
              <a:t>Ôn Lại Định Nghĩa</a:t>
            </a:r>
          </a:p>
        </p:txBody>
      </p:sp>
      <p:sp>
        <p:nvSpPr>
          <p:cNvPr id="41995" name="Text Box 11">
            <a:extLst>
              <a:ext uri="{FF2B5EF4-FFF2-40B4-BE49-F238E27FC236}">
                <a16:creationId xmlns:a16="http://schemas.microsoft.com/office/drawing/2014/main" id="{6594B40C-9BDD-A840-A679-2515AF7499D8}"/>
              </a:ext>
            </a:extLst>
          </p:cNvPr>
          <p:cNvSpPr txBox="1">
            <a:spLocks noChangeArrowheads="1"/>
          </p:cNvSpPr>
          <p:nvPr/>
        </p:nvSpPr>
        <p:spPr bwMode="auto">
          <a:xfrm>
            <a:off x="228600" y="217011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cs typeface="Arial" panose="020B0604020202020204" pitchFamily="34" charset="0"/>
              </a:rPr>
              <a:t>Bước 3:  </a:t>
            </a:r>
            <a:r>
              <a:rPr lang="en-US" altLang="en-US" sz="2800" b="1" u="sng">
                <a:cs typeface="Arial" panose="020B0604020202020204" pitchFamily="34" charset="0"/>
              </a:rPr>
              <a:t>Ý Giải Kinh</a:t>
            </a:r>
            <a:r>
              <a:rPr lang="en-US" altLang="en-US" sz="2800" b="1">
                <a:cs typeface="Arial" panose="020B0604020202020204" pitchFamily="34" charset="0"/>
              </a:rPr>
              <a:t> (YGK) tóm tắt sứ điệp của bản văn đối với thính giả thời </a:t>
            </a:r>
            <a:r>
              <a:rPr lang="en-US" altLang="en-US" sz="2800" b="1" i="1">
                <a:cs typeface="Arial" panose="020B0604020202020204" pitchFamily="34" charset="0"/>
              </a:rPr>
              <a:t>Kinh Thánh</a:t>
            </a:r>
            <a:endParaRPr lang="en-US" altLang="en-US" sz="2800" b="1">
              <a:cs typeface="Arial" panose="020B0604020202020204" pitchFamily="34" charset="0"/>
            </a:endParaRPr>
          </a:p>
        </p:txBody>
      </p:sp>
      <p:sp>
        <p:nvSpPr>
          <p:cNvPr id="41996" name="Text Box 12">
            <a:extLst>
              <a:ext uri="{FF2B5EF4-FFF2-40B4-BE49-F238E27FC236}">
                <a16:creationId xmlns:a16="http://schemas.microsoft.com/office/drawing/2014/main" id="{F7220002-5D7A-E24F-8E0A-933974D3AB9B}"/>
              </a:ext>
            </a:extLst>
          </p:cNvPr>
          <p:cNvSpPr txBox="1">
            <a:spLocks noChangeArrowheads="1"/>
          </p:cNvSpPr>
          <p:nvPr/>
        </p:nvSpPr>
        <p:spPr bwMode="auto">
          <a:xfrm>
            <a:off x="228600" y="3359150"/>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cs typeface="Arial" panose="020B0604020202020204" pitchFamily="34" charset="0"/>
              </a:rPr>
              <a:t>Bước 4: </a:t>
            </a:r>
            <a:r>
              <a:rPr lang="en-US" altLang="en-US" sz="2800" b="1" u="sng">
                <a:cs typeface="Arial" panose="020B0604020202020204" pitchFamily="34" charset="0"/>
              </a:rPr>
              <a:t>Mục đích bài giảng</a:t>
            </a:r>
            <a:r>
              <a:rPr lang="en-US" altLang="en-US" sz="2800" b="1">
                <a:cs typeface="Arial" panose="020B0604020202020204" pitchFamily="34" charset="0"/>
              </a:rPr>
              <a:t> (cách đáp ứng của thính giả mà chúng ta mong đợi) là sự thay đối thái độ mà bạn muốn nơi thính giả như là kết quả từ ý của bài giảng của bạn. </a:t>
            </a:r>
          </a:p>
        </p:txBody>
      </p:sp>
      <p:sp>
        <p:nvSpPr>
          <p:cNvPr id="41997" name="Text Box 13">
            <a:extLst>
              <a:ext uri="{FF2B5EF4-FFF2-40B4-BE49-F238E27FC236}">
                <a16:creationId xmlns:a16="http://schemas.microsoft.com/office/drawing/2014/main" id="{D335F7CE-1354-F34D-B7AD-AC38AC90E9C7}"/>
              </a:ext>
            </a:extLst>
          </p:cNvPr>
          <p:cNvSpPr txBox="1">
            <a:spLocks noChangeArrowheads="1"/>
          </p:cNvSpPr>
          <p:nvPr/>
        </p:nvSpPr>
        <p:spPr bwMode="auto">
          <a:xfrm>
            <a:off x="228600" y="54102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cs typeface="Arial" panose="020B0604020202020204" pitchFamily="34" charset="0"/>
              </a:rPr>
              <a:t>Bước 5: </a:t>
            </a:r>
            <a:r>
              <a:rPr lang="en-US" altLang="en-US" sz="2800" b="1" u="sng">
                <a:cs typeface="Arial" panose="020B0604020202020204" pitchFamily="34" charset="0"/>
              </a:rPr>
              <a:t>Ý Bài Giảng</a:t>
            </a:r>
            <a:r>
              <a:rPr lang="en-US" altLang="en-US" sz="2800" b="1">
                <a:cs typeface="Arial" panose="020B0604020202020204" pitchFamily="34" charset="0"/>
              </a:rPr>
              <a:t> (YBG) tóm tắt bài giảng dành cho thính giả </a:t>
            </a:r>
            <a:r>
              <a:rPr lang="en-US" altLang="en-US" sz="2800" b="1" i="1">
                <a:cs typeface="Arial" panose="020B0604020202020204" pitchFamily="34" charset="0"/>
              </a:rPr>
              <a:t>hiện thời</a:t>
            </a:r>
            <a:r>
              <a:rPr lang="en-US" altLang="en-US" sz="2800" b="1">
                <a:cs typeface="Arial" panose="020B0604020202020204" pitchFamily="34" charset="0"/>
              </a:rPr>
              <a:t> </a:t>
            </a:r>
          </a:p>
        </p:txBody>
      </p:sp>
      <p:sp>
        <p:nvSpPr>
          <p:cNvPr id="14344" name="Text Box 14">
            <a:extLst>
              <a:ext uri="{FF2B5EF4-FFF2-40B4-BE49-F238E27FC236}">
                <a16:creationId xmlns:a16="http://schemas.microsoft.com/office/drawing/2014/main" id="{16BD71EC-AF45-C748-936C-28BC53908EFD}"/>
              </a:ext>
            </a:extLst>
          </p:cNvPr>
          <p:cNvSpPr txBox="1">
            <a:spLocks noChangeArrowheads="1"/>
          </p:cNvSpPr>
          <p:nvPr/>
        </p:nvSpPr>
        <p:spPr bwMode="auto">
          <a:xfrm>
            <a:off x="8620125" y="0"/>
            <a:ext cx="523875" cy="457200"/>
          </a:xfrm>
          <a:prstGeom prst="rect">
            <a:avLst/>
          </a:prstGeom>
          <a:solidFill>
            <a:srgbClr val="0D0D0D"/>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FFFFF"/>
                </a:solidFill>
              </a:rPr>
              <a:t>40</a:t>
            </a:r>
            <a:endParaRPr lang="en-US">
              <a:solidFill>
                <a:srgbClr val="FFFFFF"/>
              </a:solidFill>
            </a:endParaRPr>
          </a:p>
        </p:txBody>
      </p:sp>
      <p:pic>
        <p:nvPicPr>
          <p:cNvPr id="139272" name="Picture 8" descr="reconciliation bridge.jpg">
            <a:extLst>
              <a:ext uri="{FF2B5EF4-FFF2-40B4-BE49-F238E27FC236}">
                <a16:creationId xmlns:a16="http://schemas.microsoft.com/office/drawing/2014/main" id="{80A32BFA-2265-AD42-AADB-52EF4CB386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0"/>
            <a:ext cx="30480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ssolve">
                                      <p:cBhvr>
                                        <p:cTn id="7" dur="500"/>
                                        <p:tgtEl>
                                          <p:spTgt spid="419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995"/>
                                        </p:tgtEl>
                                        <p:attrNameLst>
                                          <p:attrName>style.visibility</p:attrName>
                                        </p:attrNameLst>
                                      </p:cBhvr>
                                      <p:to>
                                        <p:strVal val="visible"/>
                                      </p:to>
                                    </p:set>
                                    <p:animEffect transition="in" filter="dissolve">
                                      <p:cBhvr>
                                        <p:cTn id="10" dur="500"/>
                                        <p:tgtEl>
                                          <p:spTgt spid="41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996"/>
                                        </p:tgtEl>
                                        <p:attrNameLst>
                                          <p:attrName>style.visibility</p:attrName>
                                        </p:attrNameLst>
                                      </p:cBhvr>
                                      <p:to>
                                        <p:strVal val="visible"/>
                                      </p:to>
                                    </p:set>
                                    <p:animEffect transition="in" filter="dissolve">
                                      <p:cBhvr>
                                        <p:cTn id="15" dur="500"/>
                                        <p:tgtEl>
                                          <p:spTgt spid="419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1997"/>
                                        </p:tgtEl>
                                        <p:attrNameLst>
                                          <p:attrName>style.visibility</p:attrName>
                                        </p:attrNameLst>
                                      </p:cBhvr>
                                      <p:to>
                                        <p:strVal val="visible"/>
                                      </p:to>
                                    </p:set>
                                    <p:animEffect transition="in" filter="dissolve">
                                      <p:cBhvr>
                                        <p:cTn id="20" dur="5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p:bldP spid="41996" grpId="0"/>
      <p:bldP spid="419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E3AE0717-E052-8C4E-92A2-208A0A41AA75}"/>
              </a:ext>
            </a:extLst>
          </p:cNvPr>
          <p:cNvSpPr>
            <a:spLocks noGrp="1" noChangeArrowheads="1"/>
          </p:cNvSpPr>
          <p:nvPr>
            <p:ph type="ctrTitle"/>
          </p:nvPr>
        </p:nvSpPr>
        <p:spPr>
          <a:xfrm>
            <a:off x="0" y="304800"/>
            <a:ext cx="9144000" cy="1219200"/>
          </a:xfrm>
          <a:effectLst>
            <a:outerShdw blurRad="63500" dist="35921" dir="2700000" algn="ctr" rotWithShape="0">
              <a:srgbClr val="FFFFFF">
                <a:alpha val="74997"/>
              </a:srgbClr>
            </a:outerShdw>
          </a:effectLst>
        </p:spPr>
        <p:txBody>
          <a:bodyPr/>
          <a:lstStyle/>
          <a:p>
            <a:pPr eaLnBrk="1" hangingPunct="1"/>
            <a:r>
              <a:rPr lang="en-US" altLang="en-US" sz="4000">
                <a:latin typeface="PerryGothic Regular" charset="0"/>
                <a:ea typeface="ＭＳ Ｐゴシック" panose="020B0600070205080204" pitchFamily="34" charset="-128"/>
              </a:rPr>
              <a:t>Những Ví Dụ Về Mục Đích Bài Giảng</a:t>
            </a:r>
            <a:endParaRPr lang="en-US" altLang="en-US">
              <a:latin typeface="PerryGothic Regular" charset="0"/>
              <a:ea typeface="ＭＳ Ｐゴシック" panose="020B0600070205080204" pitchFamily="34" charset="-128"/>
            </a:endParaRPr>
          </a:p>
        </p:txBody>
      </p:sp>
      <p:pic>
        <p:nvPicPr>
          <p:cNvPr id="619524" name="Picture 4">
            <a:extLst>
              <a:ext uri="{FF2B5EF4-FFF2-40B4-BE49-F238E27FC236}">
                <a16:creationId xmlns:a16="http://schemas.microsoft.com/office/drawing/2014/main" id="{2D1C6BD4-7EC9-1B4E-8624-418E922DB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6764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526" name="Text Box 6">
            <a:extLst>
              <a:ext uri="{FF2B5EF4-FFF2-40B4-BE49-F238E27FC236}">
                <a16:creationId xmlns:a16="http://schemas.microsoft.com/office/drawing/2014/main" id="{E8EEA8DD-C163-6D41-A156-BCC58F872E9C}"/>
              </a:ext>
            </a:extLst>
          </p:cNvPr>
          <p:cNvSpPr txBox="1">
            <a:spLocks noChangeArrowheads="1"/>
          </p:cNvSpPr>
          <p:nvPr/>
        </p:nvSpPr>
        <p:spPr bwMode="auto">
          <a:xfrm>
            <a:off x="228600" y="2057400"/>
            <a:ext cx="1524000" cy="1754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FFFFFF"/>
                </a:solidFill>
              </a:rPr>
              <a:t>Biết</a:t>
            </a:r>
          </a:p>
          <a:p>
            <a:r>
              <a:rPr lang="en-US" altLang="en-US" sz="3600" b="1">
                <a:solidFill>
                  <a:srgbClr val="FFFFFF"/>
                </a:solidFill>
              </a:rPr>
              <a:t>Cảm </a:t>
            </a:r>
          </a:p>
          <a:p>
            <a:r>
              <a:rPr lang="en-US" altLang="en-US" sz="3600" b="1">
                <a:solidFill>
                  <a:srgbClr val="FFFFFF"/>
                </a:solidFill>
              </a:rPr>
              <a:t>Làm</a:t>
            </a:r>
          </a:p>
        </p:txBody>
      </p:sp>
      <p:sp>
        <p:nvSpPr>
          <p:cNvPr id="619527" name="Text Box 7">
            <a:extLst>
              <a:ext uri="{FF2B5EF4-FFF2-40B4-BE49-F238E27FC236}">
                <a16:creationId xmlns:a16="http://schemas.microsoft.com/office/drawing/2014/main" id="{89ACD062-BE16-1A4F-A722-8B01B23D4061}"/>
              </a:ext>
            </a:extLst>
          </p:cNvPr>
          <p:cNvSpPr txBox="1">
            <a:spLocks noChangeArrowheads="1"/>
          </p:cNvSpPr>
          <p:nvPr/>
        </p:nvSpPr>
        <p:spPr bwMode="auto">
          <a:xfrm>
            <a:off x="2819400" y="1752600"/>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ja-JP" altLang="en-US" sz="3200" b="1"/>
              <a:t>“</a:t>
            </a:r>
            <a:r>
              <a:rPr lang="en-US" altLang="ja-JP" sz="3200" b="1"/>
              <a:t>Người nghe sẽ…</a:t>
            </a:r>
            <a:r>
              <a:rPr lang="ja-JP" altLang="en-US" sz="3200" b="1"/>
              <a:t>”</a:t>
            </a:r>
            <a:endParaRPr lang="en-US" altLang="en-US" sz="3200" b="1"/>
          </a:p>
        </p:txBody>
      </p:sp>
      <p:sp>
        <p:nvSpPr>
          <p:cNvPr id="619528" name="Text Box 8">
            <a:extLst>
              <a:ext uri="{FF2B5EF4-FFF2-40B4-BE49-F238E27FC236}">
                <a16:creationId xmlns:a16="http://schemas.microsoft.com/office/drawing/2014/main" id="{F2B4F43C-CFBF-0E45-969B-706F62EBE030}"/>
              </a:ext>
            </a:extLst>
          </p:cNvPr>
          <p:cNvSpPr txBox="1">
            <a:spLocks noChangeArrowheads="1"/>
          </p:cNvSpPr>
          <p:nvPr/>
        </p:nvSpPr>
        <p:spPr bwMode="auto">
          <a:xfrm>
            <a:off x="2971800" y="2438400"/>
            <a:ext cx="5486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t>•	</a:t>
            </a:r>
            <a:r>
              <a:rPr lang="ja-JP" altLang="en-US" sz="3200" b="1"/>
              <a:t>“</a:t>
            </a:r>
            <a:r>
              <a:rPr lang="en-US" altLang="ja-JP" sz="3200" b="1"/>
              <a:t>biết ơn và trân trọng mẹ của mình vì những mục vụ mà họ đã có trong đời sống.</a:t>
            </a:r>
            <a:r>
              <a:rPr lang="ja-JP" altLang="en-US" sz="3200" b="1"/>
              <a:t>”</a:t>
            </a:r>
            <a:endParaRPr lang="en-US" altLang="ja-JP" sz="3200" b="1"/>
          </a:p>
          <a:p>
            <a:endParaRPr lang="en-US" altLang="en-US" sz="3200" b="1"/>
          </a:p>
          <a:p>
            <a:r>
              <a:rPr lang="en-US" altLang="en-US" sz="3200" b="1"/>
              <a:t>•	</a:t>
            </a:r>
            <a:r>
              <a:rPr lang="ja-JP" altLang="en-US" sz="3200" b="1"/>
              <a:t>“</a:t>
            </a:r>
            <a:r>
              <a:rPr lang="en-US" altLang="ja-JP" sz="3200" b="1"/>
              <a:t>vui mừng làm những nhiệm vụ khiêm nhường vì người khác</a:t>
            </a:r>
            <a:r>
              <a:rPr lang="ja-JP" altLang="en-US" sz="3200" b="1"/>
              <a:t>”</a:t>
            </a:r>
            <a:endParaRPr lang="en-US" altLang="ja-JP" sz="3200" b="1"/>
          </a:p>
          <a:p>
            <a:endParaRPr lang="en-US" altLang="en-US" sz="3200" b="1"/>
          </a:p>
        </p:txBody>
      </p:sp>
      <p:sp>
        <p:nvSpPr>
          <p:cNvPr id="15367" name="Text Box 10">
            <a:extLst>
              <a:ext uri="{FF2B5EF4-FFF2-40B4-BE49-F238E27FC236}">
                <a16:creationId xmlns:a16="http://schemas.microsoft.com/office/drawing/2014/main" id="{F3FB7A17-509A-C444-AF4D-541BF68148F6}"/>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FFFFF"/>
                </a:solidFill>
              </a:rPr>
              <a:t>40</a:t>
            </a:r>
            <a:endParaRPr lang="en-US"/>
          </a:p>
        </p:txBody>
      </p:sp>
      <p:sp>
        <p:nvSpPr>
          <p:cNvPr id="619532" name="Rectangle 12">
            <a:extLst>
              <a:ext uri="{FF2B5EF4-FFF2-40B4-BE49-F238E27FC236}">
                <a16:creationId xmlns:a16="http://schemas.microsoft.com/office/drawing/2014/main" id="{B81A9249-1CE4-4743-92A0-06861E45A97E}"/>
              </a:ext>
            </a:extLst>
          </p:cNvPr>
          <p:cNvSpPr>
            <a:spLocks noChangeArrowheads="1"/>
          </p:cNvSpPr>
          <p:nvPr/>
        </p:nvSpPr>
        <p:spPr bwMode="auto">
          <a:xfrm>
            <a:off x="-36513" y="5157788"/>
            <a:ext cx="2663826" cy="17002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20000"/>
              </a:spcBef>
              <a:buClr>
                <a:schemeClr val="tx1"/>
              </a:buClr>
              <a:buSzPct val="80000"/>
              <a:buFont typeface="Wingdings" pitchFamily="2" charset="2"/>
              <a:buNone/>
            </a:pPr>
            <a:endParaRPr lang="en-US" altLang="en-US" sz="4600" b="1" baseline="30000">
              <a:solidFill>
                <a:srgbClr val="FFFFFF"/>
              </a:solidFill>
            </a:endParaRPr>
          </a:p>
          <a:p>
            <a:pPr algn="ctr" eaLnBrk="1" hangingPunct="1">
              <a:lnSpc>
                <a:spcPct val="90000"/>
              </a:lnSpc>
              <a:spcBef>
                <a:spcPct val="20000"/>
              </a:spcBef>
              <a:buClr>
                <a:schemeClr val="tx1"/>
              </a:buClr>
              <a:buSzPct val="80000"/>
              <a:buFont typeface="Wingdings" pitchFamily="2" charset="2"/>
              <a:buNone/>
            </a:pPr>
            <a:r>
              <a:rPr lang="en-US" altLang="en-US" sz="4600" b="1" baseline="30000">
                <a:solidFill>
                  <a:srgbClr val="FFFFFF"/>
                </a:solidFill>
              </a:rPr>
              <a:t>Mong đợi Thính giả</a:t>
            </a:r>
            <a:r>
              <a:rPr lang="en-US" altLang="en-US" sz="4600" b="1">
                <a:solidFill>
                  <a:srgbClr val="FFFFFF"/>
                </a:solidFill>
              </a:rPr>
              <a:t> </a:t>
            </a:r>
            <a:r>
              <a:rPr lang="en-US" altLang="en-US" sz="4600" b="1" baseline="30000">
                <a:solidFill>
                  <a:srgbClr val="FFFFFF"/>
                </a:solidFill>
              </a:rPr>
              <a:t>đáp ứng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9524"/>
                                        </p:tgtEl>
                                        <p:attrNameLst>
                                          <p:attrName>style.visibility</p:attrName>
                                        </p:attrNameLst>
                                      </p:cBhvr>
                                      <p:to>
                                        <p:strVal val="visible"/>
                                      </p:to>
                                    </p:set>
                                    <p:animEffect transition="in" filter="dissolve">
                                      <p:cBhvr>
                                        <p:cTn id="7" dur="500"/>
                                        <p:tgtEl>
                                          <p:spTgt spid="6195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9532"/>
                                        </p:tgtEl>
                                        <p:attrNameLst>
                                          <p:attrName>style.visibility</p:attrName>
                                        </p:attrNameLst>
                                      </p:cBhvr>
                                      <p:to>
                                        <p:strVal val="visible"/>
                                      </p:to>
                                    </p:set>
                                    <p:animEffect transition="in" filter="dissolve">
                                      <p:cBhvr>
                                        <p:cTn id="12" dur="500"/>
                                        <p:tgtEl>
                                          <p:spTgt spid="619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9526"/>
                                        </p:tgtEl>
                                        <p:attrNameLst>
                                          <p:attrName>style.visibility</p:attrName>
                                        </p:attrNameLst>
                                      </p:cBhvr>
                                      <p:to>
                                        <p:strVal val="visible"/>
                                      </p:to>
                                    </p:set>
                                    <p:animEffect transition="in" filter="dissolve">
                                      <p:cBhvr>
                                        <p:cTn id="17" dur="500"/>
                                        <p:tgtEl>
                                          <p:spTgt spid="6195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9527"/>
                                        </p:tgtEl>
                                        <p:attrNameLst>
                                          <p:attrName>style.visibility</p:attrName>
                                        </p:attrNameLst>
                                      </p:cBhvr>
                                      <p:to>
                                        <p:strVal val="visible"/>
                                      </p:to>
                                    </p:set>
                                    <p:animEffect transition="in" filter="dissolve">
                                      <p:cBhvr>
                                        <p:cTn id="22" dur="500"/>
                                        <p:tgtEl>
                                          <p:spTgt spid="6195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619528">
                                            <p:txEl>
                                              <p:pRg st="0" end="0"/>
                                            </p:txEl>
                                          </p:spTgt>
                                        </p:tgtEl>
                                        <p:attrNameLst>
                                          <p:attrName>style.visibility</p:attrName>
                                        </p:attrNameLst>
                                      </p:cBhvr>
                                      <p:to>
                                        <p:strVal val="visible"/>
                                      </p:to>
                                    </p:set>
                                    <p:anim calcmode="lin" valueType="num">
                                      <p:cBhvr>
                                        <p:cTn id="27" dur="1000" fill="hold"/>
                                        <p:tgtEl>
                                          <p:spTgt spid="619528">
                                            <p:txEl>
                                              <p:pRg st="0" end="0"/>
                                            </p:txEl>
                                          </p:spTgt>
                                        </p:tgtEl>
                                        <p:attrNameLst>
                                          <p:attrName>ppt_x</p:attrName>
                                        </p:attrNameLst>
                                      </p:cBhvr>
                                      <p:tavLst>
                                        <p:tav tm="0">
                                          <p:val>
                                            <p:strVal val="#ppt_x-.2"/>
                                          </p:val>
                                        </p:tav>
                                        <p:tav tm="100000">
                                          <p:val>
                                            <p:strVal val="#ppt_x"/>
                                          </p:val>
                                        </p:tav>
                                      </p:tavLst>
                                    </p:anim>
                                    <p:anim calcmode="lin" valueType="num">
                                      <p:cBhvr>
                                        <p:cTn id="28" dur="1000" fill="hold"/>
                                        <p:tgtEl>
                                          <p:spTgt spid="61952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19528">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619528">
                                            <p:txEl>
                                              <p:pRg st="2" end="2"/>
                                            </p:txEl>
                                          </p:spTgt>
                                        </p:tgtEl>
                                        <p:attrNameLst>
                                          <p:attrName>style.visibility</p:attrName>
                                        </p:attrNameLst>
                                      </p:cBhvr>
                                      <p:to>
                                        <p:strVal val="visible"/>
                                      </p:to>
                                    </p:set>
                                    <p:anim calcmode="lin" valueType="num">
                                      <p:cBhvr>
                                        <p:cTn id="34" dur="1000" fill="hold"/>
                                        <p:tgtEl>
                                          <p:spTgt spid="619528">
                                            <p:txEl>
                                              <p:pRg st="2" end="2"/>
                                            </p:txEl>
                                          </p:spTgt>
                                        </p:tgtEl>
                                        <p:attrNameLst>
                                          <p:attrName>ppt_x</p:attrName>
                                        </p:attrNameLst>
                                      </p:cBhvr>
                                      <p:tavLst>
                                        <p:tav tm="0">
                                          <p:val>
                                            <p:strVal val="#ppt_x-.2"/>
                                          </p:val>
                                        </p:tav>
                                        <p:tav tm="100000">
                                          <p:val>
                                            <p:strVal val="#ppt_x"/>
                                          </p:val>
                                        </p:tav>
                                      </p:tavLst>
                                    </p:anim>
                                    <p:anim calcmode="lin" valueType="num">
                                      <p:cBhvr>
                                        <p:cTn id="35" dur="1000" fill="hold"/>
                                        <p:tgtEl>
                                          <p:spTgt spid="61952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6195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6" grpId="0"/>
      <p:bldP spid="619527" grpId="0"/>
      <p:bldP spid="619528" grpId="0" build="p"/>
      <p:bldP spid="6195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6">
            <a:extLst>
              <a:ext uri="{FF2B5EF4-FFF2-40B4-BE49-F238E27FC236}">
                <a16:creationId xmlns:a16="http://schemas.microsoft.com/office/drawing/2014/main" id="{5528E1A4-E555-1C4D-A76A-14D5E6D9C786}"/>
              </a:ext>
            </a:extLst>
          </p:cNvPr>
          <p:cNvSpPr txBox="1">
            <a:spLocks noChangeArrowheads="1"/>
          </p:cNvSpPr>
          <p:nvPr/>
        </p:nvSpPr>
        <p:spPr bwMode="auto">
          <a:xfrm>
            <a:off x="2819400" y="1752600"/>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ja-JP" altLang="en-US" sz="3200" b="1"/>
              <a:t>“</a:t>
            </a:r>
            <a:r>
              <a:rPr lang="en-US" altLang="ja-JP" sz="3200" b="1"/>
              <a:t>Người nghe sẽ…</a:t>
            </a:r>
            <a:r>
              <a:rPr lang="ja-JP" altLang="en-US" sz="3200" b="1"/>
              <a:t>”</a:t>
            </a:r>
            <a:endParaRPr lang="en-US" altLang="en-US" sz="3200" b="1"/>
          </a:p>
        </p:txBody>
      </p:sp>
      <p:sp>
        <p:nvSpPr>
          <p:cNvPr id="143362" name="Text Box 7">
            <a:extLst>
              <a:ext uri="{FF2B5EF4-FFF2-40B4-BE49-F238E27FC236}">
                <a16:creationId xmlns:a16="http://schemas.microsoft.com/office/drawing/2014/main" id="{E4EA1A2F-6364-D948-A22D-481E6BAC7664}"/>
              </a:ext>
            </a:extLst>
          </p:cNvPr>
          <p:cNvSpPr txBox="1">
            <a:spLocks noChangeArrowheads="1"/>
          </p:cNvSpPr>
          <p:nvPr/>
        </p:nvSpPr>
        <p:spPr bwMode="auto">
          <a:xfrm>
            <a:off x="2971800" y="2438400"/>
            <a:ext cx="5638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t>•	</a:t>
            </a:r>
            <a:r>
              <a:rPr lang="ja-JP" altLang="en-US" sz="3200" b="1"/>
              <a:t>“</a:t>
            </a:r>
            <a:r>
              <a:rPr lang="en-US" altLang="ja-JP" sz="3200" b="1"/>
              <a:t>thấy ưu tiên của Đức Chúa Trời trong việc truyền giáo và kết ước bản thân để </a:t>
            </a:r>
            <a:r>
              <a:rPr lang="vi-VN" altLang="ja-JP" sz="3200" b="1"/>
              <a:t>đượ</a:t>
            </a:r>
            <a:r>
              <a:rPr lang="en-US" altLang="ja-JP" sz="3200" b="1"/>
              <a:t>c sử dụng tốt nhất trong việc thực hiện Đại Mạng Lệnh</a:t>
            </a:r>
            <a:r>
              <a:rPr lang="ja-JP" altLang="en-US" sz="3200" b="1"/>
              <a:t>”</a:t>
            </a:r>
            <a:endParaRPr lang="en-US" altLang="en-US" sz="3200" b="1"/>
          </a:p>
        </p:txBody>
      </p:sp>
      <p:sp>
        <p:nvSpPr>
          <p:cNvPr id="16388" name="Text Box 8">
            <a:extLst>
              <a:ext uri="{FF2B5EF4-FFF2-40B4-BE49-F238E27FC236}">
                <a16:creationId xmlns:a16="http://schemas.microsoft.com/office/drawing/2014/main" id="{247E9CA5-46B9-F241-A0D5-BE47744F2B5F}"/>
              </a:ext>
            </a:extLst>
          </p:cNvPr>
          <p:cNvSpPr txBox="1">
            <a:spLocks noChangeArrowheads="1"/>
          </p:cNvSpPr>
          <p:nvPr/>
        </p:nvSpPr>
        <p:spPr bwMode="auto">
          <a:xfrm>
            <a:off x="8467725" y="152400"/>
            <a:ext cx="523875"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FFFFF"/>
                </a:solidFill>
              </a:rPr>
              <a:t>40</a:t>
            </a:r>
            <a:endParaRPr lang="en-US"/>
          </a:p>
        </p:txBody>
      </p:sp>
      <p:sp>
        <p:nvSpPr>
          <p:cNvPr id="143364" name="Rectangle 2">
            <a:extLst>
              <a:ext uri="{FF2B5EF4-FFF2-40B4-BE49-F238E27FC236}">
                <a16:creationId xmlns:a16="http://schemas.microsoft.com/office/drawing/2014/main" id="{794FE6A0-2CAE-834A-A742-6BDE54CE748B}"/>
              </a:ext>
            </a:extLst>
          </p:cNvPr>
          <p:cNvSpPr txBox="1">
            <a:spLocks noChangeArrowheads="1"/>
          </p:cNvSpPr>
          <p:nvPr/>
        </p:nvSpPr>
        <p:spPr bwMode="auto">
          <a:xfrm>
            <a:off x="0" y="304800"/>
            <a:ext cx="9144000" cy="1219200"/>
          </a:xfrm>
          <a:prstGeom prst="rect">
            <a:avLst/>
          </a:prstGeom>
          <a:noFill/>
          <a:ln>
            <a:noFill/>
          </a:ln>
          <a:effectLst>
            <a:outerShdw dist="35921" dir="2700000" algn="ctr" rotWithShape="0">
              <a:srgbClr val="FFFFFF">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pPr>
            <a:r>
              <a:rPr lang="en-US" altLang="en-US" sz="4000" b="1">
                <a:solidFill>
                  <a:schemeClr val="tx2"/>
                </a:solidFill>
                <a:latin typeface="PerryGothic Regular" charset="0"/>
              </a:rPr>
              <a:t>Những Ví Dụ Về Mục Đích Bài Giảng</a:t>
            </a:r>
            <a:endParaRPr lang="en-US" altLang="en-US" sz="4400" b="1">
              <a:solidFill>
                <a:schemeClr val="tx2"/>
              </a:solidFill>
              <a:latin typeface="PerryGothic Regular" charset="0"/>
            </a:endParaRPr>
          </a:p>
        </p:txBody>
      </p:sp>
      <p:pic>
        <p:nvPicPr>
          <p:cNvPr id="13" name="Picture 4">
            <a:extLst>
              <a:ext uri="{FF2B5EF4-FFF2-40B4-BE49-F238E27FC236}">
                <a16:creationId xmlns:a16="http://schemas.microsoft.com/office/drawing/2014/main" id="{E63C40CC-CC36-D641-880B-27BA2A827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6764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6">
            <a:extLst>
              <a:ext uri="{FF2B5EF4-FFF2-40B4-BE49-F238E27FC236}">
                <a16:creationId xmlns:a16="http://schemas.microsoft.com/office/drawing/2014/main" id="{88E3818A-E224-FB41-A40C-69E832887676}"/>
              </a:ext>
            </a:extLst>
          </p:cNvPr>
          <p:cNvSpPr txBox="1">
            <a:spLocks noChangeArrowheads="1"/>
          </p:cNvSpPr>
          <p:nvPr/>
        </p:nvSpPr>
        <p:spPr bwMode="auto">
          <a:xfrm>
            <a:off x="228600" y="2057400"/>
            <a:ext cx="1524000" cy="1754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FFFFFF"/>
                </a:solidFill>
              </a:rPr>
              <a:t>Biết</a:t>
            </a:r>
          </a:p>
          <a:p>
            <a:r>
              <a:rPr lang="en-US" altLang="en-US" sz="3600" b="1">
                <a:solidFill>
                  <a:srgbClr val="FFFFFF"/>
                </a:solidFill>
              </a:rPr>
              <a:t>Cảm </a:t>
            </a:r>
          </a:p>
          <a:p>
            <a:r>
              <a:rPr lang="en-US" altLang="en-US" sz="3600" b="1">
                <a:solidFill>
                  <a:srgbClr val="FFFFFF"/>
                </a:solidFill>
              </a:rPr>
              <a:t>Làm</a:t>
            </a:r>
          </a:p>
        </p:txBody>
      </p:sp>
      <p:sp>
        <p:nvSpPr>
          <p:cNvPr id="9" name="Rectangle 12">
            <a:extLst>
              <a:ext uri="{FF2B5EF4-FFF2-40B4-BE49-F238E27FC236}">
                <a16:creationId xmlns:a16="http://schemas.microsoft.com/office/drawing/2014/main" id="{C853788B-09F0-8949-BFCC-63F2E9112796}"/>
              </a:ext>
            </a:extLst>
          </p:cNvPr>
          <p:cNvSpPr>
            <a:spLocks noChangeArrowheads="1"/>
          </p:cNvSpPr>
          <p:nvPr/>
        </p:nvSpPr>
        <p:spPr bwMode="auto">
          <a:xfrm>
            <a:off x="-36513" y="5157788"/>
            <a:ext cx="2663826" cy="17002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20000"/>
              </a:spcBef>
              <a:buClr>
                <a:schemeClr val="tx1"/>
              </a:buClr>
              <a:buSzPct val="80000"/>
              <a:buFont typeface="Wingdings" pitchFamily="2" charset="2"/>
              <a:buNone/>
            </a:pPr>
            <a:endParaRPr lang="en-US" altLang="en-US" sz="4600" b="1" baseline="30000">
              <a:solidFill>
                <a:srgbClr val="FFFFFF"/>
              </a:solidFill>
            </a:endParaRPr>
          </a:p>
          <a:p>
            <a:pPr algn="ctr" eaLnBrk="1" hangingPunct="1">
              <a:lnSpc>
                <a:spcPct val="90000"/>
              </a:lnSpc>
              <a:spcBef>
                <a:spcPct val="20000"/>
              </a:spcBef>
              <a:buClr>
                <a:schemeClr val="tx1"/>
              </a:buClr>
              <a:buSzPct val="80000"/>
              <a:buFont typeface="Wingdings" pitchFamily="2" charset="2"/>
              <a:buNone/>
            </a:pPr>
            <a:r>
              <a:rPr lang="en-US" altLang="en-US" sz="4600" b="1" baseline="30000">
                <a:solidFill>
                  <a:srgbClr val="FFFFFF"/>
                </a:solidFill>
              </a:rPr>
              <a:t>Mong đợi Thính giả</a:t>
            </a:r>
            <a:r>
              <a:rPr lang="en-US" altLang="en-US" sz="4600" b="1">
                <a:solidFill>
                  <a:srgbClr val="FFFFFF"/>
                </a:solidFill>
              </a:rPr>
              <a:t> </a:t>
            </a:r>
            <a:r>
              <a:rPr lang="en-US" altLang="en-US" sz="4600" b="1" baseline="30000">
                <a:solidFill>
                  <a:srgbClr val="FFFFFF"/>
                </a:solidFill>
              </a:rPr>
              <a:t>đáp ứng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6">
            <a:extLst>
              <a:ext uri="{FF2B5EF4-FFF2-40B4-BE49-F238E27FC236}">
                <a16:creationId xmlns:a16="http://schemas.microsoft.com/office/drawing/2014/main" id="{17AA4D54-BB62-7747-A1EC-6DCAFB4ED731}"/>
              </a:ext>
            </a:extLst>
          </p:cNvPr>
          <p:cNvSpPr txBox="1">
            <a:spLocks noChangeArrowheads="1"/>
          </p:cNvSpPr>
          <p:nvPr/>
        </p:nvSpPr>
        <p:spPr bwMode="auto">
          <a:xfrm>
            <a:off x="2819400" y="1752600"/>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ja-JP" altLang="en-US" sz="3200" b="1"/>
              <a:t>“</a:t>
            </a:r>
            <a:r>
              <a:rPr lang="en-US" altLang="ja-JP" sz="3200" b="1"/>
              <a:t>Người nghe sẽ…</a:t>
            </a:r>
            <a:r>
              <a:rPr lang="ja-JP" altLang="en-US" sz="3200" b="1"/>
              <a:t>”</a:t>
            </a:r>
            <a:endParaRPr lang="en-US" altLang="en-US" sz="3200" b="1"/>
          </a:p>
        </p:txBody>
      </p:sp>
      <p:sp>
        <p:nvSpPr>
          <p:cNvPr id="145410" name="Text Box 7">
            <a:extLst>
              <a:ext uri="{FF2B5EF4-FFF2-40B4-BE49-F238E27FC236}">
                <a16:creationId xmlns:a16="http://schemas.microsoft.com/office/drawing/2014/main" id="{C98AB62C-20E9-4D4F-A2D5-AEBF0343C167}"/>
              </a:ext>
            </a:extLst>
          </p:cNvPr>
          <p:cNvSpPr txBox="1">
            <a:spLocks noChangeArrowheads="1"/>
          </p:cNvSpPr>
          <p:nvPr/>
        </p:nvSpPr>
        <p:spPr bwMode="auto">
          <a:xfrm>
            <a:off x="2971800" y="2438400"/>
            <a:ext cx="5715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t>•	</a:t>
            </a:r>
            <a:r>
              <a:rPr lang="ja-JP" altLang="en-US" sz="3200" b="1"/>
              <a:t>“</a:t>
            </a:r>
            <a:r>
              <a:rPr lang="en-US" altLang="ja-JP" sz="3200" b="1"/>
              <a:t>giải thoát mình khỏi những ảnh hưởng không tin kính làm cho đời sống thuộc linh của chính họ khốn khổ và dần tác động đến Hội thánh.</a:t>
            </a:r>
            <a:r>
              <a:rPr lang="ja-JP" altLang="en-US" sz="3200" b="1"/>
              <a:t>”</a:t>
            </a:r>
            <a:endParaRPr lang="en-US" altLang="ja-JP" sz="3200" b="1"/>
          </a:p>
          <a:p>
            <a:endParaRPr lang="en-US" altLang="en-US" sz="3200" b="1"/>
          </a:p>
        </p:txBody>
      </p:sp>
      <p:sp>
        <p:nvSpPr>
          <p:cNvPr id="17412" name="Text Box 8">
            <a:extLst>
              <a:ext uri="{FF2B5EF4-FFF2-40B4-BE49-F238E27FC236}">
                <a16:creationId xmlns:a16="http://schemas.microsoft.com/office/drawing/2014/main" id="{BD755B2C-4A02-DC40-B788-5C7009929D41}"/>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FFFFF"/>
                </a:solidFill>
              </a:rPr>
              <a:t>40</a:t>
            </a:r>
            <a:endParaRPr lang="en-US"/>
          </a:p>
        </p:txBody>
      </p:sp>
      <p:sp>
        <p:nvSpPr>
          <p:cNvPr id="145412" name="Rectangle 2">
            <a:extLst>
              <a:ext uri="{FF2B5EF4-FFF2-40B4-BE49-F238E27FC236}">
                <a16:creationId xmlns:a16="http://schemas.microsoft.com/office/drawing/2014/main" id="{8D9AB58F-8ADC-BF49-91AF-F769986E58FA}"/>
              </a:ext>
            </a:extLst>
          </p:cNvPr>
          <p:cNvSpPr txBox="1">
            <a:spLocks noChangeArrowheads="1"/>
          </p:cNvSpPr>
          <p:nvPr/>
        </p:nvSpPr>
        <p:spPr bwMode="auto">
          <a:xfrm>
            <a:off x="0" y="304800"/>
            <a:ext cx="9144000" cy="1219200"/>
          </a:xfrm>
          <a:prstGeom prst="rect">
            <a:avLst/>
          </a:prstGeom>
          <a:noFill/>
          <a:ln>
            <a:noFill/>
          </a:ln>
          <a:effectLst>
            <a:outerShdw dist="35921" dir="2700000" algn="ctr" rotWithShape="0">
              <a:srgbClr val="FFFFFF">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pPr>
            <a:r>
              <a:rPr lang="en-US" altLang="en-US" sz="4000" b="1">
                <a:solidFill>
                  <a:schemeClr val="tx2"/>
                </a:solidFill>
                <a:latin typeface="PerryGothic Regular" charset="0"/>
              </a:rPr>
              <a:t>Những Ví Dụ Về Mục Đích Bài Giảng</a:t>
            </a:r>
            <a:endParaRPr lang="en-US" altLang="en-US" sz="4400" b="1">
              <a:solidFill>
                <a:schemeClr val="tx2"/>
              </a:solidFill>
              <a:latin typeface="PerryGothic Regular" charset="0"/>
            </a:endParaRPr>
          </a:p>
        </p:txBody>
      </p:sp>
      <p:pic>
        <p:nvPicPr>
          <p:cNvPr id="16" name="Picture 4">
            <a:extLst>
              <a:ext uri="{FF2B5EF4-FFF2-40B4-BE49-F238E27FC236}">
                <a16:creationId xmlns:a16="http://schemas.microsoft.com/office/drawing/2014/main" id="{0AB3820C-294F-834E-BD99-908E5961F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6764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6">
            <a:extLst>
              <a:ext uri="{FF2B5EF4-FFF2-40B4-BE49-F238E27FC236}">
                <a16:creationId xmlns:a16="http://schemas.microsoft.com/office/drawing/2014/main" id="{BB45B649-ABD1-4E4B-92AE-64B6A271629D}"/>
              </a:ext>
            </a:extLst>
          </p:cNvPr>
          <p:cNvSpPr txBox="1">
            <a:spLocks noChangeArrowheads="1"/>
          </p:cNvSpPr>
          <p:nvPr/>
        </p:nvSpPr>
        <p:spPr bwMode="auto">
          <a:xfrm>
            <a:off x="228600" y="2057400"/>
            <a:ext cx="1524000" cy="1754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FFFFFF"/>
                </a:solidFill>
              </a:rPr>
              <a:t>Biết</a:t>
            </a:r>
          </a:p>
          <a:p>
            <a:r>
              <a:rPr lang="en-US" altLang="en-US" sz="3600" b="1">
                <a:solidFill>
                  <a:srgbClr val="FFFFFF"/>
                </a:solidFill>
              </a:rPr>
              <a:t>Cảm </a:t>
            </a:r>
          </a:p>
          <a:p>
            <a:r>
              <a:rPr lang="en-US" altLang="en-US" sz="3600" b="1">
                <a:solidFill>
                  <a:srgbClr val="FFFFFF"/>
                </a:solidFill>
              </a:rPr>
              <a:t>Làm</a:t>
            </a:r>
          </a:p>
        </p:txBody>
      </p:sp>
      <p:sp>
        <p:nvSpPr>
          <p:cNvPr id="9" name="Rectangle 12">
            <a:extLst>
              <a:ext uri="{FF2B5EF4-FFF2-40B4-BE49-F238E27FC236}">
                <a16:creationId xmlns:a16="http://schemas.microsoft.com/office/drawing/2014/main" id="{7FB8018F-BA43-C04C-91DF-95D1FA430783}"/>
              </a:ext>
            </a:extLst>
          </p:cNvPr>
          <p:cNvSpPr>
            <a:spLocks noChangeArrowheads="1"/>
          </p:cNvSpPr>
          <p:nvPr/>
        </p:nvSpPr>
        <p:spPr bwMode="auto">
          <a:xfrm>
            <a:off x="-36513" y="5157788"/>
            <a:ext cx="2663826" cy="17002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20000"/>
              </a:spcBef>
              <a:buClr>
                <a:schemeClr val="tx1"/>
              </a:buClr>
              <a:buSzPct val="80000"/>
              <a:buFont typeface="Wingdings" pitchFamily="2" charset="2"/>
              <a:buNone/>
            </a:pPr>
            <a:endParaRPr lang="en-US" altLang="en-US" sz="4600" b="1" baseline="30000">
              <a:solidFill>
                <a:srgbClr val="FFFFFF"/>
              </a:solidFill>
            </a:endParaRPr>
          </a:p>
          <a:p>
            <a:pPr algn="ctr" eaLnBrk="1" hangingPunct="1">
              <a:lnSpc>
                <a:spcPct val="90000"/>
              </a:lnSpc>
              <a:spcBef>
                <a:spcPct val="20000"/>
              </a:spcBef>
              <a:buClr>
                <a:schemeClr val="tx1"/>
              </a:buClr>
              <a:buSzPct val="80000"/>
              <a:buFont typeface="Wingdings" pitchFamily="2" charset="2"/>
              <a:buNone/>
            </a:pPr>
            <a:r>
              <a:rPr lang="en-US" altLang="en-US" sz="4600" b="1" baseline="30000">
                <a:solidFill>
                  <a:srgbClr val="FFFFFF"/>
                </a:solidFill>
              </a:rPr>
              <a:t>Mong đợi Thính giả</a:t>
            </a:r>
            <a:r>
              <a:rPr lang="en-US" altLang="en-US" sz="4600" b="1">
                <a:solidFill>
                  <a:srgbClr val="FFFFFF"/>
                </a:solidFill>
              </a:rPr>
              <a:t> </a:t>
            </a:r>
            <a:r>
              <a:rPr lang="en-US" altLang="en-US" sz="4600" b="1" baseline="30000">
                <a:solidFill>
                  <a:srgbClr val="FFFFFF"/>
                </a:solidFill>
              </a:rPr>
              <a:t>đáp ứng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a:extLst>
              <a:ext uri="{FF2B5EF4-FFF2-40B4-BE49-F238E27FC236}">
                <a16:creationId xmlns:a16="http://schemas.microsoft.com/office/drawing/2014/main" id="{DC9E916F-5672-CB40-9BC2-5DB195C6DF64}"/>
              </a:ext>
            </a:extLst>
          </p:cNvPr>
          <p:cNvSpPr>
            <a:spLocks noGrp="1" noChangeArrowheads="1"/>
          </p:cNvSpPr>
          <p:nvPr>
            <p:ph type="ctrTitle"/>
          </p:nvPr>
        </p:nvSpPr>
        <p:spPr>
          <a:xfrm>
            <a:off x="-107950" y="304800"/>
            <a:ext cx="9067800" cy="1219200"/>
          </a:xfrm>
          <a:effectLst>
            <a:outerShdw blurRad="63500" dist="35921" dir="2700000" algn="ctr" rotWithShape="0">
              <a:srgbClr val="FFFFFF">
                <a:alpha val="74997"/>
              </a:srgbClr>
            </a:outerShdw>
          </a:effectLst>
        </p:spPr>
        <p:txBody>
          <a:bodyPr/>
          <a:lstStyle/>
          <a:p>
            <a:pPr algn="l" eaLnBrk="1" hangingPunct="1"/>
            <a:r>
              <a:rPr lang="en-US" altLang="en-US" sz="4000">
                <a:latin typeface="PerryGothic Regular" charset="0"/>
                <a:ea typeface="ＭＳ Ｐゴシック" panose="020B0600070205080204" pitchFamily="34" charset="-128"/>
              </a:rPr>
              <a:t>Những Ví Dụ Về Mục Đích Bài Giảng</a:t>
            </a:r>
            <a:endParaRPr lang="en-US" altLang="en-US">
              <a:latin typeface="PerryGothic Regular" charset="0"/>
              <a:ea typeface="ＭＳ Ｐゴシック" panose="020B0600070205080204" pitchFamily="34" charset="-128"/>
            </a:endParaRPr>
          </a:p>
        </p:txBody>
      </p:sp>
      <p:pic>
        <p:nvPicPr>
          <p:cNvPr id="147458" name="Picture 4">
            <a:extLst>
              <a:ext uri="{FF2B5EF4-FFF2-40B4-BE49-F238E27FC236}">
                <a16:creationId xmlns:a16="http://schemas.microsoft.com/office/drawing/2014/main" id="{DE7AECC7-9774-DF45-B8EB-224649EDD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 Box 5">
            <a:extLst>
              <a:ext uri="{FF2B5EF4-FFF2-40B4-BE49-F238E27FC236}">
                <a16:creationId xmlns:a16="http://schemas.microsoft.com/office/drawing/2014/main" id="{6E66A0AF-A5BB-0643-A02A-1770CE1A3A28}"/>
              </a:ext>
            </a:extLst>
          </p:cNvPr>
          <p:cNvSpPr txBox="1">
            <a:spLocks noChangeArrowheads="1"/>
          </p:cNvSpPr>
          <p:nvPr/>
        </p:nvSpPr>
        <p:spPr bwMode="auto">
          <a:xfrm>
            <a:off x="228600" y="2057400"/>
            <a:ext cx="1524000" cy="17399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FFFFFF"/>
                </a:solidFill>
              </a:rPr>
              <a:t>Biết</a:t>
            </a:r>
          </a:p>
          <a:p>
            <a:r>
              <a:rPr lang="en-US" altLang="en-US" sz="3600" b="1">
                <a:solidFill>
                  <a:srgbClr val="FFFFFF"/>
                </a:solidFill>
              </a:rPr>
              <a:t>Cảm </a:t>
            </a:r>
          </a:p>
          <a:p>
            <a:r>
              <a:rPr lang="en-US" altLang="en-US" sz="3600" b="1">
                <a:solidFill>
                  <a:srgbClr val="FFFFFF"/>
                </a:solidFill>
              </a:rPr>
              <a:t>Làm</a:t>
            </a:r>
          </a:p>
        </p:txBody>
      </p:sp>
      <p:sp>
        <p:nvSpPr>
          <p:cNvPr id="147460" name="Text Box 6">
            <a:extLst>
              <a:ext uri="{FF2B5EF4-FFF2-40B4-BE49-F238E27FC236}">
                <a16:creationId xmlns:a16="http://schemas.microsoft.com/office/drawing/2014/main" id="{CE609F41-712B-F044-94BB-497ABCE231E8}"/>
              </a:ext>
            </a:extLst>
          </p:cNvPr>
          <p:cNvSpPr txBox="1">
            <a:spLocks noChangeArrowheads="1"/>
          </p:cNvSpPr>
          <p:nvPr/>
        </p:nvSpPr>
        <p:spPr bwMode="auto">
          <a:xfrm>
            <a:off x="2819400" y="1752600"/>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ja-JP" sz="3200" b="1"/>
              <a:t>Neh. 5: </a:t>
            </a:r>
            <a:r>
              <a:rPr lang="ja-JP" altLang="en-US" sz="3200" b="1"/>
              <a:t>“</a:t>
            </a:r>
            <a:r>
              <a:rPr lang="en-US" altLang="ja-JP" sz="3200" b="1"/>
              <a:t>người nghe sẽ…</a:t>
            </a:r>
            <a:r>
              <a:rPr lang="ja-JP" altLang="en-US" sz="3200" b="1"/>
              <a:t>”</a:t>
            </a:r>
            <a:endParaRPr lang="en-US" altLang="en-US" sz="3200" b="1"/>
          </a:p>
        </p:txBody>
      </p:sp>
      <p:sp>
        <p:nvSpPr>
          <p:cNvPr id="109574" name="Text Box 7">
            <a:extLst>
              <a:ext uri="{FF2B5EF4-FFF2-40B4-BE49-F238E27FC236}">
                <a16:creationId xmlns:a16="http://schemas.microsoft.com/office/drawing/2014/main" id="{62EA7369-D9B4-D84D-B959-9A3F0862CA8D}"/>
              </a:ext>
            </a:extLst>
          </p:cNvPr>
          <p:cNvSpPr txBox="1">
            <a:spLocks noChangeArrowheads="1"/>
          </p:cNvSpPr>
          <p:nvPr/>
        </p:nvSpPr>
        <p:spPr bwMode="auto">
          <a:xfrm>
            <a:off x="2484438" y="2289175"/>
            <a:ext cx="65881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t>•	"</a:t>
            </a:r>
            <a:r>
              <a:rPr lang="vi-VN" altLang="en-US" sz="3200" b="1"/>
              <a:t> thông cảm cho người nghèo thay vì tham lam </a:t>
            </a:r>
            <a:r>
              <a:rPr lang="en-US" altLang="en-US" sz="3200" b="1"/>
              <a:t>"</a:t>
            </a:r>
          </a:p>
          <a:p>
            <a:endParaRPr lang="en-US" altLang="en-US" sz="3200" b="1"/>
          </a:p>
          <a:p>
            <a:r>
              <a:rPr lang="en-US" altLang="ja-JP" sz="3200" b="1"/>
              <a:t>•	</a:t>
            </a:r>
            <a:r>
              <a:rPr lang="ja-JP" altLang="en-US" sz="3200" b="1"/>
              <a:t>“</a:t>
            </a:r>
            <a:r>
              <a:rPr lang="vi-VN" altLang="ja-JP" sz="3200" b="1">
                <a:solidFill>
                  <a:srgbClr val="0000FF"/>
                </a:solidFill>
              </a:rPr>
              <a:t>thấy lòng </a:t>
            </a:r>
            <a:r>
              <a:rPr lang="en-US" altLang="ja-JP" sz="3200" b="1">
                <a:solidFill>
                  <a:srgbClr val="0000FF"/>
                </a:solidFill>
              </a:rPr>
              <a:t>thương xót </a:t>
            </a:r>
            <a:r>
              <a:rPr lang="vi-VN" altLang="ja-JP" sz="3200" b="1">
                <a:solidFill>
                  <a:srgbClr val="0000FF"/>
                </a:solidFill>
              </a:rPr>
              <a:t>của Thiên Chúa qua những người khác nếu họ là người nghèo </a:t>
            </a:r>
            <a:r>
              <a:rPr lang="en-US" altLang="ja-JP" sz="3200" b="1"/>
              <a:t>v</a:t>
            </a:r>
            <a:r>
              <a:rPr lang="vi-VN" altLang="ja-JP" sz="3200" b="1"/>
              <a:t>à bắt chước lòng </a:t>
            </a:r>
            <a:r>
              <a:rPr lang="en-US" altLang="ja-JP" sz="3200" b="1"/>
              <a:t>thương xót </a:t>
            </a:r>
            <a:r>
              <a:rPr lang="vi-VN" altLang="ja-JP" sz="3200" b="1"/>
              <a:t>của Thiên Chúa đối với người nghèo nếu họ giàu</a:t>
            </a:r>
            <a:r>
              <a:rPr lang="ja-JP" altLang="en-US" sz="3200" b="1"/>
              <a:t>”</a:t>
            </a:r>
            <a:endParaRPr lang="en-US" altLang="en-US" sz="3200" b="1"/>
          </a:p>
        </p:txBody>
      </p:sp>
      <p:sp>
        <p:nvSpPr>
          <p:cNvPr id="147462" name="Text Box 8">
            <a:extLst>
              <a:ext uri="{FF2B5EF4-FFF2-40B4-BE49-F238E27FC236}">
                <a16:creationId xmlns:a16="http://schemas.microsoft.com/office/drawing/2014/main" id="{3C109518-9FD0-ED4F-863D-678A6DDB5066}"/>
              </a:ext>
            </a:extLst>
          </p:cNvPr>
          <p:cNvSpPr txBox="1">
            <a:spLocks noChangeArrowheads="1"/>
          </p:cNvSpPr>
          <p:nvPr/>
        </p:nvSpPr>
        <p:spPr bwMode="auto">
          <a:xfrm>
            <a:off x="8518525" y="39688"/>
            <a:ext cx="523875" cy="457200"/>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FF"/>
                </a:solidFill>
              </a:rPr>
              <a:t>40</a:t>
            </a:r>
            <a:endParaRPr lang="en-US" altLang="en-US"/>
          </a:p>
        </p:txBody>
      </p:sp>
      <p:sp>
        <p:nvSpPr>
          <p:cNvPr id="147463" name="Rectangle 3">
            <a:extLst>
              <a:ext uri="{FF2B5EF4-FFF2-40B4-BE49-F238E27FC236}">
                <a16:creationId xmlns:a16="http://schemas.microsoft.com/office/drawing/2014/main" id="{3C86223A-819D-484D-B814-DC6F09049B7B}"/>
              </a:ext>
            </a:extLst>
          </p:cNvPr>
          <p:cNvSpPr>
            <a:spLocks noGrp="1" noChangeArrowheads="1"/>
          </p:cNvSpPr>
          <p:nvPr>
            <p:ph type="subTitle" idx="1"/>
          </p:nvPr>
        </p:nvSpPr>
        <p:spPr>
          <a:xfrm>
            <a:off x="0" y="5157788"/>
            <a:ext cx="2590800" cy="1700212"/>
          </a:xfrm>
          <a:solidFill>
            <a:schemeClr val="tx2"/>
          </a:solidFill>
          <a:ln/>
        </p:spPr>
        <p:txBody>
          <a:bodyPr anchor="b"/>
          <a:lstStyle/>
          <a:p>
            <a:pPr algn="ctr" eaLnBrk="1" hangingPunct="1">
              <a:buFont typeface="Wingdings" pitchFamily="2" charset="2"/>
              <a:buNone/>
            </a:pPr>
            <a:endParaRPr lang="en-US" altLang="en-US" sz="4600" b="1" baseline="30000">
              <a:solidFill>
                <a:srgbClr val="FFFFFF"/>
              </a:solidFill>
              <a:ea typeface="ＭＳ Ｐゴシック" panose="020B0600070205080204" pitchFamily="34" charset="-128"/>
            </a:endParaRPr>
          </a:p>
          <a:p>
            <a:pPr algn="ctr" eaLnBrk="1" hangingPunct="1">
              <a:buFont typeface="Wingdings" pitchFamily="2" charset="2"/>
              <a:buNone/>
            </a:pPr>
            <a:r>
              <a:rPr lang="en-US" altLang="en-US" sz="4600" b="1" baseline="30000">
                <a:solidFill>
                  <a:srgbClr val="FFFFFF"/>
                </a:solidFill>
                <a:ea typeface="ＭＳ Ｐゴシック" panose="020B0600070205080204" pitchFamily="34" charset="-128"/>
              </a:rPr>
              <a:t>Mong đợi Thính giả</a:t>
            </a:r>
            <a:r>
              <a:rPr lang="en-US" altLang="en-US" sz="4600" b="1">
                <a:solidFill>
                  <a:srgbClr val="FFFFFF"/>
                </a:solidFill>
                <a:ea typeface="ＭＳ Ｐゴシック" panose="020B0600070205080204" pitchFamily="34" charset="-128"/>
              </a:rPr>
              <a:t> </a:t>
            </a:r>
            <a:r>
              <a:rPr lang="en-US" altLang="en-US" sz="4600" b="1" baseline="30000">
                <a:solidFill>
                  <a:srgbClr val="FFFFFF"/>
                </a:solidFill>
                <a:ea typeface="ＭＳ Ｐゴシック" panose="020B0600070205080204" pitchFamily="34" charset="-128"/>
              </a:rPr>
              <a:t>đáp ứng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5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4797</TotalTime>
  <Words>1619</Words>
  <Application>Microsoft Macintosh PowerPoint</Application>
  <PresentationFormat>On-screen Show (4:3)</PresentationFormat>
  <Paragraphs>304</Paragraphs>
  <Slides>35</Slides>
  <Notes>34</Notes>
  <HiddenSlides>0</HiddenSlides>
  <MMClips>0</MMClips>
  <ScaleCrop>false</ScaleCrop>
  <HeadingPairs>
    <vt:vector size="6" baseType="variant">
      <vt:variant>
        <vt:lpstr>Fonts Used</vt:lpstr>
      </vt:variant>
      <vt:variant>
        <vt:i4>16</vt:i4>
      </vt:variant>
      <vt:variant>
        <vt:lpstr>Theme</vt:lpstr>
      </vt:variant>
      <vt:variant>
        <vt:i4>15</vt:i4>
      </vt:variant>
      <vt:variant>
        <vt:lpstr>Slide Titles</vt:lpstr>
      </vt:variant>
      <vt:variant>
        <vt:i4>35</vt:i4>
      </vt:variant>
    </vt:vector>
  </HeadingPairs>
  <TitlesOfParts>
    <vt:vector size="66" baseType="lpstr">
      <vt:lpstr>Arial</vt:lpstr>
      <vt:lpstr>ＭＳ Ｐゴシック</vt:lpstr>
      <vt:lpstr>Times</vt:lpstr>
      <vt:lpstr>Book Antiqua</vt:lpstr>
      <vt:lpstr>Monotype Sorts</vt:lpstr>
      <vt:lpstr>Times New Roman</vt:lpstr>
      <vt:lpstr>Wingdings</vt:lpstr>
      <vt:lpstr>Tahoma</vt:lpstr>
      <vt:lpstr>Geneva</vt:lpstr>
      <vt:lpstr>Helvetica</vt:lpstr>
      <vt:lpstr>Verdana</vt:lpstr>
      <vt:lpstr>Osaka</vt:lpstr>
      <vt:lpstr>Hobo</vt:lpstr>
      <vt:lpstr>PerryGothic Regular</vt:lpstr>
      <vt:lpstr>Bwgrkl</vt:lpstr>
      <vt:lpstr>Calibri</vt:lpstr>
      <vt:lpstr>untitled 1</vt:lpstr>
      <vt:lpstr>Glare</vt:lpstr>
      <vt:lpstr>Full Moon</vt:lpstr>
      <vt:lpstr>Default Design</vt:lpstr>
      <vt:lpstr>1_Schmooze</vt:lpstr>
      <vt:lpstr>1_Default Design</vt:lpstr>
      <vt:lpstr>2_untitled 1</vt:lpstr>
      <vt:lpstr>1_Textured</vt:lpstr>
      <vt:lpstr>2_Default Design</vt:lpstr>
      <vt:lpstr>3_Default Design</vt:lpstr>
      <vt:lpstr>Expedition</vt:lpstr>
      <vt:lpstr>Alchemy</vt:lpstr>
      <vt:lpstr>Blends</vt:lpstr>
      <vt:lpstr>1_Expedition</vt:lpstr>
      <vt:lpstr>9_Default Design</vt:lpstr>
      <vt:lpstr>Cây Cầu  Mục Đích  Với Ý Chính</vt:lpstr>
      <vt:lpstr>Quá Trình Chuẩn Bị Một Bài Giảng Giải Kinh</vt:lpstr>
      <vt:lpstr>Biết  Mục Đích!</vt:lpstr>
      <vt:lpstr>Quá trình Chuẩn bị bài giảng giải kinh</vt:lpstr>
      <vt:lpstr>Ôn Lại Định Nghĩa</vt:lpstr>
      <vt:lpstr>Những Ví Dụ Về Mục Đích Bài Giảng</vt:lpstr>
      <vt:lpstr>PowerPoint Presentation</vt:lpstr>
      <vt:lpstr>PowerPoint Presentation</vt:lpstr>
      <vt:lpstr>Những Ví Dụ Về Mục Đích Bài Giảng</vt:lpstr>
      <vt:lpstr>So sánh Ý Tưởng</vt:lpstr>
      <vt:lpstr>PowerPoint Presentation</vt:lpstr>
      <vt:lpstr>PowerPoint Presentation</vt:lpstr>
      <vt:lpstr>PowerPoint Presentation</vt:lpstr>
      <vt:lpstr>So Sánh Các Ý</vt:lpstr>
      <vt:lpstr>Những ví dụ EO to HO</vt:lpstr>
      <vt:lpstr>Cách Đưa Ra Ý Hay</vt:lpstr>
      <vt:lpstr>Ví dụ YGK và YBG</vt:lpstr>
      <vt:lpstr>PowerPoint Presentation</vt:lpstr>
      <vt:lpstr>PowerPoint Presentation</vt:lpstr>
      <vt:lpstr>PowerPoint Presentation</vt:lpstr>
      <vt:lpstr>Ê-phê-sô 6:4</vt:lpstr>
      <vt:lpstr>3. YGK (Ý Giải Kinh) Eph. 6:4</vt:lpstr>
      <vt:lpstr>4.  Cây Cầu Mục Đích (Eph. 6:4)</vt:lpstr>
      <vt:lpstr>Ý Giải Kinh: Lý do Hội Thánh phải phục hồi Cơ Đốc nhân phạm tội một cách đúng đắn là vì sự phục hồi được thực hiện như là thẩm quyền của Đức Chúa Trời được trải ra.</vt:lpstr>
      <vt:lpstr>Chúng ta phục hồi Cơ Đốc nhân phạm tội như thế nào là phải lẽ?</vt:lpstr>
      <vt:lpstr>The Point of Verses 15-17</vt:lpstr>
      <vt:lpstr>Mục tiêu của chúng tôi</vt:lpstr>
      <vt:lpstr>4 bước của Chúa cho sự phục hồi</vt:lpstr>
      <vt:lpstr>Chuyển mạch sau khi hoàn tất YC I: Câu hỏi II của chúng ta được trả lời trong c.18-20:Tại sao chúng ta phục hồi Cơ Đốc nhân phạm tội cách phải lẽ?</vt:lpstr>
      <vt:lpstr>Các điểm của câu 18-20</vt:lpstr>
      <vt:lpstr>Ý chính:</vt:lpstr>
      <vt:lpstr>Bài Tập #3</vt:lpstr>
      <vt:lpstr>Bạn sẽ không bao giờ thiếu tài liệu!</vt:lpstr>
      <vt:lpstr>Black</vt:lpstr>
      <vt:lpstr>Tuyên Đạo Pháp—BibleStudyDownloads.org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140</cp:revision>
  <dcterms:created xsi:type="dcterms:W3CDTF">2009-03-17T01:59:57Z</dcterms:created>
  <dcterms:modified xsi:type="dcterms:W3CDTF">2018-12-16T10:47:33Z</dcterms:modified>
</cp:coreProperties>
</file>