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4" r:id="rId2"/>
    <p:sldMasterId id="2147483712" r:id="rId3"/>
    <p:sldMasterId id="2147483710" r:id="rId4"/>
    <p:sldMasterId id="2147483660" r:id="rId5"/>
    <p:sldMasterId id="2147483649" r:id="rId6"/>
    <p:sldMasterId id="2147484055" r:id="rId7"/>
    <p:sldMasterId id="2147484057" r:id="rId8"/>
    <p:sldMasterId id="2147484348" r:id="rId9"/>
    <p:sldMasterId id="2147484442" r:id="rId10"/>
    <p:sldMasterId id="2147485098" r:id="rId11"/>
    <p:sldMasterId id="2147485213" r:id="rId12"/>
    <p:sldMasterId id="2147485237" r:id="rId13"/>
  </p:sldMasterIdLst>
  <p:notesMasterIdLst>
    <p:notesMasterId r:id="rId36"/>
  </p:notesMasterIdLst>
  <p:handoutMasterIdLst>
    <p:handoutMasterId r:id="rId37"/>
  </p:handoutMasterIdLst>
  <p:sldIdLst>
    <p:sldId id="257" r:id="rId14"/>
    <p:sldId id="334" r:id="rId15"/>
    <p:sldId id="316" r:id="rId16"/>
    <p:sldId id="335" r:id="rId17"/>
    <p:sldId id="329" r:id="rId18"/>
    <p:sldId id="312" r:id="rId19"/>
    <p:sldId id="314" r:id="rId20"/>
    <p:sldId id="330" r:id="rId21"/>
    <p:sldId id="315" r:id="rId22"/>
    <p:sldId id="317" r:id="rId23"/>
    <p:sldId id="318" r:id="rId24"/>
    <p:sldId id="319" r:id="rId25"/>
    <p:sldId id="320" r:id="rId26"/>
    <p:sldId id="328" r:id="rId27"/>
    <p:sldId id="325" r:id="rId28"/>
    <p:sldId id="324" r:id="rId29"/>
    <p:sldId id="322" r:id="rId30"/>
    <p:sldId id="331" r:id="rId31"/>
    <p:sldId id="326" r:id="rId32"/>
    <p:sldId id="332" r:id="rId33"/>
    <p:sldId id="256" r:id="rId34"/>
    <p:sldId id="333" r:id="rId3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8"/>
    <p:restoredTop sz="94677"/>
  </p:normalViewPr>
  <p:slideViewPr>
    <p:cSldViewPr>
      <p:cViewPr varScale="1">
        <p:scale>
          <a:sx n="95" d="100"/>
          <a:sy n="95" d="100"/>
        </p:scale>
        <p:origin x="176" y="9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1A32EF7-733A-2445-9270-F3D2469F9A37}" type="datetimeFigureOut">
              <a:rPr lang="en-US"/>
              <a:pPr>
                <a:defRPr/>
              </a:pPr>
              <a:t>12/16/18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29BBF66-4DF6-7741-B420-3D142FA5A58D}" type="slidenum">
              <a:rPr lang="en-US"/>
              <a:pPr>
                <a:defRPr/>
              </a:pPr>
              <a:t>‹#›</a:t>
            </a:fld>
            <a:endParaRPr lang="en-US"/>
          </a:p>
        </p:txBody>
      </p:sp>
    </p:spTree>
    <p:extLst>
      <p:ext uri="{BB962C8B-B14F-4D97-AF65-F5344CB8AC3E}">
        <p14:creationId xmlns:p14="http://schemas.microsoft.com/office/powerpoint/2010/main" val="1352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24" charset="-128"/>
                <a:cs typeface="ＭＳ Ｐゴシック" pitchFamily="24" charset="-128"/>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17F0712E-D831-4147-853B-9EC627DE8FFF}" type="slidenum">
              <a:rPr lang="en-US"/>
              <a:pPr>
                <a:defRPr/>
              </a:pPr>
              <a:t>‹#›</a:t>
            </a:fld>
            <a:endParaRPr lang="en-US"/>
          </a:p>
        </p:txBody>
      </p:sp>
    </p:spTree>
    <p:extLst>
      <p:ext uri="{BB962C8B-B14F-4D97-AF65-F5344CB8AC3E}">
        <p14:creationId xmlns:p14="http://schemas.microsoft.com/office/powerpoint/2010/main" val="150528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34"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302BC9-9075-584D-89A8-8C3674FF5EFA}" type="slidenum">
              <a:rPr lang="en-US" sz="1200"/>
              <a:pPr/>
              <a:t>1</a:t>
            </a:fld>
            <a:endParaRPr lang="en-US" sz="1200"/>
          </a:p>
        </p:txBody>
      </p:sp>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1AE2F-8FB5-A94A-B4C3-1A73C052DBCC}" type="slidenum">
              <a:rPr lang="en-US" sz="1200"/>
              <a:pPr/>
              <a:t>11</a:t>
            </a:fld>
            <a:endParaRPr lang="en-US" sz="120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9FCBC-6BA7-054C-8915-F09090C964FB}" type="slidenum">
              <a:rPr lang="en-US" sz="1200"/>
              <a:pPr/>
              <a:t>12</a:t>
            </a:fld>
            <a:endParaRPr lang="en-US" sz="120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79FB31-DE73-C442-8DC0-4753888C606F}" type="slidenum">
              <a:rPr lang="en-US" sz="1200"/>
              <a:pPr/>
              <a:t>13</a:t>
            </a:fld>
            <a:endParaRPr lang="en-US" sz="1200"/>
          </a:p>
        </p:txBody>
      </p:sp>
      <p:sp>
        <p:nvSpPr>
          <p:cNvPr id="105474" name="Rectangle 2"/>
          <p:cNvSpPr>
            <a:spLocks noGrp="1" noRot="1" noChangeAspect="1" noChangeArrowheads="1" noTextEdit="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6F36E4-BC52-E747-BA6D-186103AEA9EC}" type="slidenum">
              <a:rPr lang="en-US" sz="1200">
                <a:solidFill>
                  <a:srgbClr val="000000"/>
                </a:solidFill>
              </a:rPr>
              <a:pPr/>
              <a:t>14</a:t>
            </a:fld>
            <a:endParaRPr lang="en-US" sz="1200">
              <a:solidFill>
                <a:srgbClr val="000000"/>
              </a:solidFill>
            </a:endParaRPr>
          </a:p>
        </p:txBody>
      </p:sp>
      <p:sp>
        <p:nvSpPr>
          <p:cNvPr id="107522" name="Rectangle 2"/>
          <p:cNvSpPr>
            <a:spLocks noGrp="1" noRot="1" noChangeAspect="1" noChangeArrowheads="1" noTextEdit="1"/>
          </p:cNvSpPr>
          <p:nvPr>
            <p:ph type="sldImg"/>
          </p:nvPr>
        </p:nvSpPr>
        <p:spPr>
          <a:xfrm>
            <a:off x="925513" y="750888"/>
            <a:ext cx="4946650" cy="3709987"/>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963553-73E1-7A41-82B3-748C9E6F6E01}" type="slidenum">
              <a:rPr lang="en-US" sz="1200">
                <a:solidFill>
                  <a:srgbClr val="000000"/>
                </a:solidFill>
              </a:rPr>
              <a:pPr/>
              <a:t>15</a:t>
            </a:fld>
            <a:endParaRPr lang="en-US" sz="1200">
              <a:solidFill>
                <a:srgbClr val="000000"/>
              </a:solidFill>
            </a:endParaRPr>
          </a:p>
        </p:txBody>
      </p:sp>
      <p:sp>
        <p:nvSpPr>
          <p:cNvPr id="109570" name="Rectangle 2"/>
          <p:cNvSpPr>
            <a:spLocks noGrp="1" noRot="1" noChangeAspect="1" noChangeArrowheads="1" noTextEdit="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CB4FE5-EECE-1E46-AB49-5D274325257B}"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8AB9E1-1F4C-4042-ACC9-A9AAA27F97FC}" type="slidenum">
              <a:rPr lang="en-US" sz="1200">
                <a:solidFill>
                  <a:srgbClr val="000000"/>
                </a:solidFill>
              </a:rPr>
              <a:pPr/>
              <a:t>17</a:t>
            </a:fld>
            <a:endParaRPr lang="en-US" sz="1200">
              <a:solidFill>
                <a:srgbClr val="000000"/>
              </a:solidFill>
            </a:endParaRPr>
          </a:p>
        </p:txBody>
      </p:sp>
      <p:sp>
        <p:nvSpPr>
          <p:cNvPr id="113666" name="Rectangle 2"/>
          <p:cNvSpPr>
            <a:spLocks noGrp="1" noRot="1" noChangeAspect="1" noChangeArrowheads="1" noTextEdit="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Fill in your bulletin outline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8712D4-7764-914B-B2AB-6108A18B85B8}" type="slidenum">
              <a:rPr lang="en-US" sz="1200">
                <a:solidFill>
                  <a:srgbClr val="000000"/>
                </a:solidFill>
              </a:rPr>
              <a:pPr/>
              <a:t>18</a:t>
            </a:fld>
            <a:endParaRPr lang="en-US" sz="1200">
              <a:solidFill>
                <a:srgbClr val="000000"/>
              </a:solidFill>
            </a:endParaRPr>
          </a:p>
        </p:txBody>
      </p:sp>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0E1452-5688-924C-A1FE-87B2358B66BC}" type="slidenum">
              <a:rPr lang="en-US" sz="1200"/>
              <a:pPr/>
              <a:t>19</a:t>
            </a:fld>
            <a:endParaRPr lang="en-US" sz="1200"/>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3F5DAA-E7C3-D247-BCDB-F275042AE976}" type="slidenum">
              <a:rPr lang="en-US" sz="1200">
                <a:solidFill>
                  <a:srgbClr val="000000"/>
                </a:solidFill>
              </a:rPr>
              <a:pPr/>
              <a:t>20</a:t>
            </a:fld>
            <a:endParaRPr lang="en-US" sz="1200">
              <a:solidFill>
                <a:srgbClr val="000000"/>
              </a:solidFill>
            </a:endParaRPr>
          </a:p>
        </p:txBody>
      </p:sp>
      <p:sp>
        <p:nvSpPr>
          <p:cNvPr id="119810" name="Rectangle 2"/>
          <p:cNvSpPr>
            <a:spLocks noGrp="1" noRot="1" noChangeAspect="1" noChangeArrowheads="1" noTextEdit="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C3E2CB-4559-6441-8F4A-DC940BEE4EA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3483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6D3497-F37D-A14E-B208-069F4BB3696A}" type="slidenum">
              <a:rPr lang="en-US" sz="1200"/>
              <a:pPr/>
              <a:t>21</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50443" y="9428583"/>
            <a:ext cx="2945659" cy="4963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22</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40814" y="751391"/>
            <a:ext cx="4516048" cy="3708702"/>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E9E336-204F-0343-BD40-DA58A2EEFD8C}" type="slidenum">
              <a:rPr lang="en-US" sz="1200"/>
              <a:pPr/>
              <a:t>3</a:t>
            </a:fld>
            <a:endParaRPr lang="en-US" sz="1200"/>
          </a:p>
        </p:txBody>
      </p:sp>
      <p:sp>
        <p:nvSpPr>
          <p:cNvPr id="88066" name="Rectangle 1026"/>
          <p:cNvSpPr>
            <a:spLocks noGrp="1" noRot="1" noChangeAspect="1" noChangeArrowheads="1" noTextEdit="1"/>
          </p:cNvSpPr>
          <p:nvPr>
            <p:ph type="sldImg"/>
          </p:nvPr>
        </p:nvSpPr>
        <p:spPr>
          <a:ln/>
        </p:spPr>
      </p:sp>
      <p:sp>
        <p:nvSpPr>
          <p:cNvPr id="8806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C3E2CB-4559-6441-8F4A-DC940BEE4EA5}"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251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72092F-3F5C-2245-96ED-E0D73FCB1582}" type="slidenum">
              <a:rPr lang="en-US" sz="1200">
                <a:solidFill>
                  <a:srgbClr val="000000"/>
                </a:solidFill>
              </a:rPr>
              <a:pPr/>
              <a:t>5</a:t>
            </a:fld>
            <a:endParaRPr lang="en-US" sz="1200">
              <a:solidFill>
                <a:srgbClr val="000000"/>
              </a:solidFill>
            </a:endParaRPr>
          </a:p>
        </p:txBody>
      </p:sp>
      <p:sp>
        <p:nvSpPr>
          <p:cNvPr id="90114" name="Rectangle 2"/>
          <p:cNvSpPr>
            <a:spLocks noGrp="1" noRot="1" noChangeAspect="1" noChangeArrowheads="1" noTextEdit="1"/>
          </p:cNvSpPr>
          <p:nvPr>
            <p:ph type="sldImg"/>
          </p:nvPr>
        </p:nvSpPr>
        <p:spPr>
          <a:xfrm>
            <a:off x="925513" y="750888"/>
            <a:ext cx="4946650" cy="3709987"/>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8DB64B-75C9-5746-B828-7CE4D57FABC9}" type="slidenum">
              <a:rPr lang="en-US" sz="1200"/>
              <a:pPr/>
              <a:t>6</a:t>
            </a:fld>
            <a:endParaRPr lang="en-US" sz="1200"/>
          </a:p>
        </p:txBody>
      </p:sp>
      <p:sp>
        <p:nvSpPr>
          <p:cNvPr id="92162" name="Rectangle 2"/>
          <p:cNvSpPr>
            <a:spLocks noGrp="1" noRot="1" noChangeAspect="1" noChangeArrowheads="1" noTextEdit="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2C3FD0-D541-6640-B070-DA11B48EDE5E}" type="slidenum">
              <a:rPr lang="en-US" sz="1200"/>
              <a:pPr/>
              <a:t>7</a:t>
            </a:fld>
            <a:endParaRPr lang="en-US" sz="1200"/>
          </a:p>
        </p:txBody>
      </p:sp>
      <p:sp>
        <p:nvSpPr>
          <p:cNvPr id="94210" name="Rectangle 2"/>
          <p:cNvSpPr>
            <a:spLocks noGrp="1" noRot="1" noChangeAspect="1" noChangeArrowheads="1" noTextEdit="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38F9E1-4589-F44E-9BEF-9766746F37B6}" type="slidenum">
              <a:rPr lang="en-US" sz="1200"/>
              <a:pPr/>
              <a:t>9</a:t>
            </a:fld>
            <a:endParaRPr lang="en-US" sz="1200"/>
          </a:p>
        </p:txBody>
      </p:sp>
      <p:sp>
        <p:nvSpPr>
          <p:cNvPr id="97282" name="Rectangle 1026"/>
          <p:cNvSpPr>
            <a:spLocks noGrp="1" noRot="1" noChangeAspect="1" noChangeArrowheads="1" noTextEdit="1"/>
          </p:cNvSpPr>
          <p:nvPr>
            <p:ph type="sldImg"/>
          </p:nvPr>
        </p:nvSpPr>
        <p:spPr>
          <a:solidFill>
            <a:srgbClr val="FFFFFF"/>
          </a:solidFill>
          <a:ln/>
        </p:spPr>
      </p:sp>
      <p:sp>
        <p:nvSpPr>
          <p:cNvPr id="972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8B2BD5-026C-C04E-9BDE-3A4D07EC7173}" type="slidenum">
              <a:rPr lang="en-US" sz="1200"/>
              <a:pPr/>
              <a:t>10</a:t>
            </a:fld>
            <a:endParaRPr lang="en-US" sz="120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443F33-470B-FA4E-8DC4-2049D688BE25}" type="slidenum">
              <a:rPr lang="en-US"/>
              <a:pPr>
                <a:defRPr/>
              </a:pPr>
              <a:t>‹#›</a:t>
            </a:fld>
            <a:endParaRPr lang="en-US"/>
          </a:p>
        </p:txBody>
      </p:sp>
    </p:spTree>
    <p:extLst>
      <p:ext uri="{BB962C8B-B14F-4D97-AF65-F5344CB8AC3E}">
        <p14:creationId xmlns:p14="http://schemas.microsoft.com/office/powerpoint/2010/main" val="284177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976E5E-A0D4-A249-810F-45F8C94683A0}" type="slidenum">
              <a:rPr lang="en-US"/>
              <a:pPr>
                <a:defRPr/>
              </a:pPr>
              <a:t>‹#›</a:t>
            </a:fld>
            <a:endParaRPr lang="en-US"/>
          </a:p>
        </p:txBody>
      </p:sp>
    </p:spTree>
    <p:extLst>
      <p:ext uri="{BB962C8B-B14F-4D97-AF65-F5344CB8AC3E}">
        <p14:creationId xmlns:p14="http://schemas.microsoft.com/office/powerpoint/2010/main" val="162228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07A0C-41BC-3F4B-BC6C-80604152759F}" type="slidenum">
              <a:rPr lang="en-US"/>
              <a:pPr>
                <a:defRPr/>
              </a:pPr>
              <a:t>‹#›</a:t>
            </a:fld>
            <a:endParaRPr lang="en-US"/>
          </a:p>
        </p:txBody>
      </p:sp>
    </p:spTree>
    <p:extLst>
      <p:ext uri="{BB962C8B-B14F-4D97-AF65-F5344CB8AC3E}">
        <p14:creationId xmlns:p14="http://schemas.microsoft.com/office/powerpoint/2010/main" val="3391825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7940B-ABDB-4A41-AFAA-394583C8C520}" type="slidenum">
              <a:rPr lang="en-US"/>
              <a:pPr>
                <a:defRPr/>
              </a:pPr>
              <a:t>‹#›</a:t>
            </a:fld>
            <a:endParaRPr lang="en-US"/>
          </a:p>
        </p:txBody>
      </p:sp>
    </p:spTree>
    <p:extLst>
      <p:ext uri="{BB962C8B-B14F-4D97-AF65-F5344CB8AC3E}">
        <p14:creationId xmlns:p14="http://schemas.microsoft.com/office/powerpoint/2010/main" val="14958036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002974428"/>
      </p:ext>
    </p:extLst>
  </p:cSld>
  <p:clrMapOvr>
    <a:masterClrMapping/>
  </p:clrMapOvr>
  <p:transitio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214427633"/>
      </p:ext>
    </p:extLst>
  </p:cSld>
  <p:clrMapOvr>
    <a:masterClrMapping/>
  </p:clrMapOvr>
  <p:transitio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634277983"/>
      </p:ext>
    </p:extLst>
  </p:cSld>
  <p:clrMapOvr>
    <a:masterClrMapping/>
  </p:clrMapOvr>
  <p:transitio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301230766"/>
      </p:ext>
    </p:extLst>
  </p:cSld>
  <p:clrMapOvr>
    <a:masterClrMapping/>
  </p:clrMapOvr>
  <p:transitio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538809051"/>
      </p:ext>
    </p:extLst>
  </p:cSld>
  <p:clrMapOvr>
    <a:masterClrMapping/>
  </p:clrMapOvr>
  <p:transitio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211057368"/>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685381962"/>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981360531"/>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15E1F-444B-A548-98BF-8F3495711AF8}" type="slidenum">
              <a:rPr lang="en-US"/>
              <a:pPr>
                <a:defRPr/>
              </a:pPr>
              <a:t>‹#›</a:t>
            </a:fld>
            <a:endParaRPr lang="en-US"/>
          </a:p>
        </p:txBody>
      </p:sp>
    </p:spTree>
    <p:extLst>
      <p:ext uri="{BB962C8B-B14F-4D97-AF65-F5344CB8AC3E}">
        <p14:creationId xmlns:p14="http://schemas.microsoft.com/office/powerpoint/2010/main" val="3196975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926143859"/>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31607733"/>
      </p:ext>
    </p:extLst>
  </p:cSld>
  <p:clrMapOvr>
    <a:masterClrMapping/>
  </p:clrMapOvr>
  <p:transitio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805618221"/>
      </p:ext>
    </p:extLst>
  </p:cSld>
  <p:clrMapOvr>
    <a:masterClrMapping/>
  </p:clrMapOvr>
  <p:transitio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9D71788-1F70-5148-8BC5-29A76FA54908}" type="slidenum">
              <a:rPr lang="en-US"/>
              <a:pPr>
                <a:defRPr/>
              </a:pPr>
              <a:t>‹#›</a:t>
            </a:fld>
            <a:endParaRPr lang="en-US"/>
          </a:p>
        </p:txBody>
      </p:sp>
    </p:spTree>
    <p:extLst>
      <p:ext uri="{BB962C8B-B14F-4D97-AF65-F5344CB8AC3E}">
        <p14:creationId xmlns:p14="http://schemas.microsoft.com/office/powerpoint/2010/main" val="32208266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AF90E03-E98E-8A4B-9906-63A52D231D7E}" type="slidenum">
              <a:rPr lang="en-US"/>
              <a:pPr>
                <a:defRPr/>
              </a:pPr>
              <a:t>‹#›</a:t>
            </a:fld>
            <a:endParaRPr lang="en-US"/>
          </a:p>
        </p:txBody>
      </p:sp>
    </p:spTree>
    <p:extLst>
      <p:ext uri="{BB962C8B-B14F-4D97-AF65-F5344CB8AC3E}">
        <p14:creationId xmlns:p14="http://schemas.microsoft.com/office/powerpoint/2010/main" val="3911439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96B2AA1-7D8B-6243-852E-F4B69FB30515}" type="slidenum">
              <a:rPr lang="en-US"/>
              <a:pPr>
                <a:defRPr/>
              </a:pPr>
              <a:t>‹#›</a:t>
            </a:fld>
            <a:endParaRPr lang="en-US"/>
          </a:p>
        </p:txBody>
      </p:sp>
    </p:spTree>
    <p:extLst>
      <p:ext uri="{BB962C8B-B14F-4D97-AF65-F5344CB8AC3E}">
        <p14:creationId xmlns:p14="http://schemas.microsoft.com/office/powerpoint/2010/main" val="13998807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F6A8E96-0629-584A-A0EE-BD2554BD7883}" type="slidenum">
              <a:rPr lang="en-US"/>
              <a:pPr>
                <a:defRPr/>
              </a:pPr>
              <a:t>‹#›</a:t>
            </a:fld>
            <a:endParaRPr lang="en-US"/>
          </a:p>
        </p:txBody>
      </p:sp>
    </p:spTree>
    <p:extLst>
      <p:ext uri="{BB962C8B-B14F-4D97-AF65-F5344CB8AC3E}">
        <p14:creationId xmlns:p14="http://schemas.microsoft.com/office/powerpoint/2010/main" val="2823444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0B82E3B6-E4E6-9849-AD77-C7F68DA36397}" type="slidenum">
              <a:rPr lang="en-US"/>
              <a:pPr>
                <a:defRPr/>
              </a:pPr>
              <a:t>‹#›</a:t>
            </a:fld>
            <a:endParaRPr lang="en-US"/>
          </a:p>
        </p:txBody>
      </p:sp>
    </p:spTree>
    <p:extLst>
      <p:ext uri="{BB962C8B-B14F-4D97-AF65-F5344CB8AC3E}">
        <p14:creationId xmlns:p14="http://schemas.microsoft.com/office/powerpoint/2010/main" val="42112707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64364DC4-7F32-424D-ABB8-04F411F8D5E6}" type="slidenum">
              <a:rPr lang="en-US"/>
              <a:pPr>
                <a:defRPr/>
              </a:pPr>
              <a:t>‹#›</a:t>
            </a:fld>
            <a:endParaRPr lang="en-US"/>
          </a:p>
        </p:txBody>
      </p:sp>
    </p:spTree>
    <p:extLst>
      <p:ext uri="{BB962C8B-B14F-4D97-AF65-F5344CB8AC3E}">
        <p14:creationId xmlns:p14="http://schemas.microsoft.com/office/powerpoint/2010/main" val="36544313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BCF66C72-3546-7B4C-A802-4C965702CA69}" type="slidenum">
              <a:rPr lang="en-US"/>
              <a:pPr>
                <a:defRPr/>
              </a:pPr>
              <a:t>‹#›</a:t>
            </a:fld>
            <a:endParaRPr lang="en-US"/>
          </a:p>
        </p:txBody>
      </p:sp>
    </p:spTree>
    <p:extLst>
      <p:ext uri="{BB962C8B-B14F-4D97-AF65-F5344CB8AC3E}">
        <p14:creationId xmlns:p14="http://schemas.microsoft.com/office/powerpoint/2010/main" val="387367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smtClean="0">
                <a:solidFill>
                  <a:schemeClr val="bg1"/>
                </a:solidFill>
              </a:defRPr>
            </a:lvl1pPr>
          </a:lstStyle>
          <a:p>
            <a:pPr>
              <a:defRPr/>
            </a:pPr>
            <a:fld id="{541451C4-5995-C746-B373-07BEE1CFE9D3}" type="slidenum">
              <a:rPr lang="en-US"/>
              <a:pPr>
                <a:defRPr/>
              </a:pPr>
              <a:t>‹#›</a:t>
            </a:fld>
            <a:endParaRPr lang="en-US"/>
          </a:p>
        </p:txBody>
      </p:sp>
    </p:spTree>
    <p:extLst>
      <p:ext uri="{BB962C8B-B14F-4D97-AF65-F5344CB8AC3E}">
        <p14:creationId xmlns:p14="http://schemas.microsoft.com/office/powerpoint/2010/main" val="3653188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887E1-00F3-404E-9D5A-1EE2E45AED92}" type="slidenum">
              <a:rPr lang="en-US"/>
              <a:pPr>
                <a:defRPr/>
              </a:pPr>
              <a:t>‹#›</a:t>
            </a:fld>
            <a:endParaRPr lang="en-US"/>
          </a:p>
        </p:txBody>
      </p:sp>
    </p:spTree>
    <p:extLst>
      <p:ext uri="{BB962C8B-B14F-4D97-AF65-F5344CB8AC3E}">
        <p14:creationId xmlns:p14="http://schemas.microsoft.com/office/powerpoint/2010/main" val="11242450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8917534-CCF3-D248-BDE7-A8CAE7C7EEBE}" type="slidenum">
              <a:rPr lang="en-US"/>
              <a:pPr>
                <a:defRPr/>
              </a:pPr>
              <a:t>‹#›</a:t>
            </a:fld>
            <a:endParaRPr lang="en-US"/>
          </a:p>
        </p:txBody>
      </p:sp>
    </p:spTree>
    <p:extLst>
      <p:ext uri="{BB962C8B-B14F-4D97-AF65-F5344CB8AC3E}">
        <p14:creationId xmlns:p14="http://schemas.microsoft.com/office/powerpoint/2010/main" val="36390282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FD91227-23F3-6A4C-A614-9A1671CBC8D3}" type="slidenum">
              <a:rPr lang="en-US"/>
              <a:pPr>
                <a:defRPr/>
              </a:pPr>
              <a:t>‹#›</a:t>
            </a:fld>
            <a:endParaRPr lang="en-US"/>
          </a:p>
        </p:txBody>
      </p:sp>
    </p:spTree>
    <p:extLst>
      <p:ext uri="{BB962C8B-B14F-4D97-AF65-F5344CB8AC3E}">
        <p14:creationId xmlns:p14="http://schemas.microsoft.com/office/powerpoint/2010/main" val="17744487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2A59A94-AFA2-3346-BCCD-788C27A89AED}" type="slidenum">
              <a:rPr lang="en-US"/>
              <a:pPr>
                <a:defRPr/>
              </a:pPr>
              <a:t>‹#›</a:t>
            </a:fld>
            <a:endParaRPr lang="en-US"/>
          </a:p>
        </p:txBody>
      </p:sp>
    </p:spTree>
    <p:extLst>
      <p:ext uri="{BB962C8B-B14F-4D97-AF65-F5344CB8AC3E}">
        <p14:creationId xmlns:p14="http://schemas.microsoft.com/office/powerpoint/2010/main" val="25228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5836FB6-4B88-BD45-9E0E-254080EE5E42}" type="slidenum">
              <a:rPr lang="en-US"/>
              <a:pPr>
                <a:defRPr/>
              </a:pPr>
              <a:t>‹#›</a:t>
            </a:fld>
            <a:endParaRPr lang="en-US"/>
          </a:p>
        </p:txBody>
      </p:sp>
    </p:spTree>
    <p:extLst>
      <p:ext uri="{BB962C8B-B14F-4D97-AF65-F5344CB8AC3E}">
        <p14:creationId xmlns:p14="http://schemas.microsoft.com/office/powerpoint/2010/main" val="143444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C7D0A24-A4C7-894B-8242-F31CE25D45F7}" type="slidenum">
              <a:rPr lang="en-US"/>
              <a:pPr>
                <a:defRPr/>
              </a:pPr>
              <a:t>‹#›</a:t>
            </a:fld>
            <a:endParaRPr lang="en-US"/>
          </a:p>
        </p:txBody>
      </p:sp>
    </p:spTree>
    <p:extLst>
      <p:ext uri="{BB962C8B-B14F-4D97-AF65-F5344CB8AC3E}">
        <p14:creationId xmlns:p14="http://schemas.microsoft.com/office/powerpoint/2010/main" val="103423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90C83B7-5CFF-8F41-917F-5DA46DEAFC8A}" type="slidenum">
              <a:rPr lang="en-US"/>
              <a:pPr>
                <a:defRPr/>
              </a:pPr>
              <a:t>‹#›</a:t>
            </a:fld>
            <a:endParaRPr lang="en-US"/>
          </a:p>
        </p:txBody>
      </p:sp>
    </p:spTree>
    <p:extLst>
      <p:ext uri="{BB962C8B-B14F-4D97-AF65-F5344CB8AC3E}">
        <p14:creationId xmlns:p14="http://schemas.microsoft.com/office/powerpoint/2010/main" val="384131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99F4BEDD-B2FE-2245-B6D6-EFC0B6CB818B}" type="slidenum">
              <a:rPr lang="en-US"/>
              <a:pPr>
                <a:defRPr/>
              </a:pPr>
              <a:t>‹#›</a:t>
            </a:fld>
            <a:endParaRPr lang="en-US"/>
          </a:p>
        </p:txBody>
      </p:sp>
    </p:spTree>
    <p:extLst>
      <p:ext uri="{BB962C8B-B14F-4D97-AF65-F5344CB8AC3E}">
        <p14:creationId xmlns:p14="http://schemas.microsoft.com/office/powerpoint/2010/main" val="3214349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DD5548E-8F1B-114E-980E-76A37E8F0CE9}" type="slidenum">
              <a:rPr lang="en-US"/>
              <a:pPr>
                <a:defRPr/>
              </a:pPr>
              <a:t>‹#›</a:t>
            </a:fld>
            <a:endParaRPr lang="en-US"/>
          </a:p>
        </p:txBody>
      </p:sp>
    </p:spTree>
    <p:extLst>
      <p:ext uri="{BB962C8B-B14F-4D97-AF65-F5344CB8AC3E}">
        <p14:creationId xmlns:p14="http://schemas.microsoft.com/office/powerpoint/2010/main" val="2458229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F24D88FF-0BF6-2A45-8129-5C202397BA56}" type="slidenum">
              <a:rPr lang="en-US"/>
              <a:pPr>
                <a:defRPr/>
              </a:pPr>
              <a:t>‹#›</a:t>
            </a:fld>
            <a:endParaRPr lang="en-US"/>
          </a:p>
        </p:txBody>
      </p:sp>
    </p:spTree>
    <p:extLst>
      <p:ext uri="{BB962C8B-B14F-4D97-AF65-F5344CB8AC3E}">
        <p14:creationId xmlns:p14="http://schemas.microsoft.com/office/powerpoint/2010/main" val="214343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53DD1FF-A518-D843-A265-E77593970442}" type="slidenum">
              <a:rPr lang="en-US"/>
              <a:pPr>
                <a:defRPr/>
              </a:pPr>
              <a:t>‹#›</a:t>
            </a:fld>
            <a:endParaRPr lang="en-US"/>
          </a:p>
        </p:txBody>
      </p:sp>
    </p:spTree>
    <p:extLst>
      <p:ext uri="{BB962C8B-B14F-4D97-AF65-F5344CB8AC3E}">
        <p14:creationId xmlns:p14="http://schemas.microsoft.com/office/powerpoint/2010/main" val="269382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7C68A-119C-4840-8AB2-1CDE24BB9131}" type="slidenum">
              <a:rPr lang="en-US"/>
              <a:pPr>
                <a:defRPr/>
              </a:pPr>
              <a:t>‹#›</a:t>
            </a:fld>
            <a:endParaRPr lang="en-US"/>
          </a:p>
        </p:txBody>
      </p:sp>
    </p:spTree>
    <p:extLst>
      <p:ext uri="{BB962C8B-B14F-4D97-AF65-F5344CB8AC3E}">
        <p14:creationId xmlns:p14="http://schemas.microsoft.com/office/powerpoint/2010/main" val="3910120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C20A587-3BAB-EE49-8765-F0E7A4186C24}" type="slidenum">
              <a:rPr lang="en-US"/>
              <a:pPr>
                <a:defRPr/>
              </a:pPr>
              <a:t>‹#›</a:t>
            </a:fld>
            <a:endParaRPr lang="en-US"/>
          </a:p>
        </p:txBody>
      </p:sp>
    </p:spTree>
    <p:extLst>
      <p:ext uri="{BB962C8B-B14F-4D97-AF65-F5344CB8AC3E}">
        <p14:creationId xmlns:p14="http://schemas.microsoft.com/office/powerpoint/2010/main" val="136882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DABEDE3-90ED-1747-B6C0-0A480CD357EE}" type="slidenum">
              <a:rPr lang="en-US"/>
              <a:pPr>
                <a:defRPr/>
              </a:pPr>
              <a:t>‹#›</a:t>
            </a:fld>
            <a:endParaRPr lang="en-US"/>
          </a:p>
        </p:txBody>
      </p:sp>
    </p:spTree>
    <p:extLst>
      <p:ext uri="{BB962C8B-B14F-4D97-AF65-F5344CB8AC3E}">
        <p14:creationId xmlns:p14="http://schemas.microsoft.com/office/powerpoint/2010/main" val="334434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E255AA6-BD04-5145-9313-ABD065473767}" type="slidenum">
              <a:rPr lang="en-US"/>
              <a:pPr>
                <a:defRPr/>
              </a:pPr>
              <a:t>‹#›</a:t>
            </a:fld>
            <a:endParaRPr lang="en-US"/>
          </a:p>
        </p:txBody>
      </p:sp>
    </p:spTree>
    <p:extLst>
      <p:ext uri="{BB962C8B-B14F-4D97-AF65-F5344CB8AC3E}">
        <p14:creationId xmlns:p14="http://schemas.microsoft.com/office/powerpoint/2010/main" val="226708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B325157-001D-DC4A-B52C-F0B3031CE05D}" type="slidenum">
              <a:rPr lang="en-US"/>
              <a:pPr>
                <a:defRPr/>
              </a:pPr>
              <a:t>‹#›</a:t>
            </a:fld>
            <a:endParaRPr lang="en-US"/>
          </a:p>
        </p:txBody>
      </p:sp>
    </p:spTree>
    <p:extLst>
      <p:ext uri="{BB962C8B-B14F-4D97-AF65-F5344CB8AC3E}">
        <p14:creationId xmlns:p14="http://schemas.microsoft.com/office/powerpoint/2010/main" val="173764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B73F1B0-BC52-7547-83E6-D998CD018022}" type="slidenum">
              <a:rPr lang="en-US"/>
              <a:pPr>
                <a:defRPr/>
              </a:pPr>
              <a:t>‹#›</a:t>
            </a:fld>
            <a:endParaRPr lang="en-US"/>
          </a:p>
        </p:txBody>
      </p:sp>
    </p:spTree>
    <p:extLst>
      <p:ext uri="{BB962C8B-B14F-4D97-AF65-F5344CB8AC3E}">
        <p14:creationId xmlns:p14="http://schemas.microsoft.com/office/powerpoint/2010/main" val="442500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131BEA6-8391-1642-A862-A9D06A9899E6}" type="slidenum">
              <a:rPr lang="en-US"/>
              <a:pPr>
                <a:defRPr/>
              </a:pPr>
              <a:t>‹#›</a:t>
            </a:fld>
            <a:endParaRPr lang="en-US"/>
          </a:p>
        </p:txBody>
      </p:sp>
    </p:spTree>
    <p:extLst>
      <p:ext uri="{BB962C8B-B14F-4D97-AF65-F5344CB8AC3E}">
        <p14:creationId xmlns:p14="http://schemas.microsoft.com/office/powerpoint/2010/main" val="297720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47EDF03-C60E-CD48-B6A9-DEAAE4406DE9}" type="slidenum">
              <a:rPr lang="en-US"/>
              <a:pPr>
                <a:defRPr/>
              </a:pPr>
              <a:t>‹#›</a:t>
            </a:fld>
            <a:endParaRPr lang="en-US"/>
          </a:p>
        </p:txBody>
      </p:sp>
    </p:spTree>
    <p:extLst>
      <p:ext uri="{BB962C8B-B14F-4D97-AF65-F5344CB8AC3E}">
        <p14:creationId xmlns:p14="http://schemas.microsoft.com/office/powerpoint/2010/main" val="40737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224D2AEC-C633-2D45-8A25-8605167EBCCB}" type="slidenum">
              <a:rPr lang="en-US"/>
              <a:pPr>
                <a:defRPr/>
              </a:pPr>
              <a:t>‹#›</a:t>
            </a:fld>
            <a:endParaRPr lang="en-US"/>
          </a:p>
        </p:txBody>
      </p:sp>
    </p:spTree>
    <p:extLst>
      <p:ext uri="{BB962C8B-B14F-4D97-AF65-F5344CB8AC3E}">
        <p14:creationId xmlns:p14="http://schemas.microsoft.com/office/powerpoint/2010/main" val="4083370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D40471F-8FB1-FD45-8C8B-6C0071D59067}" type="slidenum">
              <a:rPr lang="en-US"/>
              <a:pPr>
                <a:defRPr/>
              </a:pPr>
              <a:t>‹#›</a:t>
            </a:fld>
            <a:endParaRPr lang="en-US"/>
          </a:p>
        </p:txBody>
      </p:sp>
    </p:spTree>
    <p:extLst>
      <p:ext uri="{BB962C8B-B14F-4D97-AF65-F5344CB8AC3E}">
        <p14:creationId xmlns:p14="http://schemas.microsoft.com/office/powerpoint/2010/main" val="1700443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0B5A0C2-62E3-DA44-94FF-CB55B1CB13CF}" type="slidenum">
              <a:rPr lang="en-US"/>
              <a:pPr>
                <a:defRPr/>
              </a:pPr>
              <a:t>‹#›</a:t>
            </a:fld>
            <a:endParaRPr lang="en-US"/>
          </a:p>
        </p:txBody>
      </p:sp>
    </p:spTree>
    <p:extLst>
      <p:ext uri="{BB962C8B-B14F-4D97-AF65-F5344CB8AC3E}">
        <p14:creationId xmlns:p14="http://schemas.microsoft.com/office/powerpoint/2010/main" val="371253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3114C-E06A-294D-96DC-71887FB9E9DD}" type="slidenum">
              <a:rPr lang="en-US"/>
              <a:pPr>
                <a:defRPr/>
              </a:pPr>
              <a:t>‹#›</a:t>
            </a:fld>
            <a:endParaRPr lang="en-US"/>
          </a:p>
        </p:txBody>
      </p:sp>
    </p:spTree>
    <p:extLst>
      <p:ext uri="{BB962C8B-B14F-4D97-AF65-F5344CB8AC3E}">
        <p14:creationId xmlns:p14="http://schemas.microsoft.com/office/powerpoint/2010/main" val="1458008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83D5909-1B59-6C47-8CA1-FE70CAA9067D}" type="slidenum">
              <a:rPr lang="en-US"/>
              <a:pPr>
                <a:defRPr/>
              </a:pPr>
              <a:t>‹#›</a:t>
            </a:fld>
            <a:endParaRPr lang="en-US"/>
          </a:p>
        </p:txBody>
      </p:sp>
    </p:spTree>
    <p:extLst>
      <p:ext uri="{BB962C8B-B14F-4D97-AF65-F5344CB8AC3E}">
        <p14:creationId xmlns:p14="http://schemas.microsoft.com/office/powerpoint/2010/main" val="541980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F2B7BAD-4B7A-7C45-BF64-467323F6ED05}" type="slidenum">
              <a:rPr lang="en-US"/>
              <a:pPr>
                <a:defRPr/>
              </a:pPr>
              <a:t>‹#›</a:t>
            </a:fld>
            <a:endParaRPr lang="en-US"/>
          </a:p>
        </p:txBody>
      </p:sp>
    </p:spTree>
    <p:extLst>
      <p:ext uri="{BB962C8B-B14F-4D97-AF65-F5344CB8AC3E}">
        <p14:creationId xmlns:p14="http://schemas.microsoft.com/office/powerpoint/2010/main" val="82793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493E520-0342-8042-870A-FAA9377C7A0D}" type="slidenum">
              <a:rPr lang="en-US"/>
              <a:pPr>
                <a:defRPr/>
              </a:pPr>
              <a:t>‹#›</a:t>
            </a:fld>
            <a:endParaRPr lang="en-US"/>
          </a:p>
        </p:txBody>
      </p:sp>
    </p:spTree>
    <p:extLst>
      <p:ext uri="{BB962C8B-B14F-4D97-AF65-F5344CB8AC3E}">
        <p14:creationId xmlns:p14="http://schemas.microsoft.com/office/powerpoint/2010/main" val="105991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1515589-074F-B74B-A9CE-641D6F3F966C}" type="slidenum">
              <a:rPr lang="en-US"/>
              <a:pPr>
                <a:defRPr/>
              </a:pPr>
              <a:t>‹#›</a:t>
            </a:fld>
            <a:endParaRPr lang="en-US"/>
          </a:p>
        </p:txBody>
      </p:sp>
    </p:spTree>
    <p:extLst>
      <p:ext uri="{BB962C8B-B14F-4D97-AF65-F5344CB8AC3E}">
        <p14:creationId xmlns:p14="http://schemas.microsoft.com/office/powerpoint/2010/main" val="208991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25219-396B-5246-B397-C4E9FF713C32}" type="slidenum">
              <a:rPr lang="en-US"/>
              <a:pPr>
                <a:defRPr/>
              </a:pPr>
              <a:t>‹#›</a:t>
            </a:fld>
            <a:endParaRPr lang="en-US"/>
          </a:p>
        </p:txBody>
      </p:sp>
    </p:spTree>
    <p:extLst>
      <p:ext uri="{BB962C8B-B14F-4D97-AF65-F5344CB8AC3E}">
        <p14:creationId xmlns:p14="http://schemas.microsoft.com/office/powerpoint/2010/main" val="3136716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E4E81-83C7-B742-8397-2949A4903BD1}" type="slidenum">
              <a:rPr lang="en-US"/>
              <a:pPr>
                <a:defRPr/>
              </a:pPr>
              <a:t>‹#›</a:t>
            </a:fld>
            <a:endParaRPr lang="en-US"/>
          </a:p>
        </p:txBody>
      </p:sp>
    </p:spTree>
    <p:extLst>
      <p:ext uri="{BB962C8B-B14F-4D97-AF65-F5344CB8AC3E}">
        <p14:creationId xmlns:p14="http://schemas.microsoft.com/office/powerpoint/2010/main" val="1159551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75C19-1EDF-4E4A-BAB9-B16D1D1EF9E8}" type="slidenum">
              <a:rPr lang="en-US"/>
              <a:pPr>
                <a:defRPr/>
              </a:pPr>
              <a:t>‹#›</a:t>
            </a:fld>
            <a:endParaRPr lang="en-US"/>
          </a:p>
        </p:txBody>
      </p:sp>
    </p:spTree>
    <p:extLst>
      <p:ext uri="{BB962C8B-B14F-4D97-AF65-F5344CB8AC3E}">
        <p14:creationId xmlns:p14="http://schemas.microsoft.com/office/powerpoint/2010/main" val="2140697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B2216-6581-E341-9723-6BD24923610A}" type="slidenum">
              <a:rPr lang="en-US"/>
              <a:pPr>
                <a:defRPr/>
              </a:pPr>
              <a:t>‹#›</a:t>
            </a:fld>
            <a:endParaRPr lang="en-US"/>
          </a:p>
        </p:txBody>
      </p:sp>
    </p:spTree>
    <p:extLst>
      <p:ext uri="{BB962C8B-B14F-4D97-AF65-F5344CB8AC3E}">
        <p14:creationId xmlns:p14="http://schemas.microsoft.com/office/powerpoint/2010/main" val="350068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029B00-484D-4E4C-9937-53ADC9EB424A}" type="slidenum">
              <a:rPr lang="en-US"/>
              <a:pPr>
                <a:defRPr/>
              </a:pPr>
              <a:t>‹#›</a:t>
            </a:fld>
            <a:endParaRPr lang="en-US"/>
          </a:p>
        </p:txBody>
      </p:sp>
    </p:spTree>
    <p:extLst>
      <p:ext uri="{BB962C8B-B14F-4D97-AF65-F5344CB8AC3E}">
        <p14:creationId xmlns:p14="http://schemas.microsoft.com/office/powerpoint/2010/main" val="11698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507603-CAE6-7147-846E-195BC1F9558E}" type="slidenum">
              <a:rPr lang="en-US"/>
              <a:pPr>
                <a:defRPr/>
              </a:pPr>
              <a:t>‹#›</a:t>
            </a:fld>
            <a:endParaRPr lang="en-US"/>
          </a:p>
        </p:txBody>
      </p:sp>
    </p:spTree>
    <p:extLst>
      <p:ext uri="{BB962C8B-B14F-4D97-AF65-F5344CB8AC3E}">
        <p14:creationId xmlns:p14="http://schemas.microsoft.com/office/powerpoint/2010/main" val="324024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2EE542-F8D9-DD4B-93AA-2596F8AA110F}" type="slidenum">
              <a:rPr lang="en-US"/>
              <a:pPr>
                <a:defRPr/>
              </a:pPr>
              <a:t>‹#›</a:t>
            </a:fld>
            <a:endParaRPr lang="en-US"/>
          </a:p>
        </p:txBody>
      </p:sp>
    </p:spTree>
    <p:extLst>
      <p:ext uri="{BB962C8B-B14F-4D97-AF65-F5344CB8AC3E}">
        <p14:creationId xmlns:p14="http://schemas.microsoft.com/office/powerpoint/2010/main" val="2167502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82D27E-C271-524C-B36F-E37D761DA61B}" type="slidenum">
              <a:rPr lang="en-US"/>
              <a:pPr>
                <a:defRPr/>
              </a:pPr>
              <a:t>‹#›</a:t>
            </a:fld>
            <a:endParaRPr lang="en-US"/>
          </a:p>
        </p:txBody>
      </p:sp>
    </p:spTree>
    <p:extLst>
      <p:ext uri="{BB962C8B-B14F-4D97-AF65-F5344CB8AC3E}">
        <p14:creationId xmlns:p14="http://schemas.microsoft.com/office/powerpoint/2010/main" val="3565659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B88796-DDF5-E740-91DE-56A49EFB05B9}" type="slidenum">
              <a:rPr lang="en-US"/>
              <a:pPr>
                <a:defRPr/>
              </a:pPr>
              <a:t>‹#›</a:t>
            </a:fld>
            <a:endParaRPr lang="en-US"/>
          </a:p>
        </p:txBody>
      </p:sp>
    </p:spTree>
    <p:extLst>
      <p:ext uri="{BB962C8B-B14F-4D97-AF65-F5344CB8AC3E}">
        <p14:creationId xmlns:p14="http://schemas.microsoft.com/office/powerpoint/2010/main" val="3816579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631F49-9E1F-7A4E-8EA2-5A12A409B636}" type="slidenum">
              <a:rPr lang="en-US"/>
              <a:pPr>
                <a:defRPr/>
              </a:pPr>
              <a:t>‹#›</a:t>
            </a:fld>
            <a:endParaRPr lang="en-US"/>
          </a:p>
        </p:txBody>
      </p:sp>
    </p:spTree>
    <p:extLst>
      <p:ext uri="{BB962C8B-B14F-4D97-AF65-F5344CB8AC3E}">
        <p14:creationId xmlns:p14="http://schemas.microsoft.com/office/powerpoint/2010/main" val="145982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6EA9ED-76DD-E941-9047-60A6DB10E632}" type="slidenum">
              <a:rPr lang="en-US"/>
              <a:pPr>
                <a:defRPr/>
              </a:pPr>
              <a:t>‹#›</a:t>
            </a:fld>
            <a:endParaRPr lang="en-US"/>
          </a:p>
        </p:txBody>
      </p:sp>
    </p:spTree>
    <p:extLst>
      <p:ext uri="{BB962C8B-B14F-4D97-AF65-F5344CB8AC3E}">
        <p14:creationId xmlns:p14="http://schemas.microsoft.com/office/powerpoint/2010/main" val="1021897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4E99D-3BE1-414E-839E-ADAAF0D21CA6}" type="slidenum">
              <a:rPr lang="en-US"/>
              <a:pPr>
                <a:defRPr/>
              </a:pPr>
              <a:t>‹#›</a:t>
            </a:fld>
            <a:endParaRPr lang="en-US"/>
          </a:p>
        </p:txBody>
      </p:sp>
    </p:spTree>
    <p:extLst>
      <p:ext uri="{BB962C8B-B14F-4D97-AF65-F5344CB8AC3E}">
        <p14:creationId xmlns:p14="http://schemas.microsoft.com/office/powerpoint/2010/main" val="3864364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A32CC-A00E-B342-B08D-0D2D45922045}" type="slidenum">
              <a:rPr lang="en-US"/>
              <a:pPr>
                <a:defRPr/>
              </a:pPr>
              <a:t>‹#›</a:t>
            </a:fld>
            <a:endParaRPr lang="en-US"/>
          </a:p>
        </p:txBody>
      </p:sp>
    </p:spTree>
    <p:extLst>
      <p:ext uri="{BB962C8B-B14F-4D97-AF65-F5344CB8AC3E}">
        <p14:creationId xmlns:p14="http://schemas.microsoft.com/office/powerpoint/2010/main" val="397646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E60A0B-A029-1042-AEB2-2254D7E07A67}" type="slidenum">
              <a:rPr lang="en-US"/>
              <a:pPr>
                <a:defRPr/>
              </a:pPr>
              <a:t>‹#›</a:t>
            </a:fld>
            <a:endParaRPr lang="en-US"/>
          </a:p>
        </p:txBody>
      </p:sp>
    </p:spTree>
    <p:extLst>
      <p:ext uri="{BB962C8B-B14F-4D97-AF65-F5344CB8AC3E}">
        <p14:creationId xmlns:p14="http://schemas.microsoft.com/office/powerpoint/2010/main" val="1676822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FC35D5-3485-8A4C-A759-DBA86D2C0830}" type="slidenum">
              <a:rPr lang="en-US"/>
              <a:pPr>
                <a:defRPr/>
              </a:pPr>
              <a:t>‹#›</a:t>
            </a:fld>
            <a:endParaRPr lang="en-US"/>
          </a:p>
        </p:txBody>
      </p:sp>
    </p:spTree>
    <p:extLst>
      <p:ext uri="{BB962C8B-B14F-4D97-AF65-F5344CB8AC3E}">
        <p14:creationId xmlns:p14="http://schemas.microsoft.com/office/powerpoint/2010/main" val="1016183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C0C85-CFE0-A948-86D2-084B97CA6C48}" type="slidenum">
              <a:rPr lang="en-US"/>
              <a:pPr>
                <a:defRPr/>
              </a:pPr>
              <a:t>‹#›</a:t>
            </a:fld>
            <a:endParaRPr lang="en-US"/>
          </a:p>
        </p:txBody>
      </p:sp>
    </p:spTree>
    <p:extLst>
      <p:ext uri="{BB962C8B-B14F-4D97-AF65-F5344CB8AC3E}">
        <p14:creationId xmlns:p14="http://schemas.microsoft.com/office/powerpoint/2010/main" val="1767288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BC1021-06FC-744F-A7B2-5FB66EAAAB91}" type="slidenum">
              <a:rPr lang="en-US"/>
              <a:pPr>
                <a:defRPr/>
              </a:pPr>
              <a:t>‹#›</a:t>
            </a:fld>
            <a:endParaRPr lang="en-US"/>
          </a:p>
        </p:txBody>
      </p:sp>
    </p:spTree>
    <p:extLst>
      <p:ext uri="{BB962C8B-B14F-4D97-AF65-F5344CB8AC3E}">
        <p14:creationId xmlns:p14="http://schemas.microsoft.com/office/powerpoint/2010/main" val="12025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CF2270-53A5-B241-B7A0-DDBAA5839F5F}" type="slidenum">
              <a:rPr lang="en-US"/>
              <a:pPr>
                <a:defRPr/>
              </a:pPr>
              <a:t>‹#›</a:t>
            </a:fld>
            <a:endParaRPr lang="en-US"/>
          </a:p>
        </p:txBody>
      </p:sp>
    </p:spTree>
    <p:extLst>
      <p:ext uri="{BB962C8B-B14F-4D97-AF65-F5344CB8AC3E}">
        <p14:creationId xmlns:p14="http://schemas.microsoft.com/office/powerpoint/2010/main" val="298024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A697B8-469D-314E-ADBE-8C785F742513}" type="slidenum">
              <a:rPr lang="en-US"/>
              <a:pPr>
                <a:defRPr/>
              </a:pPr>
              <a:t>‹#›</a:t>
            </a:fld>
            <a:endParaRPr lang="en-US"/>
          </a:p>
        </p:txBody>
      </p:sp>
    </p:spTree>
    <p:extLst>
      <p:ext uri="{BB962C8B-B14F-4D97-AF65-F5344CB8AC3E}">
        <p14:creationId xmlns:p14="http://schemas.microsoft.com/office/powerpoint/2010/main" val="3712501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720C2C-63E7-6848-8BB9-614A32038B48}" type="slidenum">
              <a:rPr lang="en-US"/>
              <a:pPr>
                <a:defRPr/>
              </a:pPr>
              <a:t>‹#›</a:t>
            </a:fld>
            <a:endParaRPr lang="en-US"/>
          </a:p>
        </p:txBody>
      </p:sp>
    </p:spTree>
    <p:extLst>
      <p:ext uri="{BB962C8B-B14F-4D97-AF65-F5344CB8AC3E}">
        <p14:creationId xmlns:p14="http://schemas.microsoft.com/office/powerpoint/2010/main" val="1482782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51E66B-8E0E-F94A-94A6-173898AF5FBC}" type="slidenum">
              <a:rPr lang="en-US"/>
              <a:pPr>
                <a:defRPr/>
              </a:pPr>
              <a:t>‹#›</a:t>
            </a:fld>
            <a:endParaRPr lang="en-US"/>
          </a:p>
        </p:txBody>
      </p:sp>
    </p:spTree>
    <p:extLst>
      <p:ext uri="{BB962C8B-B14F-4D97-AF65-F5344CB8AC3E}">
        <p14:creationId xmlns:p14="http://schemas.microsoft.com/office/powerpoint/2010/main" val="2702666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8D7FE7-328F-D145-A158-E94A150DA1DB}" type="slidenum">
              <a:rPr lang="en-US"/>
              <a:pPr>
                <a:defRPr/>
              </a:pPr>
              <a:t>‹#›</a:t>
            </a:fld>
            <a:endParaRPr lang="en-US"/>
          </a:p>
        </p:txBody>
      </p:sp>
    </p:spTree>
    <p:extLst>
      <p:ext uri="{BB962C8B-B14F-4D97-AF65-F5344CB8AC3E}">
        <p14:creationId xmlns:p14="http://schemas.microsoft.com/office/powerpoint/2010/main" val="3094993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DB69A-EC8A-DE4D-958C-26D254D19FC6}" type="slidenum">
              <a:rPr lang="en-US"/>
              <a:pPr>
                <a:defRPr/>
              </a:pPr>
              <a:t>‹#›</a:t>
            </a:fld>
            <a:endParaRPr lang="en-US"/>
          </a:p>
        </p:txBody>
      </p:sp>
    </p:spTree>
    <p:extLst>
      <p:ext uri="{BB962C8B-B14F-4D97-AF65-F5344CB8AC3E}">
        <p14:creationId xmlns:p14="http://schemas.microsoft.com/office/powerpoint/2010/main" val="2868838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D905B9-6F6A-1047-B338-2513111B3213}" type="slidenum">
              <a:rPr lang="en-US"/>
              <a:pPr>
                <a:defRPr/>
              </a:pPr>
              <a:t>‹#›</a:t>
            </a:fld>
            <a:endParaRPr lang="en-US"/>
          </a:p>
        </p:txBody>
      </p:sp>
    </p:spTree>
    <p:extLst>
      <p:ext uri="{BB962C8B-B14F-4D97-AF65-F5344CB8AC3E}">
        <p14:creationId xmlns:p14="http://schemas.microsoft.com/office/powerpoint/2010/main" val="198195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C51CF206-140A-6741-BC65-25DE8016D10B}" type="slidenum">
              <a:rPr lang="en-US"/>
              <a:pPr>
                <a:defRPr/>
              </a:pPr>
              <a:t>‹#›</a:t>
            </a:fld>
            <a:endParaRPr lang="en-US"/>
          </a:p>
        </p:txBody>
      </p:sp>
    </p:spTree>
    <p:extLst>
      <p:ext uri="{BB962C8B-B14F-4D97-AF65-F5344CB8AC3E}">
        <p14:creationId xmlns:p14="http://schemas.microsoft.com/office/powerpoint/2010/main" val="4133127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F7EA9EB-696E-7D4D-B63E-C09B6FB85658}" type="slidenum">
              <a:rPr lang="en-US"/>
              <a:pPr>
                <a:defRPr/>
              </a:pPr>
              <a:t>‹#›</a:t>
            </a:fld>
            <a:endParaRPr lang="en-US"/>
          </a:p>
        </p:txBody>
      </p:sp>
    </p:spTree>
    <p:extLst>
      <p:ext uri="{BB962C8B-B14F-4D97-AF65-F5344CB8AC3E}">
        <p14:creationId xmlns:p14="http://schemas.microsoft.com/office/powerpoint/2010/main" val="2549450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B80FC8E-9CC2-4F4B-AADF-2A4794910D08}" type="slidenum">
              <a:rPr lang="en-US"/>
              <a:pPr>
                <a:defRPr/>
              </a:pPr>
              <a:t>‹#›</a:t>
            </a:fld>
            <a:endParaRPr lang="en-US"/>
          </a:p>
        </p:txBody>
      </p:sp>
    </p:spTree>
    <p:extLst>
      <p:ext uri="{BB962C8B-B14F-4D97-AF65-F5344CB8AC3E}">
        <p14:creationId xmlns:p14="http://schemas.microsoft.com/office/powerpoint/2010/main" val="2840901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C1737AB-758B-874C-9E0C-512744559654}" type="slidenum">
              <a:rPr lang="en-US"/>
              <a:pPr>
                <a:defRPr/>
              </a:pPr>
              <a:t>‹#›</a:t>
            </a:fld>
            <a:endParaRPr lang="en-US"/>
          </a:p>
        </p:txBody>
      </p:sp>
    </p:spTree>
    <p:extLst>
      <p:ext uri="{BB962C8B-B14F-4D97-AF65-F5344CB8AC3E}">
        <p14:creationId xmlns:p14="http://schemas.microsoft.com/office/powerpoint/2010/main" val="412340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31D03F-855A-A94F-9416-27517F278530}" type="slidenum">
              <a:rPr lang="en-US"/>
              <a:pPr>
                <a:defRPr/>
              </a:pPr>
              <a:t>‹#›</a:t>
            </a:fld>
            <a:endParaRPr lang="en-US"/>
          </a:p>
        </p:txBody>
      </p:sp>
    </p:spTree>
    <p:extLst>
      <p:ext uri="{BB962C8B-B14F-4D97-AF65-F5344CB8AC3E}">
        <p14:creationId xmlns:p14="http://schemas.microsoft.com/office/powerpoint/2010/main" val="2806348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68431FA2-E8F3-D64E-9E3B-BEA5F222FDDF}" type="slidenum">
              <a:rPr lang="en-US"/>
              <a:pPr>
                <a:defRPr/>
              </a:pPr>
              <a:t>‹#›</a:t>
            </a:fld>
            <a:endParaRPr lang="en-US"/>
          </a:p>
        </p:txBody>
      </p:sp>
    </p:spTree>
    <p:extLst>
      <p:ext uri="{BB962C8B-B14F-4D97-AF65-F5344CB8AC3E}">
        <p14:creationId xmlns:p14="http://schemas.microsoft.com/office/powerpoint/2010/main" val="123316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213A5CD3-6CB0-294E-9C03-EFCBAFC472BA}" type="slidenum">
              <a:rPr lang="en-US"/>
              <a:pPr>
                <a:defRPr/>
              </a:pPr>
              <a:t>‹#›</a:t>
            </a:fld>
            <a:endParaRPr lang="en-US"/>
          </a:p>
        </p:txBody>
      </p:sp>
    </p:spTree>
    <p:extLst>
      <p:ext uri="{BB962C8B-B14F-4D97-AF65-F5344CB8AC3E}">
        <p14:creationId xmlns:p14="http://schemas.microsoft.com/office/powerpoint/2010/main" val="3239315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21291BA0-49C8-174B-B604-18D6096FE741}" type="slidenum">
              <a:rPr lang="en-US"/>
              <a:pPr>
                <a:defRPr/>
              </a:pPr>
              <a:t>‹#›</a:t>
            </a:fld>
            <a:endParaRPr lang="en-US"/>
          </a:p>
        </p:txBody>
      </p:sp>
    </p:spTree>
    <p:extLst>
      <p:ext uri="{BB962C8B-B14F-4D97-AF65-F5344CB8AC3E}">
        <p14:creationId xmlns:p14="http://schemas.microsoft.com/office/powerpoint/2010/main" val="1323342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F6C3E06-F793-D245-B2A0-65A4FC037D6D}" type="slidenum">
              <a:rPr lang="en-US"/>
              <a:pPr>
                <a:defRPr/>
              </a:pPr>
              <a:t>‹#›</a:t>
            </a:fld>
            <a:endParaRPr lang="en-US"/>
          </a:p>
        </p:txBody>
      </p:sp>
    </p:spTree>
    <p:extLst>
      <p:ext uri="{BB962C8B-B14F-4D97-AF65-F5344CB8AC3E}">
        <p14:creationId xmlns:p14="http://schemas.microsoft.com/office/powerpoint/2010/main" val="321950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744B0D8-F956-8E4E-9B2A-101FE02B4AB6}" type="slidenum">
              <a:rPr lang="en-US"/>
              <a:pPr>
                <a:defRPr/>
              </a:pPr>
              <a:t>‹#›</a:t>
            </a:fld>
            <a:endParaRPr lang="en-US"/>
          </a:p>
        </p:txBody>
      </p:sp>
    </p:spTree>
    <p:extLst>
      <p:ext uri="{BB962C8B-B14F-4D97-AF65-F5344CB8AC3E}">
        <p14:creationId xmlns:p14="http://schemas.microsoft.com/office/powerpoint/2010/main" val="2836609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E0C659D-C820-5341-9474-69A14DBFDEF0}" type="slidenum">
              <a:rPr lang="en-US"/>
              <a:pPr>
                <a:defRPr/>
              </a:pPr>
              <a:t>‹#›</a:t>
            </a:fld>
            <a:endParaRPr lang="en-US"/>
          </a:p>
        </p:txBody>
      </p:sp>
    </p:spTree>
    <p:extLst>
      <p:ext uri="{BB962C8B-B14F-4D97-AF65-F5344CB8AC3E}">
        <p14:creationId xmlns:p14="http://schemas.microsoft.com/office/powerpoint/2010/main" val="1605592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6BECA6E-B56F-2448-A60A-833B70B09345}" type="slidenum">
              <a:rPr lang="en-US"/>
              <a:pPr>
                <a:defRPr/>
              </a:pPr>
              <a:t>‹#›</a:t>
            </a:fld>
            <a:endParaRPr lang="en-US"/>
          </a:p>
        </p:txBody>
      </p:sp>
    </p:spTree>
    <p:extLst>
      <p:ext uri="{BB962C8B-B14F-4D97-AF65-F5344CB8AC3E}">
        <p14:creationId xmlns:p14="http://schemas.microsoft.com/office/powerpoint/2010/main" val="3328639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4C1B2A6-2096-C04D-BFA8-48C4DF383AD1}" type="slidenum">
              <a:rPr lang="en-GB"/>
              <a:pPr>
                <a:defRPr/>
              </a:pPr>
              <a:t>‹#›</a:t>
            </a:fld>
            <a:endParaRPr lang="en-GB"/>
          </a:p>
        </p:txBody>
      </p:sp>
    </p:spTree>
    <p:extLst>
      <p:ext uri="{BB962C8B-B14F-4D97-AF65-F5344CB8AC3E}">
        <p14:creationId xmlns:p14="http://schemas.microsoft.com/office/powerpoint/2010/main" val="3297315390"/>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83BA1DD-7606-C144-A20A-AC02485A9BA5}" type="slidenum">
              <a:rPr lang="en-US"/>
              <a:pPr>
                <a:defRPr/>
              </a:pPr>
              <a:t>‹#›</a:t>
            </a:fld>
            <a:endParaRPr lang="en-US"/>
          </a:p>
        </p:txBody>
      </p:sp>
    </p:spTree>
    <p:extLst>
      <p:ext uri="{BB962C8B-B14F-4D97-AF65-F5344CB8AC3E}">
        <p14:creationId xmlns:p14="http://schemas.microsoft.com/office/powerpoint/2010/main" val="3527732582"/>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470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C7F461-1473-EB4E-B608-A55822B6BB7B}" type="slidenum">
              <a:rPr lang="en-US"/>
              <a:pPr>
                <a:defRPr/>
              </a:pPr>
              <a:t>‹#›</a:t>
            </a:fld>
            <a:endParaRPr lang="en-US"/>
          </a:p>
        </p:txBody>
      </p:sp>
    </p:spTree>
    <p:extLst>
      <p:ext uri="{BB962C8B-B14F-4D97-AF65-F5344CB8AC3E}">
        <p14:creationId xmlns:p14="http://schemas.microsoft.com/office/powerpoint/2010/main" val="1218251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587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64309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241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764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40880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61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1499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138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0667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1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AB24E-A550-1447-B1F3-5A5271AFC15B}" type="slidenum">
              <a:rPr lang="en-US"/>
              <a:pPr>
                <a:defRPr/>
              </a:pPr>
              <a:t>‹#›</a:t>
            </a:fld>
            <a:endParaRPr lang="en-US"/>
          </a:p>
        </p:txBody>
      </p:sp>
    </p:spTree>
    <p:extLst>
      <p:ext uri="{BB962C8B-B14F-4D97-AF65-F5344CB8AC3E}">
        <p14:creationId xmlns:p14="http://schemas.microsoft.com/office/powerpoint/2010/main" val="2320479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064782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543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5067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8327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9276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2590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770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7726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1329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3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E05B5-D2B6-5541-8E56-A31039694086}" type="slidenum">
              <a:rPr lang="en-US"/>
              <a:pPr>
                <a:defRPr/>
              </a:pPr>
              <a:t>‹#›</a:t>
            </a:fld>
            <a:endParaRPr lang="en-US"/>
          </a:p>
        </p:txBody>
      </p:sp>
    </p:spTree>
    <p:extLst>
      <p:ext uri="{BB962C8B-B14F-4D97-AF65-F5344CB8AC3E}">
        <p14:creationId xmlns:p14="http://schemas.microsoft.com/office/powerpoint/2010/main" val="3338484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364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A27D63-7EFC-7D4F-AFB1-0EA73B26EB7D}" type="slidenum">
              <a:rPr lang="en-US"/>
              <a:pPr>
                <a:defRPr/>
              </a:pPr>
              <a:t>‹#›</a:t>
            </a:fld>
            <a:endParaRPr lang="en-US"/>
          </a:p>
        </p:txBody>
      </p:sp>
    </p:spTree>
    <p:extLst>
      <p:ext uri="{BB962C8B-B14F-4D97-AF65-F5344CB8AC3E}">
        <p14:creationId xmlns:p14="http://schemas.microsoft.com/office/powerpoint/2010/main" val="1857880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C2C22-ED0F-7443-BFCB-BAE02DFB4AEE}" type="slidenum">
              <a:rPr lang="en-US"/>
              <a:pPr>
                <a:defRPr/>
              </a:pPr>
              <a:t>‹#›</a:t>
            </a:fld>
            <a:endParaRPr lang="en-US"/>
          </a:p>
        </p:txBody>
      </p:sp>
    </p:spTree>
    <p:extLst>
      <p:ext uri="{BB962C8B-B14F-4D97-AF65-F5344CB8AC3E}">
        <p14:creationId xmlns:p14="http://schemas.microsoft.com/office/powerpoint/2010/main" val="1370557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084190-6A1C-4040-9EF8-C9FA22024BDB}" type="slidenum">
              <a:rPr lang="en-US"/>
              <a:pPr>
                <a:defRPr/>
              </a:pPr>
              <a:t>‹#›</a:t>
            </a:fld>
            <a:endParaRPr lang="en-US"/>
          </a:p>
        </p:txBody>
      </p:sp>
    </p:spTree>
    <p:extLst>
      <p:ext uri="{BB962C8B-B14F-4D97-AF65-F5344CB8AC3E}">
        <p14:creationId xmlns:p14="http://schemas.microsoft.com/office/powerpoint/2010/main" val="419222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6FA9F-A34F-234E-8803-024D0DA571DD}" type="slidenum">
              <a:rPr lang="en-US"/>
              <a:pPr>
                <a:defRPr/>
              </a:pPr>
              <a:t>‹#›</a:t>
            </a:fld>
            <a:endParaRPr lang="en-US"/>
          </a:p>
        </p:txBody>
      </p:sp>
    </p:spTree>
    <p:extLst>
      <p:ext uri="{BB962C8B-B14F-4D97-AF65-F5344CB8AC3E}">
        <p14:creationId xmlns:p14="http://schemas.microsoft.com/office/powerpoint/2010/main" val="33753873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F9B4F9-56B6-B54E-9D76-9111D6DEA38D}" type="slidenum">
              <a:rPr lang="en-US"/>
              <a:pPr>
                <a:defRPr/>
              </a:pPr>
              <a:t>‹#›</a:t>
            </a:fld>
            <a:endParaRPr lang="en-US"/>
          </a:p>
        </p:txBody>
      </p:sp>
    </p:spTree>
    <p:extLst>
      <p:ext uri="{BB962C8B-B14F-4D97-AF65-F5344CB8AC3E}">
        <p14:creationId xmlns:p14="http://schemas.microsoft.com/office/powerpoint/2010/main" val="542797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E719D3-D325-7A44-AC2F-C3B632525575}" type="slidenum">
              <a:rPr lang="en-US"/>
              <a:pPr>
                <a:defRPr/>
              </a:pPr>
              <a:t>‹#›</a:t>
            </a:fld>
            <a:endParaRPr lang="en-US"/>
          </a:p>
        </p:txBody>
      </p:sp>
    </p:spTree>
    <p:extLst>
      <p:ext uri="{BB962C8B-B14F-4D97-AF65-F5344CB8AC3E}">
        <p14:creationId xmlns:p14="http://schemas.microsoft.com/office/powerpoint/2010/main" val="3114429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7D2FD3-BF50-E840-8ABC-378BD3125CF0}" type="slidenum">
              <a:rPr lang="en-US"/>
              <a:pPr>
                <a:defRPr/>
              </a:pPr>
              <a:t>‹#›</a:t>
            </a:fld>
            <a:endParaRPr lang="en-US"/>
          </a:p>
        </p:txBody>
      </p:sp>
    </p:spTree>
    <p:extLst>
      <p:ext uri="{BB962C8B-B14F-4D97-AF65-F5344CB8AC3E}">
        <p14:creationId xmlns:p14="http://schemas.microsoft.com/office/powerpoint/2010/main" val="187165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23381-3DC9-0D40-867D-DAD1672CD3F2}" type="slidenum">
              <a:rPr lang="en-US"/>
              <a:pPr>
                <a:defRPr/>
              </a:pPr>
              <a:t>‹#›</a:t>
            </a:fld>
            <a:endParaRPr lang="en-US"/>
          </a:p>
        </p:txBody>
      </p:sp>
    </p:spTree>
    <p:extLst>
      <p:ext uri="{BB962C8B-B14F-4D97-AF65-F5344CB8AC3E}">
        <p14:creationId xmlns:p14="http://schemas.microsoft.com/office/powerpoint/2010/main" val="1692301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F92430-1155-3148-8812-AAB7F4D160A5}" type="slidenum">
              <a:rPr lang="en-US"/>
              <a:pPr>
                <a:defRPr/>
              </a:pPr>
              <a:t>‹#›</a:t>
            </a:fld>
            <a:endParaRPr lang="en-US"/>
          </a:p>
        </p:txBody>
      </p:sp>
    </p:spTree>
    <p:extLst>
      <p:ext uri="{BB962C8B-B14F-4D97-AF65-F5344CB8AC3E}">
        <p14:creationId xmlns:p14="http://schemas.microsoft.com/office/powerpoint/2010/main" val="145513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3.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68.xml"/><Relationship Id="rId5" Type="http://schemas.openxmlformats.org/officeDocument/2006/relationships/image" Target="../media/image11.jpeg"/><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FC6F9E8D-CFCB-D04B-9C89-EE3F275E3B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6350" y="6350"/>
            <a:ext cx="9118600" cy="6832600"/>
            <a:chOff x="4" y="4"/>
            <a:chExt cx="5744" cy="4304"/>
          </a:xfrm>
        </p:grpSpPr>
        <p:sp>
          <p:nvSpPr>
            <p:cNvPr id="7987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9878" name="Group 4"/>
            <p:cNvGrpSpPr>
              <a:grpSpLocks/>
            </p:cNvGrpSpPr>
            <p:nvPr/>
          </p:nvGrpSpPr>
          <p:grpSpPr bwMode="auto">
            <a:xfrm>
              <a:off x="288" y="225"/>
              <a:ext cx="5185" cy="3895"/>
              <a:chOff x="288" y="225"/>
              <a:chExt cx="5185" cy="3895"/>
            </a:xfrm>
          </p:grpSpPr>
          <p:sp>
            <p:nvSpPr>
              <p:cNvPr id="7987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9880" name="Group 6"/>
              <p:cNvGrpSpPr>
                <a:grpSpLocks/>
              </p:cNvGrpSpPr>
              <p:nvPr/>
            </p:nvGrpSpPr>
            <p:grpSpPr bwMode="auto">
              <a:xfrm>
                <a:off x="288" y="231"/>
                <a:ext cx="86" cy="3889"/>
                <a:chOff x="288" y="231"/>
                <a:chExt cx="86" cy="3889"/>
              </a:xfrm>
            </p:grpSpPr>
            <p:sp>
              <p:nvSpPr>
                <p:cNvPr id="7988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9881" name="Group 9"/>
              <p:cNvGrpSpPr>
                <a:grpSpLocks/>
              </p:cNvGrpSpPr>
              <p:nvPr/>
            </p:nvGrpSpPr>
            <p:grpSpPr bwMode="auto">
              <a:xfrm>
                <a:off x="5386" y="225"/>
                <a:ext cx="87" cy="3886"/>
                <a:chOff x="5386" y="225"/>
                <a:chExt cx="87" cy="3886"/>
              </a:xfrm>
            </p:grpSpPr>
            <p:sp>
              <p:nvSpPr>
                <p:cNvPr id="7988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988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988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308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9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52D1BCF7-9384-5B40-9A1E-E5641F20C1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480800642"/>
      </p:ext>
    </p:extLst>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C7FEDA2E-2410-FB42-9CB7-5545C47A8003}" type="slidenum">
              <a:rPr lang="en-US"/>
              <a:pPr>
                <a:defRPr/>
              </a:pPr>
              <a:t>‹#›</a:t>
            </a:fld>
            <a:endParaRPr lang="en-US"/>
          </a:p>
        </p:txBody>
      </p:sp>
    </p:spTree>
    <p:extLst>
      <p:ext uri="{BB962C8B-B14F-4D97-AF65-F5344CB8AC3E}">
        <p14:creationId xmlns:p14="http://schemas.microsoft.com/office/powerpoint/2010/main" val="1705272678"/>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latin typeface="Arial" charset="0"/>
                <a:ea typeface="ＭＳ Ｐゴシック" pitchFamily="24" charset="-128"/>
                <a:cs typeface="ＭＳ Ｐゴシック" pitchFamily="24" charset="-128"/>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latin typeface="Arial" charset="0"/>
                <a:ea typeface="ＭＳ Ｐゴシック" pitchFamily="24" charset="-128"/>
                <a:cs typeface="ＭＳ Ｐゴシック" pitchFamily="24" charset="-128"/>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smtClean="0">
                <a:solidFill>
                  <a:schemeClr val="bg2"/>
                </a:solidFill>
              </a:defRPr>
            </a:lvl1pPr>
          </a:lstStyle>
          <a:p>
            <a:pPr>
              <a:defRPr/>
            </a:pPr>
            <a:fld id="{E03754F1-09D5-1B4B-BDE6-5113B4FDD5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11"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609600"/>
            <a:ext cx="7772400" cy="11430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defRPr>
            </a:lvl1pPr>
          </a:lstStyle>
          <a:p>
            <a:pPr>
              <a:defRPr/>
            </a:pPr>
            <a:fld id="{ABA6C3D9-F5EB-6948-9913-F7855ABF4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smtClean="0">
                <a:latin typeface="Verdana" charset="0"/>
                <a:cs typeface="MS Pゴシック" charset="0"/>
              </a:defRPr>
            </a:lvl1pPr>
          </a:lstStyle>
          <a:p>
            <a:pPr>
              <a:defRPr/>
            </a:pPr>
            <a:fld id="{41A16B1D-C85F-834D-9450-DAA1CEE5DA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mj-cs"/>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24" charset="-128"/>
                <a:cs typeface="ＭＳ Ｐゴシック" pitchFamily="24"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24" charset="-128"/>
                <a:cs typeface="ＭＳ Ｐゴシック" pitchFamily="24"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615C0443-4EF8-6A45-AEE6-672C014A35D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8" name="Rectangle 12"/>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smtClean="0">
                <a:latin typeface="Helvetica" charset="0"/>
              </a:defRPr>
            </a:lvl1pPr>
          </a:lstStyle>
          <a:p>
            <a:pPr>
              <a:defRPr/>
            </a:pPr>
            <a:fld id="{4E4C0F94-4EA1-7A42-B02E-93A11E257F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12" r:id="rId1"/>
    <p:sldLayoutId id="2147485166" r:id="rId2"/>
    <p:sldLayoutId id="2147485167" r:id="rId3"/>
    <p:sldLayoutId id="2147485168" r:id="rId4"/>
    <p:sldLayoutId id="2147485169" r:id="rId5"/>
    <p:sldLayoutId id="2147485170" r:id="rId6"/>
    <p:sldLayoutId id="2147485171" r:id="rId7"/>
    <p:sldLayoutId id="2147485172" r:id="rId8"/>
    <p:sldLayoutId id="2147485173" r:id="rId9"/>
    <p:sldLayoutId id="2147485174" r:id="rId10"/>
    <p:sldLayoutId id="214748517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0"/>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Arial" charset="0"/>
              </a:defRPr>
            </a:lvl1pPr>
          </a:lstStyle>
          <a:p>
            <a:pPr>
              <a:defRPr/>
            </a:pPr>
            <a:fld id="{5AE0E5A3-FFFB-A84E-A4EE-B144479852E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176"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smtClean="0">
                <a:solidFill>
                  <a:srgbClr val="BBE0E3"/>
                </a:solidFill>
                <a:latin typeface="Helvetica" charset="0"/>
              </a:defRPr>
            </a:lvl1pPr>
          </a:lstStyle>
          <a:p>
            <a:pPr>
              <a:defRPr/>
            </a:pPr>
            <a:fld id="{BDC9B676-2860-204B-B6DC-AAC8809A225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77"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6350" y="6350"/>
            <a:ext cx="9118600" cy="6832600"/>
            <a:chOff x="4" y="4"/>
            <a:chExt cx="5744" cy="4304"/>
          </a:xfrm>
        </p:grpSpPr>
        <p:sp>
          <p:nvSpPr>
            <p:cNvPr id="78853"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78854" name="Group 4"/>
            <p:cNvGrpSpPr>
              <a:grpSpLocks/>
            </p:cNvGrpSpPr>
            <p:nvPr/>
          </p:nvGrpSpPr>
          <p:grpSpPr bwMode="auto">
            <a:xfrm>
              <a:off x="288" y="225"/>
              <a:ext cx="5185" cy="3895"/>
              <a:chOff x="288" y="225"/>
              <a:chExt cx="5185" cy="3895"/>
            </a:xfrm>
          </p:grpSpPr>
          <p:sp>
            <p:nvSpPr>
              <p:cNvPr id="78855"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78856" name="Group 6"/>
              <p:cNvGrpSpPr>
                <a:grpSpLocks/>
              </p:cNvGrpSpPr>
              <p:nvPr/>
            </p:nvGrpSpPr>
            <p:grpSpPr bwMode="auto">
              <a:xfrm>
                <a:off x="288" y="231"/>
                <a:ext cx="86" cy="3889"/>
                <a:chOff x="288" y="231"/>
                <a:chExt cx="86" cy="3889"/>
              </a:xfrm>
            </p:grpSpPr>
            <p:sp>
              <p:nvSpPr>
                <p:cNvPr id="78862"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8863"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8857" name="Group 9"/>
              <p:cNvGrpSpPr>
                <a:grpSpLocks/>
              </p:cNvGrpSpPr>
              <p:nvPr/>
            </p:nvGrpSpPr>
            <p:grpSpPr bwMode="auto">
              <a:xfrm>
                <a:off x="5386" y="225"/>
                <a:ext cx="87" cy="3886"/>
                <a:chOff x="5386" y="225"/>
                <a:chExt cx="87" cy="3886"/>
              </a:xfrm>
            </p:grpSpPr>
            <p:sp>
              <p:nvSpPr>
                <p:cNvPr id="78860"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8861"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78858"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78859"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308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924800" cy="5562600"/>
          </a:xfrm>
        </p:spPr>
        <p:txBody>
          <a:bodyPr/>
          <a:lstStyle/>
          <a:p>
            <a:pPr eaLnBrk="1" hangingPunct="1">
              <a:defRPr/>
            </a:pPr>
            <a:r>
              <a:rPr kumimoji="0" lang="en-US" altLang="ja-JP" sz="16600">
                <a:latin typeface="Futura" charset="0"/>
                <a:ea typeface="ＭＳ Ｐゴシック" charset="0"/>
                <a:cs typeface="ＭＳ Ｐゴシック" charset="0"/>
              </a:rPr>
              <a:t>ĐẠI Ý</a:t>
            </a:r>
            <a:r>
              <a:rPr kumimoji="0" lang="en-US" altLang="ja-JP" sz="9600">
                <a:latin typeface="Futura" charset="0"/>
                <a:ea typeface="ＭＳ Ｐゴシック" charset="0"/>
                <a:cs typeface="ＭＳ Ｐゴシック" charset="0"/>
              </a:rPr>
              <a:t> </a:t>
            </a:r>
            <a:br>
              <a:rPr kumimoji="0" lang="en-US" altLang="ja-JP" sz="9600">
                <a:latin typeface="Futura" charset="0"/>
                <a:ea typeface="ＭＳ Ｐゴシック" charset="0"/>
                <a:cs typeface="ＭＳ Ｐゴシック" charset="0"/>
              </a:rPr>
            </a:br>
            <a:r>
              <a:rPr kumimoji="0" lang="en-US" sz="8800">
                <a:latin typeface="Futura" charset="0"/>
                <a:ea typeface="ＭＳ Ｐゴシック" charset="0"/>
                <a:cs typeface="ＭＳ Ｐゴシック" charset="0"/>
              </a:rPr>
              <a:t>Là gì</a:t>
            </a:r>
            <a:r>
              <a:rPr kumimoji="0" lang="en-US" altLang="ja-JP" sz="8800">
                <a:latin typeface="Futura" charset="0"/>
                <a:ea typeface="ＭＳ Ｐゴシック" charset="0"/>
                <a:cs typeface="ＭＳ Ｐゴシック" charset="0"/>
              </a:rPr>
              <a:t>?</a:t>
            </a:r>
            <a:endParaRPr kumimoji="0" lang="en-US">
              <a:latin typeface="Futura" charset="0"/>
              <a:ea typeface="ＭＳ Ｐゴシック" charset="0"/>
              <a:cs typeface="ＭＳ Ｐゴシック" charset="0"/>
            </a:endParaRPr>
          </a:p>
        </p:txBody>
      </p:sp>
      <p:sp>
        <p:nvSpPr>
          <p:cNvPr id="5" name="Text Box 5"/>
          <p:cNvSpPr txBox="1">
            <a:spLocks noChangeArrowheads="1"/>
          </p:cNvSpPr>
          <p:nvPr/>
        </p:nvSpPr>
        <p:spPr bwMode="auto">
          <a:xfrm>
            <a:off x="-25658" y="6546830"/>
            <a:ext cx="9169658" cy="338554"/>
          </a:xfrm>
          <a:prstGeom prst="rect">
            <a:avLst/>
          </a:prstGeom>
          <a:solidFill>
            <a:srgbClr val="000000"/>
          </a:solid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Tiến</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sĩ</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Rick Griffith •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Trường</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Thánh</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Singapore • www.BibleStudyDownloads.org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Thực Hành…</a:t>
            </a: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latin typeface="Arial" charset="0"/>
                <a:ea typeface="ＭＳ Ｐゴシック" charset="0"/>
                <a:cs typeface="Arial" charset="0"/>
              </a:rPr>
              <a:t>3.	Không Gì Thay Thế Cho Lãnh Đạo.</a:t>
            </a:r>
          </a:p>
        </p:txBody>
      </p:sp>
      <p:sp>
        <p:nvSpPr>
          <p:cNvPr id="20484" name="Text Box 4"/>
          <p:cNvSpPr txBox="1">
            <a:spLocks noChangeArrowheads="1"/>
          </p:cNvSpPr>
          <p:nvPr/>
        </p:nvSpPr>
        <p:spPr bwMode="auto">
          <a:xfrm>
            <a:off x="5791200" y="1447800"/>
            <a:ext cx="7667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Tựa</a:t>
            </a:r>
          </a:p>
        </p:txBody>
      </p:sp>
      <p:sp>
        <p:nvSpPr>
          <p:cNvPr id="20485" name="Text Box 5"/>
          <p:cNvSpPr txBox="1">
            <a:spLocks noChangeArrowheads="1"/>
          </p:cNvSpPr>
          <p:nvPr/>
        </p:nvSpPr>
        <p:spPr bwMode="auto">
          <a:xfrm>
            <a:off x="6918325" y="1447800"/>
            <a:ext cx="122713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Chủ đề</a:t>
            </a:r>
          </a:p>
        </p:txBody>
      </p:sp>
      <p:sp>
        <p:nvSpPr>
          <p:cNvPr id="20486" name="Text Box 6"/>
          <p:cNvSpPr txBox="1">
            <a:spLocks noChangeArrowheads="1"/>
          </p:cNvSpPr>
          <p:nvPr/>
        </p:nvSpPr>
        <p:spPr bwMode="auto">
          <a:xfrm>
            <a:off x="8299450" y="1447800"/>
            <a:ext cx="74771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Y.C.</a:t>
            </a:r>
          </a:p>
        </p:txBody>
      </p:sp>
      <p:sp>
        <p:nvSpPr>
          <p:cNvPr id="9831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20488"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0489"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0490"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6619"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cs typeface="Arial" charset="0"/>
              </a:rPr>
              <a:t>4.	Đơn Thuốc của Đức Chúa Trời cho sự Lo Lắng là gì?</a:t>
            </a:r>
          </a:p>
        </p:txBody>
      </p:sp>
      <p:sp>
        <p:nvSpPr>
          <p:cNvPr id="20492"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0493"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0494"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98318"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98323"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324"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98321"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322"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Thực Hành…</a:t>
            </a:r>
          </a:p>
        </p:txBody>
      </p:sp>
      <p:sp>
        <p:nvSpPr>
          <p:cNvPr id="198659" name="Rectangle 3"/>
          <p:cNvSpPr>
            <a:spLocks noGrp="1" noChangeArrowheads="1"/>
          </p:cNvSpPr>
          <p:nvPr>
            <p:ph type="body" idx="1"/>
          </p:nvPr>
        </p:nvSpPr>
        <p:spPr>
          <a:xfrm>
            <a:off x="152400" y="1844675"/>
            <a:ext cx="5943600" cy="2057400"/>
          </a:xfrm>
        </p:spPr>
        <p:txBody>
          <a:bodyPr/>
          <a:lstStyle/>
          <a:p>
            <a:pPr marL="609600" indent="-609600" eaLnBrk="1" hangingPunct="1">
              <a:buFont typeface="Arial" charset="0"/>
              <a:buNone/>
              <a:defRPr/>
            </a:pPr>
            <a:r>
              <a:rPr lang="en-US">
                <a:solidFill>
                  <a:srgbClr val="FFFFFF"/>
                </a:solidFill>
                <a:latin typeface="Arial" charset="0"/>
                <a:ea typeface="ＭＳ Ｐゴシック" charset="0"/>
                <a:cs typeface="Arial" charset="0"/>
              </a:rPr>
              <a:t>5.	Một trong những phẩm tính quan trọng của đầy tớ Đức Chúa Trời là phụ thuộc vào Đức Chúa Trời.</a:t>
            </a:r>
          </a:p>
        </p:txBody>
      </p:sp>
      <p:sp>
        <p:nvSpPr>
          <p:cNvPr id="21508" name="Text Box 4"/>
          <p:cNvSpPr txBox="1">
            <a:spLocks noChangeArrowheads="1"/>
          </p:cNvSpPr>
          <p:nvPr/>
        </p:nvSpPr>
        <p:spPr bwMode="auto">
          <a:xfrm>
            <a:off x="5791200" y="1447800"/>
            <a:ext cx="7667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Tựa</a:t>
            </a:r>
          </a:p>
        </p:txBody>
      </p:sp>
      <p:sp>
        <p:nvSpPr>
          <p:cNvPr id="21509" name="Text Box 5"/>
          <p:cNvSpPr txBox="1">
            <a:spLocks noChangeArrowheads="1"/>
          </p:cNvSpPr>
          <p:nvPr/>
        </p:nvSpPr>
        <p:spPr bwMode="auto">
          <a:xfrm>
            <a:off x="6918325" y="1447800"/>
            <a:ext cx="122713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Chủ đề</a:t>
            </a:r>
          </a:p>
        </p:txBody>
      </p:sp>
      <p:sp>
        <p:nvSpPr>
          <p:cNvPr id="21510" name="Text Box 6"/>
          <p:cNvSpPr txBox="1">
            <a:spLocks noChangeArrowheads="1"/>
          </p:cNvSpPr>
          <p:nvPr/>
        </p:nvSpPr>
        <p:spPr bwMode="auto">
          <a:xfrm>
            <a:off x="8299450" y="1447800"/>
            <a:ext cx="74771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Y.C.</a:t>
            </a:r>
          </a:p>
        </p:txBody>
      </p:sp>
      <p:sp>
        <p:nvSpPr>
          <p:cNvPr id="100358"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21512"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1513"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1514"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8667" name="Rectangle 11"/>
          <p:cNvSpPr>
            <a:spLocks noChangeArrowheads="1"/>
          </p:cNvSpPr>
          <p:nvPr/>
        </p:nvSpPr>
        <p:spPr bwMode="auto">
          <a:xfrm>
            <a:off x="152400" y="4005263"/>
            <a:ext cx="5959475" cy="2663825"/>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cs typeface="Arial" charset="0"/>
              </a:rPr>
              <a:t>6.	C</a:t>
            </a:r>
            <a:r>
              <a:rPr lang="vi-VN" sz="3200">
                <a:solidFill>
                  <a:srgbClr val="FFFFFF"/>
                </a:solidFill>
                <a:cs typeface="Arial" charset="0"/>
              </a:rPr>
              <a:t>ơ Đốc nhâ</a:t>
            </a:r>
            <a:r>
              <a:rPr lang="en-US" sz="3200">
                <a:solidFill>
                  <a:srgbClr val="FFFFFF"/>
                </a:solidFill>
                <a:cs typeface="Arial" charset="0"/>
              </a:rPr>
              <a:t>n tận hiến, cam kết can đảm, và tiếp tục tin chắc là ba cột trụ nền tảng cho một Hội thánh có tâm tình truyền giáo.</a:t>
            </a:r>
          </a:p>
        </p:txBody>
      </p:sp>
      <p:sp>
        <p:nvSpPr>
          <p:cNvPr id="21516"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1517"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1518"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00366"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00371"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372"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800600"/>
            <a:ext cx="493713" cy="493713"/>
            <a:chOff x="5952" y="1200"/>
            <a:chExt cx="311" cy="311"/>
          </a:xfrm>
        </p:grpSpPr>
        <p:sp>
          <p:nvSpPr>
            <p:cNvPr id="100369"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370"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en-US">
                <a:latin typeface="AraIL" charset="0"/>
                <a:ea typeface="ＭＳ Ｐゴシック" charset="0"/>
                <a:cs typeface="ＭＳ Ｐゴシック" charset="0"/>
              </a:rPr>
              <a:t>Thực Hành…</a:t>
            </a: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latin typeface="AraIL" charset="0"/>
                <a:ea typeface="ＭＳ Ｐゴシック" charset="0"/>
                <a:cs typeface="ＭＳ Ｐゴシック" charset="0"/>
              </a:rPr>
              <a:t>7.	Công việc của bạn có ý nghĩa với Chúa như thế nào và tại sao?</a:t>
            </a:r>
          </a:p>
        </p:txBody>
      </p:sp>
      <p:sp>
        <p:nvSpPr>
          <p:cNvPr id="22532" name="Text Box 1028"/>
          <p:cNvSpPr txBox="1">
            <a:spLocks noChangeArrowheads="1"/>
          </p:cNvSpPr>
          <p:nvPr/>
        </p:nvSpPr>
        <p:spPr bwMode="auto">
          <a:xfrm>
            <a:off x="5791200" y="1447800"/>
            <a:ext cx="7667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latin typeface="AraIL" charset="0"/>
              </a:rPr>
              <a:t>Tựa</a:t>
            </a:r>
          </a:p>
        </p:txBody>
      </p:sp>
      <p:sp>
        <p:nvSpPr>
          <p:cNvPr id="22533" name="Text Box 1029"/>
          <p:cNvSpPr txBox="1">
            <a:spLocks noChangeArrowheads="1"/>
          </p:cNvSpPr>
          <p:nvPr/>
        </p:nvSpPr>
        <p:spPr bwMode="auto">
          <a:xfrm>
            <a:off x="6918325" y="1447800"/>
            <a:ext cx="122713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latin typeface="AraIL" charset="0"/>
              </a:rPr>
              <a:t>Chủ đề</a:t>
            </a:r>
          </a:p>
        </p:txBody>
      </p:sp>
      <p:sp>
        <p:nvSpPr>
          <p:cNvPr id="22534" name="Text Box 1030"/>
          <p:cNvSpPr txBox="1">
            <a:spLocks noChangeArrowheads="1"/>
          </p:cNvSpPr>
          <p:nvPr/>
        </p:nvSpPr>
        <p:spPr bwMode="auto">
          <a:xfrm>
            <a:off x="8299450" y="1447800"/>
            <a:ext cx="74771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latin typeface="AraIL" charset="0"/>
              </a:rPr>
              <a:t>Y.C.</a:t>
            </a:r>
          </a:p>
        </p:txBody>
      </p:sp>
      <p:sp>
        <p:nvSpPr>
          <p:cNvPr id="102406"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AraIL" charset="0"/>
            </a:endParaRPr>
          </a:p>
        </p:txBody>
      </p:sp>
      <p:sp>
        <p:nvSpPr>
          <p:cNvPr id="22536"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22537"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22538"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200715" name="Rectangle 1035"/>
          <p:cNvSpPr>
            <a:spLocks noChangeArrowheads="1"/>
          </p:cNvSpPr>
          <p:nvPr/>
        </p:nvSpPr>
        <p:spPr bwMode="auto">
          <a:xfrm>
            <a:off x="457200" y="38608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latin typeface="AraIL" charset="0"/>
              </a:rPr>
              <a:t>8.	Là đầy tớ trung thành của Đức Chúa Trời cho đến cuối cùng là phẩm tính thứ ba của một đầy tớ trung thành của Đức Chúa Trời</a:t>
            </a:r>
          </a:p>
        </p:txBody>
      </p:sp>
      <p:sp>
        <p:nvSpPr>
          <p:cNvPr id="22540"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22541"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22542"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latin typeface="AraIL" charset="0"/>
            </a:endParaRPr>
          </a:p>
        </p:txBody>
      </p:sp>
      <p:sp>
        <p:nvSpPr>
          <p:cNvPr id="102414"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AraIL" charset="0"/>
              </a:rPr>
              <a:t>29a</a:t>
            </a:r>
            <a:endParaRPr lang="en-US">
              <a:latin typeface="AraIL"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02419"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20"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043"/>
          <p:cNvGrpSpPr>
            <a:grpSpLocks/>
          </p:cNvGrpSpPr>
          <p:nvPr/>
        </p:nvGrpSpPr>
        <p:grpSpPr bwMode="auto">
          <a:xfrm>
            <a:off x="8382000" y="4800600"/>
            <a:ext cx="493713" cy="493713"/>
            <a:chOff x="5952" y="1200"/>
            <a:chExt cx="311" cy="311"/>
          </a:xfrm>
        </p:grpSpPr>
        <p:sp>
          <p:nvSpPr>
            <p:cNvPr id="102417"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18"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Thực Hành…</a:t>
            </a: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latin typeface="Arial" charset="0"/>
                <a:ea typeface="ＭＳ Ｐゴシック" charset="0"/>
                <a:cs typeface="Arial" charset="0"/>
              </a:rPr>
              <a:t>9.	Là </a:t>
            </a:r>
            <a:r>
              <a:rPr lang="vi-VN">
                <a:solidFill>
                  <a:srgbClr val="FFFFFF"/>
                </a:solidFill>
                <a:latin typeface="Arial" charset="0"/>
                <a:ea typeface="ＭＳ Ｐゴシック" charset="0"/>
                <a:cs typeface="Arial" charset="0"/>
              </a:rPr>
              <a:t>Cơ Đốc nhâ</a:t>
            </a:r>
            <a:r>
              <a:rPr lang="en-US">
                <a:solidFill>
                  <a:srgbClr val="FFFFFF"/>
                </a:solidFill>
                <a:latin typeface="Arial" charset="0"/>
                <a:ea typeface="ＭＳ Ｐゴシック" charset="0"/>
                <a:cs typeface="Arial" charset="0"/>
              </a:rPr>
              <a:t>n, chúng ta phải để tâm trí mình vào Chúa Giê-xu.</a:t>
            </a:r>
          </a:p>
        </p:txBody>
      </p:sp>
      <p:sp>
        <p:nvSpPr>
          <p:cNvPr id="23556" name="Text Box 4"/>
          <p:cNvSpPr txBox="1">
            <a:spLocks noChangeArrowheads="1"/>
          </p:cNvSpPr>
          <p:nvPr/>
        </p:nvSpPr>
        <p:spPr bwMode="auto">
          <a:xfrm>
            <a:off x="5791200" y="1447800"/>
            <a:ext cx="7667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Tựa</a:t>
            </a:r>
          </a:p>
        </p:txBody>
      </p:sp>
      <p:sp>
        <p:nvSpPr>
          <p:cNvPr id="23557" name="Text Box 5"/>
          <p:cNvSpPr txBox="1">
            <a:spLocks noChangeArrowheads="1"/>
          </p:cNvSpPr>
          <p:nvPr/>
        </p:nvSpPr>
        <p:spPr bwMode="auto">
          <a:xfrm>
            <a:off x="6918325" y="1447800"/>
            <a:ext cx="1262063"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Chủ Đề</a:t>
            </a:r>
          </a:p>
        </p:txBody>
      </p:sp>
      <p:sp>
        <p:nvSpPr>
          <p:cNvPr id="23558" name="Text Box 6"/>
          <p:cNvSpPr txBox="1">
            <a:spLocks noChangeArrowheads="1"/>
          </p:cNvSpPr>
          <p:nvPr/>
        </p:nvSpPr>
        <p:spPr bwMode="auto">
          <a:xfrm>
            <a:off x="8299450" y="1447800"/>
            <a:ext cx="6635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Y.C</a:t>
            </a:r>
          </a:p>
        </p:txBody>
      </p:sp>
      <p:sp>
        <p:nvSpPr>
          <p:cNvPr id="104454"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2356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356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356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02763" name="Rectangle 11"/>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cs typeface="Arial" charset="0"/>
              </a:rPr>
              <a:t>10.	Tại sao nhiều người đầu sẽ nên rốt và rốt sẽ nên đầu?</a:t>
            </a:r>
          </a:p>
        </p:txBody>
      </p:sp>
      <p:sp>
        <p:nvSpPr>
          <p:cNvPr id="2356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356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2356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04462"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04467"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468"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04465"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466"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06499"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useBgFill="1">
        <p:nvSpPr>
          <p:cNvPr id="4100" name="Rectangle 4"/>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ea typeface="ＭＳ Ｐゴシック" pitchFamily="34" charset="-128"/>
                <a:cs typeface="+mn-cs"/>
              </a:rPr>
              <a:t>Dựa</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 </a:t>
            </a:r>
            <a:r>
              <a:rPr lang="en-US" sz="1800" b="1" dirty="0" err="1">
                <a:solidFill>
                  <a:srgbClr val="FFFF00"/>
                </a:solidFill>
                <a:effectLst>
                  <a:outerShdw blurRad="38100" dist="38100" dir="2700000" algn="tl">
                    <a:srgbClr val="000000"/>
                  </a:outerShdw>
                </a:effectLst>
                <a:latin typeface="Times" pitchFamily="18" charset="0"/>
                <a:ea typeface="ＭＳ Ｐゴシック" pitchFamily="34" charset="-128"/>
                <a:cs typeface="+mn-cs"/>
              </a:rPr>
              <a:t>theo</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 </a:t>
            </a:r>
            <a:r>
              <a:rPr lang="en-US" sz="1600" b="1" i="1" dirty="0">
                <a:solidFill>
                  <a:srgbClr val="FFFF00"/>
                </a:solidFill>
                <a:effectLst>
                  <a:outerShdw blurRad="38100" dist="38100" dir="2700000" algn="tl">
                    <a:srgbClr val="000000"/>
                  </a:outerShdw>
                </a:effectLst>
                <a:latin typeface="Arial" pitchFamily="34" charset="0"/>
                <a:ea typeface="ＭＳ Ｐゴシック" pitchFamily="34" charset="-128"/>
                <a:cs typeface="+mn-cs"/>
              </a:rPr>
              <a:t>Preparing Expository Sermons </a:t>
            </a:r>
            <a:r>
              <a:rPr lang="en-US" sz="1600" b="1" dirty="0" err="1">
                <a:solidFill>
                  <a:srgbClr val="FFFF00"/>
                </a:solidFill>
                <a:effectLst>
                  <a:outerShdw blurRad="38100" dist="38100" dir="2700000" algn="tl">
                    <a:srgbClr val="000000"/>
                  </a:outerShdw>
                </a:effectLst>
                <a:latin typeface="Arial" pitchFamily="34" charset="0"/>
                <a:ea typeface="ＭＳ Ｐゴシック" pitchFamily="34" charset="-128"/>
                <a:cs typeface="+mn-cs"/>
              </a:rPr>
              <a:t>của</a:t>
            </a:r>
            <a:r>
              <a:rPr lang="en-US" sz="1600" b="1" i="1" dirty="0">
                <a:solidFill>
                  <a:srgbClr val="FFFF00"/>
                </a:solidFill>
                <a:effectLst>
                  <a:outerShdw blurRad="38100" dist="38100" dir="2700000" algn="tl">
                    <a:srgbClr val="000000"/>
                  </a:outerShdw>
                </a:effectLst>
                <a:latin typeface="Arial" pitchFamily="34" charset="0"/>
                <a:ea typeface="ＭＳ Ｐゴシック" pitchFamily="34" charset="-128"/>
                <a:cs typeface="+mn-cs"/>
              </a:rPr>
              <a:t> </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Ramesh Richard </a:t>
            </a:r>
            <a:endParaRPr lang="en-US" sz="1800" b="1" i="1" dirty="0">
              <a:solidFill>
                <a:srgbClr val="FFFF00"/>
              </a:solidFill>
              <a:effectLst>
                <a:outerShdw blurRad="38100" dist="38100" dir="2700000" algn="tl">
                  <a:srgbClr val="000000"/>
                </a:outerShdw>
              </a:effectLst>
              <a:latin typeface="Times" pitchFamily="18" charset="0"/>
              <a:ea typeface="ＭＳ Ｐゴシック" pitchFamily="34" charset="-128"/>
              <a:cs typeface="+mn-cs"/>
            </a:endParaRPr>
          </a:p>
        </p:txBody>
      </p:sp>
      <p:sp>
        <p:nvSpPr>
          <p:cNvPr id="4101" name="Rectangle 5"/>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Nghiên cứu</a:t>
            </a:r>
          </a:p>
        </p:txBody>
      </p:sp>
      <p:sp>
        <p:nvSpPr>
          <p:cNvPr id="106502"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106503" name="Rectangle 7"/>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106504"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05" name="Rectangle 9"/>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Cấu trúc</a:t>
            </a:r>
          </a:p>
        </p:txBody>
      </p:sp>
      <p:sp>
        <p:nvSpPr>
          <p:cNvPr id="4106" name="Rectangle 10"/>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Giảng</a:t>
            </a:r>
          </a:p>
        </p:txBody>
      </p:sp>
      <p:sp>
        <p:nvSpPr>
          <p:cNvPr id="4107" name="Rectangle 11"/>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Cấu trúc</a:t>
            </a:r>
          </a:p>
        </p:txBody>
      </p:sp>
      <p:sp>
        <p:nvSpPr>
          <p:cNvPr id="106508"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09" name="Rectangle 13"/>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YGK</a:t>
            </a:r>
          </a:p>
        </p:txBody>
      </p:sp>
      <p:sp>
        <p:nvSpPr>
          <p:cNvPr id="106510"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106511"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12" name="Rectangle 16"/>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YBG</a:t>
            </a:r>
          </a:p>
        </p:txBody>
      </p:sp>
      <p:sp>
        <p:nvSpPr>
          <p:cNvPr id="4113" name="Rectangle 17"/>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Cây cầu mục đích</a:t>
            </a:r>
          </a:p>
        </p:txBody>
      </p:sp>
      <p:sp>
        <p:nvSpPr>
          <p:cNvPr id="4114" name="Rectangle 18"/>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pitchFamily="18" charset="0"/>
                <a:ea typeface="ＭＳ Ｐゴシック" pitchFamily="34" charset="-128"/>
                <a:cs typeface="+mn-cs"/>
              </a:rPr>
              <a:t>Não</a:t>
            </a:r>
            <a:endParaRPr lang="en-US" b="1" i="1" dirty="0">
              <a:solidFill>
                <a:srgbClr val="FDE3BA"/>
              </a:solidFill>
              <a:effectLst>
                <a:outerShdw blurRad="38100" dist="38100" dir="2700000" algn="tl">
                  <a:srgbClr val="000000"/>
                </a:outerShdw>
              </a:effectLst>
              <a:latin typeface="Book Antiqua" pitchFamily="18" charset="0"/>
              <a:ea typeface="ＭＳ Ｐゴシック" pitchFamily="34" charset="-128"/>
              <a:cs typeface="+mn-cs"/>
            </a:endParaRPr>
          </a:p>
        </p:txBody>
      </p:sp>
      <p:sp>
        <p:nvSpPr>
          <p:cNvPr id="4115" name="Rectangle 19"/>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rPr>
              <a:t>Tim</a:t>
            </a:r>
            <a:endParaRPr lang="en-US"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endParaRPr>
          </a:p>
        </p:txBody>
      </p:sp>
      <p:sp>
        <p:nvSpPr>
          <p:cNvPr id="4116" name="Rectangle 20"/>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rPr>
              <a:t>Bộ xương</a:t>
            </a:r>
            <a:endParaRPr lang="en-US"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endParaRPr>
          </a:p>
        </p:txBody>
      </p:sp>
      <p:sp>
        <p:nvSpPr>
          <p:cNvPr id="4117" name="Rectangle 21"/>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rPr>
              <a:t>Thịt</a:t>
            </a:r>
            <a:endParaRPr lang="en-US" b="1" i="1">
              <a:solidFill>
                <a:srgbClr val="FDE3BA"/>
              </a:solidFill>
              <a:effectLst>
                <a:outerShdw blurRad="38100" dist="38100" dir="2700000" algn="tl">
                  <a:srgbClr val="000000"/>
                </a:outerShdw>
              </a:effectLst>
              <a:latin typeface="Book Antiqua" pitchFamily="18" charset="0"/>
              <a:ea typeface="ＭＳ Ｐゴシック" pitchFamily="34" charset="-128"/>
              <a:cs typeface="+mn-cs"/>
            </a:endParaRPr>
          </a:p>
        </p:txBody>
      </p:sp>
      <p:sp>
        <p:nvSpPr>
          <p:cNvPr id="106518"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106519"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106520"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106521"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106522"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106523"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4124" name="Rectangle 28"/>
          <p:cNvSpPr>
            <a:spLocks noChangeArrowheads="1"/>
          </p:cNvSpPr>
          <p:nvPr/>
        </p:nvSpPr>
        <p:spPr bwMode="auto">
          <a:xfrm>
            <a:off x="1331913" y="1844675"/>
            <a:ext cx="2079625" cy="454025"/>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KINH THÁNH</a:t>
            </a:r>
          </a:p>
        </p:txBody>
      </p:sp>
      <p:sp>
        <p:nvSpPr>
          <p:cNvPr id="4125" name="Rectangle 29"/>
          <p:cNvSpPr>
            <a:spLocks noChangeArrowheads="1"/>
          </p:cNvSpPr>
          <p:nvPr/>
        </p:nvSpPr>
        <p:spPr bwMode="auto">
          <a:xfrm>
            <a:off x="5770563" y="1773238"/>
            <a:ext cx="1789112" cy="454025"/>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BÀI GIẢNG</a:t>
            </a:r>
          </a:p>
        </p:txBody>
      </p:sp>
      <p:sp>
        <p:nvSpPr>
          <p:cNvPr id="4126" name="Rectangle 30"/>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1 Chọn KT</a:t>
            </a:r>
          </a:p>
        </p:txBody>
      </p:sp>
      <p:sp>
        <p:nvSpPr>
          <p:cNvPr id="4127" name="Rectangle 31"/>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2 Phân tích</a:t>
            </a:r>
          </a:p>
        </p:txBody>
      </p:sp>
      <p:sp>
        <p:nvSpPr>
          <p:cNvPr id="4128" name="Rectangle 32"/>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3.1 Bố cục </a:t>
            </a:r>
          </a:p>
          <a:p>
            <a:pPr>
              <a:defRPr/>
            </a:pPr>
            <a:r>
              <a:rPr lang="en-US" sz="1400" b="1">
                <a:solidFill>
                  <a:srgbClr val="FFFFFF"/>
                </a:solidFill>
                <a:effectLst>
                  <a:outerShdw blurRad="38100" dist="38100" dir="2700000" algn="tl">
                    <a:srgbClr val="000000"/>
                  </a:outerShdw>
                </a:effectLst>
                <a:latin typeface="Book Antiqua" charset="0"/>
              </a:rPr>
              <a:t>giải kinh</a:t>
            </a:r>
          </a:p>
        </p:txBody>
      </p:sp>
      <p:sp>
        <p:nvSpPr>
          <p:cNvPr id="4129" name="Rectangle 33"/>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3.2 Ý giải kinh</a:t>
            </a:r>
          </a:p>
        </p:txBody>
      </p:sp>
      <p:sp>
        <p:nvSpPr>
          <p:cNvPr id="4130" name="Rectangle 34"/>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4   Ba câu hỏi triển khai</a:t>
            </a:r>
          </a:p>
        </p:txBody>
      </p:sp>
      <p:sp>
        <p:nvSpPr>
          <p:cNvPr id="4131" name="Rectangle 35"/>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5 Điều chúng ta mong độc giả sẽ đáp ứng</a:t>
            </a:r>
          </a:p>
        </p:txBody>
      </p:sp>
      <p:sp>
        <p:nvSpPr>
          <p:cNvPr id="4132" name="Rectangle 36"/>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6 Ý bài giảng</a:t>
            </a:r>
          </a:p>
        </p:txBody>
      </p:sp>
      <p:sp>
        <p:nvSpPr>
          <p:cNvPr id="4133" name="Rectangle 37"/>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7 Bố cục bài giảng</a:t>
            </a:r>
          </a:p>
          <a:p>
            <a:pPr>
              <a:defRPr/>
            </a:pPr>
            <a:r>
              <a:rPr lang="en-US" sz="1400" b="1">
                <a:solidFill>
                  <a:srgbClr val="FFFFFF"/>
                </a:solidFill>
                <a:effectLst>
                  <a:outerShdw blurRad="38100" dist="38100" dir="2700000" algn="tl">
                    <a:srgbClr val="000000"/>
                  </a:outerShdw>
                </a:effectLst>
                <a:latin typeface="Book Antiqua" charset="0"/>
              </a:rPr>
              <a:t>8 Công bố</a:t>
            </a:r>
          </a:p>
          <a:p>
            <a:pPr>
              <a:defRPr/>
            </a:pPr>
            <a:r>
              <a:rPr lang="en-US" sz="1400" b="1">
                <a:solidFill>
                  <a:srgbClr val="FFFFFF"/>
                </a:solidFill>
                <a:effectLst>
                  <a:outerShdw blurRad="38100" dist="38100" dir="2700000" algn="tl">
                    <a:srgbClr val="000000"/>
                  </a:outerShdw>
                </a:effectLst>
                <a:latin typeface="Book Antiqua" charset="0"/>
              </a:rPr>
              <a:t>9 Dẫn nhập/</a:t>
            </a:r>
          </a:p>
          <a:p>
            <a:pPr>
              <a:defRPr/>
            </a:pPr>
            <a:r>
              <a:rPr lang="en-US" sz="1400" b="1">
                <a:solidFill>
                  <a:srgbClr val="FFFFFF"/>
                </a:solidFill>
                <a:effectLst>
                  <a:outerShdw blurRad="38100" dist="38100" dir="2700000" algn="tl">
                    <a:srgbClr val="000000"/>
                  </a:outerShdw>
                </a:effectLst>
                <a:latin typeface="Book Antiqua" charset="0"/>
              </a:rPr>
              <a:t> Kết luậnl</a:t>
            </a:r>
          </a:p>
        </p:txBody>
      </p:sp>
      <p:sp>
        <p:nvSpPr>
          <p:cNvPr id="4134" name="Rectangle 38"/>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10 Viết &amp;</a:t>
            </a:r>
          </a:p>
          <a:p>
            <a:pPr>
              <a:defRPr/>
            </a:pPr>
            <a:r>
              <a:rPr lang="en-US" sz="1400" b="1">
                <a:solidFill>
                  <a:srgbClr val="FFFFFF"/>
                </a:solidFill>
                <a:effectLst>
                  <a:outerShdw blurRad="38100" dist="38100" dir="2700000" algn="tl">
                    <a:srgbClr val="000000"/>
                  </a:outerShdw>
                </a:effectLst>
                <a:latin typeface="Book Antiqua" charset="0"/>
              </a:rPr>
              <a:t>     Giảng</a:t>
            </a:r>
          </a:p>
        </p:txBody>
      </p:sp>
      <p:sp>
        <p:nvSpPr>
          <p:cNvPr id="4135"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Chư</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trắng</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cho</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thấy</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10 </a:t>
            </a: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bước</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theo</a:t>
            </a:r>
            <a:r>
              <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  Haddon Robinson, </a:t>
            </a:r>
            <a:r>
              <a:rPr lang="en-US" sz="1400" b="1" i="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rPr>
              <a:t>Biblical Preaching</a:t>
            </a:r>
            <a:endParaRPr lang="en-US" sz="1400" b="1" dirty="0">
              <a:solidFill>
                <a:srgbClr val="FFFFFF"/>
              </a:solidFill>
              <a:effectLst>
                <a:outerShdw blurRad="38100" dist="38100" dir="2700000" algn="tl">
                  <a:srgbClr val="000000"/>
                </a:outerShdw>
              </a:effectLst>
              <a:latin typeface="Book Antiqua" pitchFamily="18" charset="0"/>
              <a:ea typeface="ＭＳ Ｐゴシック" pitchFamily="34" charset="-128"/>
              <a:cs typeface="+mn-cs"/>
            </a:endParaRPr>
          </a:p>
        </p:txBody>
      </p:sp>
      <p:sp>
        <p:nvSpPr>
          <p:cNvPr id="106536" name="Text Box 41"/>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solidFill>
                  <a:srgbClr val="000066"/>
                </a:solidFill>
              </a:rPr>
              <a:t>Dr Rick Griffith, Singapore Bible College</a:t>
            </a:r>
          </a:p>
        </p:txBody>
      </p:sp>
      <p:sp>
        <p:nvSpPr>
          <p:cNvPr id="42" name="Oval 41"/>
          <p:cNvSpPr>
            <a:spLocks noChangeArrowheads="1"/>
          </p:cNvSpPr>
          <p:nvPr/>
        </p:nvSpPr>
        <p:spPr bwMode="auto">
          <a:xfrm>
            <a:off x="228600" y="3352800"/>
            <a:ext cx="8382000" cy="114300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381000"/>
            <a:ext cx="6934200" cy="1524000"/>
          </a:xfrm>
          <a:solidFill>
            <a:srgbClr val="000000"/>
          </a:solidFill>
        </p:spPr>
        <p:txBody>
          <a:bodyPr/>
          <a:lstStyle/>
          <a:p>
            <a:pPr algn="l" eaLnBrk="1" hangingPunct="1"/>
            <a:r>
              <a:rPr kumimoji="0" lang="en-US" sz="2400" u="sng">
                <a:latin typeface="Helvetica" charset="0"/>
                <a:ea typeface="ＭＳ Ｐゴシック" charset="0"/>
                <a:cs typeface="ＭＳ Ｐゴシック" charset="0"/>
              </a:rPr>
              <a:t>Ý Giải Kinh</a:t>
            </a:r>
            <a:r>
              <a:rPr kumimoji="0" lang="en-US" sz="2400">
                <a:latin typeface="Helvetica" charset="0"/>
                <a:ea typeface="ＭＳ Ｐゴシック" charset="0"/>
                <a:cs typeface="ＭＳ Ｐゴシック" charset="0"/>
              </a:rPr>
              <a:t>: </a:t>
            </a:r>
            <a:r>
              <a:rPr lang="en-US" sz="2400">
                <a:solidFill>
                  <a:srgbClr val="FFFF00"/>
                </a:solidFill>
                <a:latin typeface="Helvetica" charset="0"/>
                <a:ea typeface="ＭＳ Ｐゴシック" charset="0"/>
                <a:cs typeface="ＭＳ Ｐゴシック" charset="0"/>
              </a:rPr>
              <a:t>Lý do </a:t>
            </a:r>
            <a:r>
              <a:rPr lang="en-US" sz="2400">
                <a:latin typeface="Helvetica" charset="0"/>
                <a:ea typeface="ＭＳ Ｐゴシック" charset="0"/>
                <a:cs typeface="ＭＳ Ｐゴシック" charset="0"/>
              </a:rPr>
              <a:t>Hội Thánh phải phục hồi </a:t>
            </a:r>
            <a:r>
              <a:rPr lang="vi-VN" sz="2400">
                <a:latin typeface="Helvetica" charset="0"/>
                <a:ea typeface="ＭＳ Ｐゴシック" charset="0"/>
                <a:cs typeface="ＭＳ Ｐゴシック" charset="0"/>
              </a:rPr>
              <a:t>Cơ Đốc nhâ</a:t>
            </a:r>
            <a:r>
              <a:rPr lang="en-US" sz="2400">
                <a:latin typeface="Helvetica" charset="0"/>
                <a:ea typeface="ＭＳ Ｐゴシック" charset="0"/>
                <a:cs typeface="ＭＳ Ｐゴシック" charset="0"/>
              </a:rPr>
              <a:t>n phạm tội một cách đúng đắn là vì sự phục hồi được thực hiện như là thẩm quyền của Đức Chúa Trời được bày tỏ. </a:t>
            </a:r>
            <a:endParaRPr kumimoji="0" lang="en-US" sz="2400">
              <a:solidFill>
                <a:srgbClr val="FFFF00"/>
              </a:solidFill>
              <a:latin typeface="Helvetica" charset="0"/>
              <a:ea typeface="ＭＳ Ｐゴシック" charset="0"/>
              <a:cs typeface="ＭＳ Ｐゴシック" charset="0"/>
            </a:endParaRPr>
          </a:p>
        </p:txBody>
      </p:sp>
      <p:pic>
        <p:nvPicPr>
          <p:cNvPr id="108546"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38100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971550" indent="-5143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AutoNum type="romanUcPeriod"/>
            </a:pPr>
            <a:r>
              <a:rPr lang="en-US" b="1">
                <a:solidFill>
                  <a:srgbClr val="BBE0E3"/>
                </a:solidFill>
              </a:rPr>
              <a:t>(15-17)  </a:t>
            </a:r>
            <a:r>
              <a:rPr lang="en-US" b="1">
                <a:solidFill>
                  <a:srgbClr val="FFFF00"/>
                </a:solidFill>
              </a:rPr>
              <a:t>Cách thức </a:t>
            </a:r>
            <a:r>
              <a:rPr lang="en-US" b="1">
                <a:solidFill>
                  <a:srgbClr val="BBE0E3"/>
                </a:solidFill>
              </a:rPr>
              <a:t>đúng đắn mà Hội Thánh cần phục hồi </a:t>
            </a:r>
            <a:r>
              <a:rPr lang="vi-VN" b="1">
                <a:solidFill>
                  <a:srgbClr val="BBE0E3"/>
                </a:solidFill>
              </a:rPr>
              <a:t>Cơ Đốc nhâ</a:t>
            </a:r>
            <a:r>
              <a:rPr lang="en-US" b="1">
                <a:solidFill>
                  <a:srgbClr val="BBE0E3"/>
                </a:solidFill>
              </a:rPr>
              <a:t>n phạm tội là giữ vấn đề trong sự riêng tự với mức tối đa có thể. </a:t>
            </a:r>
          </a:p>
          <a:p>
            <a:pPr lvl="1">
              <a:buFontTx/>
              <a:buAutoNum type="romanUcPeriod"/>
            </a:pPr>
            <a:endParaRPr lang="en-US" b="1">
              <a:solidFill>
                <a:srgbClr val="BBE0E3"/>
              </a:solidFill>
            </a:endParaRPr>
          </a:p>
          <a:p>
            <a:pPr lvl="1">
              <a:buFontTx/>
              <a:buAutoNum type="romanUcPeriod"/>
            </a:pPr>
            <a:r>
              <a:rPr lang="en-US" b="1">
                <a:solidFill>
                  <a:srgbClr val="BBE0E3"/>
                </a:solidFill>
              </a:rPr>
              <a:t>(18-20) </a:t>
            </a:r>
            <a:r>
              <a:rPr lang="en-US" b="1">
                <a:solidFill>
                  <a:srgbClr val="FFFF00"/>
                </a:solidFill>
              </a:rPr>
              <a:t>Lý do </a:t>
            </a:r>
            <a:r>
              <a:rPr lang="en-US" b="1">
                <a:solidFill>
                  <a:srgbClr val="BBE0E3"/>
                </a:solidFill>
              </a:rPr>
              <a:t>Hội thánh có thể phục hồi hay rút phép thông công của một tín hữu phạm lỗi là vì điều này thể hiện thẩm quyền của chính Đức Chúa Trời.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descr="forgive.jpg"/>
          <p:cNvPicPr>
            <a:picLocks noChangeAspect="1"/>
          </p:cNvPicPr>
          <p:nvPr/>
        </p:nvPicPr>
        <p:blipFill>
          <a:blip r:embed="rId3">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6781800" cy="1090613"/>
          </a:xfrm>
          <a:effectLst>
            <a:outerShdw blurRad="63500" dist="38100" dir="2700000" rotWithShape="0">
              <a:srgbClr val="000000">
                <a:alpha val="42998"/>
              </a:srgbClr>
            </a:outerShdw>
          </a:effectLst>
        </p:spPr>
        <p:txBody>
          <a:bodyPr/>
          <a:lstStyle/>
          <a:p>
            <a:pPr algn="l" eaLnBrk="1" hangingPunct="1">
              <a:defRPr/>
            </a:pPr>
            <a:r>
              <a:rPr lang="en-US" sz="6000">
                <a:solidFill>
                  <a:srgbClr val="FFFFFF"/>
                </a:solidFill>
                <a:latin typeface="Arial" charset="0"/>
                <a:ea typeface="ＭＳ Ｐゴシック" charset="0"/>
                <a:cs typeface="ＭＳ Ｐゴシック" charset="0"/>
              </a:rPr>
              <a:t>Ý chính:</a:t>
            </a:r>
            <a:endParaRPr lang="en-US">
              <a:solidFill>
                <a:srgbClr val="FFFFFF"/>
              </a:solidFill>
              <a:latin typeface="Arial" charset="0"/>
              <a:ea typeface="ＭＳ Ｐゴシック" charset="0"/>
              <a:cs typeface="ＭＳ Ｐゴシック" charset="0"/>
            </a:endParaRPr>
          </a:p>
        </p:txBody>
      </p:sp>
      <p:sp>
        <p:nvSpPr>
          <p:cNvPr id="1138691" name="Rectangle 3"/>
          <p:cNvSpPr>
            <a:spLocks noGrp="1" noChangeArrowheads="1"/>
          </p:cNvSpPr>
          <p:nvPr>
            <p:ph type="subTitle" idx="1"/>
          </p:nvPr>
        </p:nvSpPr>
        <p:spPr>
          <a:xfrm>
            <a:off x="250825" y="3200400"/>
            <a:ext cx="8893175" cy="3427413"/>
          </a:xfrm>
          <a:effectLst>
            <a:outerShdw blurRad="63500" dist="25400" dir="16979900" algn="ctr" rotWithShape="0">
              <a:srgbClr val="000000">
                <a:alpha val="75000"/>
              </a:srgbClr>
            </a:outerShdw>
          </a:effectLst>
        </p:spPr>
        <p:txBody>
          <a:bodyPr/>
          <a:lstStyle/>
          <a:p>
            <a:pPr eaLnBrk="1" hangingPunct="1">
              <a:buFont typeface="Wingdings" charset="0"/>
              <a:buNone/>
              <a:defRPr/>
            </a:pPr>
            <a:r>
              <a:rPr lang="en-US" sz="4800" b="1">
                <a:solidFill>
                  <a:srgbClr val="FFFFFF"/>
                </a:solidFill>
                <a:latin typeface="Arial" charset="0"/>
                <a:ea typeface="ＭＳ Ｐゴシック" charset="0"/>
                <a:cs typeface="ＭＳ Ｐゴシック" charset="0"/>
              </a:rPr>
              <a:t>Chúng ta phải </a:t>
            </a:r>
            <a:r>
              <a:rPr lang="en-US" sz="4800" b="1" u="sng">
                <a:solidFill>
                  <a:srgbClr val="FFFF00"/>
                </a:solidFill>
                <a:latin typeface="Arial" charset="0"/>
                <a:ea typeface="ＭＳ Ｐゴシック" charset="0"/>
                <a:cs typeface="ＭＳ Ｐゴシック" charset="0"/>
              </a:rPr>
              <a:t>phục hồi</a:t>
            </a:r>
            <a:r>
              <a:rPr lang="en-US" sz="4800" b="1">
                <a:solidFill>
                  <a:srgbClr val="FFFF00"/>
                </a:solidFill>
                <a:latin typeface="Arial" charset="0"/>
                <a:ea typeface="ＭＳ Ｐゴシック" charset="0"/>
                <a:cs typeface="ＭＳ Ｐゴシック" charset="0"/>
              </a:rPr>
              <a:t> </a:t>
            </a:r>
            <a:r>
              <a:rPr lang="en-US" sz="4800" b="1">
                <a:solidFill>
                  <a:srgbClr val="FFFFFF"/>
                </a:solidFill>
                <a:latin typeface="Arial" charset="0"/>
                <a:ea typeface="ＭＳ Ｐゴシック" charset="0"/>
                <a:cs typeface="ＭＳ Ｐゴシック" charset="0"/>
              </a:rPr>
              <a:t>thuộc viên phạm tội một cách đúng đắn vì chúng ta </a:t>
            </a:r>
            <a:r>
              <a:rPr lang="en-US" sz="4800" b="1" u="sng">
                <a:solidFill>
                  <a:srgbClr val="FFFF00"/>
                </a:solidFill>
                <a:latin typeface="Arial" charset="0"/>
                <a:ea typeface="ＭＳ Ｐゴシック" charset="0"/>
                <a:cs typeface="ＭＳ Ｐゴシック" charset="0"/>
              </a:rPr>
              <a:t>đại diện </a:t>
            </a:r>
            <a:r>
              <a:rPr lang="en-US" sz="4800" b="1">
                <a:solidFill>
                  <a:srgbClr val="FFFFFF"/>
                </a:solidFill>
                <a:latin typeface="Arial" charset="0"/>
                <a:ea typeface="ＭＳ Ｐゴシック" charset="0"/>
                <a:cs typeface="ＭＳ Ｐゴシック" charset="0"/>
              </a:rPr>
              <a:t>Đức Chúa Trời hành động</a:t>
            </a:r>
            <a:endParaRPr lang="en-US" sz="4800" b="1" u="sng">
              <a:solidFill>
                <a:srgbClr val="FFFF00"/>
              </a:solidFill>
              <a:latin typeface="Arial" charset="0"/>
              <a:ea typeface="ＭＳ Ｐゴシック" charset="0"/>
              <a:cs typeface="ＭＳ Ｐゴシック" charset="0"/>
            </a:endParaRP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en-US"/>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a:solidFill>
                  <a:schemeClr val="tx2"/>
                </a:solidFill>
              </a:rPr>
              <a:t>Ý Giải Kinh</a:t>
            </a:r>
            <a:r>
              <a:rPr lang="en-US" b="1">
                <a:solidFill>
                  <a:schemeClr val="tx2"/>
                </a:solidFill>
              </a:rPr>
              <a:t>: </a:t>
            </a:r>
            <a:r>
              <a:rPr lang="en-US">
                <a:solidFill>
                  <a:srgbClr val="FFFF00"/>
                </a:solidFill>
              </a:rPr>
              <a:t>Lý do </a:t>
            </a:r>
            <a:r>
              <a:rPr lang="en-US"/>
              <a:t>Hội Thánh phải phục hồi </a:t>
            </a:r>
            <a:r>
              <a:rPr lang="vi-VN"/>
              <a:t>Cơ Đốc nhâ</a:t>
            </a:r>
            <a:r>
              <a:rPr lang="en-US"/>
              <a:t>n phạm tội một cách đúng đắn là vì sự phục hồi được thực hiện như là thẩm quyền của Đức Chúa Trời được bày tỏ</a:t>
            </a:r>
            <a:r>
              <a:rPr kumimoji="1" lang="en-US" b="1">
                <a:solidFill>
                  <a:schemeClr val="tx2"/>
                </a:solidFill>
              </a:rPr>
              <a:t>.</a:t>
            </a:r>
            <a:endParaRPr lang="en-US" b="1">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42"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572000" y="3708400"/>
            <a:ext cx="4572000" cy="3149600"/>
          </a:xfrm>
          <a:solidFill>
            <a:srgbClr val="000514"/>
          </a:solidFill>
          <a:effectLst>
            <a:outerShdw blurRad="63500" dist="35921" dir="2700000" algn="ctr" rotWithShape="0">
              <a:srgbClr val="000000">
                <a:alpha val="74997"/>
              </a:srgbClr>
            </a:outerShdw>
          </a:effectLst>
        </p:spPr>
        <p:txBody>
          <a:bodyPr/>
          <a:lstStyle/>
          <a:p>
            <a:pPr eaLnBrk="1" hangingPunct="1">
              <a:defRPr/>
            </a:pPr>
            <a:r>
              <a:rPr lang="en-US" sz="4000" b="1">
                <a:solidFill>
                  <a:schemeClr val="bg1"/>
                </a:solidFill>
                <a:latin typeface="Arial" charset="0"/>
                <a:ea typeface="ＭＳ Ｐゴシック" charset="0"/>
                <a:cs typeface="Arial" charset="0"/>
              </a:rPr>
              <a:t>Chúng ta </a:t>
            </a:r>
            <a:r>
              <a:rPr lang="en-US" sz="4000" b="1">
                <a:solidFill>
                  <a:srgbClr val="FFFF43"/>
                </a:solidFill>
                <a:latin typeface="Arial" charset="0"/>
                <a:ea typeface="ＭＳ Ｐゴシック" charset="0"/>
                <a:cs typeface="Arial" charset="0"/>
              </a:rPr>
              <a:t>phục hồi </a:t>
            </a:r>
            <a:r>
              <a:rPr lang="vi-VN" sz="4000" b="1">
                <a:solidFill>
                  <a:schemeClr val="bg1"/>
                </a:solidFill>
                <a:latin typeface="Arial" charset="0"/>
                <a:ea typeface="ＭＳ Ｐゴシック" charset="0"/>
                <a:cs typeface="Arial" charset="0"/>
              </a:rPr>
              <a:t>Cơ Đốc nhâ</a:t>
            </a:r>
            <a:r>
              <a:rPr lang="en-US" sz="4000" b="1">
                <a:solidFill>
                  <a:schemeClr val="bg1"/>
                </a:solidFill>
                <a:latin typeface="Arial" charset="0"/>
                <a:ea typeface="ＭＳ Ｐゴシック" charset="0"/>
                <a:cs typeface="Arial" charset="0"/>
              </a:rPr>
              <a:t>n phạm tội một cách đúng đắn </a:t>
            </a:r>
            <a:r>
              <a:rPr lang="en-US" sz="4000" b="1" i="1">
                <a:solidFill>
                  <a:schemeClr val="bg1"/>
                </a:solidFill>
                <a:latin typeface="Arial" charset="0"/>
                <a:ea typeface="ＭＳ Ｐゴシック" charset="0"/>
                <a:cs typeface="Arial" charset="0"/>
              </a:rPr>
              <a:t>như thế nào</a:t>
            </a:r>
            <a:r>
              <a:rPr lang="en-US" sz="4000" b="1">
                <a:solidFill>
                  <a:schemeClr val="bg1"/>
                </a:solidFill>
                <a:latin typeface="Arial" charset="0"/>
                <a:ea typeface="ＭＳ Ｐゴシック" charset="0"/>
                <a:cs typeface="Arial" charset="0"/>
              </a:rPr>
              <a:t>?</a:t>
            </a:r>
            <a:endParaRPr lang="en-US" sz="3600">
              <a:solidFill>
                <a:schemeClr val="tx1"/>
              </a:solidFill>
              <a:latin typeface="Times New Roman" charset="0"/>
              <a:ea typeface="ＭＳ Ｐゴシック" charset="0"/>
              <a:cs typeface="Arial"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cs typeface="Arial" charset="0"/>
            </a:endParaRPr>
          </a:p>
        </p:txBody>
      </p:sp>
      <p:sp>
        <p:nvSpPr>
          <p:cNvPr id="27655"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Câu hỏi đầu tiên hôm nay( cc. 15-17)</a:t>
            </a:r>
            <a:endParaRPr lang="en-US" sz="3200">
              <a:solidFill>
                <a:srgbClr val="000000"/>
              </a:solidFill>
              <a:latin typeface="Times New Roman"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cs typeface="Arial" charset="0"/>
            </a:endParaRPr>
          </a:p>
        </p:txBody>
      </p:sp>
      <p:sp>
        <p:nvSpPr>
          <p:cNvPr id="114690" name="Rectangle 2"/>
          <p:cNvSpPr>
            <a:spLocks noGrp="1" noChangeArrowheads="1"/>
          </p:cNvSpPr>
          <p:nvPr>
            <p:ph type="title" idx="4294967295"/>
          </p:nvPr>
        </p:nvSpPr>
        <p:spPr>
          <a:xfrm>
            <a:off x="1066800" y="381000"/>
            <a:ext cx="3360738" cy="4848225"/>
          </a:xfrm>
        </p:spPr>
        <p:txBody>
          <a:bodyPr/>
          <a:lstStyle/>
          <a:p>
            <a:pP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114691"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2" name="Text Box 3"/>
          <p:cNvSpPr txBox="1">
            <a:spLocks noChangeArrowheads="1"/>
          </p:cNvSpPr>
          <p:nvPr/>
        </p:nvSpPr>
        <p:spPr bwMode="auto">
          <a:xfrm>
            <a:off x="4716463" y="379413"/>
            <a:ext cx="4211637" cy="618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buFont typeface="Arial" charset="0"/>
              <a:buNone/>
            </a:pPr>
            <a:r>
              <a:rPr lang="en-US" sz="4400" b="1">
                <a:solidFill>
                  <a:srgbClr val="000000"/>
                </a:solidFill>
              </a:rPr>
              <a:t>I. </a:t>
            </a:r>
            <a:r>
              <a:rPr lang="vi-VN" sz="4400" b="1">
                <a:solidFill>
                  <a:srgbClr val="000000"/>
                </a:solidFill>
              </a:rPr>
              <a:t>Cách của Chúa</a:t>
            </a:r>
            <a:r>
              <a:rPr lang="en-US" sz="4400" b="1">
                <a:solidFill>
                  <a:srgbClr val="000000"/>
                </a:solidFill>
              </a:rPr>
              <a:t> là</a:t>
            </a:r>
            <a:r>
              <a:rPr lang="vi-VN" sz="4400" b="1">
                <a:solidFill>
                  <a:srgbClr val="000000"/>
                </a:solidFill>
              </a:rPr>
              <a:t> để khôi phục tín hữu trong tội lỗi là để giữ cho vấn đề này là </a:t>
            </a:r>
            <a:r>
              <a:rPr lang="vi-VN" sz="4400" b="1">
                <a:solidFill>
                  <a:srgbClr val="00B050"/>
                </a:solidFill>
              </a:rPr>
              <a:t>riêng tư </a:t>
            </a:r>
            <a:r>
              <a:rPr lang="vi-VN" sz="4400" b="1">
                <a:solidFill>
                  <a:srgbClr val="000000"/>
                </a:solidFill>
              </a:rPr>
              <a:t>nhất có thể</a:t>
            </a:r>
            <a:r>
              <a:rPr lang="en-US" sz="4400" b="1">
                <a:solidFill>
                  <a:srgbClr val="000000"/>
                </a:solidFill>
              </a:rPr>
              <a:t> </a:t>
            </a:r>
            <a:r>
              <a:rPr lang="en-US" altLang="ja-JP" sz="4400" b="1">
                <a:solidFill>
                  <a:srgbClr val="000000"/>
                </a:solidFill>
              </a:rPr>
              <a:t>(15-17).</a:t>
            </a:r>
            <a:r>
              <a:rPr lang="en-US" altLang="ja-JP" sz="3600" b="1">
                <a:solidFill>
                  <a:srgbClr val="000000"/>
                </a:solidFill>
                <a:latin typeface="Times New Roman" charset="0"/>
              </a:rPr>
              <a:t> </a:t>
            </a:r>
            <a:endParaRPr lang="en-US" sz="3600" b="1">
              <a:solidFill>
                <a:srgbClr val="000000"/>
              </a:solidFill>
              <a:latin typeface="Times New Roman" charset="0"/>
            </a:endParaRPr>
          </a:p>
        </p:txBody>
      </p:sp>
      <p:sp>
        <p:nvSpPr>
          <p:cNvPr id="114693" name="Text Box 15"/>
          <p:cNvSpPr txBox="1">
            <a:spLocks noChangeArrowheads="1"/>
          </p:cNvSpPr>
          <p:nvPr/>
        </p:nvSpPr>
        <p:spPr bwMode="auto">
          <a:xfrm>
            <a:off x="8388350" y="44450"/>
            <a:ext cx="714375"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cs typeface="Arial" charset="0"/>
              </a:rPr>
              <a:t>34d</a:t>
            </a:r>
            <a:endParaRPr lang="en-US">
              <a:solidFill>
                <a:srgbClr val="000000"/>
              </a:solidFill>
              <a:cs typeface="Arial"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defRPr/>
            </a:pPr>
            <a:r>
              <a:rPr lang="en-US" sz="3600" b="1" i="1">
                <a:solidFill>
                  <a:schemeClr val="bg1"/>
                </a:solidFill>
                <a:latin typeface="Arial" charset="0"/>
                <a:ea typeface="ＭＳ Ｐゴシック" charset="0"/>
                <a:cs typeface="Arial" charset="0"/>
              </a:rPr>
              <a:t>Câu hỏi thứ hai của chúng ta được trả lời trong câu 18-20:</a:t>
            </a:r>
            <a:br>
              <a:rPr lang="en-US" sz="3600" b="1" i="1">
                <a:solidFill>
                  <a:schemeClr val="bg1"/>
                </a:solidFill>
                <a:latin typeface="Arial" charset="0"/>
                <a:ea typeface="ＭＳ Ｐゴシック" charset="0"/>
                <a:cs typeface="Arial" charset="0"/>
              </a:rPr>
            </a:br>
            <a:r>
              <a:rPr lang="en-US" sz="3600" b="1" i="1">
                <a:solidFill>
                  <a:srgbClr val="FFFF43"/>
                </a:solidFill>
                <a:latin typeface="Arial" charset="0"/>
                <a:ea typeface="ＭＳ Ｐゴシック" charset="0"/>
                <a:cs typeface="Arial" charset="0"/>
              </a:rPr>
              <a:t>Tại sao</a:t>
            </a:r>
            <a:r>
              <a:rPr lang="en-US" sz="3600" b="1">
                <a:solidFill>
                  <a:schemeClr val="bg1"/>
                </a:solidFill>
                <a:latin typeface="Arial" charset="0"/>
                <a:ea typeface="ＭＳ Ｐゴシック" charset="0"/>
                <a:cs typeface="Arial" charset="0"/>
              </a:rPr>
              <a:t> chúng ta phải phục hồi </a:t>
            </a:r>
            <a:r>
              <a:rPr lang="vi-VN" sz="3600" b="1">
                <a:solidFill>
                  <a:schemeClr val="bg1"/>
                </a:solidFill>
                <a:latin typeface="Arial" charset="0"/>
                <a:ea typeface="ＭＳ Ｐゴシック" charset="0"/>
                <a:cs typeface="Arial" charset="0"/>
              </a:rPr>
              <a:t>Cơ Đốc nhâ</a:t>
            </a:r>
            <a:r>
              <a:rPr lang="en-US" sz="3600" b="1">
                <a:solidFill>
                  <a:schemeClr val="bg1"/>
                </a:solidFill>
                <a:latin typeface="Arial" charset="0"/>
                <a:ea typeface="ＭＳ Ｐゴシック" charset="0"/>
                <a:cs typeface="Arial" charset="0"/>
              </a:rPr>
              <a:t>n phạm tội một cách đúng đắn?</a:t>
            </a:r>
            <a:endParaRPr lang="en-US" sz="3200" b="1">
              <a:solidFill>
                <a:schemeClr val="bg1"/>
              </a:solidFill>
              <a:latin typeface="Times New Roman" charset="0"/>
              <a:ea typeface="ＭＳ Ｐゴシック" charset="0"/>
              <a:cs typeface="Arial"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15888"/>
            <a:ext cx="7772400" cy="762000"/>
          </a:xfrm>
          <a:solidFill>
            <a:srgbClr val="FEF9DD"/>
          </a:solidFill>
        </p:spPr>
        <p:txBody>
          <a:bodyPr/>
          <a:lstStyle/>
          <a:p>
            <a:pPr eaLnBrk="1" hangingPunct="1">
              <a:defRPr/>
            </a:pPr>
            <a:r>
              <a:rPr lang="en-US" u="sng" dirty="0" err="1">
                <a:latin typeface="Times" charset="0"/>
                <a:ea typeface="ＭＳ Ｐゴシック" charset="0"/>
                <a:cs typeface="ＭＳ Ｐゴシック" charset="0"/>
              </a:rPr>
              <a:t>Tầm</a:t>
            </a:r>
            <a:r>
              <a:rPr lang="en-US" u="sng" dirty="0">
                <a:latin typeface="Times" charset="0"/>
                <a:ea typeface="ＭＳ Ｐゴシック" charset="0"/>
                <a:cs typeface="ＭＳ Ｐゴシック" charset="0"/>
              </a:rPr>
              <a:t> Quan </a:t>
            </a:r>
            <a:r>
              <a:rPr lang="en-US" u="sng" dirty="0" err="1">
                <a:latin typeface="Times" charset="0"/>
                <a:ea typeface="ＭＳ Ｐゴシック" charset="0"/>
                <a:cs typeface="ＭＳ Ｐゴシック" charset="0"/>
              </a:rPr>
              <a:t>Trọng</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của</a:t>
            </a:r>
            <a:r>
              <a:rPr lang="en-US" dirty="0">
                <a:latin typeface="Times" charset="0"/>
                <a:ea typeface="ＭＳ Ｐゴシック" charset="0"/>
                <a:cs typeface="ＭＳ Ｐゴシック" charset="0"/>
              </a:rPr>
              <a:t> </a:t>
            </a:r>
            <a:r>
              <a:rPr lang="ja-JP" altLang="en-US">
                <a:latin typeface="Times" charset="0"/>
                <a:ea typeface="ＭＳ Ｐゴシック" charset="0"/>
                <a:cs typeface="ＭＳ Ｐゴシック" charset="0"/>
              </a:rPr>
              <a:t>“</a:t>
            </a:r>
            <a:r>
              <a:rPr lang="en-US" altLang="ja-JP" dirty="0" err="1">
                <a:latin typeface="Times" charset="0"/>
                <a:ea typeface="ＭＳ Ｐゴシック" charset="0"/>
                <a:cs typeface="ＭＳ Ｐゴシック" charset="0"/>
              </a:rPr>
              <a:t>Đại</a:t>
            </a:r>
            <a:r>
              <a:rPr lang="en-US" altLang="ja-JP" dirty="0">
                <a:latin typeface="Times" charset="0"/>
                <a:ea typeface="ＭＳ Ｐゴシック" charset="0"/>
                <a:cs typeface="ＭＳ Ｐゴシック" charset="0"/>
              </a:rPr>
              <a:t> </a:t>
            </a:r>
            <a:r>
              <a:rPr lang="en-US" altLang="ja-JP" dirty="0" err="1">
                <a:latin typeface="Times" charset="0"/>
                <a:ea typeface="ＭＳ Ｐゴシック" charset="0"/>
                <a:cs typeface="ＭＳ Ｐゴシック" charset="0"/>
              </a:rPr>
              <a:t>Ý</a:t>
            </a:r>
            <a:r>
              <a:rPr lang="ja-JP" altLang="en-US">
                <a:latin typeface="Times" charset="0"/>
                <a:ea typeface="ＭＳ Ｐゴシック" charset="0"/>
                <a:cs typeface="ＭＳ Ｐゴシック" charset="0"/>
              </a:rPr>
              <a:t>”</a:t>
            </a:r>
            <a:endParaRPr lang="en-US" dirty="0">
              <a:latin typeface="Arial"/>
              <a:ea typeface="ＭＳ Ｐゴシック" charset="0"/>
              <a:cs typeface="Arial"/>
            </a:endParaRPr>
          </a:p>
        </p:txBody>
      </p:sp>
      <p:sp>
        <p:nvSpPr>
          <p:cNvPr id="185347" name="Rectangle 3"/>
          <p:cNvSpPr>
            <a:spLocks noGrp="1" noChangeArrowheads="1"/>
          </p:cNvSpPr>
          <p:nvPr>
            <p:ph type="subTitle" idx="1"/>
          </p:nvPr>
        </p:nvSpPr>
        <p:spPr>
          <a:xfrm>
            <a:off x="76200" y="1012825"/>
            <a:ext cx="8991600" cy="5729288"/>
          </a:xfrm>
          <a:solidFill>
            <a:schemeClr val="accent1">
              <a:lumMod val="20000"/>
              <a:lumOff val="80000"/>
            </a:schemeClr>
          </a:solidFill>
          <a:effectLst/>
        </p:spPr>
        <p:txBody>
          <a:bodyPr/>
          <a:lstStyle/>
          <a:p>
            <a:pPr eaLnBrk="1" hangingPunct="1"/>
            <a:r>
              <a:rPr lang="ja-JP" altLang="en-US" b="1">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phần khẳng định chính trong định nghĩa của chúng ta về giảng giải kinh cho rằng </a:t>
            </a:r>
            <a:r>
              <a:rPr lang="vi-VN" b="1" dirty="0">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giảng giải kinh là sự truyền thông một khái niệm Kinh Thánh.</a:t>
            </a:r>
            <a:r>
              <a:rPr lang="vi-VN" b="1" dirty="0">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 Câu ấy khẳng định điều hiển nhiên này. </a:t>
            </a:r>
            <a:r>
              <a:rPr lang="vi-VN" altLang="ja-JP" b="1" u="sng" dirty="0">
                <a:latin typeface="Times" charset="0"/>
                <a:ea typeface="ＭＳ Ｐゴシック" charset="0"/>
                <a:cs typeface="ＭＳ Ｐゴシック" charset="0"/>
              </a:rPr>
              <a:t>Một bài giảng nên là một viên đạn một đầu (bullet) chứ đừng là viên đạn bi (buckshot)</a:t>
            </a:r>
            <a:r>
              <a:rPr lang="vi-VN" altLang="ja-JP" b="1" dirty="0">
                <a:latin typeface="Times" charset="0"/>
                <a:ea typeface="ＭＳ Ｐゴシック" charset="0"/>
                <a:cs typeface="ＭＳ Ｐゴシック" charset="0"/>
              </a:rPr>
              <a:t>. Lý tưởng mà nói, mỗi bài giảng là sự giải nghĩa, giải thích, hay áp dụng chỉ một ý chính được hỗ trợ bởi các ý tưởng khác, hết thảy đều rút ra từ một phân đoạn hay nhiều phân đoạn Kinh Thánh</a:t>
            </a:r>
            <a:r>
              <a:rPr lang="ja-JP" altLang="en-US" b="1">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t>
            </a:r>
          </a:p>
          <a:p>
            <a:pPr eaLnBrk="1" hangingPunct="1"/>
            <a:r>
              <a:rPr lang="en-US" b="1" dirty="0">
                <a:latin typeface="Times" charset="0"/>
                <a:ea typeface="ＭＳ Ｐゴシック" charset="0"/>
                <a:cs typeface="ＭＳ Ｐゴシック" charset="0"/>
              </a:rPr>
              <a:t>(Haddon Robinson, </a:t>
            </a:r>
            <a:r>
              <a:rPr lang="en-US" b="1" i="1" dirty="0">
                <a:latin typeface="Times" charset="0"/>
                <a:ea typeface="ＭＳ Ｐゴシック" charset="0"/>
                <a:cs typeface="ＭＳ Ｐゴシック" charset="0"/>
              </a:rPr>
              <a:t>Biblical Preaching</a:t>
            </a:r>
            <a:r>
              <a:rPr lang="en-US" b="1" dirty="0">
                <a:latin typeface="Times" charset="0"/>
                <a:ea typeface="ＭＳ Ｐゴシック" charset="0"/>
                <a:cs typeface="ＭＳ Ｐゴシック" charset="0"/>
              </a:rPr>
              <a:t>, 33)</a:t>
            </a:r>
          </a:p>
        </p:txBody>
      </p:sp>
      <p:sp>
        <p:nvSpPr>
          <p:cNvPr id="185348" name="Text Box 4"/>
          <p:cNvSpPr txBox="1">
            <a:spLocks noChangeArrowheads="1"/>
          </p:cNvSpPr>
          <p:nvPr/>
        </p:nvSpPr>
        <p:spPr bwMode="auto">
          <a:xfrm>
            <a:off x="8543925" y="7620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0"/>
                <a:cs typeface="Arial"/>
              </a:rPr>
              <a:t>29</a:t>
            </a:r>
            <a:endParaRPr kumimoji="0" lang="en-US" sz="24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92122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Rectangle 2"/>
          <p:cNvSpPr>
            <a:spLocks noGrp="1" noChangeArrowheads="1"/>
          </p:cNvSpPr>
          <p:nvPr>
            <p:ph type="title" idx="4294967295"/>
          </p:nvPr>
        </p:nvSpPr>
        <p:spPr>
          <a:xfrm>
            <a:off x="2484438" y="1196975"/>
            <a:ext cx="4770437" cy="1895475"/>
          </a:xfrm>
        </p:spPr>
        <p:txBody>
          <a:bodyPr/>
          <a:lstStyle/>
          <a:p>
            <a:pPr eaLnBrk="1" hangingPunct="1"/>
            <a:r>
              <a:rPr lang="vi-VN" b="1">
                <a:latin typeface="Arial" charset="0"/>
                <a:ea typeface="ＭＳ Ｐゴシック" charset="0"/>
              </a:rPr>
              <a:t>Các điểm của câu 18-20</a:t>
            </a:r>
            <a:endParaRPr lang="en-US">
              <a:latin typeface="Times New Roman" charset="0"/>
              <a:ea typeface="ＭＳ Ｐゴシック" charset="0"/>
            </a:endParaRPr>
          </a:p>
        </p:txBody>
      </p:sp>
      <p:sp>
        <p:nvSpPr>
          <p:cNvPr id="1078275" name="Text Box 3"/>
          <p:cNvSpPr txBox="1">
            <a:spLocks noChangeArrowheads="1"/>
          </p:cNvSpPr>
          <p:nvPr/>
        </p:nvSpPr>
        <p:spPr bwMode="auto">
          <a:xfrm>
            <a:off x="1331913" y="3940175"/>
            <a:ext cx="6911975"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4400" b="1">
                <a:solidFill>
                  <a:srgbClr val="000000"/>
                </a:solidFill>
              </a:rPr>
              <a:t>II. Hội thánh</a:t>
            </a:r>
            <a:r>
              <a:rPr lang="vi-VN" sz="4400" b="1">
                <a:solidFill>
                  <a:srgbClr val="000000"/>
                </a:solidFill>
              </a:rPr>
              <a:t>của chúng tôi hoạt động như một phần mở rộng của </a:t>
            </a:r>
            <a:r>
              <a:rPr lang="en-US" sz="4400" b="1">
                <a:solidFill>
                  <a:srgbClr val="7030A0"/>
                </a:solidFill>
              </a:rPr>
              <a:t>uy quyền </a:t>
            </a:r>
            <a:r>
              <a:rPr lang="vi-VN" sz="4400" b="1">
                <a:solidFill>
                  <a:srgbClr val="000000"/>
                </a:solidFill>
              </a:rPr>
              <a:t>của chính </a:t>
            </a:r>
            <a:r>
              <a:rPr lang="en-US" sz="4400" b="1">
                <a:solidFill>
                  <a:srgbClr val="000000"/>
                </a:solidFill>
              </a:rPr>
              <a:t>ĐCT</a:t>
            </a:r>
            <a:r>
              <a:rPr lang="vi-VN" sz="4400" b="1">
                <a:solidFill>
                  <a:srgbClr val="000000"/>
                </a:solidFill>
              </a:rPr>
              <a:t>!</a:t>
            </a:r>
            <a:endParaRPr lang="en-US" sz="2000" b="1">
              <a:solidFill>
                <a:srgbClr val="000000"/>
              </a:solidFill>
              <a:latin typeface="Times New Roman" charset="0"/>
            </a:endParaRPr>
          </a:p>
        </p:txBody>
      </p:sp>
      <p:sp>
        <p:nvSpPr>
          <p:cNvPr id="5" name="Rectangle 2"/>
          <p:cNvSpPr txBox="1">
            <a:spLocks noChangeArrowheads="1"/>
          </p:cNvSpPr>
          <p:nvPr/>
        </p:nvSpPr>
        <p:spPr bwMode="auto">
          <a:xfrm>
            <a:off x="-3108" y="44624"/>
            <a:ext cx="9144000" cy="1317848"/>
          </a:xfrm>
          <a:prstGeom prst="rect">
            <a:avLst/>
          </a:prstGeom>
          <a:noFill/>
          <a:ln>
            <a:noFill/>
          </a:ln>
          <a:effectLst/>
          <a:extLst/>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algn="ctr" eaLnBrk="1" hangingPunct="1">
              <a:defRPr/>
            </a:pPr>
            <a:r>
              <a:rPr lang="en-US" sz="3600" b="1" dirty="0" err="1">
                <a:solidFill>
                  <a:srgbClr val="FFFF00"/>
                </a:solidFill>
                <a:effectLst>
                  <a:glow rad="139700">
                    <a:srgbClr val="000000"/>
                  </a:glow>
                </a:effectLst>
                <a:latin typeface="Arial" charset="0"/>
                <a:ea typeface="ＭＳ Ｐゴシック" charset="0"/>
              </a:rPr>
              <a:t>Tại</a:t>
            </a:r>
            <a:r>
              <a:rPr lang="en-US" sz="3600" b="1" dirty="0">
                <a:solidFill>
                  <a:srgbClr val="FFFF00"/>
                </a:solidFill>
                <a:effectLst>
                  <a:glow rad="139700">
                    <a:srgbClr val="000000"/>
                  </a:glow>
                </a:effectLst>
                <a:latin typeface="Arial" charset="0"/>
                <a:ea typeface="ＭＳ Ｐゴシック" charset="0"/>
              </a:rPr>
              <a:t> </a:t>
            </a:r>
            <a:r>
              <a:rPr lang="en-US" sz="3600" b="1" dirty="0" err="1">
                <a:solidFill>
                  <a:srgbClr val="FFFF00"/>
                </a:solidFill>
                <a:effectLst>
                  <a:glow rad="139700">
                    <a:srgbClr val="000000"/>
                  </a:glow>
                </a:effectLst>
                <a:latin typeface="Arial" charset="0"/>
                <a:ea typeface="ＭＳ Ｐゴシック" charset="0"/>
              </a:rPr>
              <a:t>sao</a:t>
            </a:r>
            <a:r>
              <a:rPr lang="en-US" sz="3600" b="1" dirty="0">
                <a:solidFill>
                  <a:srgbClr val="FFFF00"/>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chúng</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ta</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lại</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phục</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hồi</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tội</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lỗi</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của</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những</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cơ</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đốc</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nhân</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cách</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đúng</a:t>
            </a:r>
            <a:r>
              <a:rPr lang="en-US" sz="3600" b="1" dirty="0">
                <a:solidFill>
                  <a:schemeClr val="bg1"/>
                </a:solidFill>
                <a:effectLst>
                  <a:glow rad="139700">
                    <a:srgbClr val="000000"/>
                  </a:glow>
                </a:effectLst>
                <a:latin typeface="Arial" charset="0"/>
                <a:ea typeface="ＭＳ Ｐゴシック" charset="0"/>
              </a:rPr>
              <a:t> </a:t>
            </a:r>
            <a:r>
              <a:rPr lang="en-US" sz="3600" b="1" dirty="0" err="1">
                <a:solidFill>
                  <a:schemeClr val="bg1"/>
                </a:solidFill>
                <a:effectLst>
                  <a:glow rad="139700">
                    <a:srgbClr val="000000"/>
                  </a:glow>
                </a:effectLst>
                <a:latin typeface="Arial" charset="0"/>
                <a:ea typeface="ＭＳ Ｐゴシック" charset="0"/>
              </a:rPr>
              <a:t>đắn</a:t>
            </a:r>
            <a:r>
              <a:rPr lang="en-US" sz="3600" b="1" dirty="0">
                <a:solidFill>
                  <a:schemeClr val="bg1"/>
                </a:solidFill>
                <a:effectLst>
                  <a:glow rad="139700">
                    <a:srgbClr val="000000"/>
                  </a:glow>
                </a:effectLst>
                <a:latin typeface="Arial" charset="0"/>
                <a:ea typeface="ＭＳ Ｐゴシック" charset="0"/>
              </a:rPr>
              <a:t>?</a:t>
            </a:r>
            <a:endParaRPr lang="en-US" sz="3200" b="1" dirty="0">
              <a:solidFill>
                <a:schemeClr val="bg1"/>
              </a:solidFill>
              <a:effectLst>
                <a:glow rad="139700">
                  <a:srgbClr val="000000"/>
                </a:glow>
              </a:effectLst>
              <a:latin typeface="Times New Roman" charset="0"/>
              <a:ea typeface="ＭＳ Ｐゴシック"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3600" b="1" dirty="0" err="1">
                <a:solidFill>
                  <a:srgbClr val="FFFFFF"/>
                </a:solidFill>
                <a:cs typeface="Arial" charset="0"/>
              </a:rPr>
              <a:t>Tải</a:t>
            </a:r>
            <a:r>
              <a:rPr lang="en-US" sz="3600" b="1" dirty="0">
                <a:solidFill>
                  <a:srgbClr val="FFFFFF"/>
                </a:solidFill>
                <a:cs typeface="Arial" charset="0"/>
              </a:rPr>
              <a:t> </a:t>
            </a:r>
            <a:r>
              <a:rPr lang="en-US" sz="3600" b="1" dirty="0" err="1">
                <a:solidFill>
                  <a:srgbClr val="FFFFFF"/>
                </a:solidFill>
                <a:cs typeface="Arial" charset="0"/>
              </a:rPr>
              <a:t>Về</a:t>
            </a:r>
            <a:r>
              <a:rPr lang="en-US" sz="3600" b="1" dirty="0">
                <a:solidFill>
                  <a:srgbClr val="FFFFFF"/>
                </a:solidFill>
                <a:cs typeface="Arial" charset="0"/>
              </a:rPr>
              <a:t> </a:t>
            </a:r>
            <a:r>
              <a:rPr lang="en-US" sz="3600" b="1" dirty="0" err="1">
                <a:solidFill>
                  <a:srgbClr val="FFFFFF"/>
                </a:solidFill>
                <a:cs typeface="Arial" charset="0"/>
              </a:rPr>
              <a:t>Tài</a:t>
            </a:r>
            <a:r>
              <a:rPr lang="en-US" sz="3600" b="1" dirty="0">
                <a:solidFill>
                  <a:srgbClr val="FFFFFF"/>
                </a:solidFill>
                <a:cs typeface="Arial" charset="0"/>
              </a:rPr>
              <a:t> </a:t>
            </a:r>
            <a:r>
              <a:rPr lang="en-US" sz="3600" b="1" dirty="0" err="1">
                <a:solidFill>
                  <a:srgbClr val="FFFFFF"/>
                </a:solidFill>
                <a:cs typeface="Arial" charset="0"/>
              </a:rPr>
              <a:t>Liệu</a:t>
            </a:r>
            <a:r>
              <a:rPr lang="en-US" sz="3600" b="1" dirty="0">
                <a:solidFill>
                  <a:srgbClr val="FFFFFF"/>
                </a:solidFill>
                <a:cs typeface="Arial" charset="0"/>
              </a:rPr>
              <a:t> </a:t>
            </a:r>
            <a:r>
              <a:rPr lang="en-US" sz="3600" b="1" dirty="0" err="1">
                <a:solidFill>
                  <a:srgbClr val="FFFFFF"/>
                </a:solidFill>
                <a:cs typeface="Arial" charset="0"/>
              </a:rPr>
              <a:t>Nghiên</a:t>
            </a:r>
            <a:r>
              <a:rPr lang="en-US" sz="3600" b="1" dirty="0">
                <a:solidFill>
                  <a:srgbClr val="FFFFFF"/>
                </a:solidFill>
                <a:cs typeface="Arial" charset="0"/>
              </a:rPr>
              <a:t> </a:t>
            </a:r>
            <a:r>
              <a:rPr lang="en-US" sz="3600" b="1" dirty="0" err="1">
                <a:solidFill>
                  <a:srgbClr val="FFFFFF"/>
                </a:solidFill>
                <a:cs typeface="Arial" charset="0"/>
              </a:rPr>
              <a:t>Cứu</a:t>
            </a:r>
            <a:r>
              <a:rPr lang="en-US" sz="3600" b="1" dirty="0">
                <a:solidFill>
                  <a:srgbClr val="FFFFFF"/>
                </a:solidFill>
                <a:cs typeface="Arial" charset="0"/>
              </a:rPr>
              <a:t> </a:t>
            </a:r>
            <a:r>
              <a:rPr lang="en-US" sz="3600" b="1" dirty="0" err="1">
                <a:solidFill>
                  <a:srgbClr val="FFFFFF"/>
                </a:solidFill>
                <a:cs typeface="Arial" charset="0"/>
              </a:rPr>
              <a:t>Kinh</a:t>
            </a:r>
            <a:r>
              <a:rPr lang="en-US" sz="3600" b="1" dirty="0">
                <a:solidFill>
                  <a:srgbClr val="FFFFFF"/>
                </a:solidFill>
                <a:cs typeface="Arial" charset="0"/>
              </a:rPr>
              <a:t> </a:t>
            </a:r>
            <a:r>
              <a:rPr lang="en-US" sz="3600" b="1" dirty="0" err="1">
                <a:solidFill>
                  <a:srgbClr val="FFFFFF"/>
                </a:solidFill>
                <a:cs typeface="Arial" charset="0"/>
              </a:rPr>
              <a:t>Thánh</a:t>
            </a:r>
            <a:endParaRPr lang="en-US" sz="3600" b="1" dirty="0">
              <a:solidFill>
                <a:srgbClr val="FFFFFF"/>
              </a:solidFill>
              <a:cs typeface="Arial" charset="0"/>
            </a:endParaRPr>
          </a:p>
        </p:txBody>
      </p:sp>
    </p:spTree>
    <p:extLst>
      <p:ext uri="{BB962C8B-B14F-4D97-AF65-F5344CB8AC3E}">
        <p14:creationId xmlns:p14="http://schemas.microsoft.com/office/powerpoint/2010/main" val="6830822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7042" name="Rectangle 1028"/>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a:latin typeface="Times New Roman" charset="0"/>
            </a:endParaRPr>
          </a:p>
        </p:txBody>
      </p:sp>
      <p:sp>
        <p:nvSpPr>
          <p:cNvPr id="87043" name="Rectangle 1029"/>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a:latin typeface="Times New Roman" charset="0"/>
            </a:endParaRPr>
          </a:p>
        </p:txBody>
      </p:sp>
      <p:sp>
        <p:nvSpPr>
          <p:cNvPr id="87044" name="Rectangle 2"/>
          <p:cNvSpPr>
            <a:spLocks noGrp="1" noChangeArrowheads="1"/>
          </p:cNvSpPr>
          <p:nvPr>
            <p:ph type="ctrTitle"/>
          </p:nvPr>
        </p:nvSpPr>
        <p:spPr/>
        <p:txBody>
          <a:bodyPr/>
          <a:lstStyle/>
          <a:p>
            <a:pPr eaLnBrk="1" hangingPunct="1"/>
            <a:endParaRPr lang="en-US">
              <a:latin typeface="Times New Roman" charset="0"/>
              <a:ea typeface="ＭＳ Ｐゴシック" charset="0"/>
              <a:cs typeface="ＭＳ Ｐゴシック" charset="0"/>
            </a:endParaRPr>
          </a:p>
        </p:txBody>
      </p:sp>
      <p:sp>
        <p:nvSpPr>
          <p:cNvPr id="87045" name="Rectangle 3"/>
          <p:cNvSpPr>
            <a:spLocks noGrp="1" noChangeArrowheads="1"/>
          </p:cNvSpPr>
          <p:nvPr>
            <p:ph type="subTitle" idx="1"/>
          </p:nvPr>
        </p:nvSpPr>
        <p:spPr/>
        <p:txBody>
          <a:bodyPr/>
          <a:lstStyle/>
          <a:p>
            <a:pPr eaLnBrk="1" hangingPunct="1">
              <a:buFont typeface="Wingdings" charset="0"/>
              <a:buNone/>
            </a:pPr>
            <a:endParaRPr lang="en-US">
              <a:latin typeface="Times New Roman" charset="0"/>
              <a:ea typeface="ＭＳ Ｐゴシック" charset="0"/>
              <a:cs typeface="ＭＳ Ｐゴシック" charset="0"/>
            </a:endParaRPr>
          </a:p>
        </p:txBody>
      </p:sp>
      <p:pic>
        <p:nvPicPr>
          <p:cNvPr id="87046" name="Picture 4" descr="curious-deer-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47625"/>
            <a:ext cx="8780462" cy="713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a:extLst>
              <a:ext uri="{28A0092B-C50C-407E-A947-70E740481C1C}">
                <a14:useLocalDpi xmlns:a14="http://schemas.microsoft.com/office/drawing/2010/main" val="0"/>
              </a:ext>
            </a:extLst>
          </a:blip>
          <a:srcRect r="12962" b="12962"/>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a:extLst>
              <a:ext uri="{28A0092B-C50C-407E-A947-70E740481C1C}">
                <a14:useLocalDpi xmlns:a14="http://schemas.microsoft.com/office/drawing/2010/main" val="0"/>
              </a:ext>
            </a:extLst>
          </a:blip>
          <a:srcRect l="6160" b="6149"/>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15888"/>
            <a:ext cx="7772400" cy="762000"/>
          </a:xfrm>
          <a:solidFill>
            <a:srgbClr val="FEF9DD"/>
          </a:solidFill>
        </p:spPr>
        <p:txBody>
          <a:bodyPr/>
          <a:lstStyle/>
          <a:p>
            <a:pPr eaLnBrk="1" hangingPunct="1">
              <a:defRPr/>
            </a:pPr>
            <a:r>
              <a:rPr lang="en-US" u="sng" dirty="0" err="1">
                <a:latin typeface="Times" charset="0"/>
                <a:ea typeface="ＭＳ Ｐゴシック" charset="0"/>
                <a:cs typeface="ＭＳ Ｐゴシック" charset="0"/>
              </a:rPr>
              <a:t>Tầm</a:t>
            </a:r>
            <a:r>
              <a:rPr lang="en-US" u="sng" dirty="0">
                <a:latin typeface="Times" charset="0"/>
                <a:ea typeface="ＭＳ Ｐゴシック" charset="0"/>
                <a:cs typeface="ＭＳ Ｐゴシック" charset="0"/>
              </a:rPr>
              <a:t> Quan </a:t>
            </a:r>
            <a:r>
              <a:rPr lang="en-US" u="sng" dirty="0" err="1">
                <a:latin typeface="Times" charset="0"/>
                <a:ea typeface="ＭＳ Ｐゴシック" charset="0"/>
                <a:cs typeface="ＭＳ Ｐゴシック" charset="0"/>
              </a:rPr>
              <a:t>Trọng</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của</a:t>
            </a:r>
            <a:r>
              <a:rPr lang="en-US" dirty="0">
                <a:latin typeface="Times" charset="0"/>
                <a:ea typeface="ＭＳ Ｐゴシック" charset="0"/>
                <a:cs typeface="ＭＳ Ｐゴシック" charset="0"/>
              </a:rPr>
              <a:t> </a:t>
            </a:r>
            <a:r>
              <a:rPr lang="ja-JP" altLang="en-US">
                <a:latin typeface="Times" charset="0"/>
                <a:ea typeface="ＭＳ Ｐゴシック" charset="0"/>
                <a:cs typeface="ＭＳ Ｐゴシック" charset="0"/>
              </a:rPr>
              <a:t>“</a:t>
            </a:r>
            <a:r>
              <a:rPr lang="en-US" altLang="ja-JP" dirty="0" err="1">
                <a:latin typeface="Times" charset="0"/>
                <a:ea typeface="ＭＳ Ｐゴシック" charset="0"/>
                <a:cs typeface="ＭＳ Ｐゴシック" charset="0"/>
              </a:rPr>
              <a:t>Đại</a:t>
            </a:r>
            <a:r>
              <a:rPr lang="en-US" altLang="ja-JP" dirty="0">
                <a:latin typeface="Times" charset="0"/>
                <a:ea typeface="ＭＳ Ｐゴシック" charset="0"/>
                <a:cs typeface="ＭＳ Ｐゴシック" charset="0"/>
              </a:rPr>
              <a:t> </a:t>
            </a:r>
            <a:r>
              <a:rPr lang="en-US" altLang="ja-JP" dirty="0" err="1">
                <a:latin typeface="Times" charset="0"/>
                <a:ea typeface="ＭＳ Ｐゴシック" charset="0"/>
                <a:cs typeface="ＭＳ Ｐゴシック" charset="0"/>
              </a:rPr>
              <a:t>Ý</a:t>
            </a:r>
            <a:r>
              <a:rPr lang="ja-JP" altLang="en-US">
                <a:latin typeface="Times" charset="0"/>
                <a:ea typeface="ＭＳ Ｐゴシック" charset="0"/>
                <a:cs typeface="ＭＳ Ｐゴシック" charset="0"/>
              </a:rPr>
              <a:t>”</a:t>
            </a:r>
            <a:endParaRPr lang="en-US" dirty="0">
              <a:latin typeface="Arial"/>
              <a:ea typeface="ＭＳ Ｐゴシック" charset="0"/>
              <a:cs typeface="Arial"/>
            </a:endParaRPr>
          </a:p>
        </p:txBody>
      </p:sp>
      <p:sp>
        <p:nvSpPr>
          <p:cNvPr id="185347" name="Rectangle 3"/>
          <p:cNvSpPr>
            <a:spLocks noGrp="1" noChangeArrowheads="1"/>
          </p:cNvSpPr>
          <p:nvPr>
            <p:ph type="subTitle" idx="1"/>
          </p:nvPr>
        </p:nvSpPr>
        <p:spPr>
          <a:xfrm>
            <a:off x="76200" y="1012825"/>
            <a:ext cx="8991600" cy="5729288"/>
          </a:xfrm>
          <a:solidFill>
            <a:schemeClr val="accent1">
              <a:lumMod val="20000"/>
              <a:lumOff val="80000"/>
            </a:schemeClr>
          </a:solidFill>
          <a:effectLst/>
        </p:spPr>
        <p:txBody>
          <a:bodyPr/>
          <a:lstStyle/>
          <a:p>
            <a:pPr eaLnBrk="1" hangingPunct="1"/>
            <a:r>
              <a:rPr lang="ja-JP" altLang="en-US" b="1">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phần khẳng định chính trong định nghĩa của chúng ta về giảng giải kinh cho rằng </a:t>
            </a:r>
            <a:r>
              <a:rPr lang="vi-VN" b="1" dirty="0">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giảng giải kinh là sự truyền thông một khái niệm Kinh Thánh.</a:t>
            </a:r>
            <a:r>
              <a:rPr lang="vi-VN" b="1" dirty="0">
                <a:latin typeface="Times" charset="0"/>
                <a:ea typeface="ＭＳ Ｐゴシック" charset="0"/>
                <a:cs typeface="ＭＳ Ｐゴシック" charset="0"/>
              </a:rPr>
              <a:t>”</a:t>
            </a:r>
            <a:r>
              <a:rPr lang="vi-VN" altLang="ja-JP" b="1" dirty="0">
                <a:latin typeface="Times" charset="0"/>
                <a:ea typeface="ＭＳ Ｐゴシック" charset="0"/>
                <a:cs typeface="ＭＳ Ｐゴシック" charset="0"/>
              </a:rPr>
              <a:t> Câu ấy khẳng định điều hiển nhiên này. </a:t>
            </a:r>
            <a:r>
              <a:rPr lang="vi-VN" altLang="ja-JP" b="1" u="sng" dirty="0">
                <a:latin typeface="Times" charset="0"/>
                <a:ea typeface="ＭＳ Ｐゴシック" charset="0"/>
                <a:cs typeface="ＭＳ Ｐゴシック" charset="0"/>
              </a:rPr>
              <a:t>Một bài giảng nên là một viên đạn một đầu (bullet) chứ đừng là viên đạn bi (buckshot)</a:t>
            </a:r>
            <a:r>
              <a:rPr lang="vi-VN" altLang="ja-JP" b="1" dirty="0">
                <a:latin typeface="Times" charset="0"/>
                <a:ea typeface="ＭＳ Ｐゴシック" charset="0"/>
                <a:cs typeface="ＭＳ Ｐゴシック" charset="0"/>
              </a:rPr>
              <a:t>. Lý tưởng mà nói, mỗi bài giảng là sự giải nghĩa, giải thích, hay áp dụng chỉ một ý chính được hỗ trợ bởi các ý tưởng khác, hết thảy đều rút ra từ một phân đoạn hay nhiều phân đoạn Kinh Thánh</a:t>
            </a:r>
            <a:r>
              <a:rPr lang="ja-JP" altLang="en-US" b="1">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t>
            </a:r>
          </a:p>
          <a:p>
            <a:pPr eaLnBrk="1" hangingPunct="1"/>
            <a:r>
              <a:rPr lang="en-US" b="1" dirty="0">
                <a:latin typeface="Times" charset="0"/>
                <a:ea typeface="ＭＳ Ｐゴシック" charset="0"/>
                <a:cs typeface="ＭＳ Ｐゴシック" charset="0"/>
              </a:rPr>
              <a:t>(Haddon Robinson, </a:t>
            </a:r>
            <a:r>
              <a:rPr lang="en-US" b="1" i="1" dirty="0">
                <a:latin typeface="Times" charset="0"/>
                <a:ea typeface="ＭＳ Ｐゴシック" charset="0"/>
                <a:cs typeface="ＭＳ Ｐゴシック" charset="0"/>
              </a:rPr>
              <a:t>Biblical Preaching</a:t>
            </a:r>
            <a:r>
              <a:rPr lang="en-US" b="1" dirty="0">
                <a:latin typeface="Times" charset="0"/>
                <a:ea typeface="ＭＳ Ｐゴシック" charset="0"/>
                <a:cs typeface="ＭＳ Ｐゴシック" charset="0"/>
              </a:rPr>
              <a:t>, 33)</a:t>
            </a:r>
          </a:p>
        </p:txBody>
      </p:sp>
      <p:sp>
        <p:nvSpPr>
          <p:cNvPr id="185348" name="Text Box 4"/>
          <p:cNvSpPr txBox="1">
            <a:spLocks noChangeArrowheads="1"/>
          </p:cNvSpPr>
          <p:nvPr/>
        </p:nvSpPr>
        <p:spPr bwMode="auto">
          <a:xfrm>
            <a:off x="8543925" y="7620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0"/>
                <a:cs typeface="Arial"/>
              </a:rPr>
              <a:t>29</a:t>
            </a:r>
            <a:endParaRPr kumimoji="0" lang="en-US" sz="24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40039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8909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useBgFill="1">
        <p:nvSpPr>
          <p:cNvPr id="4100" name="Rectangle 4"/>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ea typeface="ＭＳ Ｐゴシック" pitchFamily="34" charset="-128"/>
                <a:cs typeface="+mn-cs"/>
              </a:rPr>
              <a:t>Dựa</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 </a:t>
            </a:r>
            <a:r>
              <a:rPr lang="en-US" sz="1800" b="1" dirty="0" err="1">
                <a:solidFill>
                  <a:srgbClr val="FFFF00"/>
                </a:solidFill>
                <a:effectLst>
                  <a:outerShdw blurRad="38100" dist="38100" dir="2700000" algn="tl">
                    <a:srgbClr val="000000"/>
                  </a:outerShdw>
                </a:effectLst>
                <a:latin typeface="Times" pitchFamily="18" charset="0"/>
                <a:ea typeface="ＭＳ Ｐゴシック" pitchFamily="34" charset="-128"/>
                <a:cs typeface="+mn-cs"/>
              </a:rPr>
              <a:t>theo</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 </a:t>
            </a:r>
            <a:r>
              <a:rPr lang="en-US" sz="1600" b="1" i="1" dirty="0">
                <a:solidFill>
                  <a:srgbClr val="FFFF00"/>
                </a:solidFill>
                <a:effectLst>
                  <a:outerShdw blurRad="38100" dist="38100" dir="2700000" algn="tl">
                    <a:srgbClr val="000000"/>
                  </a:outerShdw>
                </a:effectLst>
                <a:latin typeface="Arial" pitchFamily="34" charset="0"/>
                <a:ea typeface="ＭＳ Ｐゴシック" pitchFamily="34" charset="-128"/>
                <a:cs typeface="+mn-cs"/>
              </a:rPr>
              <a:t>Preparing Expository Sermons </a:t>
            </a:r>
            <a:r>
              <a:rPr lang="en-US" sz="1600" b="1" dirty="0" err="1">
                <a:solidFill>
                  <a:srgbClr val="FFFF00"/>
                </a:solidFill>
                <a:effectLst>
                  <a:outerShdw blurRad="38100" dist="38100" dir="2700000" algn="tl">
                    <a:srgbClr val="000000"/>
                  </a:outerShdw>
                </a:effectLst>
                <a:latin typeface="Arial" pitchFamily="34" charset="0"/>
                <a:ea typeface="ＭＳ Ｐゴシック" pitchFamily="34" charset="-128"/>
                <a:cs typeface="+mn-cs"/>
              </a:rPr>
              <a:t>của</a:t>
            </a:r>
            <a:r>
              <a:rPr lang="en-US" sz="1600" b="1" i="1" dirty="0">
                <a:solidFill>
                  <a:srgbClr val="FFFF00"/>
                </a:solidFill>
                <a:effectLst>
                  <a:outerShdw blurRad="38100" dist="38100" dir="2700000" algn="tl">
                    <a:srgbClr val="000000"/>
                  </a:outerShdw>
                </a:effectLst>
                <a:latin typeface="Arial" pitchFamily="34" charset="0"/>
                <a:ea typeface="ＭＳ Ｐゴシック" pitchFamily="34" charset="-128"/>
                <a:cs typeface="+mn-cs"/>
              </a:rPr>
              <a:t> </a:t>
            </a:r>
            <a:r>
              <a:rPr lang="en-US" sz="1800" b="1" dirty="0">
                <a:solidFill>
                  <a:srgbClr val="FFFF00"/>
                </a:solidFill>
                <a:effectLst>
                  <a:outerShdw blurRad="38100" dist="38100" dir="2700000" algn="tl">
                    <a:srgbClr val="000000"/>
                  </a:outerShdw>
                </a:effectLst>
                <a:latin typeface="Times" pitchFamily="18" charset="0"/>
                <a:ea typeface="ＭＳ Ｐゴシック" pitchFamily="34" charset="-128"/>
                <a:cs typeface="+mn-cs"/>
              </a:rPr>
              <a:t>Ramesh Richard </a:t>
            </a:r>
            <a:endParaRPr lang="en-US" sz="1800" b="1" i="1" dirty="0">
              <a:solidFill>
                <a:srgbClr val="FFFF00"/>
              </a:solidFill>
              <a:effectLst>
                <a:outerShdw blurRad="38100" dist="38100" dir="2700000" algn="tl">
                  <a:srgbClr val="000000"/>
                </a:outerShdw>
              </a:effectLst>
              <a:latin typeface="Times" pitchFamily="18" charset="0"/>
              <a:ea typeface="ＭＳ Ｐゴシック" pitchFamily="34" charset="-128"/>
              <a:cs typeface="+mn-cs"/>
            </a:endParaRPr>
          </a:p>
        </p:txBody>
      </p:sp>
      <p:sp>
        <p:nvSpPr>
          <p:cNvPr id="4101" name="Rectangle 5"/>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Nghiên cứu</a:t>
            </a:r>
          </a:p>
        </p:txBody>
      </p:sp>
      <p:sp>
        <p:nvSpPr>
          <p:cNvPr id="8909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89095" name="Rectangle 7"/>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8909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05" name="Rectangle 9"/>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Cấu trúc</a:t>
            </a:r>
          </a:p>
        </p:txBody>
      </p:sp>
      <p:sp>
        <p:nvSpPr>
          <p:cNvPr id="4106" name="Rectangle 10"/>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Giảng</a:t>
            </a:r>
          </a:p>
        </p:txBody>
      </p:sp>
      <p:sp>
        <p:nvSpPr>
          <p:cNvPr id="4107" name="Rectangle 11"/>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Cấu trúc</a:t>
            </a:r>
          </a:p>
        </p:txBody>
      </p:sp>
      <p:sp>
        <p:nvSpPr>
          <p:cNvPr id="8910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09" name="Rectangle 13"/>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YGK</a:t>
            </a:r>
          </a:p>
        </p:txBody>
      </p:sp>
      <p:sp>
        <p:nvSpPr>
          <p:cNvPr id="8910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8910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endParaRPr>
          </a:p>
        </p:txBody>
      </p:sp>
      <p:sp>
        <p:nvSpPr>
          <p:cNvPr id="4112" name="Rectangle 16"/>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YBG</a:t>
            </a:r>
          </a:p>
        </p:txBody>
      </p:sp>
      <p:sp>
        <p:nvSpPr>
          <p:cNvPr id="4113" name="Rectangle 17"/>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latin typeface="Book Antiqua" charset="0"/>
              </a:rPr>
              <a:t>Cây cầu mục đích</a:t>
            </a:r>
          </a:p>
        </p:txBody>
      </p:sp>
      <p:sp>
        <p:nvSpPr>
          <p:cNvPr id="4114" name="Rectangle 18"/>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ea typeface="ＭＳ Ｐゴシック" pitchFamily="34" charset="-128"/>
                <a:cs typeface="+mn-cs"/>
              </a:rPr>
              <a:t>Não</a:t>
            </a:r>
            <a:endParaRPr lang="en-US" b="1" i="1" dirty="0">
              <a:solidFill>
                <a:srgbClr val="FDE3BA"/>
              </a:solidFill>
              <a:effectLst>
                <a:outerShdw blurRad="38100" dist="38100" dir="2700000" algn="tl">
                  <a:srgbClr val="000000"/>
                </a:outerShdw>
              </a:effectLst>
              <a:latin typeface="Book Antiqua"/>
              <a:ea typeface="ＭＳ Ｐゴシック" pitchFamily="34" charset="-128"/>
              <a:cs typeface="+mn-cs"/>
            </a:endParaRPr>
          </a:p>
        </p:txBody>
      </p:sp>
      <p:sp>
        <p:nvSpPr>
          <p:cNvPr id="4115" name="Rectangle 19"/>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ea typeface="ＭＳ Ｐゴシック" pitchFamily="34" charset="-128"/>
                <a:cs typeface="+mn-cs"/>
              </a:rPr>
              <a:t>Tim</a:t>
            </a:r>
            <a:endParaRPr lang="en-US" b="1" i="1">
              <a:solidFill>
                <a:srgbClr val="FDE3BA"/>
              </a:solidFill>
              <a:effectLst>
                <a:outerShdw blurRad="38100" dist="38100" dir="2700000" algn="tl">
                  <a:srgbClr val="000000"/>
                </a:outerShdw>
              </a:effectLst>
              <a:latin typeface="Book Antiqua"/>
              <a:ea typeface="ＭＳ Ｐゴシック" pitchFamily="34" charset="-128"/>
              <a:cs typeface="+mn-cs"/>
            </a:endParaRPr>
          </a:p>
        </p:txBody>
      </p:sp>
      <p:sp>
        <p:nvSpPr>
          <p:cNvPr id="4116" name="Rectangle 20"/>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ea typeface="ＭＳ Ｐゴシック" pitchFamily="34" charset="-128"/>
                <a:cs typeface="+mn-cs"/>
              </a:rPr>
              <a:t>Bộ xương</a:t>
            </a:r>
            <a:endParaRPr lang="en-US" b="1" i="1">
              <a:solidFill>
                <a:srgbClr val="FDE3BA"/>
              </a:solidFill>
              <a:effectLst>
                <a:outerShdw blurRad="38100" dist="38100" dir="2700000" algn="tl">
                  <a:srgbClr val="000000"/>
                </a:outerShdw>
              </a:effectLst>
              <a:latin typeface="Book Antiqua"/>
              <a:ea typeface="ＭＳ Ｐゴシック" pitchFamily="34" charset="-128"/>
              <a:cs typeface="+mn-cs"/>
            </a:endParaRPr>
          </a:p>
        </p:txBody>
      </p:sp>
      <p:sp>
        <p:nvSpPr>
          <p:cNvPr id="4117" name="Rectangle 21"/>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ea typeface="ＭＳ Ｐゴシック" pitchFamily="34" charset="-128"/>
                <a:cs typeface="+mn-cs"/>
              </a:rPr>
              <a:t>Thịt</a:t>
            </a:r>
            <a:endParaRPr lang="en-US" b="1" i="1" dirty="0">
              <a:solidFill>
                <a:srgbClr val="FDE3BA"/>
              </a:solidFill>
              <a:effectLst>
                <a:outerShdw blurRad="38100" dist="38100" dir="2700000" algn="tl">
                  <a:srgbClr val="000000"/>
                </a:outerShdw>
              </a:effectLst>
              <a:latin typeface="Book Antiqua"/>
              <a:ea typeface="ＭＳ Ｐゴシック" pitchFamily="34" charset="-128"/>
              <a:cs typeface="+mn-cs"/>
            </a:endParaRPr>
          </a:p>
        </p:txBody>
      </p:sp>
      <p:sp>
        <p:nvSpPr>
          <p:cNvPr id="8911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8911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8911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8911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8911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8911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endParaRPr>
          </a:p>
        </p:txBody>
      </p:sp>
      <p:sp>
        <p:nvSpPr>
          <p:cNvPr id="4124" name="Rectangle 28"/>
          <p:cNvSpPr>
            <a:spLocks noChangeArrowheads="1"/>
          </p:cNvSpPr>
          <p:nvPr/>
        </p:nvSpPr>
        <p:spPr bwMode="auto">
          <a:xfrm>
            <a:off x="1331913" y="1844675"/>
            <a:ext cx="2079625" cy="454025"/>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KINH THÁNH</a:t>
            </a:r>
          </a:p>
        </p:txBody>
      </p:sp>
      <p:sp>
        <p:nvSpPr>
          <p:cNvPr id="4125" name="Rectangle 29"/>
          <p:cNvSpPr>
            <a:spLocks noChangeArrowheads="1"/>
          </p:cNvSpPr>
          <p:nvPr/>
        </p:nvSpPr>
        <p:spPr bwMode="auto">
          <a:xfrm>
            <a:off x="5770563" y="1773238"/>
            <a:ext cx="1789112" cy="454025"/>
          </a:xfrm>
          <a:prstGeom prst="rect">
            <a:avLst/>
          </a:prstGeom>
          <a:solidFill>
            <a:schemeClr val="bg1"/>
          </a:solidFill>
          <a:ln w="12700">
            <a:noFill/>
            <a:miter lim="800000"/>
            <a:headEnd/>
            <a:tailEnd/>
          </a:ln>
          <a:effectLst>
            <a:prstShdw prst="shdw17" dist="17961" dir="2700000">
              <a:srgbClr val="00003D"/>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latin typeface="Hobo" charset="0"/>
              </a:rPr>
              <a:t>BÀI GIẢNG</a:t>
            </a:r>
          </a:p>
        </p:txBody>
      </p:sp>
      <p:sp>
        <p:nvSpPr>
          <p:cNvPr id="4126" name="Rectangle 30"/>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1 Chọn KT</a:t>
            </a:r>
          </a:p>
        </p:txBody>
      </p:sp>
      <p:sp>
        <p:nvSpPr>
          <p:cNvPr id="4127" name="Rectangle 31"/>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2 Phân tích</a:t>
            </a:r>
          </a:p>
        </p:txBody>
      </p:sp>
      <p:sp>
        <p:nvSpPr>
          <p:cNvPr id="4128" name="Rectangle 32"/>
          <p:cNvSpPr>
            <a:spLocks noChangeArrowheads="1"/>
          </p:cNvSpPr>
          <p:nvPr/>
        </p:nvSpPr>
        <p:spPr bwMode="auto">
          <a:xfrm>
            <a:off x="595313" y="4443413"/>
            <a:ext cx="1254125" cy="520700"/>
          </a:xfrm>
          <a:prstGeom prst="rect">
            <a:avLst/>
          </a:prstGeom>
          <a:noFill/>
          <a:ln w="12700">
            <a:noFill/>
            <a:miter lim="800000"/>
            <a:headEnd/>
            <a:tailEnd/>
          </a:ln>
          <a:effectLst/>
        </p:spPr>
        <p:txBody>
          <a:bodyPr wrap="none" lIns="90487" tIns="44450" rIns="90487" bIns="44450">
            <a:spAutoFit/>
          </a:bodyPr>
          <a:lstStyle/>
          <a:p>
            <a:pPr>
              <a:defRPr/>
            </a:pPr>
            <a:r>
              <a:rPr lang="en-US" sz="1400" b="1" dirty="0">
                <a:effectLst>
                  <a:outerShdw blurRad="38100" dist="38100" dir="2700000" algn="tl">
                    <a:srgbClr val="000000"/>
                  </a:outerShdw>
                </a:effectLst>
                <a:latin typeface="Book Antiqua" charset="0"/>
              </a:rPr>
              <a:t>3.1 </a:t>
            </a:r>
            <a:r>
              <a:rPr lang="en-US" sz="1400" b="1" dirty="0" err="1">
                <a:effectLst>
                  <a:outerShdw blurRad="38100" dist="38100" dir="2700000" algn="tl">
                    <a:srgbClr val="000000"/>
                  </a:outerShdw>
                </a:effectLst>
                <a:latin typeface="Book Antiqua" charset="0"/>
              </a:rPr>
              <a:t>Bô</a:t>
            </a:r>
            <a:r>
              <a:rPr lang="en-US" sz="1400" b="1" dirty="0">
                <a:effectLst>
                  <a:outerShdw blurRad="38100" dist="38100" dir="2700000" algn="tl">
                    <a:srgbClr val="000000"/>
                  </a:outerShdw>
                </a:effectLst>
                <a:latin typeface="Book Antiqua" charset="0"/>
              </a:rPr>
              <a:t>́ </a:t>
            </a:r>
            <a:r>
              <a:rPr lang="en-US" sz="1400" b="1" dirty="0" err="1">
                <a:effectLst>
                  <a:outerShdw blurRad="38100" dist="38100" dir="2700000" algn="tl">
                    <a:srgbClr val="000000"/>
                  </a:outerShdw>
                </a:effectLst>
                <a:latin typeface="Book Antiqua" charset="0"/>
              </a:rPr>
              <a:t>cục</a:t>
            </a:r>
            <a:r>
              <a:rPr lang="en-US" sz="1400" b="1" dirty="0">
                <a:effectLst>
                  <a:outerShdw blurRad="38100" dist="38100" dir="2700000" algn="tl">
                    <a:srgbClr val="000000"/>
                  </a:outerShdw>
                </a:effectLst>
                <a:latin typeface="Book Antiqua" charset="0"/>
              </a:rPr>
              <a:t> </a:t>
            </a:r>
          </a:p>
          <a:p>
            <a:pPr>
              <a:defRPr/>
            </a:pPr>
            <a:r>
              <a:rPr lang="en-US" sz="1400" b="1" dirty="0" err="1">
                <a:effectLst>
                  <a:outerShdw blurRad="38100" dist="38100" dir="2700000" algn="tl">
                    <a:srgbClr val="000000"/>
                  </a:outerShdw>
                </a:effectLst>
                <a:latin typeface="Book Antiqua" charset="0"/>
              </a:rPr>
              <a:t>giải</a:t>
            </a:r>
            <a:r>
              <a:rPr lang="en-US" sz="1400" b="1" dirty="0">
                <a:effectLst>
                  <a:outerShdw blurRad="38100" dist="38100" dir="2700000" algn="tl">
                    <a:srgbClr val="000000"/>
                  </a:outerShdw>
                </a:effectLst>
                <a:latin typeface="Book Antiqua" charset="0"/>
              </a:rPr>
              <a:t> </a:t>
            </a:r>
            <a:r>
              <a:rPr lang="en-US" sz="1400" b="1" dirty="0" err="1">
                <a:effectLst>
                  <a:outerShdw blurRad="38100" dist="38100" dir="2700000" algn="tl">
                    <a:srgbClr val="000000"/>
                  </a:outerShdw>
                </a:effectLst>
                <a:latin typeface="Book Antiqua" charset="0"/>
              </a:rPr>
              <a:t>kinh</a:t>
            </a:r>
            <a:endParaRPr lang="en-US" sz="1400" b="1" dirty="0">
              <a:effectLst>
                <a:outerShdw blurRad="38100" dist="38100" dir="2700000" algn="tl">
                  <a:srgbClr val="000000"/>
                </a:outerShdw>
              </a:effectLst>
              <a:latin typeface="Book Antiqua" charset="0"/>
            </a:endParaRPr>
          </a:p>
        </p:txBody>
      </p:sp>
      <p:sp>
        <p:nvSpPr>
          <p:cNvPr id="4129" name="Rectangle 33"/>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3.2 Ý giải kinh</a:t>
            </a:r>
          </a:p>
        </p:txBody>
      </p:sp>
      <p:sp>
        <p:nvSpPr>
          <p:cNvPr id="4130" name="Rectangle 34"/>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p>
            <a:pPr>
              <a:defRPr/>
            </a:pPr>
            <a:r>
              <a:rPr lang="en-US" sz="1400" b="1">
                <a:effectLst>
                  <a:outerShdw blurRad="38100" dist="38100" dir="2700000" algn="tl">
                    <a:srgbClr val="000000"/>
                  </a:outerShdw>
                </a:effectLst>
                <a:latin typeface="Book Antiqua" charset="0"/>
              </a:rPr>
              <a:t>4   Ba câu hỏi triển khai</a:t>
            </a:r>
          </a:p>
        </p:txBody>
      </p:sp>
      <p:sp>
        <p:nvSpPr>
          <p:cNvPr id="4131" name="Rectangle 35"/>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5 Điều chúng ta mong độc giả sẽ đáp ứng</a:t>
            </a:r>
          </a:p>
        </p:txBody>
      </p:sp>
      <p:sp>
        <p:nvSpPr>
          <p:cNvPr id="4132" name="Rectangle 36"/>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6 Ý bài giảng</a:t>
            </a:r>
          </a:p>
        </p:txBody>
      </p:sp>
      <p:sp>
        <p:nvSpPr>
          <p:cNvPr id="4133" name="Rectangle 37"/>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7 Bố cục bài giảng</a:t>
            </a:r>
          </a:p>
          <a:p>
            <a:pPr>
              <a:defRPr/>
            </a:pPr>
            <a:r>
              <a:rPr lang="en-US" sz="1400" b="1">
                <a:solidFill>
                  <a:srgbClr val="FFFFFF"/>
                </a:solidFill>
                <a:effectLst>
                  <a:outerShdw blurRad="38100" dist="38100" dir="2700000" algn="tl">
                    <a:srgbClr val="000000"/>
                  </a:outerShdw>
                </a:effectLst>
                <a:latin typeface="Book Antiqua" charset="0"/>
              </a:rPr>
              <a:t>8 Công bố</a:t>
            </a:r>
          </a:p>
          <a:p>
            <a:pPr>
              <a:defRPr/>
            </a:pPr>
            <a:r>
              <a:rPr lang="en-US" sz="1400" b="1">
                <a:solidFill>
                  <a:srgbClr val="FFFFFF"/>
                </a:solidFill>
                <a:effectLst>
                  <a:outerShdw blurRad="38100" dist="38100" dir="2700000" algn="tl">
                    <a:srgbClr val="000000"/>
                  </a:outerShdw>
                </a:effectLst>
                <a:latin typeface="Book Antiqua" charset="0"/>
              </a:rPr>
              <a:t>9 Dẫn nhập/</a:t>
            </a:r>
          </a:p>
          <a:p>
            <a:pPr>
              <a:defRPr/>
            </a:pPr>
            <a:r>
              <a:rPr lang="en-US" sz="1400" b="1">
                <a:solidFill>
                  <a:srgbClr val="FFFFFF"/>
                </a:solidFill>
                <a:effectLst>
                  <a:outerShdw blurRad="38100" dist="38100" dir="2700000" algn="tl">
                    <a:srgbClr val="000000"/>
                  </a:outerShdw>
                </a:effectLst>
                <a:latin typeface="Book Antiqua" charset="0"/>
              </a:rPr>
              <a:t> Kết luậnl</a:t>
            </a:r>
          </a:p>
        </p:txBody>
      </p:sp>
      <p:sp>
        <p:nvSpPr>
          <p:cNvPr id="4134" name="Rectangle 38"/>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latin typeface="Book Antiqua" charset="0"/>
              </a:rPr>
              <a:t>10 Viết &amp;</a:t>
            </a:r>
          </a:p>
          <a:p>
            <a:pPr>
              <a:defRPr/>
            </a:pPr>
            <a:r>
              <a:rPr lang="en-US" sz="1400" b="1">
                <a:solidFill>
                  <a:srgbClr val="FFFFFF"/>
                </a:solidFill>
                <a:effectLst>
                  <a:outerShdw blurRad="38100" dist="38100" dir="2700000" algn="tl">
                    <a:srgbClr val="000000"/>
                  </a:outerShdw>
                </a:effectLst>
                <a:latin typeface="Book Antiqua" charset="0"/>
              </a:rPr>
              <a:t>     Giảng</a:t>
            </a:r>
          </a:p>
        </p:txBody>
      </p:sp>
      <p:sp>
        <p:nvSpPr>
          <p:cNvPr id="4135"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Chư</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trắng</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cho</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thấy</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10 </a:t>
            </a: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bước</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a:t>
            </a:r>
            <a:r>
              <a:rPr lang="en-US" sz="1400" b="1" dirty="0" err="1">
                <a:solidFill>
                  <a:srgbClr val="FFFFFF"/>
                </a:solidFill>
                <a:effectLst>
                  <a:outerShdw blurRad="38100" dist="38100" dir="2700000" algn="tl">
                    <a:srgbClr val="000000"/>
                  </a:outerShdw>
                </a:effectLst>
                <a:latin typeface="Book Antiqua"/>
                <a:ea typeface="ＭＳ Ｐゴシック" pitchFamily="34" charset="-128"/>
                <a:cs typeface="+mn-cs"/>
              </a:rPr>
              <a:t>theo</a:t>
            </a:r>
            <a:r>
              <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rPr>
              <a:t>  Haddon Robinson, </a:t>
            </a:r>
            <a:r>
              <a:rPr lang="en-US" sz="1400" b="1" i="1" dirty="0">
                <a:solidFill>
                  <a:srgbClr val="FFFFFF"/>
                </a:solidFill>
                <a:effectLst>
                  <a:outerShdw blurRad="38100" dist="38100" dir="2700000" algn="tl">
                    <a:srgbClr val="000000"/>
                  </a:outerShdw>
                </a:effectLst>
                <a:latin typeface="Book Antiqua"/>
                <a:ea typeface="ＭＳ Ｐゴシック" pitchFamily="34" charset="-128"/>
                <a:cs typeface="+mn-cs"/>
              </a:rPr>
              <a:t>Biblical Preaching</a:t>
            </a:r>
            <a:endParaRPr lang="en-US" sz="1400" b="1" dirty="0">
              <a:solidFill>
                <a:srgbClr val="FFFFFF"/>
              </a:solidFill>
              <a:effectLst>
                <a:outerShdw blurRad="38100" dist="38100" dir="2700000" algn="tl">
                  <a:srgbClr val="000000"/>
                </a:outerShdw>
              </a:effectLst>
              <a:latin typeface="Book Antiqua"/>
              <a:ea typeface="ＭＳ Ｐゴシック" pitchFamily="34" charset="-128"/>
              <a:cs typeface="+mn-cs"/>
            </a:endParaRPr>
          </a:p>
        </p:txBody>
      </p:sp>
      <p:sp>
        <p:nvSpPr>
          <p:cNvPr id="89128" name="Text Box 41"/>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solidFill>
                  <a:srgbClr val="000066"/>
                </a:solidFill>
              </a:rPr>
              <a:t>Dr Rick Griffith, Singapore Bible College</a:t>
            </a:r>
          </a:p>
        </p:txBody>
      </p:sp>
      <p:sp>
        <p:nvSpPr>
          <p:cNvPr id="43" name="Oval 41"/>
          <p:cNvSpPr>
            <a:spLocks noChangeArrowheads="1"/>
          </p:cNvSpPr>
          <p:nvPr/>
        </p:nvSpPr>
        <p:spPr bwMode="auto">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ctrTitle"/>
          </p:nvPr>
        </p:nvSpPr>
        <p:spPr>
          <a:xfrm>
            <a:off x="0" y="2286000"/>
            <a:ext cx="9144000" cy="1143000"/>
          </a:xfrm>
          <a:solidFill>
            <a:schemeClr val="bg2"/>
          </a:solidFill>
        </p:spPr>
        <p:txBody>
          <a:bodyPr/>
          <a:lstStyle/>
          <a:p>
            <a:pPr eaLnBrk="1" hangingPunct="1"/>
            <a:r>
              <a:rPr lang="en-US">
                <a:latin typeface="Verdana" charset="0"/>
              </a:rPr>
              <a:t>Những Tên Khác cho Đại Ý</a:t>
            </a: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ea typeface="Arial Black"/>
                <a:cs typeface="Arial Black"/>
              </a:rPr>
              <a:t>Ý Chính</a:t>
            </a: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Câu tổng hợp</a:t>
            </a: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Câu Ý Chính của Bài Giảng(CYC)</a:t>
            </a: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Arial Black"/>
                <a:ea typeface="Arial Black"/>
                <a:cs typeface="Arial Black"/>
              </a:rPr>
              <a:t>Khái Niệm Kinh Thánh</a:t>
            </a: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Ý trọng tâm</a:t>
            </a:r>
          </a:p>
        </p:txBody>
      </p:sp>
      <p:sp>
        <p:nvSpPr>
          <p:cNvPr id="181259" name="WordArt 11"/>
          <p:cNvSpPr>
            <a:spLocks noChangeArrowheads="1" noChangeShapeType="1" noTextEdit="1"/>
          </p:cNvSpPr>
          <p:nvPr/>
        </p:nvSpPr>
        <p:spPr bwMode="auto">
          <a:xfrm>
            <a:off x="457200" y="5232400"/>
            <a:ext cx="30099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Arial"/>
                <a:ea typeface="Arial"/>
                <a:cs typeface="Arial"/>
              </a:rPr>
              <a:t>Tư tưởng trọng tâm</a:t>
            </a: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Ý </a:t>
            </a:r>
            <a:r>
              <a:rPr lang="en-US" sz="3600" b="1" kern="10"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chủ</a:t>
            </a: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 </a:t>
            </a:r>
            <a:r>
              <a:rPr lang="en-US" sz="3600" b="1" kern="10"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rPr>
              <a:t>đạo</a:t>
            </a:r>
            <a:endPar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ea typeface="Arial Black"/>
              <a:cs typeface="Arial Black"/>
            </a:endParaRP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a:r>
              <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Impact"/>
                <a:ea typeface="Impact"/>
                <a:cs typeface="Impact"/>
              </a:rPr>
              <a:t>Ý Bài Giảng</a:t>
            </a:r>
          </a:p>
        </p:txBody>
      </p:sp>
      <p:sp>
        <p:nvSpPr>
          <p:cNvPr id="181262" name="WordArt 14"/>
          <p:cNvSpPr>
            <a:spLocks noChangeArrowheads="1" noChangeShapeType="1" noTextEdit="1"/>
          </p:cNvSpPr>
          <p:nvPr/>
        </p:nvSpPr>
        <p:spPr bwMode="auto">
          <a:xfrm>
            <a:off x="6096000" y="4800600"/>
            <a:ext cx="2628900" cy="508000"/>
          </a:xfrm>
          <a:prstGeom prst="rect">
            <a:avLst/>
          </a:prstGeom>
        </p:spPr>
        <p:txBody>
          <a:bodyPr wrap="none" fromWordArt="1">
            <a:prstTxWarp prst="textPlain">
              <a:avLst>
                <a:gd name="adj" fmla="val 50000"/>
              </a:avLst>
            </a:prstTxWarp>
          </a:bodyPr>
          <a:lstStyle/>
          <a:p>
            <a:pPr algn="ctr"/>
            <a:r>
              <a:rPr lang="en-US" sz="3600" kern="10">
                <a:ln w="18415">
                  <a:solidFill>
                    <a:srgbClr val="FFFFFF"/>
                  </a:solidFill>
                  <a:round/>
                  <a:headEnd/>
                  <a:tailEnd/>
                </a:ln>
                <a:solidFill>
                  <a:srgbClr val="FFFFFF"/>
                </a:solidFill>
                <a:effectLst>
                  <a:outerShdw blurRad="63500" algn="tl" rotWithShape="0">
                    <a:srgbClr val="000000">
                      <a:alpha val="70000"/>
                    </a:srgbClr>
                  </a:outerShdw>
                </a:effectLst>
                <a:latin typeface="Times New Roman"/>
                <a:ea typeface="Times New Roman"/>
                <a:cs typeface="Times New Roman"/>
              </a:rPr>
              <a:t>Tư tưởng chính</a:t>
            </a: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Impact"/>
                <a:ea typeface="Impact"/>
                <a:cs typeface="Impact"/>
              </a:rPr>
              <a:t>Định Đề</a:t>
            </a:r>
          </a:p>
        </p:txBody>
      </p:sp>
      <p:sp>
        <p:nvSpPr>
          <p:cNvPr id="181264" name="WordArt 16" descr="Narrow vertical"/>
          <p:cNvSpPr>
            <a:spLocks noChangeArrowheads="1" noChangeShapeType="1" noTextEdit="1"/>
          </p:cNvSpPr>
          <p:nvPr/>
        </p:nvSpPr>
        <p:spPr bwMode="auto">
          <a:xfrm>
            <a:off x="2514600" y="5105400"/>
            <a:ext cx="3149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Arial Black"/>
                <a:ea typeface="Arial Black"/>
                <a:cs typeface="Arial Black"/>
              </a:rPr>
              <a:t>Ý Bài giảng</a:t>
            </a:r>
          </a:p>
        </p:txBody>
      </p:sp>
      <p:sp>
        <p:nvSpPr>
          <p:cNvPr id="181265" name="WordArt 17"/>
          <p:cNvSpPr>
            <a:spLocks noChangeArrowheads="1" noChangeShapeType="1" noTextEdit="1"/>
          </p:cNvSpPr>
          <p:nvPr/>
        </p:nvSpPr>
        <p:spPr bwMode="auto">
          <a:xfrm>
            <a:off x="1168400" y="6210300"/>
            <a:ext cx="79756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8099" dir="2700000" algn="ctr" rotWithShape="0">
                    <a:srgbClr val="000000">
                      <a:alpha val="74997"/>
                    </a:srgbClr>
                  </a:outerShdw>
                </a:effectLst>
                <a:latin typeface="Arial"/>
                <a:ea typeface="Arial"/>
                <a:cs typeface="Arial"/>
              </a:rPr>
              <a:t>Câu tuyên bố chủ đề - phụ đề</a:t>
            </a: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a:r>
              <a:rPr lang="en-US" sz="3600" b="1"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Arial"/>
                <a:ea typeface="Arial"/>
                <a:cs typeface="Arial"/>
              </a:rPr>
              <a:t>Câu chính đề</a:t>
            </a:r>
          </a:p>
        </p:txBody>
      </p:sp>
      <p:sp>
        <p:nvSpPr>
          <p:cNvPr id="17424" name="Text Box 19"/>
          <p:cNvSpPr txBox="1">
            <a:spLocks noChangeArrowheads="1"/>
          </p:cNvSpPr>
          <p:nvPr/>
        </p:nvSpPr>
        <p:spPr bwMode="auto">
          <a:xfrm>
            <a:off x="8543925"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ea typeface="MS Pゴシック" charset="0"/>
                <a:cs typeface="MS Pゴシック" charset="0"/>
              </a:rPr>
              <a:t>29</a:t>
            </a:r>
            <a:endParaRPr lang="en-US">
              <a:solidFill>
                <a:srgbClr val="FFFFFF"/>
              </a:solidFill>
              <a:ea typeface="MS Pゴシック" charset="0"/>
              <a:cs typeface="MS P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59"/>
                                        </p:tgtEl>
                                        <p:attrNameLst>
                                          <p:attrName>style.visibility</p:attrName>
                                        </p:attrNameLst>
                                      </p:cBhvr>
                                      <p:to>
                                        <p:strVal val="visible"/>
                                      </p:to>
                                    </p:set>
                                    <p:animEffect transition="in" filter="wipe(down)">
                                      <p:cBhvr>
                                        <p:cTn id="151" dur="580">
                                          <p:stCondLst>
                                            <p:cond delay="0"/>
                                          </p:stCondLst>
                                        </p:cTn>
                                        <p:tgtEl>
                                          <p:spTgt spid="181259"/>
                                        </p:tgtEl>
                                      </p:cBhvr>
                                    </p:animEffect>
                                    <p:anim calcmode="lin" valueType="num">
                                      <p:cBhvr>
                                        <p:cTn id="152" dur="1822" tmFilter="0,0; 0.14,0.36; 0.43,0.73; 0.71,0.91; 1.0,1.0">
                                          <p:stCondLst>
                                            <p:cond delay="0"/>
                                          </p:stCondLst>
                                        </p:cTn>
                                        <p:tgtEl>
                                          <p:spTgt spid="18125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5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5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5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5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59"/>
                                        </p:tgtEl>
                                      </p:cBhvr>
                                      <p:to x="100000" y="60000"/>
                                    </p:animScale>
                                    <p:animScale>
                                      <p:cBhvr>
                                        <p:cTn id="158" dur="166" decel="50000">
                                          <p:stCondLst>
                                            <p:cond delay="676"/>
                                          </p:stCondLst>
                                        </p:cTn>
                                        <p:tgtEl>
                                          <p:spTgt spid="181259"/>
                                        </p:tgtEl>
                                      </p:cBhvr>
                                      <p:to x="100000" y="100000"/>
                                    </p:animScale>
                                    <p:animScale>
                                      <p:cBhvr>
                                        <p:cTn id="159" dur="26">
                                          <p:stCondLst>
                                            <p:cond delay="1312"/>
                                          </p:stCondLst>
                                        </p:cTn>
                                        <p:tgtEl>
                                          <p:spTgt spid="181259"/>
                                        </p:tgtEl>
                                      </p:cBhvr>
                                      <p:to x="100000" y="80000"/>
                                    </p:animScale>
                                    <p:animScale>
                                      <p:cBhvr>
                                        <p:cTn id="160" dur="166" decel="50000">
                                          <p:stCondLst>
                                            <p:cond delay="1338"/>
                                          </p:stCondLst>
                                        </p:cTn>
                                        <p:tgtEl>
                                          <p:spTgt spid="181259"/>
                                        </p:tgtEl>
                                      </p:cBhvr>
                                      <p:to x="100000" y="100000"/>
                                    </p:animScale>
                                    <p:animScale>
                                      <p:cBhvr>
                                        <p:cTn id="161" dur="26">
                                          <p:stCondLst>
                                            <p:cond delay="1642"/>
                                          </p:stCondLst>
                                        </p:cTn>
                                        <p:tgtEl>
                                          <p:spTgt spid="181259"/>
                                        </p:tgtEl>
                                      </p:cBhvr>
                                      <p:to x="100000" y="90000"/>
                                    </p:animScale>
                                    <p:animScale>
                                      <p:cBhvr>
                                        <p:cTn id="162" dur="166" decel="50000">
                                          <p:stCondLst>
                                            <p:cond delay="1668"/>
                                          </p:stCondLst>
                                        </p:cTn>
                                        <p:tgtEl>
                                          <p:spTgt spid="181259"/>
                                        </p:tgtEl>
                                      </p:cBhvr>
                                      <p:to x="100000" y="100000"/>
                                    </p:animScale>
                                    <p:animScale>
                                      <p:cBhvr>
                                        <p:cTn id="163" dur="26">
                                          <p:stCondLst>
                                            <p:cond delay="1808"/>
                                          </p:stCondLst>
                                        </p:cTn>
                                        <p:tgtEl>
                                          <p:spTgt spid="181259"/>
                                        </p:tgtEl>
                                      </p:cBhvr>
                                      <p:to x="100000" y="95000"/>
                                    </p:animScale>
                                    <p:animScale>
                                      <p:cBhvr>
                                        <p:cTn id="164" dur="166" decel="50000">
                                          <p:stCondLst>
                                            <p:cond delay="1834"/>
                                          </p:stCondLst>
                                        </p:cTn>
                                        <p:tgtEl>
                                          <p:spTgt spid="181259"/>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6"/>
                                        </p:tgtEl>
                                        <p:attrNameLst>
                                          <p:attrName>style.visibility</p:attrName>
                                        </p:attrNameLst>
                                      </p:cBhvr>
                                      <p:to>
                                        <p:strVal val="visible"/>
                                      </p:to>
                                    </p:set>
                                    <p:animEffect transition="in" filter="wipe(down)">
                                      <p:cBhvr>
                                        <p:cTn id="169" dur="580">
                                          <p:stCondLst>
                                            <p:cond delay="0"/>
                                          </p:stCondLst>
                                        </p:cTn>
                                        <p:tgtEl>
                                          <p:spTgt spid="181266"/>
                                        </p:tgtEl>
                                      </p:cBhvr>
                                    </p:animEffect>
                                    <p:anim calcmode="lin" valueType="num">
                                      <p:cBhvr>
                                        <p:cTn id="170"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6"/>
                                        </p:tgtEl>
                                      </p:cBhvr>
                                      <p:to x="100000" y="60000"/>
                                    </p:animScale>
                                    <p:animScale>
                                      <p:cBhvr>
                                        <p:cTn id="176" dur="166" decel="50000">
                                          <p:stCondLst>
                                            <p:cond delay="676"/>
                                          </p:stCondLst>
                                        </p:cTn>
                                        <p:tgtEl>
                                          <p:spTgt spid="181266"/>
                                        </p:tgtEl>
                                      </p:cBhvr>
                                      <p:to x="100000" y="100000"/>
                                    </p:animScale>
                                    <p:animScale>
                                      <p:cBhvr>
                                        <p:cTn id="177" dur="26">
                                          <p:stCondLst>
                                            <p:cond delay="1312"/>
                                          </p:stCondLst>
                                        </p:cTn>
                                        <p:tgtEl>
                                          <p:spTgt spid="181266"/>
                                        </p:tgtEl>
                                      </p:cBhvr>
                                      <p:to x="100000" y="80000"/>
                                    </p:animScale>
                                    <p:animScale>
                                      <p:cBhvr>
                                        <p:cTn id="178" dur="166" decel="50000">
                                          <p:stCondLst>
                                            <p:cond delay="1338"/>
                                          </p:stCondLst>
                                        </p:cTn>
                                        <p:tgtEl>
                                          <p:spTgt spid="181266"/>
                                        </p:tgtEl>
                                      </p:cBhvr>
                                      <p:to x="100000" y="100000"/>
                                    </p:animScale>
                                    <p:animScale>
                                      <p:cBhvr>
                                        <p:cTn id="179" dur="26">
                                          <p:stCondLst>
                                            <p:cond delay="1642"/>
                                          </p:stCondLst>
                                        </p:cTn>
                                        <p:tgtEl>
                                          <p:spTgt spid="181266"/>
                                        </p:tgtEl>
                                      </p:cBhvr>
                                      <p:to x="100000" y="90000"/>
                                    </p:animScale>
                                    <p:animScale>
                                      <p:cBhvr>
                                        <p:cTn id="180" dur="166" decel="50000">
                                          <p:stCondLst>
                                            <p:cond delay="1668"/>
                                          </p:stCondLst>
                                        </p:cTn>
                                        <p:tgtEl>
                                          <p:spTgt spid="181266"/>
                                        </p:tgtEl>
                                      </p:cBhvr>
                                      <p:to x="100000" y="100000"/>
                                    </p:animScale>
                                    <p:animScale>
                                      <p:cBhvr>
                                        <p:cTn id="181" dur="26">
                                          <p:stCondLst>
                                            <p:cond delay="1808"/>
                                          </p:stCondLst>
                                        </p:cTn>
                                        <p:tgtEl>
                                          <p:spTgt spid="181266"/>
                                        </p:tgtEl>
                                      </p:cBhvr>
                                      <p:to x="100000" y="95000"/>
                                    </p:animScale>
                                    <p:animScale>
                                      <p:cBhvr>
                                        <p:cTn id="182" dur="166" decel="50000">
                                          <p:stCondLst>
                                            <p:cond delay="1834"/>
                                          </p:stCondLst>
                                        </p:cTn>
                                        <p:tgtEl>
                                          <p:spTgt spid="181266"/>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63"/>
                                        </p:tgtEl>
                                        <p:attrNameLst>
                                          <p:attrName>style.visibility</p:attrName>
                                        </p:attrNameLst>
                                      </p:cBhvr>
                                      <p:to>
                                        <p:strVal val="visible"/>
                                      </p:to>
                                    </p:set>
                                    <p:animEffect transition="in" filter="wipe(down)">
                                      <p:cBhvr>
                                        <p:cTn id="187" dur="580">
                                          <p:stCondLst>
                                            <p:cond delay="0"/>
                                          </p:stCondLst>
                                        </p:cTn>
                                        <p:tgtEl>
                                          <p:spTgt spid="181263"/>
                                        </p:tgtEl>
                                      </p:cBhvr>
                                    </p:animEffect>
                                    <p:anim calcmode="lin" valueType="num">
                                      <p:cBhvr>
                                        <p:cTn id="188"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63"/>
                                        </p:tgtEl>
                                      </p:cBhvr>
                                      <p:to x="100000" y="60000"/>
                                    </p:animScale>
                                    <p:animScale>
                                      <p:cBhvr>
                                        <p:cTn id="194" dur="166" decel="50000">
                                          <p:stCondLst>
                                            <p:cond delay="676"/>
                                          </p:stCondLst>
                                        </p:cTn>
                                        <p:tgtEl>
                                          <p:spTgt spid="181263"/>
                                        </p:tgtEl>
                                      </p:cBhvr>
                                      <p:to x="100000" y="100000"/>
                                    </p:animScale>
                                    <p:animScale>
                                      <p:cBhvr>
                                        <p:cTn id="195" dur="26">
                                          <p:stCondLst>
                                            <p:cond delay="1312"/>
                                          </p:stCondLst>
                                        </p:cTn>
                                        <p:tgtEl>
                                          <p:spTgt spid="181263"/>
                                        </p:tgtEl>
                                      </p:cBhvr>
                                      <p:to x="100000" y="80000"/>
                                    </p:animScale>
                                    <p:animScale>
                                      <p:cBhvr>
                                        <p:cTn id="196" dur="166" decel="50000">
                                          <p:stCondLst>
                                            <p:cond delay="1338"/>
                                          </p:stCondLst>
                                        </p:cTn>
                                        <p:tgtEl>
                                          <p:spTgt spid="181263"/>
                                        </p:tgtEl>
                                      </p:cBhvr>
                                      <p:to x="100000" y="100000"/>
                                    </p:animScale>
                                    <p:animScale>
                                      <p:cBhvr>
                                        <p:cTn id="197" dur="26">
                                          <p:stCondLst>
                                            <p:cond delay="1642"/>
                                          </p:stCondLst>
                                        </p:cTn>
                                        <p:tgtEl>
                                          <p:spTgt spid="181263"/>
                                        </p:tgtEl>
                                      </p:cBhvr>
                                      <p:to x="100000" y="90000"/>
                                    </p:animScale>
                                    <p:animScale>
                                      <p:cBhvr>
                                        <p:cTn id="198" dur="166" decel="50000">
                                          <p:stCondLst>
                                            <p:cond delay="1668"/>
                                          </p:stCondLst>
                                        </p:cTn>
                                        <p:tgtEl>
                                          <p:spTgt spid="181263"/>
                                        </p:tgtEl>
                                      </p:cBhvr>
                                      <p:to x="100000" y="100000"/>
                                    </p:animScale>
                                    <p:animScale>
                                      <p:cBhvr>
                                        <p:cTn id="199" dur="26">
                                          <p:stCondLst>
                                            <p:cond delay="1808"/>
                                          </p:stCondLst>
                                        </p:cTn>
                                        <p:tgtEl>
                                          <p:spTgt spid="181263"/>
                                        </p:tgtEl>
                                      </p:cBhvr>
                                      <p:to x="100000" y="95000"/>
                                    </p:animScale>
                                    <p:animScale>
                                      <p:cBhvr>
                                        <p:cTn id="200" dur="166" decel="50000">
                                          <p:stCondLst>
                                            <p:cond delay="1834"/>
                                          </p:stCondLst>
                                        </p:cTn>
                                        <p:tgtEl>
                                          <p:spTgt spid="181263"/>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81262"/>
                                        </p:tgtEl>
                                        <p:attrNameLst>
                                          <p:attrName>style.visibility</p:attrName>
                                        </p:attrNameLst>
                                      </p:cBhvr>
                                      <p:to>
                                        <p:strVal val="visible"/>
                                      </p:to>
                                    </p:set>
                                    <p:animEffect transition="in" filter="wipe(down)">
                                      <p:cBhvr>
                                        <p:cTn id="205" dur="580">
                                          <p:stCondLst>
                                            <p:cond delay="0"/>
                                          </p:stCondLst>
                                        </p:cTn>
                                        <p:tgtEl>
                                          <p:spTgt spid="181262"/>
                                        </p:tgtEl>
                                      </p:cBhvr>
                                    </p:animEffect>
                                    <p:anim calcmode="lin" valueType="num">
                                      <p:cBhvr>
                                        <p:cTn id="206" dur="1822" tmFilter="0,0; 0.14,0.36; 0.43,0.73; 0.71,0.91; 1.0,1.0">
                                          <p:stCondLst>
                                            <p:cond delay="0"/>
                                          </p:stCondLst>
                                        </p:cTn>
                                        <p:tgtEl>
                                          <p:spTgt spid="18126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8126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8126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8126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81262"/>
                                        </p:tgtEl>
                                        <p:attrNameLst>
                                          <p:attrName>ppt_y</p:attrName>
                                        </p:attrNameLst>
                                      </p:cBhvr>
                                      <p:tavLst>
                                        <p:tav tm="0" fmla="#ppt_y-sin(pi*$)/81">
                                          <p:val>
                                            <p:fltVal val="0"/>
                                          </p:val>
                                        </p:tav>
                                        <p:tav tm="100000">
                                          <p:val>
                                            <p:fltVal val="1"/>
                                          </p:val>
                                        </p:tav>
                                      </p:tavLst>
                                    </p:anim>
                                    <p:animScale>
                                      <p:cBhvr>
                                        <p:cTn id="211" dur="26">
                                          <p:stCondLst>
                                            <p:cond delay="650"/>
                                          </p:stCondLst>
                                        </p:cTn>
                                        <p:tgtEl>
                                          <p:spTgt spid="181262"/>
                                        </p:tgtEl>
                                      </p:cBhvr>
                                      <p:to x="100000" y="60000"/>
                                    </p:animScale>
                                    <p:animScale>
                                      <p:cBhvr>
                                        <p:cTn id="212" dur="166" decel="50000">
                                          <p:stCondLst>
                                            <p:cond delay="676"/>
                                          </p:stCondLst>
                                        </p:cTn>
                                        <p:tgtEl>
                                          <p:spTgt spid="181262"/>
                                        </p:tgtEl>
                                      </p:cBhvr>
                                      <p:to x="100000" y="100000"/>
                                    </p:animScale>
                                    <p:animScale>
                                      <p:cBhvr>
                                        <p:cTn id="213" dur="26">
                                          <p:stCondLst>
                                            <p:cond delay="1312"/>
                                          </p:stCondLst>
                                        </p:cTn>
                                        <p:tgtEl>
                                          <p:spTgt spid="181262"/>
                                        </p:tgtEl>
                                      </p:cBhvr>
                                      <p:to x="100000" y="80000"/>
                                    </p:animScale>
                                    <p:animScale>
                                      <p:cBhvr>
                                        <p:cTn id="214" dur="166" decel="50000">
                                          <p:stCondLst>
                                            <p:cond delay="1338"/>
                                          </p:stCondLst>
                                        </p:cTn>
                                        <p:tgtEl>
                                          <p:spTgt spid="181262"/>
                                        </p:tgtEl>
                                      </p:cBhvr>
                                      <p:to x="100000" y="100000"/>
                                    </p:animScale>
                                    <p:animScale>
                                      <p:cBhvr>
                                        <p:cTn id="215" dur="26">
                                          <p:stCondLst>
                                            <p:cond delay="1642"/>
                                          </p:stCondLst>
                                        </p:cTn>
                                        <p:tgtEl>
                                          <p:spTgt spid="181262"/>
                                        </p:tgtEl>
                                      </p:cBhvr>
                                      <p:to x="100000" y="90000"/>
                                    </p:animScale>
                                    <p:animScale>
                                      <p:cBhvr>
                                        <p:cTn id="216" dur="166" decel="50000">
                                          <p:stCondLst>
                                            <p:cond delay="1668"/>
                                          </p:stCondLst>
                                        </p:cTn>
                                        <p:tgtEl>
                                          <p:spTgt spid="181262"/>
                                        </p:tgtEl>
                                      </p:cBhvr>
                                      <p:to x="100000" y="100000"/>
                                    </p:animScale>
                                    <p:animScale>
                                      <p:cBhvr>
                                        <p:cTn id="217" dur="26">
                                          <p:stCondLst>
                                            <p:cond delay="1808"/>
                                          </p:stCondLst>
                                        </p:cTn>
                                        <p:tgtEl>
                                          <p:spTgt spid="181262"/>
                                        </p:tgtEl>
                                      </p:cBhvr>
                                      <p:to x="100000" y="95000"/>
                                    </p:animScale>
                                    <p:animScale>
                                      <p:cBhvr>
                                        <p:cTn id="218" dur="166" decel="50000">
                                          <p:stCondLst>
                                            <p:cond delay="1834"/>
                                          </p:stCondLst>
                                        </p:cTn>
                                        <p:tgtEl>
                                          <p:spTgt spid="181262"/>
                                        </p:tgtEl>
                                      </p:cBhvr>
                                      <p:to x="100000" y="100000"/>
                                    </p:animScale>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81258"/>
                                        </p:tgtEl>
                                        <p:attrNameLst>
                                          <p:attrName>style.visibility</p:attrName>
                                        </p:attrNameLst>
                                      </p:cBhvr>
                                      <p:to>
                                        <p:strVal val="visible"/>
                                      </p:to>
                                    </p:set>
                                    <p:animEffect transition="in" filter="wipe(down)">
                                      <p:cBhvr>
                                        <p:cTn id="223" dur="580">
                                          <p:stCondLst>
                                            <p:cond delay="0"/>
                                          </p:stCondLst>
                                        </p:cTn>
                                        <p:tgtEl>
                                          <p:spTgt spid="181258"/>
                                        </p:tgtEl>
                                      </p:cBhvr>
                                    </p:animEffect>
                                    <p:anim calcmode="lin" valueType="num">
                                      <p:cBhvr>
                                        <p:cTn id="224"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229" dur="26">
                                          <p:stCondLst>
                                            <p:cond delay="650"/>
                                          </p:stCondLst>
                                        </p:cTn>
                                        <p:tgtEl>
                                          <p:spTgt spid="181258"/>
                                        </p:tgtEl>
                                      </p:cBhvr>
                                      <p:to x="100000" y="60000"/>
                                    </p:animScale>
                                    <p:animScale>
                                      <p:cBhvr>
                                        <p:cTn id="230" dur="166" decel="50000">
                                          <p:stCondLst>
                                            <p:cond delay="676"/>
                                          </p:stCondLst>
                                        </p:cTn>
                                        <p:tgtEl>
                                          <p:spTgt spid="181258"/>
                                        </p:tgtEl>
                                      </p:cBhvr>
                                      <p:to x="100000" y="100000"/>
                                    </p:animScale>
                                    <p:animScale>
                                      <p:cBhvr>
                                        <p:cTn id="231" dur="26">
                                          <p:stCondLst>
                                            <p:cond delay="1312"/>
                                          </p:stCondLst>
                                        </p:cTn>
                                        <p:tgtEl>
                                          <p:spTgt spid="181258"/>
                                        </p:tgtEl>
                                      </p:cBhvr>
                                      <p:to x="100000" y="80000"/>
                                    </p:animScale>
                                    <p:animScale>
                                      <p:cBhvr>
                                        <p:cTn id="232" dur="166" decel="50000">
                                          <p:stCondLst>
                                            <p:cond delay="1338"/>
                                          </p:stCondLst>
                                        </p:cTn>
                                        <p:tgtEl>
                                          <p:spTgt spid="181258"/>
                                        </p:tgtEl>
                                      </p:cBhvr>
                                      <p:to x="100000" y="100000"/>
                                    </p:animScale>
                                    <p:animScale>
                                      <p:cBhvr>
                                        <p:cTn id="233" dur="26">
                                          <p:stCondLst>
                                            <p:cond delay="1642"/>
                                          </p:stCondLst>
                                        </p:cTn>
                                        <p:tgtEl>
                                          <p:spTgt spid="181258"/>
                                        </p:tgtEl>
                                      </p:cBhvr>
                                      <p:to x="100000" y="90000"/>
                                    </p:animScale>
                                    <p:animScale>
                                      <p:cBhvr>
                                        <p:cTn id="234" dur="166" decel="50000">
                                          <p:stCondLst>
                                            <p:cond delay="1668"/>
                                          </p:stCondLst>
                                        </p:cTn>
                                        <p:tgtEl>
                                          <p:spTgt spid="181258"/>
                                        </p:tgtEl>
                                      </p:cBhvr>
                                      <p:to x="100000" y="100000"/>
                                    </p:animScale>
                                    <p:animScale>
                                      <p:cBhvr>
                                        <p:cTn id="235" dur="26">
                                          <p:stCondLst>
                                            <p:cond delay="1808"/>
                                          </p:stCondLst>
                                        </p:cTn>
                                        <p:tgtEl>
                                          <p:spTgt spid="181258"/>
                                        </p:tgtEl>
                                      </p:cBhvr>
                                      <p:to x="100000" y="95000"/>
                                    </p:animScale>
                                    <p:animScale>
                                      <p:cBhvr>
                                        <p:cTn id="236"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59" grpId="0" animBg="1"/>
      <p:bldP spid="181261" grpId="0" animBg="1"/>
      <p:bldP spid="181262" grpId="0" animBg="1"/>
      <p:bldP spid="181263" grpId="0" animBg="1"/>
      <p:bldP spid="181264" grpId="0" animBg="1"/>
      <p:bldP spid="181265" grpId="0" animBg="1"/>
      <p:bldP spid="1812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algn="ctr"/>
            <a:r>
              <a:rPr kumimoji="0" lang="en-US" sz="3600" b="1">
                <a:solidFill>
                  <a:srgbClr val="FFFFFF"/>
                </a:solidFill>
                <a:latin typeface="Arial" charset="0"/>
                <a:ea typeface="ＭＳ Ｐゴシック" charset="0"/>
                <a:cs typeface="ＭＳ Ｐゴシック" charset="0"/>
              </a:rPr>
              <a:t>Hình Thành Câu Ý Chính (CYC)</a:t>
            </a:r>
            <a:endParaRPr kumimoji="0" lang="en-US" sz="3600">
              <a:solidFill>
                <a:srgbClr val="FFFFFF"/>
              </a:solidFill>
              <a:latin typeface="Arial" charset="0"/>
              <a:ea typeface="ＭＳ Ｐゴシック" charset="0"/>
              <a:cs typeface="ＭＳ Ｐゴシック" charset="0"/>
            </a:endParaRPr>
          </a:p>
        </p:txBody>
      </p:sp>
      <p:sp>
        <p:nvSpPr>
          <p:cNvPr id="189443"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en-US" b="1">
                <a:latin typeface="Arial" charset="0"/>
                <a:ea typeface="ＭＳ Ｐゴシック" charset="0"/>
                <a:cs typeface="ＭＳ Ｐゴシック" charset="0"/>
              </a:rPr>
              <a:t>Chủ Đề</a:t>
            </a:r>
          </a:p>
          <a:p>
            <a:pPr algn="ctr">
              <a:buFont typeface="Wingdings" charset="0"/>
              <a:buNone/>
            </a:pPr>
            <a:r>
              <a:rPr kumimoji="0" lang="en-US" b="1">
                <a:latin typeface="Arial" charset="0"/>
                <a:ea typeface="ＭＳ Ｐゴシック" charset="0"/>
                <a:cs typeface="ＭＳ Ｐゴシック" charset="0"/>
              </a:rPr>
              <a:t>(Chủ tố)</a:t>
            </a:r>
          </a:p>
        </p:txBody>
      </p:sp>
      <p:sp>
        <p:nvSpPr>
          <p:cNvPr id="189444" name="Rectangle 4"/>
          <p:cNvSpPr>
            <a:spLocks noChangeArrowheads="1"/>
          </p:cNvSpPr>
          <p:nvPr/>
        </p:nvSpPr>
        <p:spPr bwMode="auto">
          <a:xfrm>
            <a:off x="4876800" y="1905000"/>
            <a:ext cx="2819400" cy="12954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chemeClr val="tx2"/>
              </a:buClr>
              <a:buSzPct val="65000"/>
              <a:buFont typeface="Wingdings" charset="0"/>
              <a:buNone/>
            </a:pPr>
            <a:r>
              <a:rPr lang="en-US" sz="3200" b="1"/>
              <a:t>Phụ Đề</a:t>
            </a:r>
          </a:p>
          <a:p>
            <a:pPr marL="342900" indent="-342900" algn="ctr">
              <a:lnSpc>
                <a:spcPct val="90000"/>
              </a:lnSpc>
              <a:spcBef>
                <a:spcPct val="20000"/>
              </a:spcBef>
              <a:buClr>
                <a:schemeClr val="tx2"/>
              </a:buClr>
              <a:buSzPct val="65000"/>
              <a:buFont typeface="Wingdings" charset="0"/>
              <a:buNone/>
            </a:pPr>
            <a:r>
              <a:rPr lang="en-US" sz="3200" b="1"/>
              <a:t>(chi tiết)</a:t>
            </a:r>
          </a:p>
        </p:txBody>
      </p:sp>
      <p:grpSp>
        <p:nvGrpSpPr>
          <p:cNvPr id="2" name="Group 10"/>
          <p:cNvGrpSpPr>
            <a:grpSpLocks/>
          </p:cNvGrpSpPr>
          <p:nvPr/>
        </p:nvGrpSpPr>
        <p:grpSpPr bwMode="auto">
          <a:xfrm>
            <a:off x="3886200" y="2133600"/>
            <a:ext cx="762000" cy="762000"/>
            <a:chOff x="2304" y="1344"/>
            <a:chExt cx="480" cy="480"/>
          </a:xfrm>
        </p:grpSpPr>
        <p:sp>
          <p:nvSpPr>
            <p:cNvPr id="93195" name="Rectangle 8"/>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3196" name="Rectangle 9"/>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452" name="Text Box 12"/>
          <p:cNvSpPr txBox="1">
            <a:spLocks noChangeArrowheads="1"/>
          </p:cNvSpPr>
          <p:nvPr/>
        </p:nvSpPr>
        <p:spPr bwMode="auto">
          <a:xfrm>
            <a:off x="1371600" y="3570288"/>
            <a:ext cx="1501775"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a:t>Câu hỏi</a:t>
            </a:r>
          </a:p>
        </p:txBody>
      </p:sp>
      <p:sp>
        <p:nvSpPr>
          <p:cNvPr id="189453" name="Text Box 13"/>
          <p:cNvSpPr txBox="1">
            <a:spLocks noChangeArrowheads="1"/>
          </p:cNvSpPr>
          <p:nvPr/>
        </p:nvSpPr>
        <p:spPr bwMode="auto">
          <a:xfrm>
            <a:off x="5105400" y="3581400"/>
            <a:ext cx="1976438"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a:t>Câu trả lời</a:t>
            </a:r>
          </a:p>
        </p:txBody>
      </p:sp>
      <p:sp>
        <p:nvSpPr>
          <p:cNvPr id="189454" name="Text Box 14"/>
          <p:cNvSpPr txBox="1">
            <a:spLocks noChangeArrowheads="1"/>
          </p:cNvSpPr>
          <p:nvPr/>
        </p:nvSpPr>
        <p:spPr bwMode="auto">
          <a:xfrm>
            <a:off x="1371600" y="4191000"/>
            <a:ext cx="3352800" cy="12001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Lý do con người phải ngợi khen Đức Chúa Trời …</a:t>
            </a:r>
          </a:p>
        </p:txBody>
      </p:sp>
      <p:sp>
        <p:nvSpPr>
          <p:cNvPr id="189455" name="Text Box 15"/>
          <p:cNvSpPr txBox="1">
            <a:spLocks noChangeArrowheads="1"/>
          </p:cNvSpPr>
          <p:nvPr/>
        </p:nvSpPr>
        <p:spPr bwMode="auto">
          <a:xfrm>
            <a:off x="1371600" y="5273675"/>
            <a:ext cx="3352800" cy="12001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Phương thức kiểm chứng tính cách của một người </a:t>
            </a:r>
            <a:r>
              <a:rPr lang="en-US" altLang="ja-JP" b="1"/>
              <a:t>…</a:t>
            </a:r>
            <a:endParaRPr lang="en-US" b="1"/>
          </a:p>
        </p:txBody>
      </p:sp>
      <p:sp>
        <p:nvSpPr>
          <p:cNvPr id="9319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29</a:t>
            </a:r>
            <a:endParaRPr 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189443">
                                            <p:txEl>
                                              <p:pRg st="1" end="1"/>
                                            </p:txEl>
                                          </p:spTgt>
                                        </p:tgtEl>
                                        <p:attrNameLst>
                                          <p:attrName>style.visibility</p:attrName>
                                        </p:attrNameLst>
                                      </p:cBhvr>
                                      <p:to>
                                        <p:strVal val="visible"/>
                                      </p:to>
                                    </p:set>
                                    <p:anim calcmode="lin" valueType="num">
                                      <p:cBhvr>
                                        <p:cTn id="21"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89452"/>
                                        </p:tgtEl>
                                        <p:attrNameLst>
                                          <p:attrName>style.visibility</p:attrName>
                                        </p:attrNameLst>
                                      </p:cBhvr>
                                      <p:to>
                                        <p:strVal val="visible"/>
                                      </p:to>
                                    </p:set>
                                    <p:anim calcmode="lin" valueType="num">
                                      <p:cBhvr>
                                        <p:cTn id="29" dur="1000" fill="hold"/>
                                        <p:tgtEl>
                                          <p:spTgt spid="189452"/>
                                        </p:tgtEl>
                                        <p:attrNameLst>
                                          <p:attrName>ppt_w</p:attrName>
                                        </p:attrNameLst>
                                      </p:cBhvr>
                                      <p:tavLst>
                                        <p:tav tm="0">
                                          <p:val>
                                            <p:fltVal val="0"/>
                                          </p:val>
                                        </p:tav>
                                        <p:tav tm="100000">
                                          <p:val>
                                            <p:strVal val="#ppt_w"/>
                                          </p:val>
                                        </p:tav>
                                      </p:tavLst>
                                    </p:anim>
                                    <p:anim calcmode="lin" valueType="num">
                                      <p:cBhvr>
                                        <p:cTn id="30" dur="1000" fill="hold"/>
                                        <p:tgtEl>
                                          <p:spTgt spid="189452"/>
                                        </p:tgtEl>
                                        <p:attrNameLst>
                                          <p:attrName>ppt_h</p:attrName>
                                        </p:attrNameLst>
                                      </p:cBhvr>
                                      <p:tavLst>
                                        <p:tav tm="0">
                                          <p:val>
                                            <p:fltVal val="0"/>
                                          </p:val>
                                        </p:tav>
                                        <p:tav tm="100000">
                                          <p:val>
                                            <p:strVal val="#ppt_h"/>
                                          </p:val>
                                        </p:tav>
                                      </p:tavLst>
                                    </p:anim>
                                    <p:anim calcmode="lin" valueType="num">
                                      <p:cBhvr>
                                        <p:cTn id="31"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89444"/>
                                        </p:tgtEl>
                                        <p:attrNameLst>
                                          <p:attrName>style.visibility</p:attrName>
                                        </p:attrNameLst>
                                      </p:cBhvr>
                                      <p:to>
                                        <p:strVal val="visible"/>
                                      </p:to>
                                    </p:set>
                                    <p:anim calcmode="lin" valueType="num">
                                      <p:cBhvr>
                                        <p:cTn id="45" dur="1000" fill="hold"/>
                                        <p:tgtEl>
                                          <p:spTgt spid="189444"/>
                                        </p:tgtEl>
                                        <p:attrNameLst>
                                          <p:attrName>ppt_w</p:attrName>
                                        </p:attrNameLst>
                                      </p:cBhvr>
                                      <p:tavLst>
                                        <p:tav tm="0">
                                          <p:val>
                                            <p:fltVal val="0"/>
                                          </p:val>
                                        </p:tav>
                                        <p:tav tm="100000">
                                          <p:val>
                                            <p:strVal val="#ppt_w"/>
                                          </p:val>
                                        </p:tav>
                                      </p:tavLst>
                                    </p:anim>
                                    <p:anim calcmode="lin" valueType="num">
                                      <p:cBhvr>
                                        <p:cTn id="46" dur="1000" fill="hold"/>
                                        <p:tgtEl>
                                          <p:spTgt spid="189444"/>
                                        </p:tgtEl>
                                        <p:attrNameLst>
                                          <p:attrName>ppt_h</p:attrName>
                                        </p:attrNameLst>
                                      </p:cBhvr>
                                      <p:tavLst>
                                        <p:tav tm="0">
                                          <p:val>
                                            <p:fltVal val="0"/>
                                          </p:val>
                                        </p:tav>
                                        <p:tav tm="100000">
                                          <p:val>
                                            <p:strVal val="#ppt_h"/>
                                          </p:val>
                                        </p:tav>
                                      </p:tavLst>
                                    </p:anim>
                                    <p:anim calcmode="lin" valueType="num">
                                      <p:cBhvr>
                                        <p:cTn id="47"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89453"/>
                                        </p:tgtEl>
                                        <p:attrNameLst>
                                          <p:attrName>style.visibility</p:attrName>
                                        </p:attrNameLst>
                                      </p:cBhvr>
                                      <p:to>
                                        <p:strVal val="visible"/>
                                      </p:to>
                                    </p:set>
                                    <p:anim calcmode="lin" valueType="num">
                                      <p:cBhvr>
                                        <p:cTn id="53" dur="1000" fill="hold"/>
                                        <p:tgtEl>
                                          <p:spTgt spid="189453"/>
                                        </p:tgtEl>
                                        <p:attrNameLst>
                                          <p:attrName>ppt_w</p:attrName>
                                        </p:attrNameLst>
                                      </p:cBhvr>
                                      <p:tavLst>
                                        <p:tav tm="0">
                                          <p:val>
                                            <p:fltVal val="0"/>
                                          </p:val>
                                        </p:tav>
                                        <p:tav tm="100000">
                                          <p:val>
                                            <p:strVal val="#ppt_w"/>
                                          </p:val>
                                        </p:tav>
                                      </p:tavLst>
                                    </p:anim>
                                    <p:anim calcmode="lin" valueType="num">
                                      <p:cBhvr>
                                        <p:cTn id="54" dur="1000" fill="hold"/>
                                        <p:tgtEl>
                                          <p:spTgt spid="189453"/>
                                        </p:tgtEl>
                                        <p:attrNameLst>
                                          <p:attrName>ppt_h</p:attrName>
                                        </p:attrNameLst>
                                      </p:cBhvr>
                                      <p:tavLst>
                                        <p:tav tm="0">
                                          <p:val>
                                            <p:fltVal val="0"/>
                                          </p:val>
                                        </p:tav>
                                        <p:tav tm="100000">
                                          <p:val>
                                            <p:strVal val="#ppt_h"/>
                                          </p:val>
                                        </p:tav>
                                      </p:tavLst>
                                    </p:anim>
                                    <p:anim calcmode="lin" valueType="num">
                                      <p:cBhvr>
                                        <p:cTn id="55"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89451"/>
                                        </p:tgtEl>
                                        <p:attrNameLst>
                                          <p:attrName>style.visibility</p:attrName>
                                        </p:attrNameLst>
                                      </p:cBhvr>
                                      <p:to>
                                        <p:strVal val="visible"/>
                                      </p:to>
                                    </p:set>
                                    <p:anim calcmode="lin" valueType="num">
                                      <p:cBhvr>
                                        <p:cTn id="61" dur="1000" fill="hold"/>
                                        <p:tgtEl>
                                          <p:spTgt spid="189451"/>
                                        </p:tgtEl>
                                        <p:attrNameLst>
                                          <p:attrName>ppt_w</p:attrName>
                                        </p:attrNameLst>
                                      </p:cBhvr>
                                      <p:tavLst>
                                        <p:tav tm="0">
                                          <p:val>
                                            <p:fltVal val="0"/>
                                          </p:val>
                                        </p:tav>
                                        <p:tav tm="100000">
                                          <p:val>
                                            <p:strVal val="#ppt_w"/>
                                          </p:val>
                                        </p:tav>
                                      </p:tavLst>
                                    </p:anim>
                                    <p:anim calcmode="lin" valueType="num">
                                      <p:cBhvr>
                                        <p:cTn id="62" dur="1000" fill="hold"/>
                                        <p:tgtEl>
                                          <p:spTgt spid="189451"/>
                                        </p:tgtEl>
                                        <p:attrNameLst>
                                          <p:attrName>ppt_h</p:attrName>
                                        </p:attrNameLst>
                                      </p:cBhvr>
                                      <p:tavLst>
                                        <p:tav tm="0">
                                          <p:val>
                                            <p:fltVal val="0"/>
                                          </p:val>
                                        </p:tav>
                                        <p:tav tm="100000">
                                          <p:val>
                                            <p:strVal val="#ppt_h"/>
                                          </p:val>
                                        </p:tav>
                                      </p:tavLst>
                                    </p:anim>
                                    <p:anim calcmode="lin" valueType="num">
                                      <p:cBhvr>
                                        <p:cTn id="63"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89454"/>
                                        </p:tgtEl>
                                        <p:attrNameLst>
                                          <p:attrName>style.visibility</p:attrName>
                                        </p:attrNameLst>
                                      </p:cBhvr>
                                      <p:to>
                                        <p:strVal val="visible"/>
                                      </p:to>
                                    </p:set>
                                    <p:anim calcmode="lin" valueType="num">
                                      <p:cBhvr>
                                        <p:cTn id="69" dur="1000" fill="hold"/>
                                        <p:tgtEl>
                                          <p:spTgt spid="189454"/>
                                        </p:tgtEl>
                                        <p:attrNameLst>
                                          <p:attrName>ppt_w</p:attrName>
                                        </p:attrNameLst>
                                      </p:cBhvr>
                                      <p:tavLst>
                                        <p:tav tm="0">
                                          <p:val>
                                            <p:fltVal val="0"/>
                                          </p:val>
                                        </p:tav>
                                        <p:tav tm="100000">
                                          <p:val>
                                            <p:strVal val="#ppt_w"/>
                                          </p:val>
                                        </p:tav>
                                      </p:tavLst>
                                    </p:anim>
                                    <p:anim calcmode="lin" valueType="num">
                                      <p:cBhvr>
                                        <p:cTn id="70" dur="1000" fill="hold"/>
                                        <p:tgtEl>
                                          <p:spTgt spid="189454"/>
                                        </p:tgtEl>
                                        <p:attrNameLst>
                                          <p:attrName>ppt_h</p:attrName>
                                        </p:attrNameLst>
                                      </p:cBhvr>
                                      <p:tavLst>
                                        <p:tav tm="0">
                                          <p:val>
                                            <p:fltVal val="0"/>
                                          </p:val>
                                        </p:tav>
                                        <p:tav tm="100000">
                                          <p:val>
                                            <p:strVal val="#ppt_h"/>
                                          </p:val>
                                        </p:tav>
                                      </p:tavLst>
                                    </p:anim>
                                    <p:anim calcmode="lin" valueType="num">
                                      <p:cBhvr>
                                        <p:cTn id="71"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189455"/>
                                        </p:tgtEl>
                                        <p:attrNameLst>
                                          <p:attrName>style.visibility</p:attrName>
                                        </p:attrNameLst>
                                      </p:cBhvr>
                                      <p:to>
                                        <p:strVal val="visible"/>
                                      </p:to>
                                    </p:set>
                                    <p:anim calcmode="lin" valueType="num">
                                      <p:cBhvr>
                                        <p:cTn id="77" dur="1000" fill="hold"/>
                                        <p:tgtEl>
                                          <p:spTgt spid="189455"/>
                                        </p:tgtEl>
                                        <p:attrNameLst>
                                          <p:attrName>ppt_w</p:attrName>
                                        </p:attrNameLst>
                                      </p:cBhvr>
                                      <p:tavLst>
                                        <p:tav tm="0">
                                          <p:val>
                                            <p:fltVal val="0"/>
                                          </p:val>
                                        </p:tav>
                                        <p:tav tm="100000">
                                          <p:val>
                                            <p:strVal val="#ppt_w"/>
                                          </p:val>
                                        </p:tav>
                                      </p:tavLst>
                                    </p:anim>
                                    <p:anim calcmode="lin" valueType="num">
                                      <p:cBhvr>
                                        <p:cTn id="78" dur="1000" fill="hold"/>
                                        <p:tgtEl>
                                          <p:spTgt spid="189455"/>
                                        </p:tgtEl>
                                        <p:attrNameLst>
                                          <p:attrName>ppt_h</p:attrName>
                                        </p:attrNameLst>
                                      </p:cBhvr>
                                      <p:tavLst>
                                        <p:tav tm="0">
                                          <p:val>
                                            <p:fltVal val="0"/>
                                          </p:val>
                                        </p:tav>
                                        <p:tav tm="100000">
                                          <p:val>
                                            <p:strVal val="#ppt_h"/>
                                          </p:val>
                                        </p:tav>
                                      </p:tavLst>
                                    </p:anim>
                                    <p:anim calcmode="lin" valueType="num">
                                      <p:cBhvr>
                                        <p:cTn id="79"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a:xfrm>
            <a:off x="468313" y="188913"/>
            <a:ext cx="7772400" cy="936625"/>
          </a:xfrm>
          <a:solidFill>
            <a:srgbClr val="660066"/>
          </a:solidFill>
        </p:spPr>
        <p:txBody>
          <a:bodyPr/>
          <a:lstStyle/>
          <a:p>
            <a:r>
              <a:rPr lang="en-US" sz="4000" b="1">
                <a:solidFill>
                  <a:srgbClr val="FFFFFF"/>
                </a:solidFill>
                <a:latin typeface="Arial" charset="0"/>
                <a:ea typeface="ＭＳ Ｐゴシック" charset="0"/>
                <a:cs typeface="ＭＳ Ｐゴシック" charset="0"/>
              </a:rPr>
              <a:t>Sự khác nhau là gì?</a:t>
            </a:r>
          </a:p>
        </p:txBody>
      </p:sp>
      <p:sp>
        <p:nvSpPr>
          <p:cNvPr id="4" name="Text Box 16"/>
          <p:cNvSpPr txBox="1">
            <a:spLocks noChangeArrowheads="1"/>
          </p:cNvSpPr>
          <p:nvPr/>
        </p:nvSpPr>
        <p:spPr bwMode="auto">
          <a:xfrm>
            <a:off x="8543925" y="76200"/>
            <a:ext cx="469900" cy="400050"/>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b="1" kern="0">
                <a:solidFill>
                  <a:srgbClr val="000000"/>
                </a:solidFill>
              </a:rPr>
              <a:t>29</a:t>
            </a:r>
            <a:endParaRPr lang="en-US" sz="2000" kern="0">
              <a:solidFill>
                <a:srgbClr val="000000"/>
              </a:solidFill>
            </a:endParaRPr>
          </a:p>
        </p:txBody>
      </p:sp>
      <p:sp>
        <p:nvSpPr>
          <p:cNvPr id="95236" name="Title 1"/>
          <p:cNvSpPr txBox="1">
            <a:spLocks/>
          </p:cNvSpPr>
          <p:nvPr/>
        </p:nvSpPr>
        <p:spPr bwMode="auto">
          <a:xfrm>
            <a:off x="3995738" y="1268413"/>
            <a:ext cx="4321175" cy="10080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FFFFFF"/>
                </a:solidFill>
              </a:rPr>
              <a:t>Chủ đề (đề tài câu chuyện)</a:t>
            </a:r>
          </a:p>
        </p:txBody>
      </p:sp>
      <p:sp>
        <p:nvSpPr>
          <p:cNvPr id="95237" name="Title 1"/>
          <p:cNvSpPr txBox="1">
            <a:spLocks/>
          </p:cNvSpPr>
          <p:nvPr/>
        </p:nvSpPr>
        <p:spPr bwMode="auto">
          <a:xfrm>
            <a:off x="684213" y="1268413"/>
            <a:ext cx="2808287"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FFFFFF"/>
                </a:solidFill>
              </a:rPr>
              <a:t>Đề tài</a:t>
            </a:r>
          </a:p>
        </p:txBody>
      </p:sp>
      <p:sp>
        <p:nvSpPr>
          <p:cNvPr id="7" name="TextBox 6"/>
          <p:cNvSpPr txBox="1">
            <a:spLocks noChangeArrowheads="1"/>
          </p:cNvSpPr>
          <p:nvPr/>
        </p:nvSpPr>
        <p:spPr bwMode="auto">
          <a:xfrm>
            <a:off x="658813" y="2349500"/>
            <a:ext cx="22590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Từ duy nhất</a:t>
            </a:r>
          </a:p>
        </p:txBody>
      </p:sp>
      <p:sp>
        <p:nvSpPr>
          <p:cNvPr id="8" name="TextBox 7"/>
          <p:cNvSpPr txBox="1">
            <a:spLocks noChangeArrowheads="1"/>
          </p:cNvSpPr>
          <p:nvPr/>
        </p:nvSpPr>
        <p:spPr bwMode="auto">
          <a:xfrm>
            <a:off x="3995738" y="2349500"/>
            <a:ext cx="51482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Nhiều hơn 1 từ</a:t>
            </a:r>
          </a:p>
        </p:txBody>
      </p:sp>
      <p:sp>
        <p:nvSpPr>
          <p:cNvPr id="9" name="TextBox 8"/>
          <p:cNvSpPr txBox="1">
            <a:spLocks noChangeArrowheads="1"/>
          </p:cNvSpPr>
          <p:nvPr/>
        </p:nvSpPr>
        <p:spPr bwMode="auto">
          <a:xfrm>
            <a:off x="658813" y="3213100"/>
            <a:ext cx="2976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t>Không 1 câu hỏi</a:t>
            </a:r>
          </a:p>
        </p:txBody>
      </p:sp>
      <p:sp>
        <p:nvSpPr>
          <p:cNvPr id="10" name="TextBox 9"/>
          <p:cNvSpPr txBox="1">
            <a:spLocks noChangeArrowheads="1"/>
          </p:cNvSpPr>
          <p:nvPr/>
        </p:nvSpPr>
        <p:spPr bwMode="auto">
          <a:xfrm>
            <a:off x="3995738" y="3213100"/>
            <a:ext cx="51482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vi-VN" sz="2800" b="1"/>
              <a:t>Có thể được diễn đạt như như câu hỏi</a:t>
            </a:r>
            <a:endParaRPr lang="en-US" sz="2800" b="1"/>
          </a:p>
        </p:txBody>
      </p:sp>
      <p:sp>
        <p:nvSpPr>
          <p:cNvPr id="11" name="TextBox 10"/>
          <p:cNvSpPr txBox="1">
            <a:spLocks noChangeArrowheads="1"/>
          </p:cNvSpPr>
          <p:nvPr/>
        </p:nvSpPr>
        <p:spPr bwMode="auto">
          <a:xfrm>
            <a:off x="658813" y="4508500"/>
            <a:ext cx="20097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800" b="1"/>
              <a:t>“</a:t>
            </a:r>
            <a:r>
              <a:rPr lang="en-US" altLang="ja-JP" sz="2800" b="1"/>
              <a:t>Tình yêu"</a:t>
            </a:r>
            <a:endParaRPr lang="en-US" sz="2800" b="1"/>
          </a:p>
        </p:txBody>
      </p:sp>
      <p:sp>
        <p:nvSpPr>
          <p:cNvPr id="12" name="TextBox 11"/>
          <p:cNvSpPr txBox="1">
            <a:spLocks noChangeArrowheads="1"/>
          </p:cNvSpPr>
          <p:nvPr/>
        </p:nvSpPr>
        <p:spPr bwMode="auto">
          <a:xfrm>
            <a:off x="3779838" y="4330700"/>
            <a:ext cx="5364162"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800" b="1"/>
              <a:t>“</a:t>
            </a:r>
            <a:r>
              <a:rPr lang="en-US" altLang="ja-JP" sz="2800" b="1">
                <a:solidFill>
                  <a:srgbClr val="002060"/>
                </a:solidFill>
              </a:rPr>
              <a:t>Con đường </a:t>
            </a:r>
            <a:r>
              <a:rPr lang="en-US" altLang="ja-JP" sz="2800" b="1"/>
              <a:t>đến tình yêu"</a:t>
            </a:r>
          </a:p>
          <a:p>
            <a:r>
              <a:rPr lang="ja-JP" altLang="en-US" sz="2800" b="1"/>
              <a:t>“</a:t>
            </a:r>
            <a:r>
              <a:rPr lang="en-US" altLang="ja-JP" sz="2800" b="1"/>
              <a:t>chúng ta nên yêu </a:t>
            </a:r>
            <a:r>
              <a:rPr lang="en-US" altLang="ja-JP" sz="2800" b="1">
                <a:solidFill>
                  <a:srgbClr val="000090"/>
                </a:solidFill>
              </a:rPr>
              <a:t>Ntn</a:t>
            </a:r>
            <a:r>
              <a:rPr lang="en-US" altLang="ja-JP" sz="2800" b="1"/>
              <a:t>?"</a:t>
            </a:r>
          </a:p>
          <a:p>
            <a:r>
              <a:rPr lang="ja-JP" altLang="en-US" sz="2800" b="1"/>
              <a:t>“</a:t>
            </a:r>
            <a:r>
              <a:rPr lang="en-US" altLang="ja-JP" sz="2800" b="1">
                <a:solidFill>
                  <a:srgbClr val="FF0000"/>
                </a:solidFill>
              </a:rPr>
              <a:t>Những lý do </a:t>
            </a:r>
            <a:r>
              <a:rPr lang="en-US" altLang="ja-JP" sz="2800" b="1"/>
              <a:t>để Yêu"</a:t>
            </a:r>
          </a:p>
          <a:p>
            <a:r>
              <a:rPr lang="ja-JP" altLang="en-US" sz="2800" b="1"/>
              <a:t>“</a:t>
            </a:r>
            <a:r>
              <a:rPr lang="en-US" altLang="ja-JP" sz="2800" b="1">
                <a:solidFill>
                  <a:srgbClr val="FF0000"/>
                </a:solidFill>
              </a:rPr>
              <a:t>Tại sao </a:t>
            </a:r>
            <a:r>
              <a:rPr lang="en-US" altLang="ja-JP" sz="2800" b="1"/>
              <a:t>chúng ta nên yêu?"</a:t>
            </a:r>
            <a:endParaRPr lang="en-US" sz="2800" b="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en-US">
                <a:latin typeface="Arial" charset="0"/>
                <a:ea typeface="ＭＳ Ｐゴシック" charset="0"/>
                <a:cs typeface="Arial" charset="0"/>
              </a:rPr>
              <a:t>Thực Hành…</a:t>
            </a: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solidFill>
                  <a:srgbClr val="FFFFFF"/>
                </a:solidFill>
                <a:latin typeface="Arial" charset="0"/>
                <a:ea typeface="ＭＳ Ｐゴシック" charset="0"/>
                <a:cs typeface="Arial" charset="0"/>
              </a:rPr>
              <a:t>1.	Đức Chúa Trời đặt để chúng ta lại thành một gia đình để chúng ta có thể giúp đỡ lẫn nhau</a:t>
            </a:r>
          </a:p>
        </p:txBody>
      </p:sp>
      <p:sp>
        <p:nvSpPr>
          <p:cNvPr id="19460" name="Text Box 20"/>
          <p:cNvSpPr txBox="1">
            <a:spLocks noChangeArrowheads="1"/>
          </p:cNvSpPr>
          <p:nvPr/>
        </p:nvSpPr>
        <p:spPr bwMode="auto">
          <a:xfrm>
            <a:off x="5580063" y="1447800"/>
            <a:ext cx="766762"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Tựa</a:t>
            </a:r>
          </a:p>
        </p:txBody>
      </p:sp>
      <p:sp>
        <p:nvSpPr>
          <p:cNvPr id="19461" name="Text Box 21"/>
          <p:cNvSpPr txBox="1">
            <a:spLocks noChangeArrowheads="1"/>
          </p:cNvSpPr>
          <p:nvPr/>
        </p:nvSpPr>
        <p:spPr bwMode="auto">
          <a:xfrm>
            <a:off x="6918325" y="1447800"/>
            <a:ext cx="1227138"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Chủ đề</a:t>
            </a:r>
          </a:p>
        </p:txBody>
      </p:sp>
      <p:sp>
        <p:nvSpPr>
          <p:cNvPr id="19462" name="Text Box 22"/>
          <p:cNvSpPr txBox="1">
            <a:spLocks noChangeArrowheads="1"/>
          </p:cNvSpPr>
          <p:nvPr/>
        </p:nvSpPr>
        <p:spPr bwMode="auto">
          <a:xfrm>
            <a:off x="8299450" y="1447800"/>
            <a:ext cx="6635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u="sng">
                <a:cs typeface="Arial" charset="0"/>
              </a:rPr>
              <a:t>Y.C</a:t>
            </a:r>
          </a:p>
        </p:txBody>
      </p:sp>
      <p:sp>
        <p:nvSpPr>
          <p:cNvPr id="96262"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464"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465"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466"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1515" name="Rectangle 27"/>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sz="3200">
                <a:solidFill>
                  <a:srgbClr val="FFFFFF"/>
                </a:solidFill>
                <a:cs typeface="Arial" charset="0"/>
              </a:rPr>
              <a:t>2.	Một người đem lại sự hòa thuận là gì?</a:t>
            </a:r>
            <a:br>
              <a:rPr lang="en-US" sz="3200">
                <a:solidFill>
                  <a:srgbClr val="FFFFFF"/>
                </a:solidFill>
                <a:cs typeface="Arial" charset="0"/>
              </a:rPr>
            </a:br>
            <a:r>
              <a:rPr lang="en-US" sz="3200">
                <a:solidFill>
                  <a:srgbClr val="FFFFFF"/>
                </a:solidFill>
                <a:cs typeface="Arial" charset="0"/>
              </a:rPr>
              <a:t>Ai là người đem lại sự hòa thuận?</a:t>
            </a:r>
          </a:p>
        </p:txBody>
      </p:sp>
      <p:sp>
        <p:nvSpPr>
          <p:cNvPr id="19468"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469"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19470"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Arial" charset="0"/>
            </a:endParaRPr>
          </a:p>
        </p:txBody>
      </p:sp>
      <p:sp>
        <p:nvSpPr>
          <p:cNvPr id="96270"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29a</a:t>
            </a:r>
            <a:endParaRPr lang="en-US">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96275"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76"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35"/>
          <p:cNvGrpSpPr>
            <a:grpSpLocks/>
          </p:cNvGrpSpPr>
          <p:nvPr/>
        </p:nvGrpSpPr>
        <p:grpSpPr bwMode="auto">
          <a:xfrm>
            <a:off x="7315200" y="4800600"/>
            <a:ext cx="493713" cy="493713"/>
            <a:chOff x="5952" y="1200"/>
            <a:chExt cx="311" cy="311"/>
          </a:xfrm>
        </p:grpSpPr>
        <p:sp>
          <p:nvSpPr>
            <p:cNvPr id="96273"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274"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3063</TotalTime>
  <Words>1098</Words>
  <Application>Microsoft Macintosh PowerPoint</Application>
  <PresentationFormat>On-screen Show (4:3)</PresentationFormat>
  <Paragraphs>188</Paragraphs>
  <Slides>22</Slides>
  <Notes>21</Notes>
  <HiddenSlides>0</HiddenSlides>
  <MMClips>0</MMClips>
  <ScaleCrop>false</ScaleCrop>
  <HeadingPairs>
    <vt:vector size="6" baseType="variant">
      <vt:variant>
        <vt:lpstr>Fonts Used</vt:lpstr>
      </vt:variant>
      <vt:variant>
        <vt:i4>16</vt:i4>
      </vt:variant>
      <vt:variant>
        <vt:lpstr>Theme</vt:lpstr>
      </vt:variant>
      <vt:variant>
        <vt:i4>13</vt:i4>
      </vt:variant>
      <vt:variant>
        <vt:lpstr>Slide Titles</vt:lpstr>
      </vt:variant>
      <vt:variant>
        <vt:i4>22</vt:i4>
      </vt:variant>
    </vt:vector>
  </HeadingPairs>
  <TitlesOfParts>
    <vt:vector size="51" baseType="lpstr">
      <vt:lpstr>AraIL</vt:lpstr>
      <vt:lpstr>Hobo</vt:lpstr>
      <vt:lpstr>ＭＳ Ｐゴシック</vt:lpstr>
      <vt:lpstr>MS Pゴシック</vt:lpstr>
      <vt:lpstr>Arial</vt:lpstr>
      <vt:lpstr>Arial Black</vt:lpstr>
      <vt:lpstr>Book Antiqua</vt:lpstr>
      <vt:lpstr>Futura</vt:lpstr>
      <vt:lpstr>Geneva</vt:lpstr>
      <vt:lpstr>Helvetica</vt:lpstr>
      <vt:lpstr>Impact</vt:lpstr>
      <vt:lpstr>Monotype Sorts</vt:lpstr>
      <vt:lpstr>Times</vt:lpstr>
      <vt:lpstr>Times New Roman</vt:lpstr>
      <vt:lpstr>Verdana</vt:lpstr>
      <vt:lpstr>Wingdings</vt:lpstr>
      <vt:lpstr>Blank Presentation</vt:lpstr>
      <vt:lpstr>Warp</vt:lpstr>
      <vt:lpstr>Wood</vt:lpstr>
      <vt:lpstr>Zig Zag</vt:lpstr>
      <vt:lpstr>Textured</vt:lpstr>
      <vt:lpstr>Fossil</vt:lpstr>
      <vt:lpstr>Default Design</vt:lpstr>
      <vt:lpstr>1_Schmooze</vt:lpstr>
      <vt:lpstr>2_untitled 1</vt:lpstr>
      <vt:lpstr>3_untitled 1</vt:lpstr>
      <vt:lpstr>1_Blank Presentation</vt:lpstr>
      <vt:lpstr>8_Default Design</vt:lpstr>
      <vt:lpstr>2_Wood</vt:lpstr>
      <vt:lpstr>ĐẠI Ý  Là gì?</vt:lpstr>
      <vt:lpstr>Tầm Quan Trọng của “Đại Ý”</vt:lpstr>
      <vt:lpstr>PowerPoint Presentation</vt:lpstr>
      <vt:lpstr>Tầm Quan Trọng của “Đại Ý”</vt:lpstr>
      <vt:lpstr>Quá trình Chuẩn bị bài giảng giải kinh</vt:lpstr>
      <vt:lpstr>Những Tên Khác cho Đại Ý</vt:lpstr>
      <vt:lpstr>Hình Thành Câu Ý Chính (CYC)</vt:lpstr>
      <vt:lpstr>Sự khác nhau là gì?</vt:lpstr>
      <vt:lpstr>Thực Hành…</vt:lpstr>
      <vt:lpstr>Thực Hành…</vt:lpstr>
      <vt:lpstr>Thực Hành…</vt:lpstr>
      <vt:lpstr>Thực Hành…</vt:lpstr>
      <vt:lpstr>Thực Hành…</vt:lpstr>
      <vt:lpstr>Quá trình Chuẩn bị bài giảng giải kinh</vt:lpstr>
      <vt:lpstr>Ý Giải Kinh: Lý do Hội Thánh phải phục hồi Cơ Đốc nhân phạm tội một cách đúng đắn là vì sự phục hồi được thực hiện như là thẩm quyền của Đức Chúa Trời được bày tỏ. </vt:lpstr>
      <vt:lpstr>Ý chính:</vt:lpstr>
      <vt:lpstr>Chúng ta phục hồi Cơ Đốc nhân phạm tội một cách đúng đắn như thế nào?</vt:lpstr>
      <vt:lpstr>The Point of Verses 15-17</vt:lpstr>
      <vt:lpstr>Câu hỏi thứ hai của chúng ta được trả lời trong câu 18-20: Tại sao chúng ta phải phục hồi Cơ Đốc nhân phạm tội một cách đúng đắn?</vt:lpstr>
      <vt:lpstr>Các điểm của câu 18-20</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68</cp:revision>
  <cp:lastPrinted>2012-05-04T16:59:41Z</cp:lastPrinted>
  <dcterms:created xsi:type="dcterms:W3CDTF">2009-03-16T03:43:15Z</dcterms:created>
  <dcterms:modified xsi:type="dcterms:W3CDTF">2018-12-16T10:14:57Z</dcterms:modified>
</cp:coreProperties>
</file>