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 id="2147483904" r:id="rId4"/>
    <p:sldMasterId id="2147483916" r:id="rId5"/>
    <p:sldMasterId id="2147483928" r:id="rId6"/>
    <p:sldMasterId id="2147483940" r:id="rId7"/>
  </p:sldMasterIdLst>
  <p:notesMasterIdLst>
    <p:notesMasterId r:id="rId29"/>
  </p:notesMasterIdLst>
  <p:sldIdLst>
    <p:sldId id="257" r:id="rId8"/>
    <p:sldId id="283" r:id="rId9"/>
    <p:sldId id="264" r:id="rId10"/>
    <p:sldId id="284" r:id="rId11"/>
    <p:sldId id="258" r:id="rId12"/>
    <p:sldId id="285" r:id="rId13"/>
    <p:sldId id="272" r:id="rId14"/>
    <p:sldId id="286" r:id="rId15"/>
    <p:sldId id="287" r:id="rId16"/>
    <p:sldId id="288" r:id="rId17"/>
    <p:sldId id="281" r:id="rId18"/>
    <p:sldId id="274" r:id="rId19"/>
    <p:sldId id="289" r:id="rId20"/>
    <p:sldId id="290" r:id="rId21"/>
    <p:sldId id="291" r:id="rId22"/>
    <p:sldId id="292" r:id="rId23"/>
    <p:sldId id="293" r:id="rId24"/>
    <p:sldId id="294" r:id="rId25"/>
    <p:sldId id="265" r:id="rId26"/>
    <p:sldId id="279" r:id="rId27"/>
    <p:sldId id="282"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8"/>
    <p:restoredTop sz="94647"/>
  </p:normalViewPr>
  <p:slideViewPr>
    <p:cSldViewPr>
      <p:cViewPr varScale="1">
        <p:scale>
          <a:sx n="93" d="100"/>
          <a:sy n="93" d="100"/>
        </p:scale>
        <p:origin x="200" y="1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AA00F49-0223-4B4D-989F-0855EDD0978A}" type="slidenum">
              <a:rPr lang="en-US"/>
              <a:pPr/>
              <a:t>‹#›</a:t>
            </a:fld>
            <a:endParaRPr lang="en-US"/>
          </a:p>
        </p:txBody>
      </p:sp>
    </p:spTree>
    <p:extLst>
      <p:ext uri="{BB962C8B-B14F-4D97-AF65-F5344CB8AC3E}">
        <p14:creationId xmlns:p14="http://schemas.microsoft.com/office/powerpoint/2010/main" val="2748305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A1109C-F65F-564F-8F75-6C9AC73CBAFD}" type="slidenum">
              <a:rPr lang="en-US" sz="1200"/>
              <a:pPr/>
              <a:t>1</a:t>
            </a:fld>
            <a:endParaRPr lang="en-US" sz="120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C4F782-E32B-B44F-9D49-90BF3CF930C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3492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Is there a map with Vietnamese words?</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9A1FA87-8C1F-7E4C-858C-AA0496E53478}"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BD7DBC-2F15-1240-B655-A2CE7666DAAB}" type="slidenum">
              <a:rPr lang="en-US" sz="1200"/>
              <a:pPr/>
              <a:t>12</a:t>
            </a:fld>
            <a:endParaRPr lang="en-US" sz="12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Where is (pp 226-224)? Is there Textbook for this course? If so, what page(s) it would be in Vietnamese version?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859A81-2936-F44B-A2EB-474A08CD1FE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3943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859A81-2936-F44B-A2EB-474A08CD1FE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884302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859A81-2936-F44B-A2EB-474A08CD1FE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288634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815B0-53B1-CD47-B381-FB0341ED389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57649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B33CF63-543A-FC40-9182-E432E56A8C1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91251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CF8594A-529C-F740-9750-DD250A4CCA1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74108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77D28E-B946-3D49-B1AB-5253E9268F2A}" type="slidenum">
              <a:rPr lang="en-US" sz="1200"/>
              <a:pPr/>
              <a:t>19</a:t>
            </a:fld>
            <a:endParaRPr lang="en-US" sz="120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FDD970D-BEE4-6C4B-8AA7-AA6983C9432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r>
              <a:rPr lang="en-US">
                <a:ea typeface="ＭＳ Ｐゴシック" charset="0"/>
                <a:cs typeface="ＭＳ Ｐゴシック" charset="0"/>
              </a:rPr>
              <a:t>“</a:t>
            </a:r>
            <a:r>
              <a:rPr lang="en-US" altLang="ja-JP">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a:ea typeface="ＭＳ Ｐゴシック" charset="0"/>
                <a:cs typeface="ＭＳ Ｐゴシック" charset="0"/>
              </a:rPr>
              <a:t>all</a:t>
            </a:r>
            <a:r>
              <a:rPr lang="en-US" altLang="ja-JP">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a:ea typeface="ＭＳ Ｐゴシック" charset="0"/>
                <a:cs typeface="ＭＳ Ｐゴシック" charset="0"/>
              </a:rPr>
              <a:t>Ziff, “Which GAs Prefer Which Books of Scripture?” at http://zelophehadsdaughters.com/ posted 10 July 2014 (accessed 12 Aug 2014)</a:t>
            </a:r>
          </a:p>
        </p:txBody>
      </p:sp>
    </p:spTree>
    <p:extLst>
      <p:ext uri="{BB962C8B-B14F-4D97-AF65-F5344CB8AC3E}">
        <p14:creationId xmlns:p14="http://schemas.microsoft.com/office/powerpoint/2010/main" val="286622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FA2338-DADB-A04D-9897-42D130470EAC}" type="slidenum">
              <a:rPr lang="en-US" sz="1200"/>
              <a:pPr/>
              <a:t>20</a:t>
            </a:fld>
            <a:endParaRPr lang="en-US" sz="120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21</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Preaching/Homiletics</a:t>
            </a:r>
            <a:r>
              <a:rPr lang="en-US" baseline="0" dirty="0">
                <a:latin typeface="Arial" charset="0"/>
                <a:ea typeface="ＭＳ Ｐゴシック" charset="0"/>
                <a:cs typeface="ＭＳ Ｐゴシック" charset="0"/>
              </a:rPr>
              <a:t> VN</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F430C2-BB87-F94A-821F-5FE49614BE13}" type="slidenum">
              <a:rPr lang="en-US" sz="1200"/>
              <a:pPr/>
              <a:t>3</a:t>
            </a:fld>
            <a:endParaRPr lang="en-US" sz="12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A026A04-858E-F040-9185-25A4BE71703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4769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B39689-6F77-9444-83BB-F0793905BA71}" type="slidenum">
              <a:rPr lang="en-US" sz="1200"/>
              <a:pPr/>
              <a:t>5</a:t>
            </a:fld>
            <a:endParaRPr lang="en-US" sz="120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FA255D-33BC-AD4A-B380-B02B2A9ABBF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3824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689EB7-A12C-0A41-BF56-60C254D19EA4}" type="slidenum">
              <a:rPr lang="en-US" sz="1200"/>
              <a:pPr/>
              <a:t>7</a:t>
            </a:fld>
            <a:endParaRPr lang="en-US" sz="120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141366B-E9BF-9541-976B-FA22F4A8FD9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432689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C6AE628-E096-B74B-84CF-70D1CA031C3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56632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6352B4-9923-B646-BDC2-6B23ED61AC4F}" type="slidenum">
              <a:rPr lang="en-US"/>
              <a:pPr/>
              <a:t>‹#›</a:t>
            </a:fld>
            <a:endParaRPr lang="en-US"/>
          </a:p>
        </p:txBody>
      </p:sp>
    </p:spTree>
    <p:extLst>
      <p:ext uri="{BB962C8B-B14F-4D97-AF65-F5344CB8AC3E}">
        <p14:creationId xmlns:p14="http://schemas.microsoft.com/office/powerpoint/2010/main" val="111968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98FB59-A419-2D4B-8D53-990DADEC4EC0}" type="slidenum">
              <a:rPr lang="en-US"/>
              <a:pPr/>
              <a:t>‹#›</a:t>
            </a:fld>
            <a:endParaRPr lang="en-US"/>
          </a:p>
        </p:txBody>
      </p:sp>
    </p:spTree>
    <p:extLst>
      <p:ext uri="{BB962C8B-B14F-4D97-AF65-F5344CB8AC3E}">
        <p14:creationId xmlns:p14="http://schemas.microsoft.com/office/powerpoint/2010/main" val="145960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947BED-B95E-A849-BC10-7A16955F0DE8}" type="slidenum">
              <a:rPr lang="en-US"/>
              <a:pPr/>
              <a:t>‹#›</a:t>
            </a:fld>
            <a:endParaRPr lang="en-US"/>
          </a:p>
        </p:txBody>
      </p:sp>
    </p:spTree>
    <p:extLst>
      <p:ext uri="{BB962C8B-B14F-4D97-AF65-F5344CB8AC3E}">
        <p14:creationId xmlns:p14="http://schemas.microsoft.com/office/powerpoint/2010/main" val="4097767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067DD5-93F0-AA40-8648-D34AA57E5416}" type="slidenum">
              <a:rPr lang="en-US"/>
              <a:pPr/>
              <a:t>‹#›</a:t>
            </a:fld>
            <a:endParaRPr lang="en-US"/>
          </a:p>
        </p:txBody>
      </p:sp>
    </p:spTree>
    <p:extLst>
      <p:ext uri="{BB962C8B-B14F-4D97-AF65-F5344CB8AC3E}">
        <p14:creationId xmlns:p14="http://schemas.microsoft.com/office/powerpoint/2010/main" val="2341057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17E77D-1A65-5240-8E20-2727095B44FF}" type="slidenum">
              <a:rPr lang="en-US"/>
              <a:pPr/>
              <a:t>‹#›</a:t>
            </a:fld>
            <a:endParaRPr lang="en-US"/>
          </a:p>
        </p:txBody>
      </p:sp>
    </p:spTree>
    <p:extLst>
      <p:ext uri="{BB962C8B-B14F-4D97-AF65-F5344CB8AC3E}">
        <p14:creationId xmlns:p14="http://schemas.microsoft.com/office/powerpoint/2010/main" val="89285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7A631F-F832-E24C-9970-A1B27081B351}" type="slidenum">
              <a:rPr lang="en-US"/>
              <a:pPr/>
              <a:t>‹#›</a:t>
            </a:fld>
            <a:endParaRPr lang="en-US"/>
          </a:p>
        </p:txBody>
      </p:sp>
    </p:spTree>
    <p:extLst>
      <p:ext uri="{BB962C8B-B14F-4D97-AF65-F5344CB8AC3E}">
        <p14:creationId xmlns:p14="http://schemas.microsoft.com/office/powerpoint/2010/main" val="4037968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C13533-E612-E240-8767-4892B031B45D}" type="slidenum">
              <a:rPr lang="en-US"/>
              <a:pPr/>
              <a:t>‹#›</a:t>
            </a:fld>
            <a:endParaRPr lang="en-US"/>
          </a:p>
        </p:txBody>
      </p:sp>
    </p:spTree>
    <p:extLst>
      <p:ext uri="{BB962C8B-B14F-4D97-AF65-F5344CB8AC3E}">
        <p14:creationId xmlns:p14="http://schemas.microsoft.com/office/powerpoint/2010/main" val="2226525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4CFA85C-0729-3C4A-98E5-1F9811BD1A7B}" type="slidenum">
              <a:rPr lang="en-US"/>
              <a:pPr/>
              <a:t>‹#›</a:t>
            </a:fld>
            <a:endParaRPr lang="en-US"/>
          </a:p>
        </p:txBody>
      </p:sp>
    </p:spTree>
    <p:extLst>
      <p:ext uri="{BB962C8B-B14F-4D97-AF65-F5344CB8AC3E}">
        <p14:creationId xmlns:p14="http://schemas.microsoft.com/office/powerpoint/2010/main" val="423638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B1345C2-9653-AC42-89B8-523F043F0D02}" type="slidenum">
              <a:rPr lang="en-US"/>
              <a:pPr/>
              <a:t>‹#›</a:t>
            </a:fld>
            <a:endParaRPr lang="en-US"/>
          </a:p>
        </p:txBody>
      </p:sp>
    </p:spTree>
    <p:extLst>
      <p:ext uri="{BB962C8B-B14F-4D97-AF65-F5344CB8AC3E}">
        <p14:creationId xmlns:p14="http://schemas.microsoft.com/office/powerpoint/2010/main" val="224772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B8E2A52-EDEA-E34D-A00F-E26AF7716699}" type="slidenum">
              <a:rPr lang="en-US"/>
              <a:pPr/>
              <a:t>‹#›</a:t>
            </a:fld>
            <a:endParaRPr lang="en-US"/>
          </a:p>
        </p:txBody>
      </p:sp>
    </p:spTree>
    <p:extLst>
      <p:ext uri="{BB962C8B-B14F-4D97-AF65-F5344CB8AC3E}">
        <p14:creationId xmlns:p14="http://schemas.microsoft.com/office/powerpoint/2010/main" val="721678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5EF036D-8CAC-3E45-BB32-5832E88CC9A7}" type="slidenum">
              <a:rPr lang="en-US"/>
              <a:pPr/>
              <a:t>‹#›</a:t>
            </a:fld>
            <a:endParaRPr lang="en-US"/>
          </a:p>
        </p:txBody>
      </p:sp>
    </p:spTree>
    <p:extLst>
      <p:ext uri="{BB962C8B-B14F-4D97-AF65-F5344CB8AC3E}">
        <p14:creationId xmlns:p14="http://schemas.microsoft.com/office/powerpoint/2010/main" val="111313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0AD50C-6675-7340-A4A4-6697E6A7D54A}" type="slidenum">
              <a:rPr lang="en-US"/>
              <a:pPr/>
              <a:t>‹#›</a:t>
            </a:fld>
            <a:endParaRPr lang="en-US"/>
          </a:p>
        </p:txBody>
      </p:sp>
    </p:spTree>
    <p:extLst>
      <p:ext uri="{BB962C8B-B14F-4D97-AF65-F5344CB8AC3E}">
        <p14:creationId xmlns:p14="http://schemas.microsoft.com/office/powerpoint/2010/main" val="339634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6B66074-0B64-3A4F-AA5E-94365CDEE0A7}" type="slidenum">
              <a:rPr lang="en-US"/>
              <a:pPr/>
              <a:t>‹#›</a:t>
            </a:fld>
            <a:endParaRPr lang="en-US"/>
          </a:p>
        </p:txBody>
      </p:sp>
    </p:spTree>
    <p:extLst>
      <p:ext uri="{BB962C8B-B14F-4D97-AF65-F5344CB8AC3E}">
        <p14:creationId xmlns:p14="http://schemas.microsoft.com/office/powerpoint/2010/main" val="239786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E016C3D-423E-D341-BE79-05F28759752F}" type="slidenum">
              <a:rPr lang="en-US"/>
              <a:pPr/>
              <a:t>‹#›</a:t>
            </a:fld>
            <a:endParaRPr lang="en-US"/>
          </a:p>
        </p:txBody>
      </p:sp>
    </p:spTree>
    <p:extLst>
      <p:ext uri="{BB962C8B-B14F-4D97-AF65-F5344CB8AC3E}">
        <p14:creationId xmlns:p14="http://schemas.microsoft.com/office/powerpoint/2010/main" val="288034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4B09F2-8DE2-C94F-8FDE-D3A70DBF32BE}" type="slidenum">
              <a:rPr lang="en-US"/>
              <a:pPr/>
              <a:t>‹#›</a:t>
            </a:fld>
            <a:endParaRPr lang="en-US"/>
          </a:p>
        </p:txBody>
      </p:sp>
    </p:spTree>
    <p:extLst>
      <p:ext uri="{BB962C8B-B14F-4D97-AF65-F5344CB8AC3E}">
        <p14:creationId xmlns:p14="http://schemas.microsoft.com/office/powerpoint/2010/main" val="483381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a:t>Click to edit Master title style</a:t>
            </a:r>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9173213E-C153-8141-BA09-8C8F551EB00B}" type="slidenum">
              <a:rPr lang="en-US"/>
              <a:pPr/>
              <a:t>‹#›</a:t>
            </a:fld>
            <a:endParaRPr lang="en-US"/>
          </a:p>
        </p:txBody>
      </p:sp>
    </p:spTree>
    <p:extLst>
      <p:ext uri="{BB962C8B-B14F-4D97-AF65-F5344CB8AC3E}">
        <p14:creationId xmlns:p14="http://schemas.microsoft.com/office/powerpoint/2010/main" val="2911141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EAD736D4-D361-F443-98B2-5E1391E3A1AB}" type="slidenum">
              <a:rPr lang="en-US"/>
              <a:pPr/>
              <a:t>‹#›</a:t>
            </a:fld>
            <a:endParaRPr lang="en-US"/>
          </a:p>
        </p:txBody>
      </p:sp>
    </p:spTree>
    <p:extLst>
      <p:ext uri="{BB962C8B-B14F-4D97-AF65-F5344CB8AC3E}">
        <p14:creationId xmlns:p14="http://schemas.microsoft.com/office/powerpoint/2010/main" val="3791387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A03FA096-9BD5-1F42-90A0-B08BF8D4C27C}" type="slidenum">
              <a:rPr lang="en-US"/>
              <a:pPr/>
              <a:t>‹#›</a:t>
            </a:fld>
            <a:endParaRPr lang="en-US"/>
          </a:p>
        </p:txBody>
      </p:sp>
    </p:spTree>
    <p:extLst>
      <p:ext uri="{BB962C8B-B14F-4D97-AF65-F5344CB8AC3E}">
        <p14:creationId xmlns:p14="http://schemas.microsoft.com/office/powerpoint/2010/main" val="871893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8A223D59-DFA9-0C4D-9C8E-27B4EBE50A8F}" type="slidenum">
              <a:rPr lang="en-US"/>
              <a:pPr/>
              <a:t>‹#›</a:t>
            </a:fld>
            <a:endParaRPr lang="en-US"/>
          </a:p>
        </p:txBody>
      </p:sp>
    </p:spTree>
    <p:extLst>
      <p:ext uri="{BB962C8B-B14F-4D97-AF65-F5344CB8AC3E}">
        <p14:creationId xmlns:p14="http://schemas.microsoft.com/office/powerpoint/2010/main" val="787716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defRPr>
            </a:lvl1pPr>
          </a:lstStyle>
          <a:p>
            <a:fld id="{4659D6DA-9045-1E4B-AAAA-D5312D4483A3}" type="slidenum">
              <a:rPr lang="en-US"/>
              <a:pPr/>
              <a:t>‹#›</a:t>
            </a:fld>
            <a:endParaRPr lang="en-US"/>
          </a:p>
        </p:txBody>
      </p:sp>
    </p:spTree>
    <p:extLst>
      <p:ext uri="{BB962C8B-B14F-4D97-AF65-F5344CB8AC3E}">
        <p14:creationId xmlns:p14="http://schemas.microsoft.com/office/powerpoint/2010/main" val="89870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defRPr>
            </a:lvl1pPr>
          </a:lstStyle>
          <a:p>
            <a:fld id="{4D295209-7CCD-554D-A698-9A860140A5C0}" type="slidenum">
              <a:rPr lang="en-US"/>
              <a:pPr/>
              <a:t>‹#›</a:t>
            </a:fld>
            <a:endParaRPr lang="en-US"/>
          </a:p>
        </p:txBody>
      </p:sp>
    </p:spTree>
    <p:extLst>
      <p:ext uri="{BB962C8B-B14F-4D97-AF65-F5344CB8AC3E}">
        <p14:creationId xmlns:p14="http://schemas.microsoft.com/office/powerpoint/2010/main" val="221153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defRPr>
            </a:lvl1pPr>
          </a:lstStyle>
          <a:p>
            <a:fld id="{3A97623D-C72F-B848-903B-796F4FE123BD}" type="slidenum">
              <a:rPr lang="en-US"/>
              <a:pPr/>
              <a:t>‹#›</a:t>
            </a:fld>
            <a:endParaRPr lang="en-US"/>
          </a:p>
        </p:txBody>
      </p:sp>
    </p:spTree>
    <p:extLst>
      <p:ext uri="{BB962C8B-B14F-4D97-AF65-F5344CB8AC3E}">
        <p14:creationId xmlns:p14="http://schemas.microsoft.com/office/powerpoint/2010/main" val="139194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FF3DC6-724D-CF46-B1B4-31C2948E8B53}" type="slidenum">
              <a:rPr lang="en-US"/>
              <a:pPr/>
              <a:t>‹#›</a:t>
            </a:fld>
            <a:endParaRPr lang="en-US"/>
          </a:p>
        </p:txBody>
      </p:sp>
    </p:spTree>
    <p:extLst>
      <p:ext uri="{BB962C8B-B14F-4D97-AF65-F5344CB8AC3E}">
        <p14:creationId xmlns:p14="http://schemas.microsoft.com/office/powerpoint/2010/main" val="3177758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26727F85-B403-C241-AB11-B7B455DC2116}" type="slidenum">
              <a:rPr lang="en-US"/>
              <a:pPr/>
              <a:t>‹#›</a:t>
            </a:fld>
            <a:endParaRPr lang="en-US"/>
          </a:p>
        </p:txBody>
      </p:sp>
    </p:spTree>
    <p:extLst>
      <p:ext uri="{BB962C8B-B14F-4D97-AF65-F5344CB8AC3E}">
        <p14:creationId xmlns:p14="http://schemas.microsoft.com/office/powerpoint/2010/main" val="157051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7947AAE9-FAE0-764E-BDCD-0E1F3BD2629E}" type="slidenum">
              <a:rPr lang="en-US"/>
              <a:pPr/>
              <a:t>‹#›</a:t>
            </a:fld>
            <a:endParaRPr lang="en-US"/>
          </a:p>
        </p:txBody>
      </p:sp>
    </p:spTree>
    <p:extLst>
      <p:ext uri="{BB962C8B-B14F-4D97-AF65-F5344CB8AC3E}">
        <p14:creationId xmlns:p14="http://schemas.microsoft.com/office/powerpoint/2010/main" val="1586178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8402DBD3-8C67-6249-BF72-77F31896C2D5}" type="slidenum">
              <a:rPr lang="en-US"/>
              <a:pPr/>
              <a:t>‹#›</a:t>
            </a:fld>
            <a:endParaRPr lang="en-US"/>
          </a:p>
        </p:txBody>
      </p:sp>
    </p:spTree>
    <p:extLst>
      <p:ext uri="{BB962C8B-B14F-4D97-AF65-F5344CB8AC3E}">
        <p14:creationId xmlns:p14="http://schemas.microsoft.com/office/powerpoint/2010/main" val="2469883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5E279A52-AE0F-FC47-84C3-E9C6318191A3}" type="slidenum">
              <a:rPr lang="en-US"/>
              <a:pPr/>
              <a:t>‹#›</a:t>
            </a:fld>
            <a:endParaRPr lang="en-US"/>
          </a:p>
        </p:txBody>
      </p:sp>
    </p:spTree>
    <p:extLst>
      <p:ext uri="{BB962C8B-B14F-4D97-AF65-F5344CB8AC3E}">
        <p14:creationId xmlns:p14="http://schemas.microsoft.com/office/powerpoint/2010/main" val="15332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2002974428"/>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2214427633"/>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3634277983"/>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301230766"/>
      </p:ext>
    </p:extLst>
  </p:cSld>
  <p:clrMapOvr>
    <a:masterClrMapping/>
  </p:clrMapOvr>
  <p:transitio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1538809051"/>
      </p:ext>
    </p:extLst>
  </p:cSld>
  <p:clrMapOvr>
    <a:masterClrMapping/>
  </p:clrMapOvr>
  <p:transitio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211057368"/>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99EB9D-FC74-8F4F-AA4F-2CA1B5AC9FE7}" type="slidenum">
              <a:rPr lang="en-US"/>
              <a:pPr/>
              <a:t>‹#›</a:t>
            </a:fld>
            <a:endParaRPr lang="en-US"/>
          </a:p>
        </p:txBody>
      </p:sp>
    </p:spTree>
    <p:extLst>
      <p:ext uri="{BB962C8B-B14F-4D97-AF65-F5344CB8AC3E}">
        <p14:creationId xmlns:p14="http://schemas.microsoft.com/office/powerpoint/2010/main" val="273944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685381962"/>
      </p:ext>
    </p:extLst>
  </p:cSld>
  <p:clrMapOvr>
    <a:masterClrMapping/>
  </p:clrMapOvr>
  <p:transitio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981360531"/>
      </p:ext>
    </p:extLst>
  </p:cSld>
  <p:clrMapOvr>
    <a:masterClrMapping/>
  </p:clrMapOvr>
  <p:transitio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3926143859"/>
      </p:ext>
    </p:extLst>
  </p:cSld>
  <p:clrMapOvr>
    <a:masterClrMapping/>
  </p:clrMapOvr>
  <p:transitio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131607733"/>
      </p:ext>
    </p:extLst>
  </p:cSld>
  <p:clrMapOvr>
    <a:masterClrMapping/>
  </p:clrMapOvr>
  <p:transitio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1805618221"/>
      </p:ext>
    </p:extLst>
  </p:cSld>
  <p:clrMapOvr>
    <a:masterClrMapping/>
  </p:clrMapOvr>
  <p:transitio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pPr>
                <a:defRPr/>
              </a:pPr>
              <a:t>‹#›</a:t>
            </a:fld>
            <a:endParaRPr lang="en-US"/>
          </a:p>
        </p:txBody>
      </p:sp>
    </p:spTree>
    <p:extLst>
      <p:ext uri="{BB962C8B-B14F-4D97-AF65-F5344CB8AC3E}">
        <p14:creationId xmlns:p14="http://schemas.microsoft.com/office/powerpoint/2010/main" val="897182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pPr>
                <a:defRPr/>
              </a:pPr>
              <a:t>‹#›</a:t>
            </a:fld>
            <a:endParaRPr lang="en-US"/>
          </a:p>
        </p:txBody>
      </p:sp>
    </p:spTree>
    <p:extLst>
      <p:ext uri="{BB962C8B-B14F-4D97-AF65-F5344CB8AC3E}">
        <p14:creationId xmlns:p14="http://schemas.microsoft.com/office/powerpoint/2010/main" val="3639717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pPr>
                <a:defRPr/>
              </a:pPr>
              <a:t>‹#›</a:t>
            </a:fld>
            <a:endParaRPr lang="en-US"/>
          </a:p>
        </p:txBody>
      </p:sp>
    </p:spTree>
    <p:extLst>
      <p:ext uri="{BB962C8B-B14F-4D97-AF65-F5344CB8AC3E}">
        <p14:creationId xmlns:p14="http://schemas.microsoft.com/office/powerpoint/2010/main" val="1593723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pPr>
                <a:defRPr/>
              </a:pPr>
              <a:t>‹#›</a:t>
            </a:fld>
            <a:endParaRPr lang="en-US"/>
          </a:p>
        </p:txBody>
      </p:sp>
    </p:spTree>
    <p:extLst>
      <p:ext uri="{BB962C8B-B14F-4D97-AF65-F5344CB8AC3E}">
        <p14:creationId xmlns:p14="http://schemas.microsoft.com/office/powerpoint/2010/main" val="3429230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pPr>
                <a:defRPr/>
              </a:pPr>
              <a:t>‹#›</a:t>
            </a:fld>
            <a:endParaRPr lang="en-US"/>
          </a:p>
        </p:txBody>
      </p:sp>
    </p:spTree>
    <p:extLst>
      <p:ext uri="{BB962C8B-B14F-4D97-AF65-F5344CB8AC3E}">
        <p14:creationId xmlns:p14="http://schemas.microsoft.com/office/powerpoint/2010/main" val="112513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1EE50AC-F5C5-E943-911D-F5A294E1386C}" type="slidenum">
              <a:rPr lang="en-US"/>
              <a:pPr/>
              <a:t>‹#›</a:t>
            </a:fld>
            <a:endParaRPr lang="en-US"/>
          </a:p>
        </p:txBody>
      </p:sp>
    </p:spTree>
    <p:extLst>
      <p:ext uri="{BB962C8B-B14F-4D97-AF65-F5344CB8AC3E}">
        <p14:creationId xmlns:p14="http://schemas.microsoft.com/office/powerpoint/2010/main" val="30101004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pPr>
                <a:defRPr/>
              </a:pPr>
              <a:t>‹#›</a:t>
            </a:fld>
            <a:endParaRPr lang="en-US"/>
          </a:p>
        </p:txBody>
      </p:sp>
    </p:spTree>
    <p:extLst>
      <p:ext uri="{BB962C8B-B14F-4D97-AF65-F5344CB8AC3E}">
        <p14:creationId xmlns:p14="http://schemas.microsoft.com/office/powerpoint/2010/main" val="3967835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pPr>
                <a:defRPr/>
              </a:pPr>
              <a:t>‹#›</a:t>
            </a:fld>
            <a:endParaRPr lang="en-US"/>
          </a:p>
        </p:txBody>
      </p:sp>
    </p:spTree>
    <p:extLst>
      <p:ext uri="{BB962C8B-B14F-4D97-AF65-F5344CB8AC3E}">
        <p14:creationId xmlns:p14="http://schemas.microsoft.com/office/powerpoint/2010/main" val="1747277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pPr>
                <a:defRPr/>
              </a:pPr>
              <a:t>‹#›</a:t>
            </a:fld>
            <a:endParaRPr lang="en-US"/>
          </a:p>
        </p:txBody>
      </p:sp>
    </p:spTree>
    <p:extLst>
      <p:ext uri="{BB962C8B-B14F-4D97-AF65-F5344CB8AC3E}">
        <p14:creationId xmlns:p14="http://schemas.microsoft.com/office/powerpoint/2010/main" val="3763551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pPr>
                <a:defRPr/>
              </a:pPr>
              <a:t>‹#›</a:t>
            </a:fld>
            <a:endParaRPr lang="en-US"/>
          </a:p>
        </p:txBody>
      </p:sp>
    </p:spTree>
    <p:extLst>
      <p:ext uri="{BB962C8B-B14F-4D97-AF65-F5344CB8AC3E}">
        <p14:creationId xmlns:p14="http://schemas.microsoft.com/office/powerpoint/2010/main" val="178793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pPr>
                <a:defRPr/>
              </a:pPr>
              <a:t>‹#›</a:t>
            </a:fld>
            <a:endParaRPr lang="en-US"/>
          </a:p>
        </p:txBody>
      </p:sp>
    </p:spTree>
    <p:extLst>
      <p:ext uri="{BB962C8B-B14F-4D97-AF65-F5344CB8AC3E}">
        <p14:creationId xmlns:p14="http://schemas.microsoft.com/office/powerpoint/2010/main" val="26191218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pPr>
                <a:defRPr/>
              </a:pPr>
              <a:t>‹#›</a:t>
            </a:fld>
            <a:endParaRPr lang="en-US"/>
          </a:p>
        </p:txBody>
      </p:sp>
    </p:spTree>
    <p:extLst>
      <p:ext uri="{BB962C8B-B14F-4D97-AF65-F5344CB8AC3E}">
        <p14:creationId xmlns:p14="http://schemas.microsoft.com/office/powerpoint/2010/main" val="3848325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FE03A-CF3F-1742-AE0A-EA52C4907078}" type="slidenum">
              <a:rPr lang="en-US"/>
              <a:pPr>
                <a:defRPr/>
              </a:pPr>
              <a:t>‹#›</a:t>
            </a:fld>
            <a:endParaRPr lang="en-US"/>
          </a:p>
        </p:txBody>
      </p:sp>
    </p:spTree>
    <p:extLst>
      <p:ext uri="{BB962C8B-B14F-4D97-AF65-F5344CB8AC3E}">
        <p14:creationId xmlns:p14="http://schemas.microsoft.com/office/powerpoint/2010/main" val="5531945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6A96B-2491-7E46-8DF1-41DC1FAAB7B5}" type="slidenum">
              <a:rPr lang="en-US"/>
              <a:pPr>
                <a:defRPr/>
              </a:pPr>
              <a:t>‹#›</a:t>
            </a:fld>
            <a:endParaRPr lang="en-US"/>
          </a:p>
        </p:txBody>
      </p:sp>
    </p:spTree>
    <p:extLst>
      <p:ext uri="{BB962C8B-B14F-4D97-AF65-F5344CB8AC3E}">
        <p14:creationId xmlns:p14="http://schemas.microsoft.com/office/powerpoint/2010/main" val="2728442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21A8F5-044D-484F-B888-4C75C39F37CA}" type="slidenum">
              <a:rPr lang="en-US"/>
              <a:pPr>
                <a:defRPr/>
              </a:pPr>
              <a:t>‹#›</a:t>
            </a:fld>
            <a:endParaRPr lang="en-US"/>
          </a:p>
        </p:txBody>
      </p:sp>
    </p:spTree>
    <p:extLst>
      <p:ext uri="{BB962C8B-B14F-4D97-AF65-F5344CB8AC3E}">
        <p14:creationId xmlns:p14="http://schemas.microsoft.com/office/powerpoint/2010/main" val="3652141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FB55FA-0887-B24A-85A9-BFE7C48AEFB2}" type="slidenum">
              <a:rPr lang="en-US"/>
              <a:pPr>
                <a:defRPr/>
              </a:pPr>
              <a:t>‹#›</a:t>
            </a:fld>
            <a:endParaRPr lang="en-US"/>
          </a:p>
        </p:txBody>
      </p:sp>
    </p:spTree>
    <p:extLst>
      <p:ext uri="{BB962C8B-B14F-4D97-AF65-F5344CB8AC3E}">
        <p14:creationId xmlns:p14="http://schemas.microsoft.com/office/powerpoint/2010/main" val="307486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923061E-7CB6-1C41-8C1F-9EC8CAC5D36E}" type="slidenum">
              <a:rPr lang="en-US"/>
              <a:pPr/>
              <a:t>‹#›</a:t>
            </a:fld>
            <a:endParaRPr lang="en-US"/>
          </a:p>
        </p:txBody>
      </p:sp>
    </p:spTree>
    <p:extLst>
      <p:ext uri="{BB962C8B-B14F-4D97-AF65-F5344CB8AC3E}">
        <p14:creationId xmlns:p14="http://schemas.microsoft.com/office/powerpoint/2010/main" val="710980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7D1459-0451-8A41-A40F-8BCEA0E8D21E}" type="slidenum">
              <a:rPr lang="en-US"/>
              <a:pPr>
                <a:defRPr/>
              </a:pPr>
              <a:t>‹#›</a:t>
            </a:fld>
            <a:endParaRPr lang="en-US"/>
          </a:p>
        </p:txBody>
      </p:sp>
    </p:spTree>
    <p:extLst>
      <p:ext uri="{BB962C8B-B14F-4D97-AF65-F5344CB8AC3E}">
        <p14:creationId xmlns:p14="http://schemas.microsoft.com/office/powerpoint/2010/main" val="19442344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F7D912-783F-134A-AAA2-18BCB75724E5}" type="slidenum">
              <a:rPr lang="en-US"/>
              <a:pPr>
                <a:defRPr/>
              </a:pPr>
              <a:t>‹#›</a:t>
            </a:fld>
            <a:endParaRPr lang="en-US"/>
          </a:p>
        </p:txBody>
      </p:sp>
    </p:spTree>
    <p:extLst>
      <p:ext uri="{BB962C8B-B14F-4D97-AF65-F5344CB8AC3E}">
        <p14:creationId xmlns:p14="http://schemas.microsoft.com/office/powerpoint/2010/main" val="4326714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9058A-D876-154C-933C-63C6C8F0B32E}" type="slidenum">
              <a:rPr lang="en-US"/>
              <a:pPr>
                <a:defRPr/>
              </a:pPr>
              <a:t>‹#›</a:t>
            </a:fld>
            <a:endParaRPr lang="en-US"/>
          </a:p>
        </p:txBody>
      </p:sp>
    </p:spTree>
    <p:extLst>
      <p:ext uri="{BB962C8B-B14F-4D97-AF65-F5344CB8AC3E}">
        <p14:creationId xmlns:p14="http://schemas.microsoft.com/office/powerpoint/2010/main" val="27650581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5E8F7D-D263-6649-B3C8-D8A3001D7990}" type="slidenum">
              <a:rPr lang="en-US"/>
              <a:pPr>
                <a:defRPr/>
              </a:pPr>
              <a:t>‹#›</a:t>
            </a:fld>
            <a:endParaRPr lang="en-US"/>
          </a:p>
        </p:txBody>
      </p:sp>
    </p:spTree>
    <p:extLst>
      <p:ext uri="{BB962C8B-B14F-4D97-AF65-F5344CB8AC3E}">
        <p14:creationId xmlns:p14="http://schemas.microsoft.com/office/powerpoint/2010/main" val="1908450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0E36A3-CF25-1746-A697-EE282169FDB0}" type="slidenum">
              <a:rPr lang="en-US"/>
              <a:pPr>
                <a:defRPr/>
              </a:pPr>
              <a:t>‹#›</a:t>
            </a:fld>
            <a:endParaRPr lang="en-US"/>
          </a:p>
        </p:txBody>
      </p:sp>
    </p:spTree>
    <p:extLst>
      <p:ext uri="{BB962C8B-B14F-4D97-AF65-F5344CB8AC3E}">
        <p14:creationId xmlns:p14="http://schemas.microsoft.com/office/powerpoint/2010/main" val="3785539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38497-4F43-0340-92C1-FF2411BF927B}" type="slidenum">
              <a:rPr lang="en-US"/>
              <a:pPr>
                <a:defRPr/>
              </a:pPr>
              <a:t>‹#›</a:t>
            </a:fld>
            <a:endParaRPr lang="en-US"/>
          </a:p>
        </p:txBody>
      </p:sp>
    </p:spTree>
    <p:extLst>
      <p:ext uri="{BB962C8B-B14F-4D97-AF65-F5344CB8AC3E}">
        <p14:creationId xmlns:p14="http://schemas.microsoft.com/office/powerpoint/2010/main" val="15833930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87A17A-0BB1-214C-A6AB-3F8DB7383631}" type="slidenum">
              <a:rPr lang="en-US"/>
              <a:pPr>
                <a:defRPr/>
              </a:pPr>
              <a:t>‹#›</a:t>
            </a:fld>
            <a:endParaRPr lang="en-US"/>
          </a:p>
        </p:txBody>
      </p:sp>
    </p:spTree>
    <p:extLst>
      <p:ext uri="{BB962C8B-B14F-4D97-AF65-F5344CB8AC3E}">
        <p14:creationId xmlns:p14="http://schemas.microsoft.com/office/powerpoint/2010/main" val="3632573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2339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6385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155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32FEBF5-BCC6-9A4F-81B2-B32A5FEFB452}" type="slidenum">
              <a:rPr lang="en-US"/>
              <a:pPr/>
              <a:t>‹#›</a:t>
            </a:fld>
            <a:endParaRPr lang="en-US"/>
          </a:p>
        </p:txBody>
      </p:sp>
    </p:spTree>
    <p:extLst>
      <p:ext uri="{BB962C8B-B14F-4D97-AF65-F5344CB8AC3E}">
        <p14:creationId xmlns:p14="http://schemas.microsoft.com/office/powerpoint/2010/main" val="20238932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99913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6123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1774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0010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0237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3936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99547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254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464E47-D516-9C4D-95E8-A9C8380EEF41}" type="slidenum">
              <a:rPr lang="en-US"/>
              <a:pPr/>
              <a:t>‹#›</a:t>
            </a:fld>
            <a:endParaRPr lang="en-US"/>
          </a:p>
        </p:txBody>
      </p:sp>
    </p:spTree>
    <p:extLst>
      <p:ext uri="{BB962C8B-B14F-4D97-AF65-F5344CB8AC3E}">
        <p14:creationId xmlns:p14="http://schemas.microsoft.com/office/powerpoint/2010/main" val="215896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EA2F62-FE4B-7B47-95CA-6DEDD058E781}" type="slidenum">
              <a:rPr lang="en-US"/>
              <a:pPr/>
              <a:t>‹#›</a:t>
            </a:fld>
            <a:endParaRPr lang="en-US"/>
          </a:p>
        </p:txBody>
      </p:sp>
    </p:spTree>
    <p:extLst>
      <p:ext uri="{BB962C8B-B14F-4D97-AF65-F5344CB8AC3E}">
        <p14:creationId xmlns:p14="http://schemas.microsoft.com/office/powerpoint/2010/main" val="329160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1EF4D345-B42B-8849-86FB-A646A512D69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68E0C01-85E3-894C-8F40-243AD18B17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fld id="{32DA3C90-88E8-D74E-B3D8-DEA7FBC315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a:pPr>
                <a:defRPr/>
              </a:pPr>
              <a:t>‹#›</a:t>
            </a:fld>
            <a:endParaRPr lang="en-US"/>
          </a:p>
        </p:txBody>
      </p:sp>
    </p:spTree>
    <p:extLst>
      <p:ext uri="{BB962C8B-B14F-4D97-AF65-F5344CB8AC3E}">
        <p14:creationId xmlns:p14="http://schemas.microsoft.com/office/powerpoint/2010/main" val="48080064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pPr>
                <a:defRPr/>
              </a:pPr>
              <a:t>‹#›</a:t>
            </a:fld>
            <a:endParaRPr lang="en-US"/>
          </a:p>
        </p:txBody>
      </p:sp>
    </p:spTree>
    <p:extLst>
      <p:ext uri="{BB962C8B-B14F-4D97-AF65-F5344CB8AC3E}">
        <p14:creationId xmlns:p14="http://schemas.microsoft.com/office/powerpoint/2010/main" val="19349777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5B863DB-AA51-1F4E-A1C9-E0365E6A4985}" type="slidenum">
              <a:rPr lang="en-US"/>
              <a:pPr>
                <a:defRPr/>
              </a:pPr>
              <a:t>‹#›</a:t>
            </a:fld>
            <a:endParaRPr lang="en-US"/>
          </a:p>
        </p:txBody>
      </p:sp>
    </p:spTree>
    <p:extLst>
      <p:ext uri="{BB962C8B-B14F-4D97-AF65-F5344CB8AC3E}">
        <p14:creationId xmlns:p14="http://schemas.microsoft.com/office/powerpoint/2010/main" val="328938183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385592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5.xml"/><Relationship Id="rId1" Type="http://schemas.openxmlformats.org/officeDocument/2006/relationships/themeOverride" Target="../theme/themeOverride4.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5.xml"/><Relationship Id="rId1" Type="http://schemas.openxmlformats.org/officeDocument/2006/relationships/themeOverride" Target="../theme/themeOverride5.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5.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5.xml"/><Relationship Id="rId1" Type="http://schemas.openxmlformats.org/officeDocument/2006/relationships/themeOverride" Target="../theme/themeOverride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6.xml"/><Relationship Id="rId1" Type="http://schemas.openxmlformats.org/officeDocument/2006/relationships/themeOverride" Target="../theme/themeOverride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Bible 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2"/>
          <p:cNvSpPr>
            <a:spLocks noGrp="1" noChangeArrowheads="1"/>
          </p:cNvSpPr>
          <p:nvPr>
            <p:ph type="ctrTitle"/>
          </p:nvPr>
        </p:nvSpPr>
        <p:spPr>
          <a:xfrm>
            <a:off x="1295400" y="914400"/>
            <a:ext cx="8382000" cy="2514600"/>
          </a:xfrm>
        </p:spPr>
        <p:txBody>
          <a:bodyPr/>
          <a:lstStyle/>
          <a:p>
            <a:pPr eaLnBrk="1" hangingPunct="1"/>
            <a:r>
              <a:rPr lang="en-US" sz="7200" b="1">
                <a:latin typeface="Arial" charset="0"/>
                <a:ea typeface="ＭＳ Ｐゴシック" charset="0"/>
                <a:cs typeface="ＭＳ Ｐゴシック" charset="0"/>
              </a:rPr>
              <a:t>Đọc Kinh Thánh Trước Hội Chúng</a:t>
            </a:r>
          </a:p>
        </p:txBody>
      </p:sp>
      <p:sp>
        <p:nvSpPr>
          <p:cNvPr id="38915" name="Rectangle 3"/>
          <p:cNvSpPr>
            <a:spLocks noGrp="1" noChangeArrowheads="1"/>
          </p:cNvSpPr>
          <p:nvPr>
            <p:ph type="subTitle" idx="1"/>
          </p:nvPr>
        </p:nvSpPr>
        <p:spPr>
          <a:xfrm>
            <a:off x="2247900" y="3810000"/>
            <a:ext cx="6477000" cy="2362200"/>
          </a:xfrm>
          <a:extLst/>
        </p:spPr>
        <p:txBody>
          <a:bodyPr/>
          <a:lstStyle/>
          <a:p>
            <a:pPr eaLnBrk="1" hangingPunct="1">
              <a:defRPr/>
            </a:pPr>
            <a:r>
              <a:rPr lang="en-US" sz="4400" b="1" i="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Đọc lời Chúa rõ ràng thể nào cho người ta nghe được! </a:t>
            </a:r>
          </a:p>
        </p:txBody>
      </p:sp>
      <p:sp>
        <p:nvSpPr>
          <p:cNvPr id="6" name="Text Box 5"/>
          <p:cNvSpPr txBox="1">
            <a:spLocks noChangeArrowheads="1"/>
          </p:cNvSpPr>
          <p:nvPr/>
        </p:nvSpPr>
        <p:spPr bwMode="auto">
          <a:xfrm>
            <a:off x="-25658" y="6546830"/>
            <a:ext cx="9169658" cy="338554"/>
          </a:xfrm>
          <a:prstGeom prst="rect">
            <a:avLst/>
          </a:prstGeom>
          <a:solidFill>
            <a:srgbClr val="000000"/>
          </a:solidFill>
          <a:ln w="9525">
            <a:noFill/>
            <a:miter lim="800000"/>
            <a:headEnd/>
            <a:tailEnd/>
          </a:ln>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Tiến</a:t>
            </a:r>
            <a:r>
              <a:rPr kumimoji="0" lang="en-US" sz="1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6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sĩ</a:t>
            </a:r>
            <a:r>
              <a:rPr kumimoji="0" lang="en-US" sz="1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Rick Griffith • </a:t>
            </a:r>
            <a:r>
              <a:rPr kumimoji="0" lang="en-US" sz="16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Trường</a:t>
            </a:r>
            <a:r>
              <a:rPr kumimoji="0" lang="en-US" sz="1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6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1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600" b="1" i="0" u="none" strike="noStrike" kern="0" cap="none" spc="0" normalizeH="0" baseline="0" noProof="0" dirty="0" err="1">
                <a:ln>
                  <a:noFill/>
                </a:ln>
                <a:solidFill>
                  <a:srgbClr val="FFFFFF"/>
                </a:solidFill>
                <a:effectLst/>
                <a:uLnTx/>
                <a:uFillTx/>
                <a:latin typeface="Arial" charset="0"/>
                <a:ea typeface="ＭＳ Ｐゴシック" charset="0"/>
                <a:cs typeface="Arial" charset="0"/>
              </a:rPr>
              <a:t>Thánh</a:t>
            </a:r>
            <a:r>
              <a:rPr kumimoji="0" lang="en-US" sz="1600" b="1" i="0" u="none" strike="noStrike" kern="0" cap="none" spc="0" normalizeH="0" baseline="0" noProof="0" dirty="0">
                <a:ln>
                  <a:noFill/>
                </a:ln>
                <a:solidFill>
                  <a:srgbClr val="FFFFFF"/>
                </a:solidFill>
                <a:effectLst/>
                <a:uLnTx/>
                <a:uFillTx/>
                <a:latin typeface="Arial" charset="0"/>
                <a:ea typeface="ＭＳ Ｐゴシック" charset="0"/>
                <a:cs typeface="Arial" charset="0"/>
              </a:rPr>
              <a:t> Singapore • www.BibleStudyDownloads.org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1" name="Rectangle 2"/>
          <p:cNvSpPr>
            <a:spLocks noGrp="1" noChangeArrowheads="1"/>
          </p:cNvSpPr>
          <p:nvPr>
            <p:ph type="ctrTitle"/>
          </p:nvPr>
        </p:nvSpPr>
        <p:spPr>
          <a:xfrm>
            <a:off x="0" y="533400"/>
            <a:ext cx="9144000" cy="3581400"/>
          </a:xfrm>
          <a:extLst/>
        </p:spPr>
        <p:txBody>
          <a:bodyPr/>
          <a:lstStyle/>
          <a:p>
            <a:pPr eaLnBrk="1" hangingPunct="1">
              <a:defRPr/>
            </a:pPr>
            <a:r>
              <a:rPr lang="en-US" sz="4000" b="1" dirty="0">
                <a:solidFill>
                  <a:srgbClr val="FFFFFF"/>
                </a:solidFill>
                <a:effectLst>
                  <a:glow rad="139700">
                    <a:schemeClr val="tx1"/>
                  </a:glow>
                </a:effectLst>
                <a:latin typeface="Arial" charset="0"/>
                <a:ea typeface="ＭＳ Ｐゴシック" charset="0"/>
                <a:cs typeface="Arial" charset="0"/>
              </a:rPr>
              <a:t>D.	</a:t>
            </a:r>
            <a:r>
              <a:rPr lang="en-US" sz="4000" b="1" dirty="0" err="1">
                <a:solidFill>
                  <a:srgbClr val="FFFFFF"/>
                </a:solidFill>
                <a:effectLst>
                  <a:glow rad="139700">
                    <a:schemeClr val="tx1"/>
                  </a:glow>
                </a:effectLst>
                <a:latin typeface="Arial" charset="0"/>
                <a:ea typeface="ＭＳ Ｐゴシック" charset="0"/>
                <a:cs typeface="Arial" charset="0"/>
              </a:rPr>
              <a:t>Chúng</a:t>
            </a:r>
            <a:r>
              <a:rPr lang="en-US" sz="4000" b="1" dirty="0">
                <a:solidFill>
                  <a:srgbClr val="FFFFFF"/>
                </a:solidFill>
                <a:effectLst>
                  <a:glow rad="139700">
                    <a:schemeClr val="tx1"/>
                  </a:glow>
                </a:effectLst>
                <a:latin typeface="Arial" charset="0"/>
                <a:ea typeface="ＭＳ Ｐゴシック" charset="0"/>
                <a:cs typeface="Arial" charset="0"/>
              </a:rPr>
              <a:t> ta </a:t>
            </a:r>
            <a:r>
              <a:rPr lang="en-US" sz="4000" b="1" dirty="0" err="1">
                <a:solidFill>
                  <a:srgbClr val="FFFFFF"/>
                </a:solidFill>
                <a:effectLst>
                  <a:glow rad="139700">
                    <a:schemeClr val="tx1"/>
                  </a:glow>
                </a:effectLst>
                <a:latin typeface="Arial" charset="0"/>
                <a:ea typeface="ＭＳ Ｐゴシック" charset="0"/>
                <a:cs typeface="Arial" charset="0"/>
              </a:rPr>
              <a:t>không</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cung</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cấp</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phần</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thông</a:t>
            </a:r>
            <a:r>
              <a:rPr lang="en-US" sz="4000" b="1" dirty="0">
                <a:solidFill>
                  <a:srgbClr val="FFFFFF"/>
                </a:solidFill>
                <a:effectLst>
                  <a:glow rad="139700">
                    <a:schemeClr val="tx1"/>
                  </a:glow>
                </a:effectLst>
                <a:latin typeface="Arial" charset="0"/>
                <a:ea typeface="ＭＳ Ｐゴシック" charset="0"/>
                <a:cs typeface="Arial" charset="0"/>
              </a:rPr>
              <a:t> tin </a:t>
            </a:r>
            <a:r>
              <a:rPr lang="en-US" sz="4000" b="1" dirty="0" err="1">
                <a:solidFill>
                  <a:srgbClr val="FFFFFF"/>
                </a:solidFill>
                <a:effectLst>
                  <a:glow rad="139700">
                    <a:schemeClr val="tx1"/>
                  </a:glow>
                </a:effectLst>
                <a:latin typeface="Arial" charset="0"/>
                <a:ea typeface="ＭＳ Ｐゴシック" charset="0"/>
                <a:cs typeface="Arial" charset="0"/>
              </a:rPr>
              <a:t>cần</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yếu</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để</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hiểu</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phần</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kinh</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văn</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ví</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dụ</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không</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cung</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cấp</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bối</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cảnh</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phần</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kinh</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văn</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mà</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cứ</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đọc</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Công</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vụ</a:t>
            </a:r>
            <a:r>
              <a:rPr lang="en-US" sz="4000" b="1" dirty="0">
                <a:solidFill>
                  <a:srgbClr val="FFFFFF"/>
                </a:solidFill>
                <a:effectLst>
                  <a:glow rad="139700">
                    <a:schemeClr val="tx1"/>
                  </a:glow>
                </a:effectLst>
                <a:latin typeface="Arial" charset="0"/>
                <a:ea typeface="ＭＳ Ｐゴシック" charset="0"/>
                <a:cs typeface="Arial" charset="0"/>
              </a:rPr>
              <a:t> 14:21)</a:t>
            </a:r>
          </a:p>
        </p:txBody>
      </p:sp>
      <p:sp>
        <p:nvSpPr>
          <p:cNvPr id="229380" name="Text Box 4"/>
          <p:cNvSpPr txBox="1">
            <a:spLocks noChangeArrowheads="1"/>
          </p:cNvSpPr>
          <p:nvPr/>
        </p:nvSpPr>
        <p:spPr bwMode="auto">
          <a:xfrm>
            <a:off x="159951" y="5154613"/>
            <a:ext cx="8824099" cy="139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eaLnBrk="1" hangingPunct="1">
              <a:defRPr/>
            </a:pPr>
            <a:r>
              <a:rPr lang="vi-VN" sz="4000" b="1" dirty="0">
                <a:solidFill>
                  <a:srgbClr val="FFFFFF"/>
                </a:solidFill>
                <a:effectLst>
                  <a:glow rad="139700">
                    <a:srgbClr val="000000"/>
                  </a:glow>
                </a:effectLst>
                <a:cs typeface="Arial" charset="0"/>
              </a:rPr>
              <a:t>Cho nên, cung cấp bối cảnh cần thiết cho phần kinh văn trước khi tuyên đọc phần kinh văn đó.</a:t>
            </a:r>
          </a:p>
        </p:txBody>
      </p:sp>
      <p:sp>
        <p:nvSpPr>
          <p:cNvPr id="51203"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cs typeface="Arial" charset="0"/>
              </a:rPr>
              <a:t>9</a:t>
            </a:r>
          </a:p>
        </p:txBody>
      </p:sp>
    </p:spTree>
    <p:extLst>
      <p:ext uri="{BB962C8B-B14F-4D97-AF65-F5344CB8AC3E}">
        <p14:creationId xmlns:p14="http://schemas.microsoft.com/office/powerpoint/2010/main" val="2005737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animScale>
                                      <p:cBhvr>
                                        <p:cTn id="7" dur="1000" decel="50000" fill="hold">
                                          <p:stCondLst>
                                            <p:cond delay="0"/>
                                          </p:stCondLst>
                                        </p:cTn>
                                        <p:tgtEl>
                                          <p:spTgt spid="229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9380"/>
                                        </p:tgtEl>
                                        <p:attrNameLst>
                                          <p:attrName>ppt_x</p:attrName>
                                          <p:attrName>ppt_y</p:attrName>
                                        </p:attrNameLst>
                                      </p:cBhvr>
                                    </p:animMotion>
                                    <p:animEffect transition="in" filter="fade">
                                      <p:cBhvr>
                                        <p:cTn id="9" dur="10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723900" y="522288"/>
            <a:ext cx="7734300" cy="633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Rectangle 2"/>
          <p:cNvSpPr txBox="1">
            <a:spLocks noChangeArrowheads="1"/>
          </p:cNvSpPr>
          <p:nvPr/>
        </p:nvSpPr>
        <p:spPr bwMode="auto">
          <a:xfrm>
            <a:off x="0" y="476250"/>
            <a:ext cx="9144000" cy="635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a:solidFill>
                  <a:schemeClr val="bg1"/>
                </a:solidFill>
                <a:latin typeface="Trajan" charset="0"/>
              </a:rPr>
              <a:t>Của Phao-lô và Ba-na-ba (Công vụ 13–14)</a:t>
            </a:r>
          </a:p>
        </p:txBody>
      </p:sp>
      <p:sp>
        <p:nvSpPr>
          <p:cNvPr id="211970" name="Rectangle 2"/>
          <p:cNvSpPr>
            <a:spLocks noGrp="1" noChangeArrowheads="1"/>
          </p:cNvSpPr>
          <p:nvPr>
            <p:ph type="title"/>
          </p:nvPr>
        </p:nvSpPr>
        <p:spPr>
          <a:xfrm>
            <a:off x="409575" y="0"/>
            <a:ext cx="8307388" cy="490538"/>
          </a:xfrm>
        </p:spPr>
        <p:txBody>
          <a:bodyPr/>
          <a:lstStyle/>
          <a:p>
            <a:pPr eaLnBrk="1" hangingPunct="1"/>
            <a:r>
              <a:rPr lang="en-US" sz="4000">
                <a:solidFill>
                  <a:schemeClr val="bg1"/>
                </a:solidFill>
                <a:latin typeface="Trajan" charset="0"/>
                <a:ea typeface="ＭＳ Ｐゴシック" charset="0"/>
              </a:rPr>
              <a:t>Hành Trình Truyền Giáo Đầu Tiên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54224" y="-27384"/>
            <a:ext cx="7239000" cy="2286000"/>
          </a:xfrm>
        </p:spPr>
        <p:txBody>
          <a:bodyPr/>
          <a:lstStyle/>
          <a:p>
            <a:pPr eaLnBrk="1" hangingPunct="1"/>
            <a:r>
              <a:rPr lang="en-US" sz="4000" b="1" dirty="0">
                <a:latin typeface="Arial" charset="0"/>
                <a:ea typeface="ＭＳ Ｐゴシック" charset="0"/>
                <a:cs typeface="Arial" charset="0"/>
              </a:rPr>
              <a:t>E.	</a:t>
            </a:r>
            <a:r>
              <a:rPr lang="en-US" sz="4000" b="1" dirty="0" err="1">
                <a:latin typeface="Arial" charset="0"/>
                <a:ea typeface="ＭＳ Ｐゴシック" charset="0"/>
                <a:cs typeface="Arial" charset="0"/>
              </a:rPr>
              <a:t>Đôi</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lúc</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phát</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âm</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không</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đúng</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những</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từ</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khó</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vì</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thiếu</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sự</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chuẩn</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bị</a:t>
            </a:r>
            <a:r>
              <a:rPr lang="en-US" sz="4000" b="1" dirty="0">
                <a:latin typeface="Arial" charset="0"/>
                <a:ea typeface="ＭＳ Ｐゴシック" charset="0"/>
                <a:cs typeface="Arial" charset="0"/>
              </a:rPr>
              <a:t>. </a:t>
            </a:r>
          </a:p>
        </p:txBody>
      </p:sp>
      <p:sp>
        <p:nvSpPr>
          <p:cNvPr id="23555" name="Text Box 4"/>
          <p:cNvSpPr txBox="1">
            <a:spLocks noChangeArrowheads="1"/>
          </p:cNvSpPr>
          <p:nvPr/>
        </p:nvSpPr>
        <p:spPr bwMode="auto">
          <a:xfrm>
            <a:off x="669925" y="4403725"/>
            <a:ext cx="7940675"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chemeClr val="tx2"/>
              </a:solidFill>
              <a:cs typeface="Arial" charset="0"/>
            </a:endParaRPr>
          </a:p>
        </p:txBody>
      </p:sp>
      <p:sp>
        <p:nvSpPr>
          <p:cNvPr id="2355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sp>
        <p:nvSpPr>
          <p:cNvPr id="23558" name="Picture 9" descr="peo-man_head_spinning"/>
          <p:cNvSpPr>
            <a:spLocks noChangeAspect="1" noChangeArrowheads="1"/>
          </p:cNvSpPr>
          <p:nvPr/>
        </p:nvSpPr>
        <p:spPr bwMode="auto">
          <a:xfrm>
            <a:off x="457200" y="1828800"/>
            <a:ext cx="1074738" cy="107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 name="Picture 1">
            <a:extLst>
              <a:ext uri="{FF2B5EF4-FFF2-40B4-BE49-F238E27FC236}">
                <a16:creationId xmlns:a16="http://schemas.microsoft.com/office/drawing/2014/main" id="{B2E11559-F6C1-684E-8CA0-81DB76F3B82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20938" y="4016375"/>
            <a:ext cx="4248150" cy="294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1429" name="Text Box 5"/>
          <p:cNvSpPr txBox="1">
            <a:spLocks noChangeArrowheads="1"/>
          </p:cNvSpPr>
          <p:nvPr/>
        </p:nvSpPr>
        <p:spPr bwMode="auto">
          <a:xfrm>
            <a:off x="251520" y="2260348"/>
            <a:ext cx="81534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chemeClr val="tx2"/>
                </a:solidFill>
                <a:cs typeface="Arial" charset="0"/>
              </a:rPr>
              <a:t>Cho </a:t>
            </a:r>
            <a:r>
              <a:rPr lang="en-US" sz="4000" b="1" dirty="0" err="1">
                <a:solidFill>
                  <a:schemeClr val="tx2"/>
                </a:solidFill>
                <a:cs typeface="Arial" charset="0"/>
              </a:rPr>
              <a:t>nên</a:t>
            </a:r>
            <a:r>
              <a:rPr lang="en-US" sz="4000" b="1" dirty="0">
                <a:solidFill>
                  <a:schemeClr val="tx2"/>
                </a:solidFill>
                <a:cs typeface="Arial" charset="0"/>
              </a:rPr>
              <a:t>, </a:t>
            </a:r>
            <a:r>
              <a:rPr lang="en-US" sz="4000" b="1" dirty="0" err="1">
                <a:solidFill>
                  <a:schemeClr val="tx2"/>
                </a:solidFill>
                <a:cs typeface="Arial" charset="0"/>
              </a:rPr>
              <a:t>dùng</a:t>
            </a:r>
            <a:r>
              <a:rPr lang="en-US" sz="4000" b="1" dirty="0">
                <a:solidFill>
                  <a:schemeClr val="tx2"/>
                </a:solidFill>
                <a:cs typeface="Arial" charset="0"/>
              </a:rPr>
              <a:t> </a:t>
            </a:r>
            <a:r>
              <a:rPr lang="en-US" sz="4000" b="1" dirty="0" err="1">
                <a:solidFill>
                  <a:schemeClr val="tx2"/>
                </a:solidFill>
                <a:cs typeface="Arial" charset="0"/>
              </a:rPr>
              <a:t>chỉ</a:t>
            </a:r>
            <a:r>
              <a:rPr lang="en-US" sz="4000" b="1" dirty="0">
                <a:solidFill>
                  <a:schemeClr val="tx2"/>
                </a:solidFill>
                <a:cs typeface="Arial" charset="0"/>
              </a:rPr>
              <a:t> </a:t>
            </a:r>
            <a:r>
              <a:rPr lang="en-US" sz="4000" b="1" dirty="0" err="1">
                <a:solidFill>
                  <a:schemeClr val="tx2"/>
                </a:solidFill>
                <a:cs typeface="Arial" charset="0"/>
              </a:rPr>
              <a:t>dẫn</a:t>
            </a:r>
            <a:r>
              <a:rPr lang="en-US" sz="4000" b="1" dirty="0">
                <a:solidFill>
                  <a:schemeClr val="tx2"/>
                </a:solidFill>
                <a:cs typeface="Arial" charset="0"/>
              </a:rPr>
              <a:t> </a:t>
            </a:r>
            <a:r>
              <a:rPr lang="en-US" sz="4000" b="1" dirty="0" err="1">
                <a:solidFill>
                  <a:schemeClr val="tx2"/>
                </a:solidFill>
                <a:cs typeface="Arial" charset="0"/>
              </a:rPr>
              <a:t>ở</a:t>
            </a:r>
            <a:r>
              <a:rPr lang="en-US" sz="4000" b="1" dirty="0">
                <a:solidFill>
                  <a:schemeClr val="tx2"/>
                </a:solidFill>
                <a:cs typeface="Arial" charset="0"/>
              </a:rPr>
              <a:t> </a:t>
            </a:r>
            <a:r>
              <a:rPr lang="en-US" sz="4000" b="1" dirty="0" err="1">
                <a:solidFill>
                  <a:schemeClr val="tx2"/>
                </a:solidFill>
                <a:cs typeface="Arial" charset="0"/>
              </a:rPr>
              <a:t>cuối</a:t>
            </a:r>
            <a:r>
              <a:rPr lang="en-US" sz="4000" b="1" dirty="0">
                <a:solidFill>
                  <a:schemeClr val="tx2"/>
                </a:solidFill>
                <a:cs typeface="Arial" charset="0"/>
              </a:rPr>
              <a:t> </a:t>
            </a:r>
            <a:r>
              <a:rPr lang="en-US" sz="4000" b="1" dirty="0" err="1">
                <a:solidFill>
                  <a:schemeClr val="tx2"/>
                </a:solidFill>
                <a:cs typeface="Arial" charset="0"/>
              </a:rPr>
              <a:t>phần</a:t>
            </a:r>
            <a:r>
              <a:rPr lang="en-US" sz="4000" b="1" dirty="0">
                <a:solidFill>
                  <a:schemeClr val="tx2"/>
                </a:solidFill>
                <a:cs typeface="Arial" charset="0"/>
              </a:rPr>
              <a:t> </a:t>
            </a:r>
            <a:r>
              <a:rPr lang="en-US" sz="4000" b="1" dirty="0" err="1">
                <a:solidFill>
                  <a:schemeClr val="tx2"/>
                </a:solidFill>
                <a:cs typeface="Arial" charset="0"/>
              </a:rPr>
              <a:t>chú</a:t>
            </a:r>
            <a:r>
              <a:rPr lang="en-US" sz="4000" b="1" dirty="0">
                <a:solidFill>
                  <a:schemeClr val="tx2"/>
                </a:solidFill>
                <a:cs typeface="Arial" charset="0"/>
              </a:rPr>
              <a:t> </a:t>
            </a:r>
            <a:r>
              <a:rPr lang="en-US" sz="4000" b="1" dirty="0" err="1">
                <a:solidFill>
                  <a:schemeClr val="tx2"/>
                </a:solidFill>
                <a:cs typeface="Arial" charset="0"/>
              </a:rPr>
              <a:t>thích</a:t>
            </a:r>
            <a:r>
              <a:rPr lang="en-US" sz="4000" b="1" dirty="0">
                <a:solidFill>
                  <a:schemeClr val="tx2"/>
                </a:solidFill>
                <a:cs typeface="Arial" charset="0"/>
              </a:rPr>
              <a:t> </a:t>
            </a:r>
            <a:r>
              <a:rPr lang="en-US" sz="4000" b="1" dirty="0" err="1">
                <a:solidFill>
                  <a:schemeClr val="tx2"/>
                </a:solidFill>
                <a:cs typeface="Arial" charset="0"/>
              </a:rPr>
              <a:t>để</a:t>
            </a:r>
            <a:r>
              <a:rPr lang="en-US" sz="4000" b="1" dirty="0">
                <a:solidFill>
                  <a:schemeClr val="tx2"/>
                </a:solidFill>
                <a:cs typeface="Arial" charset="0"/>
              </a:rPr>
              <a:t> </a:t>
            </a:r>
            <a:r>
              <a:rPr lang="en-US" sz="4000" b="1" dirty="0" err="1">
                <a:solidFill>
                  <a:schemeClr val="tx2"/>
                </a:solidFill>
                <a:cs typeface="Arial" charset="0"/>
              </a:rPr>
              <a:t>phát</a:t>
            </a:r>
            <a:r>
              <a:rPr lang="en-US" sz="4000" b="1" dirty="0">
                <a:solidFill>
                  <a:schemeClr val="tx2"/>
                </a:solidFill>
                <a:cs typeface="Arial" charset="0"/>
              </a:rPr>
              <a:t> </a:t>
            </a:r>
            <a:r>
              <a:rPr lang="en-US" sz="4000" b="1" dirty="0" err="1">
                <a:solidFill>
                  <a:schemeClr val="tx2"/>
                </a:solidFill>
                <a:cs typeface="Arial" charset="0"/>
              </a:rPr>
              <a:t>âm</a:t>
            </a:r>
            <a:r>
              <a:rPr lang="en-US" sz="4000" b="1" dirty="0">
                <a:solidFill>
                  <a:schemeClr val="tx2"/>
                </a:solidFill>
                <a:cs typeface="Arial" charset="0"/>
              </a:rPr>
              <a:t> </a:t>
            </a:r>
            <a:r>
              <a:rPr lang="en-US" sz="4000" b="1" dirty="0" err="1">
                <a:solidFill>
                  <a:schemeClr val="tx2"/>
                </a:solidFill>
                <a:cs typeface="Arial" charset="0"/>
              </a:rPr>
              <a:t>các</a:t>
            </a:r>
            <a:r>
              <a:rPr lang="en-US" sz="4000" b="1" dirty="0">
                <a:solidFill>
                  <a:schemeClr val="tx2"/>
                </a:solidFill>
                <a:cs typeface="Arial" charset="0"/>
              </a:rPr>
              <a:t> </a:t>
            </a:r>
            <a:r>
              <a:rPr lang="en-US" sz="4000" b="1" dirty="0" err="1">
                <a:solidFill>
                  <a:schemeClr val="tx2"/>
                </a:solidFill>
                <a:cs typeface="Arial" charset="0"/>
              </a:rPr>
              <a:t>tên</a:t>
            </a:r>
            <a:r>
              <a:rPr lang="en-US" sz="4000" b="1" dirty="0">
                <a:solidFill>
                  <a:schemeClr val="tx2"/>
                </a:solidFill>
                <a:cs typeface="Arial" charset="0"/>
              </a:rPr>
              <a:t> </a:t>
            </a:r>
            <a:r>
              <a:rPr lang="en-US" sz="4000" b="1" dirty="0" err="1">
                <a:solidFill>
                  <a:schemeClr val="tx2"/>
                </a:solidFill>
                <a:cs typeface="Arial" charset="0"/>
              </a:rPr>
              <a:t>cho</a:t>
            </a:r>
            <a:r>
              <a:rPr lang="en-US" sz="4000" b="1" dirty="0">
                <a:solidFill>
                  <a:schemeClr val="tx2"/>
                </a:solidFill>
                <a:cs typeface="Arial" charset="0"/>
              </a:rPr>
              <a:t> </a:t>
            </a:r>
            <a:r>
              <a:rPr lang="en-US" sz="4000" b="1" dirty="0" err="1">
                <a:solidFill>
                  <a:schemeClr val="tx2"/>
                </a:solidFill>
                <a:cs typeface="Arial" charset="0"/>
              </a:rPr>
              <a:t>đúng</a:t>
            </a:r>
            <a:r>
              <a:rPr lang="en-US" sz="4000" b="1" dirty="0">
                <a:solidFill>
                  <a:schemeClr val="tx2"/>
                </a:solidFill>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wipe(down)">
                                      <p:cBhvr>
                                        <p:cTn id="7" dur="580">
                                          <p:stCondLst>
                                            <p:cond delay="0"/>
                                          </p:stCondLst>
                                        </p:cTn>
                                        <p:tgtEl>
                                          <p:spTgt spid="231429"/>
                                        </p:tgtEl>
                                      </p:cBhvr>
                                    </p:animEffect>
                                    <p:anim calcmode="lin" valueType="num">
                                      <p:cBhvr>
                                        <p:cTn id="8" dur="1822" tmFilter="0,0; 0.14,0.36; 0.43,0.73; 0.71,0.91; 1.0,1.0">
                                          <p:stCondLst>
                                            <p:cond delay="0"/>
                                          </p:stCondLst>
                                        </p:cTn>
                                        <p:tgtEl>
                                          <p:spTgt spid="2314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14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14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14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14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1429"/>
                                        </p:tgtEl>
                                      </p:cBhvr>
                                      <p:to x="100000" y="60000"/>
                                    </p:animScale>
                                    <p:animScale>
                                      <p:cBhvr>
                                        <p:cTn id="14" dur="166" decel="50000">
                                          <p:stCondLst>
                                            <p:cond delay="676"/>
                                          </p:stCondLst>
                                        </p:cTn>
                                        <p:tgtEl>
                                          <p:spTgt spid="231429"/>
                                        </p:tgtEl>
                                      </p:cBhvr>
                                      <p:to x="100000" y="100000"/>
                                    </p:animScale>
                                    <p:animScale>
                                      <p:cBhvr>
                                        <p:cTn id="15" dur="26">
                                          <p:stCondLst>
                                            <p:cond delay="1312"/>
                                          </p:stCondLst>
                                        </p:cTn>
                                        <p:tgtEl>
                                          <p:spTgt spid="231429"/>
                                        </p:tgtEl>
                                      </p:cBhvr>
                                      <p:to x="100000" y="80000"/>
                                    </p:animScale>
                                    <p:animScale>
                                      <p:cBhvr>
                                        <p:cTn id="16" dur="166" decel="50000">
                                          <p:stCondLst>
                                            <p:cond delay="1338"/>
                                          </p:stCondLst>
                                        </p:cTn>
                                        <p:tgtEl>
                                          <p:spTgt spid="231429"/>
                                        </p:tgtEl>
                                      </p:cBhvr>
                                      <p:to x="100000" y="100000"/>
                                    </p:animScale>
                                    <p:animScale>
                                      <p:cBhvr>
                                        <p:cTn id="17" dur="26">
                                          <p:stCondLst>
                                            <p:cond delay="1642"/>
                                          </p:stCondLst>
                                        </p:cTn>
                                        <p:tgtEl>
                                          <p:spTgt spid="231429"/>
                                        </p:tgtEl>
                                      </p:cBhvr>
                                      <p:to x="100000" y="90000"/>
                                    </p:animScale>
                                    <p:animScale>
                                      <p:cBhvr>
                                        <p:cTn id="18" dur="166" decel="50000">
                                          <p:stCondLst>
                                            <p:cond delay="1668"/>
                                          </p:stCondLst>
                                        </p:cTn>
                                        <p:tgtEl>
                                          <p:spTgt spid="231429"/>
                                        </p:tgtEl>
                                      </p:cBhvr>
                                      <p:to x="100000" y="100000"/>
                                    </p:animScale>
                                    <p:animScale>
                                      <p:cBhvr>
                                        <p:cTn id="19" dur="26">
                                          <p:stCondLst>
                                            <p:cond delay="1808"/>
                                          </p:stCondLst>
                                        </p:cTn>
                                        <p:tgtEl>
                                          <p:spTgt spid="231429"/>
                                        </p:tgtEl>
                                      </p:cBhvr>
                                      <p:to x="100000" y="95000"/>
                                    </p:animScale>
                                    <p:animScale>
                                      <p:cBhvr>
                                        <p:cTn id="20" dur="166" decel="50000">
                                          <p:stCondLst>
                                            <p:cond delay="1834"/>
                                          </p:stCondLst>
                                        </p:cTn>
                                        <p:tgtEl>
                                          <p:spTgt spid="2314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260648"/>
            <a:ext cx="9144000" cy="510952"/>
          </a:xfrm>
        </p:spPr>
        <p:txBody>
          <a:bodyPr/>
          <a:lstStyle/>
          <a:p>
            <a:pPr eaLnBrk="1" hangingPunct="1"/>
            <a:r>
              <a:rPr lang="en-US" sz="3600" b="1" dirty="0">
                <a:solidFill>
                  <a:schemeClr val="bg1"/>
                </a:solidFill>
                <a:latin typeface="Arial" charset="0"/>
                <a:ea typeface="ＭＳ Ｐゴシック" charset="0"/>
                <a:cs typeface="Arial" charset="0"/>
              </a:rPr>
              <a:t>F.	</a:t>
            </a:r>
            <a:r>
              <a:rPr lang="en-US" sz="3600" b="1" dirty="0" err="1">
                <a:solidFill>
                  <a:schemeClr val="bg1"/>
                </a:solidFill>
                <a:latin typeface="Arial" charset="0"/>
                <a:ea typeface="ＭＳ Ｐゴシック" charset="0"/>
                <a:cs typeface="Arial" charset="0"/>
              </a:rPr>
              <a:t>Chúng</a:t>
            </a:r>
            <a:r>
              <a:rPr lang="en-US" sz="3600" b="1" dirty="0">
                <a:solidFill>
                  <a:schemeClr val="bg1"/>
                </a:solidFill>
                <a:latin typeface="Arial" charset="0"/>
                <a:ea typeface="ＭＳ Ｐゴシック" charset="0"/>
                <a:cs typeface="Arial" charset="0"/>
              </a:rPr>
              <a:t> ta </a:t>
            </a:r>
            <a:r>
              <a:rPr lang="en-US" sz="3600" b="1" dirty="0" err="1">
                <a:solidFill>
                  <a:schemeClr val="bg1"/>
                </a:solidFill>
                <a:latin typeface="Arial" charset="0"/>
                <a:ea typeface="ＭＳ Ｐゴシック" charset="0"/>
                <a:cs typeface="Arial" charset="0"/>
              </a:rPr>
              <a:t>nhấn</a:t>
            </a:r>
            <a:r>
              <a:rPr lang="en-US" sz="3600" b="1" dirty="0">
                <a:solidFill>
                  <a:schemeClr val="bg1"/>
                </a:solidFill>
                <a:latin typeface="Arial" charset="0"/>
                <a:ea typeface="ＭＳ Ｐゴシック" charset="0"/>
                <a:cs typeface="Arial" charset="0"/>
              </a:rPr>
              <a:t> </a:t>
            </a:r>
            <a:r>
              <a:rPr lang="en-US" sz="3600" b="1" dirty="0" err="1">
                <a:solidFill>
                  <a:schemeClr val="bg1"/>
                </a:solidFill>
                <a:latin typeface="Arial" charset="0"/>
                <a:ea typeface="ＭＳ Ｐゴシック" charset="0"/>
                <a:cs typeface="Arial" charset="0"/>
              </a:rPr>
              <a:t>sai</a:t>
            </a:r>
            <a:r>
              <a:rPr lang="en-US" sz="3600" b="1" dirty="0">
                <a:solidFill>
                  <a:schemeClr val="bg1"/>
                </a:solidFill>
                <a:latin typeface="Arial" charset="0"/>
                <a:ea typeface="ＭＳ Ｐゴシック" charset="0"/>
                <a:cs typeface="Arial" charset="0"/>
              </a:rPr>
              <a:t> </a:t>
            </a:r>
            <a:r>
              <a:rPr lang="en-US" sz="3600" b="1" dirty="0" err="1">
                <a:solidFill>
                  <a:schemeClr val="bg1"/>
                </a:solidFill>
                <a:latin typeface="Arial" charset="0"/>
                <a:ea typeface="ＭＳ Ｐゴシック" charset="0"/>
                <a:cs typeface="Arial" charset="0"/>
              </a:rPr>
              <a:t>từ</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pPr lvl="0"/>
            <a:r>
              <a:rPr lang="vi-VN" sz="3200" dirty="0">
                <a:solidFill>
                  <a:srgbClr val="FFFFFF"/>
                </a:solidFill>
              </a:rPr>
              <a:t>Vì vậy, tập chọn những từ nào để nhấn và đọc phần kinh văn thành tiếng nhiều lần như thể mình gần thuộc lòng phần kinh văn đó. </a:t>
            </a:r>
          </a:p>
        </p:txBody>
      </p:sp>
      <p:sp>
        <p:nvSpPr>
          <p:cNvPr id="7" name="Rectangle 2"/>
          <p:cNvSpPr txBox="1">
            <a:spLocks noChangeArrowheads="1"/>
          </p:cNvSpPr>
          <p:nvPr/>
        </p:nvSpPr>
        <p:spPr bwMode="auto">
          <a:xfrm>
            <a:off x="0" y="980728"/>
            <a:ext cx="9045575"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lvl="0" eaLnBrk="1" hangingPunct="1"/>
            <a:r>
              <a:rPr lang="vi-VN" sz="3600" b="1" dirty="0">
                <a:solidFill>
                  <a:srgbClr val="FFFFFF"/>
                </a:solidFill>
                <a:latin typeface="Arial" charset="0"/>
                <a:ea typeface="ＭＳ Ｐゴシック" charset="0"/>
                <a:cs typeface="Arial" charset="0"/>
              </a:rPr>
              <a:t>(nhấn “đã phó” chớ không phải “vì” trong Galati 2:20; nhấn “ta” chớ không phải “trước mặt” trong Xuất 20:3)</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7294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en-US" sz="3600" b="1" dirty="0">
                <a:solidFill>
                  <a:schemeClr val="bg1"/>
                </a:solidFill>
                <a:latin typeface="Arial" charset="0"/>
                <a:ea typeface="ＭＳ Ｐゴシック" charset="0"/>
                <a:cs typeface="Arial" charset="0"/>
              </a:rPr>
              <a:t>F.	</a:t>
            </a:r>
            <a:r>
              <a:rPr lang="en-US" sz="3600" b="1" dirty="0" err="1">
                <a:solidFill>
                  <a:schemeClr val="bg1"/>
                </a:solidFill>
                <a:latin typeface="Arial" charset="0"/>
                <a:ea typeface="ＭＳ Ｐゴシック" charset="0"/>
                <a:cs typeface="Arial" charset="0"/>
              </a:rPr>
              <a:t>Chúng</a:t>
            </a:r>
            <a:r>
              <a:rPr lang="en-US" sz="3600" b="1" dirty="0">
                <a:solidFill>
                  <a:schemeClr val="bg1"/>
                </a:solidFill>
                <a:latin typeface="Arial" charset="0"/>
                <a:ea typeface="ＭＳ Ｐゴシック" charset="0"/>
                <a:cs typeface="Arial" charset="0"/>
              </a:rPr>
              <a:t> ta </a:t>
            </a:r>
            <a:r>
              <a:rPr lang="en-US" sz="3600" b="1" dirty="0" err="1">
                <a:solidFill>
                  <a:schemeClr val="bg1"/>
                </a:solidFill>
                <a:latin typeface="Arial" charset="0"/>
                <a:ea typeface="ＭＳ Ｐゴシック" charset="0"/>
                <a:cs typeface="Arial" charset="0"/>
              </a:rPr>
              <a:t>nhấn</a:t>
            </a:r>
            <a:r>
              <a:rPr lang="en-US" sz="3600" b="1" dirty="0">
                <a:solidFill>
                  <a:schemeClr val="bg1"/>
                </a:solidFill>
                <a:latin typeface="Arial" charset="0"/>
                <a:ea typeface="ＭＳ Ｐゴシック" charset="0"/>
                <a:cs typeface="Arial" charset="0"/>
              </a:rPr>
              <a:t> </a:t>
            </a:r>
            <a:r>
              <a:rPr lang="en-US" sz="3600" b="1" dirty="0" err="1">
                <a:solidFill>
                  <a:schemeClr val="bg1"/>
                </a:solidFill>
                <a:latin typeface="Arial" charset="0"/>
                <a:ea typeface="ＭＳ Ｐゴシック" charset="0"/>
                <a:cs typeface="Arial" charset="0"/>
              </a:rPr>
              <a:t>sai</a:t>
            </a:r>
            <a:r>
              <a:rPr lang="en-US" sz="3600" b="1" dirty="0">
                <a:solidFill>
                  <a:schemeClr val="bg1"/>
                </a:solidFill>
                <a:latin typeface="Arial" charset="0"/>
                <a:ea typeface="ＭＳ Ｐゴシック" charset="0"/>
                <a:cs typeface="Arial" charset="0"/>
              </a:rPr>
              <a:t> </a:t>
            </a:r>
            <a:r>
              <a:rPr lang="en-US" sz="3600" b="1" dirty="0" err="1">
                <a:solidFill>
                  <a:schemeClr val="bg1"/>
                </a:solidFill>
                <a:latin typeface="Arial" charset="0"/>
                <a:ea typeface="ＭＳ Ｐゴシック" charset="0"/>
                <a:cs typeface="Arial" charset="0"/>
              </a:rPr>
              <a:t>từ</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You shall have no other gods before me</a:t>
            </a: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b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(Exod. 20:3 NIV).</a:t>
            </a:r>
          </a:p>
        </p:txBody>
      </p:sp>
      <p:sp>
        <p:nvSpPr>
          <p:cNvPr id="7" name="Rectangle 2"/>
          <p:cNvSpPr txBox="1">
            <a:spLocks noChangeArrowheads="1"/>
          </p:cNvSpPr>
          <p:nvPr/>
        </p:nvSpPr>
        <p:spPr bwMode="auto">
          <a:xfrm>
            <a:off x="1043608" y="1124744"/>
            <a:ext cx="7056785"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(Accent </a:t>
            </a:r>
            <a:r>
              <a:rPr kumimoji="0" lang="en-US" altLang="ja-JP"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"me," not "before," </a:t>
            </a:r>
            <a:br>
              <a:rPr kumimoji="0" lang="en-US" altLang="ja-JP" sz="36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altLang="ja-JP"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in Exod. 20:3).</a:t>
            </a:r>
            <a:endPar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35727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798984"/>
          </a:xfrm>
        </p:spPr>
        <p:txBody>
          <a:bodyPr/>
          <a:lstStyle/>
          <a:p>
            <a:pPr eaLnBrk="1" hangingPunct="1"/>
            <a:r>
              <a:rPr lang="en-US" sz="3600" b="1">
                <a:solidFill>
                  <a:schemeClr val="bg1"/>
                </a:solidFill>
                <a:latin typeface="Arial" charset="0"/>
                <a:ea typeface="ＭＳ Ｐゴシック" charset="0"/>
                <a:cs typeface="Arial" charset="0"/>
              </a:rPr>
              <a:t>F.	We emphasize the wrong words.</a:t>
            </a:r>
          </a:p>
        </p:txBody>
      </p:sp>
      <p:sp>
        <p:nvSpPr>
          <p:cNvPr id="233477" name="Text Box 5"/>
          <p:cNvSpPr txBox="1">
            <a:spLocks noChangeArrowheads="1"/>
          </p:cNvSpPr>
          <p:nvPr/>
        </p:nvSpPr>
        <p:spPr bwMode="auto">
          <a:xfrm>
            <a:off x="27546" y="3190577"/>
            <a:ext cx="9144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So practice </a:t>
            </a:r>
            <a:r>
              <a:rPr kumimoji="0" lang="en-US" sz="3600" b="1" i="1" u="none" strike="noStrike" kern="1200" cap="none" spc="0" normalizeH="0" baseline="0" noProof="0">
                <a:ln>
                  <a:noFill/>
                </a:ln>
                <a:solidFill>
                  <a:srgbClr val="FFFFFF"/>
                </a:solidFill>
                <a:effectLst/>
                <a:uLnTx/>
                <a:uFillTx/>
                <a:latin typeface="Arial" charset="0"/>
                <a:ea typeface="ＭＳ Ｐゴシック" charset="0"/>
                <a:cs typeface="Arial" charset="0"/>
              </a:rPr>
              <a:t>which</a:t>
            </a:r>
            <a:r>
              <a:rPr kumimoji="0" lang="en-US"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 words to emphasize and read the text aloud so many times that you almost have it memorized.</a:t>
            </a: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9</a:t>
            </a:r>
          </a:p>
        </p:txBody>
      </p:sp>
      <p:pic>
        <p:nvPicPr>
          <p:cNvPr id="74757" name="Picture 8" descr="smiley_w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8821" y="1988840"/>
            <a:ext cx="1546225" cy="154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6130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3025" y="836613"/>
            <a:ext cx="9253538" cy="1371600"/>
          </a:xfrm>
        </p:spPr>
        <p:txBody>
          <a:bodyPr/>
          <a:lstStyle/>
          <a:p>
            <a:pPr eaLnBrk="1" hangingPunct="1"/>
            <a:r>
              <a:rPr lang="vi-VN" sz="4000" b="1" dirty="0">
                <a:solidFill>
                  <a:srgbClr val="FFFFFF"/>
                </a:solidFill>
                <a:latin typeface="Arial" charset="0"/>
                <a:ea typeface="ＭＳ Ｐゴシック" charset="0"/>
                <a:cs typeface="Arial" charset="0"/>
              </a:rPr>
              <a:t>G.	Phần kinh văn thường được đọc bằng một giọng đều đều</a:t>
            </a:r>
            <a:endParaRPr lang="en-US" sz="4000" b="1" dirty="0">
              <a:solidFill>
                <a:srgbClr val="FFFFFF"/>
              </a:solidFill>
              <a:latin typeface="Arial" charset="0"/>
              <a:ea typeface="ＭＳ Ｐゴシック" charset="0"/>
              <a:cs typeface="Arial" charset="0"/>
            </a:endParaRPr>
          </a:p>
        </p:txBody>
      </p:sp>
      <p:sp>
        <p:nvSpPr>
          <p:cNvPr id="235524" name="Rectangle 4"/>
          <p:cNvSpPr>
            <a:spLocks noGrp="1" noChangeArrowheads="1"/>
          </p:cNvSpPr>
          <p:nvPr>
            <p:ph type="subTitle" idx="1"/>
          </p:nvPr>
        </p:nvSpPr>
        <p:spPr>
          <a:xfrm>
            <a:off x="20638" y="4527550"/>
            <a:ext cx="9083675" cy="2286000"/>
          </a:xfrm>
          <a:noFill/>
        </p:spPr>
        <p:txBody>
          <a:bodyPr anchor="ctr"/>
          <a:lstStyle/>
          <a:p>
            <a:pPr eaLnBrk="1" hangingPunct="1">
              <a:spcBef>
                <a:spcPct val="0"/>
              </a:spcBef>
            </a:pPr>
            <a:r>
              <a:rPr lang="vi-VN" sz="4000" b="1" dirty="0">
                <a:solidFill>
                  <a:srgbClr val="FFFFFF"/>
                </a:solidFill>
                <a:latin typeface="Arial" charset="0"/>
                <a:ea typeface="ＭＳ Ｐゴシック" charset="0"/>
                <a:cs typeface="Arial" charset="0"/>
              </a:rPr>
              <a:t>Cho nên, điều chỉnh cường độ và tốc độ đọc. Nếu không, trẻ con cũng chẳng thèm nghe!</a:t>
            </a:r>
          </a:p>
        </p:txBody>
      </p:sp>
      <p:sp>
        <p:nvSpPr>
          <p:cNvPr id="76804"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a:t>
            </a:r>
          </a:p>
        </p:txBody>
      </p:sp>
      <p:pic>
        <p:nvPicPr>
          <p:cNvPr id="76805" name="Picture 6" descr="peo-gir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6238" y="2205038"/>
            <a:ext cx="339090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108378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fade">
                                      <p:cBhvr>
                                        <p:cTn id="7" dur="1000"/>
                                        <p:tgtEl>
                                          <p:spTgt spid="235524">
                                            <p:txEl>
                                              <p:pRg st="0" end="0"/>
                                            </p:txEl>
                                          </p:spTgt>
                                        </p:tgtEl>
                                      </p:cBhvr>
                                    </p:animEffect>
                                    <p:anim calcmode="lin" valueType="num">
                                      <p:cBhvr>
                                        <p:cTn id="8" dur="1000" fill="hold"/>
                                        <p:tgtEl>
                                          <p:spTgt spid="2355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2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0"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9</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78851" name="Picture 6" descr="peo-anatomy_proffec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3113" y="2565400"/>
            <a:ext cx="2420937"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2" name="Rectangle 2"/>
          <p:cNvSpPr>
            <a:spLocks noGrp="1" noChangeArrowheads="1"/>
          </p:cNvSpPr>
          <p:nvPr>
            <p:ph type="ctrTitle"/>
          </p:nvPr>
        </p:nvSpPr>
        <p:spPr>
          <a:xfrm>
            <a:off x="179388" y="549275"/>
            <a:ext cx="8785225" cy="2057400"/>
          </a:xfrm>
        </p:spPr>
        <p:txBody>
          <a:bodyPr/>
          <a:lstStyle/>
          <a:p>
            <a:pPr eaLnBrk="1" hangingPunct="1"/>
            <a:r>
              <a:rPr lang="vi-VN" sz="4000" b="1" dirty="0">
                <a:solidFill>
                  <a:srgbClr val="FFFFFF"/>
                </a:solidFill>
                <a:latin typeface="Arial" charset="0"/>
                <a:ea typeface="ＭＳ Ｐゴシック" charset="0"/>
                <a:cs typeface="Arial" charset="0"/>
              </a:rPr>
              <a:t>H.	Thật khó để dạy một người cách đọc tốt khi họ có phong thái “Tôi đã biết đọc thế nào rồi ”</a:t>
            </a:r>
            <a:endParaRPr lang="en-US" sz="4000" b="1" dirty="0">
              <a:solidFill>
                <a:srgbClr val="FFFFFF"/>
              </a:solidFill>
              <a:latin typeface="Arial" charset="0"/>
              <a:ea typeface="ＭＳ Ｐゴシック" charset="0"/>
              <a:cs typeface="Arial" charset="0"/>
            </a:endParaRPr>
          </a:p>
        </p:txBody>
      </p:sp>
      <p:sp>
        <p:nvSpPr>
          <p:cNvPr id="237572" name="Text Box 4"/>
          <p:cNvSpPr txBox="1">
            <a:spLocks noChangeArrowheads="1"/>
          </p:cNvSpPr>
          <p:nvPr/>
        </p:nvSpPr>
        <p:spPr bwMode="auto">
          <a:xfrm>
            <a:off x="285750" y="4519613"/>
            <a:ext cx="8534400" cy="2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eaLnBrk="1" hangingPunct="1"/>
            <a:r>
              <a:rPr lang="vi-VN" sz="4000" b="1" dirty="0">
                <a:solidFill>
                  <a:srgbClr val="FFFFFF"/>
                </a:solidFill>
                <a:cs typeface="Arial" charset="0"/>
              </a:rPr>
              <a:t>Chính vì vậy, nên chọn 5 người trong hội chúng và cho họ học loạt bài ngắn này. </a:t>
            </a:r>
          </a:p>
        </p:txBody>
      </p:sp>
    </p:spTree>
    <p:extLst>
      <p:ext uri="{BB962C8B-B14F-4D97-AF65-F5344CB8AC3E}">
        <p14:creationId xmlns:p14="http://schemas.microsoft.com/office/powerpoint/2010/main" val="32371983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fade">
                                      <p:cBhvr>
                                        <p:cTn id="7" dur="1000"/>
                                        <p:tgtEl>
                                          <p:spTgt spid="237572"/>
                                        </p:tgtEl>
                                      </p:cBhvr>
                                    </p:animEffect>
                                    <p:anim calcmode="lin" valueType="num">
                                      <p:cBhvr>
                                        <p:cTn id="8" dur="1000" fill="hold"/>
                                        <p:tgtEl>
                                          <p:spTgt spid="237572"/>
                                        </p:tgtEl>
                                        <p:attrNameLst>
                                          <p:attrName>ppt_x</p:attrName>
                                        </p:attrNameLst>
                                      </p:cBhvr>
                                      <p:tavLst>
                                        <p:tav tm="0">
                                          <p:val>
                                            <p:strVal val="#ppt_x"/>
                                          </p:val>
                                        </p:tav>
                                        <p:tav tm="100000">
                                          <p:val>
                                            <p:strVal val="#ppt_x"/>
                                          </p:val>
                                        </p:tav>
                                      </p:tavLst>
                                    </p:anim>
                                    <p:anim calcmode="lin" valueType="num">
                                      <p:cBhvr>
                                        <p:cTn id="9" dur="1000" fill="hold"/>
                                        <p:tgtEl>
                                          <p:spTgt spid="237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80898" name="Picture 6" descr="oth-bible_mosa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35375" y="3036782"/>
            <a:ext cx="1512689" cy="1511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9</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2467" name="Rectangle 2"/>
          <p:cNvSpPr>
            <a:spLocks noGrp="1" noChangeArrowheads="1"/>
          </p:cNvSpPr>
          <p:nvPr>
            <p:ph type="ctrTitle"/>
          </p:nvPr>
        </p:nvSpPr>
        <p:spPr>
          <a:xfrm>
            <a:off x="0" y="116632"/>
            <a:ext cx="9109075" cy="2743200"/>
          </a:xfrm>
          <a:extLst/>
        </p:spPr>
        <p:txBody>
          <a:bodyPr/>
          <a:lstStyle/>
          <a:p>
            <a:pPr eaLnBrk="1" hangingPunct="1">
              <a:defRPr/>
            </a:pPr>
            <a:r>
              <a:rPr lang="vi-VN" sz="4000" b="1" dirty="0">
                <a:solidFill>
                  <a:srgbClr val="FFFFFF"/>
                </a:solidFill>
                <a:effectLst>
                  <a:glow rad="127000">
                    <a:schemeClr val="tx1"/>
                  </a:glow>
                </a:effectLst>
                <a:latin typeface="Arial" charset="0"/>
                <a:ea typeface="ＭＳ Ｐゴシック" charset="0"/>
                <a:cs typeface="Arial" charset="0"/>
              </a:rPr>
              <a:t>I.	Chúng ta cảm thấy việc thêm vào cuối phần đọc kinh văn câu nói rỗng tuếch: “Xin Chúa thêm phước lành của Ngài vào trong phần đọc lời Chúa” là một yêu cầu</a:t>
            </a:r>
            <a:endParaRPr lang="en-US" sz="4000" b="1" dirty="0">
              <a:solidFill>
                <a:srgbClr val="FFFFFF"/>
              </a:solidFill>
              <a:effectLst>
                <a:glow rad="127000">
                  <a:schemeClr val="tx1"/>
                </a:glow>
              </a:effectLst>
              <a:latin typeface="Arial" charset="0"/>
              <a:ea typeface="ＭＳ Ｐゴシック" charset="0"/>
              <a:cs typeface="Arial" charset="0"/>
            </a:endParaRPr>
          </a:p>
        </p:txBody>
      </p:sp>
      <p:sp>
        <p:nvSpPr>
          <p:cNvPr id="239620" name="Text Box 4"/>
          <p:cNvSpPr txBox="1">
            <a:spLocks noChangeArrowheads="1"/>
          </p:cNvSpPr>
          <p:nvPr/>
        </p:nvSpPr>
        <p:spPr bwMode="auto">
          <a:xfrm>
            <a:off x="0" y="4653136"/>
            <a:ext cx="9144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eaLnBrk="1" hangingPunct="1">
              <a:defRPr/>
            </a:pPr>
            <a:r>
              <a:rPr lang="vi-VN" sz="4000" b="1" dirty="0">
                <a:solidFill>
                  <a:srgbClr val="FFFFFF"/>
                </a:solidFill>
                <a:effectLst>
                  <a:glow rad="127000">
                    <a:srgbClr val="000000"/>
                  </a:glow>
                </a:effectLst>
                <a:cs typeface="Arial" charset="0"/>
              </a:rPr>
              <a:t>Nếu lời Chúa được tuyên đọc rõ ràng, mạch lạc thì ấy đã là một phước lành; không cần lời chúc phước cho phần đọc lời Chúa nữa. </a:t>
            </a:r>
          </a:p>
        </p:txBody>
      </p:sp>
    </p:spTree>
    <p:extLst>
      <p:ext uri="{BB962C8B-B14F-4D97-AF65-F5344CB8AC3E}">
        <p14:creationId xmlns:p14="http://schemas.microsoft.com/office/powerpoint/2010/main" val="290728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100"/>
                                        <p:tgtEl>
                                          <p:spTgt spid="239620"/>
                                        </p:tgtEl>
                                      </p:cBhvr>
                                    </p:animEffect>
                                    <p:anim calcmode="lin" valueType="num">
                                      <p:cBhvr>
                                        <p:cTn id="8" dur="400" fill="hold"/>
                                        <p:tgtEl>
                                          <p:spTgt spid="239620"/>
                                        </p:tgtEl>
                                        <p:attrNameLst>
                                          <p:attrName>ppt_x</p:attrName>
                                        </p:attrNameLst>
                                      </p:cBhvr>
                                      <p:tavLst>
                                        <p:tav tm="0">
                                          <p:val>
                                            <p:strVal val="#ppt_x"/>
                                          </p:val>
                                        </p:tav>
                                        <p:tav tm="100000">
                                          <p:val>
                                            <p:strVal val="#ppt_x"/>
                                          </p:val>
                                        </p:tav>
                                      </p:tavLst>
                                    </p:anim>
                                    <p:anim calcmode="lin" valueType="num">
                                      <p:cBhvr>
                                        <p:cTn id="9" dur="400" fill="hold"/>
                                        <p:tgtEl>
                                          <p:spTgt spid="2396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96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96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8305800" y="76200"/>
            <a:ext cx="76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28675" name="Rectangle 4"/>
          <p:cNvSpPr>
            <a:spLocks noGrp="1" noChangeArrowheads="1"/>
          </p:cNvSpPr>
          <p:nvPr>
            <p:ph type="title" idx="4294967295"/>
          </p:nvPr>
        </p:nvSpPr>
        <p:spPr>
          <a:xfrm>
            <a:off x="747713" y="285750"/>
            <a:ext cx="7705725" cy="655638"/>
          </a:xfrm>
          <a:solidFill>
            <a:schemeClr val="accent1"/>
          </a:solidFill>
        </p:spPr>
        <p:txBody>
          <a:bodyPr/>
          <a:lstStyle/>
          <a:p>
            <a:pPr eaLnBrk="1" hangingPunct="1"/>
            <a:r>
              <a:rPr lang="en-US" b="1">
                <a:solidFill>
                  <a:srgbClr val="FF0000"/>
                </a:solidFill>
                <a:latin typeface="Arial" charset="0"/>
                <a:cs typeface="Arial" charset="0"/>
              </a:rPr>
              <a:t>Đọc Lời Chúa</a:t>
            </a:r>
          </a:p>
        </p:txBody>
      </p:sp>
      <p:sp>
        <p:nvSpPr>
          <p:cNvPr id="23558" name="Text Box 6"/>
          <p:cNvSpPr txBox="1">
            <a:spLocks noChangeArrowheads="1"/>
          </p:cNvSpPr>
          <p:nvPr/>
        </p:nvSpPr>
        <p:spPr bwMode="auto">
          <a:xfrm>
            <a:off x="250825" y="1331913"/>
            <a:ext cx="8758238" cy="5016500"/>
          </a:xfrm>
          <a:prstGeom prst="rect">
            <a:avLst/>
          </a:prstGeom>
          <a:noFill/>
          <a:ln w="9525">
            <a:noFill/>
            <a:miter lim="800000"/>
            <a:headEnd/>
            <a:tailEnd/>
          </a:ln>
          <a:effectLst/>
        </p:spPr>
        <p:txBody>
          <a:bodyPr>
            <a:spAutoFit/>
          </a:bodyPr>
          <a:lstStyle>
            <a:defPPr>
              <a:defRPr lang="en-US"/>
            </a:defPPr>
            <a:lvl1pPr marL="693738" marR="0" lvl="0" indent="-693738" defTabSz="914400" latinLnBrk="0">
              <a:lnSpc>
                <a:spcPct val="100000"/>
              </a:lnSpc>
              <a:buClrTx/>
              <a:buSzTx/>
              <a:buFontTx/>
              <a:buNone/>
              <a:tabLst/>
              <a:defRPr kumimoji="0" sz="4000" b="1" i="0" u="none" strike="noStrike" cap="none" spc="0" normalizeH="0" baseline="0">
                <a:ln>
                  <a:noFill/>
                </a:ln>
                <a:solidFill>
                  <a:srgbClr val="FFFFFF"/>
                </a:solidFill>
                <a:effectLst>
                  <a:outerShdw blurRad="38100" dist="38100" dir="2700000" algn="tl">
                    <a:srgbClr val="000000">
                      <a:alpha val="43137"/>
                    </a:srgbClr>
                  </a:outerShdw>
                </a:effectLst>
                <a:uLnTx/>
                <a:uFillTx/>
                <a:latin typeface="Arial"/>
                <a:cs typeface="Arial"/>
              </a:defRPr>
            </a:lvl1pPr>
            <a:lvl2pPr marL="37931725" indent="-37474525"/>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marL="742950" indent="-742950">
              <a:buFont typeface="+mj-lt"/>
              <a:buAutoNum type="alphaUcPeriod"/>
            </a:pPr>
            <a:r>
              <a:rPr lang="en-US" dirty="0" err="1"/>
              <a:t>Truyện</a:t>
            </a:r>
            <a:r>
              <a:rPr lang="en-US" dirty="0"/>
              <a:t> </a:t>
            </a:r>
            <a:r>
              <a:rPr lang="en-US" dirty="0" err="1"/>
              <a:t>kể</a:t>
            </a:r>
            <a:r>
              <a:rPr lang="en-US" dirty="0"/>
              <a:t>: </a:t>
            </a:r>
            <a:r>
              <a:rPr lang="en-US" dirty="0" err="1"/>
              <a:t>Bước</a:t>
            </a:r>
            <a:r>
              <a:rPr lang="en-US" dirty="0"/>
              <a:t> </a:t>
            </a:r>
            <a:r>
              <a:rPr lang="en-US" dirty="0" err="1"/>
              <a:t>vào</a:t>
            </a:r>
            <a:r>
              <a:rPr lang="en-US" dirty="0"/>
              <a:t> </a:t>
            </a:r>
            <a:r>
              <a:rPr lang="en-US" dirty="0" err="1"/>
              <a:t>trong</a:t>
            </a:r>
            <a:r>
              <a:rPr lang="en-US" dirty="0"/>
              <a:t> </a:t>
            </a:r>
            <a:r>
              <a:rPr lang="en-US" dirty="0" err="1"/>
              <a:t>khải</a:t>
            </a:r>
            <a:r>
              <a:rPr lang="en-US" dirty="0"/>
              <a:t> </a:t>
            </a:r>
            <a:r>
              <a:rPr lang="en-US" dirty="0" err="1"/>
              <a:t>hoàn</a:t>
            </a:r>
            <a:r>
              <a:rPr lang="en-US" dirty="0"/>
              <a:t> (</a:t>
            </a:r>
            <a:r>
              <a:rPr lang="en-US" dirty="0" err="1"/>
              <a:t>Mác</a:t>
            </a:r>
            <a:r>
              <a:rPr lang="en-US" dirty="0"/>
              <a:t> 11:1-11)</a:t>
            </a:r>
          </a:p>
          <a:p>
            <a:pPr marL="742950" indent="-742950">
              <a:buFont typeface="+mj-lt"/>
              <a:buAutoNum type="alphaUcPeriod"/>
            </a:pPr>
            <a:endParaRPr lang="en-US" dirty="0"/>
          </a:p>
          <a:p>
            <a:pPr marL="742950" indent="-742950">
              <a:buFont typeface="+mj-lt"/>
              <a:buAutoNum type="alphaUcPeriod"/>
            </a:pPr>
            <a:r>
              <a:rPr lang="en-US" dirty="0" err="1"/>
              <a:t>Tiên</a:t>
            </a:r>
            <a:r>
              <a:rPr lang="en-US" dirty="0"/>
              <a:t> tri : </a:t>
            </a:r>
            <a:r>
              <a:rPr lang="en-CA" dirty="0"/>
              <a:t>Ngai </a:t>
            </a:r>
            <a:r>
              <a:rPr lang="en-CA" dirty="0" err="1"/>
              <a:t>ở</a:t>
            </a:r>
            <a:r>
              <a:rPr lang="en-CA" dirty="0"/>
              <a:t> </a:t>
            </a:r>
            <a:r>
              <a:rPr lang="en-CA" dirty="0" err="1"/>
              <a:t>trên</a:t>
            </a:r>
            <a:r>
              <a:rPr lang="en-CA" dirty="0"/>
              <a:t> </a:t>
            </a:r>
            <a:r>
              <a:rPr lang="en-CA" dirty="0" err="1"/>
              <a:t>trời</a:t>
            </a:r>
            <a:br>
              <a:rPr lang="en-US" dirty="0"/>
            </a:br>
            <a:r>
              <a:rPr lang="en-US" dirty="0"/>
              <a:t>(</a:t>
            </a:r>
            <a:r>
              <a:rPr lang="en-US" dirty="0" err="1"/>
              <a:t>Khải</a:t>
            </a:r>
            <a:r>
              <a:rPr lang="en-US" dirty="0"/>
              <a:t> </a:t>
            </a:r>
            <a:r>
              <a:rPr lang="en-US" dirty="0" err="1"/>
              <a:t>Huyền</a:t>
            </a:r>
            <a:r>
              <a:rPr lang="en-US" dirty="0"/>
              <a:t> 4:1-11)</a:t>
            </a:r>
          </a:p>
          <a:p>
            <a:pPr marL="742950" indent="-742950">
              <a:buFont typeface="+mj-lt"/>
              <a:buAutoNum type="alphaUcPeriod"/>
            </a:pPr>
            <a:endParaRPr lang="en-US" dirty="0"/>
          </a:p>
          <a:p>
            <a:pPr marL="742950" indent="-742950">
              <a:buFont typeface="+mj-lt"/>
              <a:buAutoNum type="alphaUcPeriod"/>
            </a:pPr>
            <a:r>
              <a:rPr lang="en-US" dirty="0"/>
              <a:t>Ca </a:t>
            </a:r>
            <a:r>
              <a:rPr lang="en-US" dirty="0" err="1"/>
              <a:t>thương</a:t>
            </a:r>
            <a:r>
              <a:rPr lang="en-US" dirty="0"/>
              <a:t>: </a:t>
            </a:r>
            <a:r>
              <a:rPr lang="en-US" dirty="0" err="1"/>
              <a:t>Nài</a:t>
            </a:r>
            <a:r>
              <a:rPr lang="en-US" dirty="0"/>
              <a:t> </a:t>
            </a:r>
            <a:r>
              <a:rPr lang="en-US" dirty="0" err="1"/>
              <a:t>xin</a:t>
            </a:r>
            <a:r>
              <a:rPr lang="en-US" dirty="0"/>
              <a:t> </a:t>
            </a:r>
            <a:r>
              <a:rPr lang="en-US" dirty="0" err="1"/>
              <a:t>cứu</a:t>
            </a:r>
            <a:r>
              <a:rPr lang="en-US" dirty="0"/>
              <a:t> </a:t>
            </a:r>
            <a:r>
              <a:rPr lang="en-US" dirty="0" err="1"/>
              <a:t>giúp</a:t>
            </a:r>
            <a:br>
              <a:rPr lang="en-US" dirty="0"/>
            </a:br>
            <a:r>
              <a:rPr lang="en-US" dirty="0"/>
              <a:t>(</a:t>
            </a:r>
            <a:r>
              <a:rPr lang="en-US" dirty="0" err="1"/>
              <a:t>Thi</a:t>
            </a:r>
            <a:r>
              <a:rPr lang="en-US" dirty="0"/>
              <a:t> </a:t>
            </a:r>
            <a:r>
              <a:rPr lang="en-US" dirty="0" err="1"/>
              <a:t>Thiên</a:t>
            </a:r>
            <a:r>
              <a:rPr lang="en-US" dirty="0"/>
              <a:t> 70)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2" end="2"/>
                                            </p:txEl>
                                          </p:spTgt>
                                        </p:tgtEl>
                                        <p:attrNameLst>
                                          <p:attrName>style.visibility</p:attrName>
                                        </p:attrNameLst>
                                      </p:cBhvr>
                                      <p:to>
                                        <p:strVal val="visible"/>
                                      </p:to>
                                    </p:set>
                                    <p:animEffect transition="in" filter="wipe(down)">
                                      <p:cBhvr>
                                        <p:cTn id="12" dur="500"/>
                                        <p:tgtEl>
                                          <p:spTgt spid="235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4" end="4"/>
                                            </p:txEl>
                                          </p:spTgt>
                                        </p:tgtEl>
                                        <p:attrNameLst>
                                          <p:attrName>style.visibility</p:attrName>
                                        </p:attrNameLst>
                                      </p:cBhvr>
                                      <p:to>
                                        <p:strVal val="visible"/>
                                      </p:to>
                                    </p:set>
                                    <p:animEffect transition="in" filter="wipe(down)">
                                      <p:cBhvr>
                                        <p:cTn id="17" dur="500"/>
                                        <p:tgtEl>
                                          <p:spTgt spid="235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3249" name="Group 3"/>
          <p:cNvGrpSpPr>
            <a:grpSpLocks/>
          </p:cNvGrpSpPr>
          <p:nvPr/>
        </p:nvGrpSpPr>
        <p:grpSpPr bwMode="auto">
          <a:xfrm>
            <a:off x="0" y="1025525"/>
            <a:ext cx="9144000" cy="5499100"/>
            <a:chOff x="0" y="1024767"/>
            <a:chExt cx="9144000" cy="5500577"/>
          </a:xfrm>
        </p:grpSpPr>
        <p:pic>
          <p:nvPicPr>
            <p:cNvPr id="5325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024767"/>
              <a:ext cx="9144000" cy="5500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9"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4560" y="2848846"/>
              <a:ext cx="2777473" cy="284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0" name="Picture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22519" y="3284985"/>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1"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9632" y="2280021"/>
              <a:ext cx="2777473" cy="284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2" name="Rectangle 2"/>
            <p:cNvSpPr>
              <a:spLocks noChangeArrowheads="1"/>
            </p:cNvSpPr>
            <p:nvPr/>
          </p:nvSpPr>
          <p:spPr bwMode="auto">
            <a:xfrm>
              <a:off x="4716016" y="1340768"/>
              <a:ext cx="3960440" cy="936104"/>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53263" name="Picture 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66269" y="2492896"/>
              <a:ext cx="2106131"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4" name="Picture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4" y="4437112"/>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5" name="Picture 2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83768" y="5445224"/>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6"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91680" y="2244942"/>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3250" name="Rectangle 2"/>
          <p:cNvSpPr>
            <a:spLocks noGrp="1" noChangeArrowheads="1"/>
          </p:cNvSpPr>
          <p:nvPr>
            <p:ph type="ctrTitle"/>
          </p:nvPr>
        </p:nvSpPr>
        <p:spPr>
          <a:xfrm>
            <a:off x="-11113" y="0"/>
            <a:ext cx="9144001" cy="1412875"/>
          </a:xfrm>
        </p:spPr>
        <p:txBody>
          <a:bodyPr/>
          <a:lstStyle/>
          <a:p>
            <a:pPr eaLnBrk="1" hangingPunct="1"/>
            <a:r>
              <a:rPr lang="en-US" sz="3200" b="1">
                <a:latin typeface="Arial" charset="0"/>
                <a:ea typeface="ＭＳ Ｐゴシック" charset="0"/>
                <a:cs typeface="Arial" charset="0"/>
              </a:rPr>
              <a:t>Mormons are reading </a:t>
            </a:r>
            <a:r>
              <a:rPr lang="en-US" sz="3200" b="1" i="1">
                <a:latin typeface="Arial" charset="0"/>
                <a:ea typeface="ＭＳ Ｐゴシック" charset="0"/>
                <a:cs typeface="Arial" charset="0"/>
              </a:rPr>
              <a:t>The Book of Mormon</a:t>
            </a:r>
            <a:r>
              <a:rPr lang="en-US" sz="3200" b="1">
                <a:latin typeface="Arial" charset="0"/>
                <a:ea typeface="ＭＳ Ｐゴシック" charset="0"/>
                <a:cs typeface="Arial" charset="0"/>
              </a:rPr>
              <a:t> more and the Bible less</a:t>
            </a:r>
          </a:p>
        </p:txBody>
      </p:sp>
      <p:sp>
        <p:nvSpPr>
          <p:cNvPr id="53251" name="Rectangle 2"/>
          <p:cNvSpPr txBox="1">
            <a:spLocks noChangeArrowheads="1"/>
          </p:cNvSpPr>
          <p:nvPr/>
        </p:nvSpPr>
        <p:spPr bwMode="auto">
          <a:xfrm>
            <a:off x="-4763" y="6453188"/>
            <a:ext cx="9144001"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rPr>
              <a:t>http://zelophehadsdaughters.com/ at 10 July 2014</a:t>
            </a: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53252" name="Rectangle 2"/>
          <p:cNvSpPr txBox="1">
            <a:spLocks noChangeArrowheads="1"/>
          </p:cNvSpPr>
          <p:nvPr/>
        </p:nvSpPr>
        <p:spPr bwMode="auto">
          <a:xfrm>
            <a:off x="1439863" y="2133600"/>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AA3E"/>
                </a:solidFill>
                <a:effectLst/>
                <a:uLnTx/>
                <a:uFillTx/>
                <a:latin typeface="Arial" charset="0"/>
                <a:ea typeface="ＭＳ Ｐゴシック" charset="0"/>
              </a:rPr>
              <a:t>New Testament</a:t>
            </a:r>
            <a:endParaRPr kumimoji="0" lang="en-US" sz="2000" b="1" i="0" u="none" strike="noStrike" kern="1200" cap="none" spc="0" normalizeH="0" baseline="0" noProof="0">
              <a:ln>
                <a:noFill/>
              </a:ln>
              <a:solidFill>
                <a:srgbClr val="FFAA3E"/>
              </a:solidFill>
              <a:effectLst/>
              <a:uLnTx/>
              <a:uFillTx/>
              <a:latin typeface="Arial" charset="0"/>
              <a:ea typeface="ＭＳ Ｐゴシック" charset="0"/>
              <a:cs typeface="Arial" charset="0"/>
            </a:endParaRPr>
          </a:p>
        </p:txBody>
      </p:sp>
      <p:sp>
        <p:nvSpPr>
          <p:cNvPr id="53253" name="Rectangle 2"/>
          <p:cNvSpPr txBox="1">
            <a:spLocks noChangeArrowheads="1"/>
          </p:cNvSpPr>
          <p:nvPr/>
        </p:nvSpPr>
        <p:spPr bwMode="auto">
          <a:xfrm>
            <a:off x="6011863" y="4365625"/>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C7314D"/>
                </a:solidFill>
                <a:effectLst/>
                <a:uLnTx/>
                <a:uFillTx/>
                <a:latin typeface="Arial" charset="0"/>
                <a:ea typeface="ＭＳ Ｐゴシック" charset="0"/>
              </a:rPr>
              <a:t>Old Testament</a:t>
            </a:r>
            <a:endParaRPr kumimoji="0" lang="en-US" sz="2000" b="1" i="0" u="none" strike="noStrike" kern="1200" cap="none" spc="0" normalizeH="0" baseline="0" noProof="0">
              <a:ln>
                <a:noFill/>
              </a:ln>
              <a:solidFill>
                <a:srgbClr val="C7314D"/>
              </a:solidFill>
              <a:effectLst/>
              <a:uLnTx/>
              <a:uFillTx/>
              <a:latin typeface="Arial" charset="0"/>
              <a:ea typeface="ＭＳ Ｐゴシック" charset="0"/>
              <a:cs typeface="Arial" charset="0"/>
            </a:endParaRPr>
          </a:p>
        </p:txBody>
      </p:sp>
      <p:sp>
        <p:nvSpPr>
          <p:cNvPr id="53254" name="Rectangle 2"/>
          <p:cNvSpPr txBox="1">
            <a:spLocks noChangeArrowheads="1"/>
          </p:cNvSpPr>
          <p:nvPr/>
        </p:nvSpPr>
        <p:spPr bwMode="auto">
          <a:xfrm>
            <a:off x="5795963" y="2420938"/>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5A88C9"/>
                </a:solidFill>
                <a:effectLst/>
                <a:uLnTx/>
                <a:uFillTx/>
                <a:latin typeface="Arial" charset="0"/>
                <a:ea typeface="ＭＳ Ｐゴシック" charset="0"/>
              </a:rPr>
              <a:t>Book of Mormon</a:t>
            </a:r>
            <a:endParaRPr kumimoji="0" lang="en-US" sz="2000" b="1" i="0" u="none" strike="noStrike" kern="1200" cap="none" spc="0" normalizeH="0" baseline="0" noProof="0">
              <a:ln>
                <a:noFill/>
              </a:ln>
              <a:solidFill>
                <a:srgbClr val="5A88C9"/>
              </a:solidFill>
              <a:effectLst/>
              <a:uLnTx/>
              <a:uFillTx/>
              <a:latin typeface="Arial" charset="0"/>
              <a:ea typeface="ＭＳ Ｐゴシック" charset="0"/>
              <a:cs typeface="Arial" charset="0"/>
            </a:endParaRPr>
          </a:p>
        </p:txBody>
      </p:sp>
      <p:sp>
        <p:nvSpPr>
          <p:cNvPr id="53255" name="Rectangle 2"/>
          <p:cNvSpPr txBox="1">
            <a:spLocks noChangeArrowheads="1"/>
          </p:cNvSpPr>
          <p:nvPr/>
        </p:nvSpPr>
        <p:spPr bwMode="auto">
          <a:xfrm>
            <a:off x="2484438" y="5300663"/>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4ABBB"/>
                </a:solidFill>
                <a:effectLst/>
                <a:uLnTx/>
                <a:uFillTx/>
                <a:latin typeface="Arial" charset="0"/>
                <a:ea typeface="ＭＳ Ｐゴシック" charset="0"/>
              </a:rPr>
              <a:t>Pearl of Great Price</a:t>
            </a:r>
            <a:endParaRPr kumimoji="0" lang="en-US" sz="2000" b="1" i="0" u="none" strike="noStrike" kern="1200" cap="none" spc="0" normalizeH="0" baseline="0" noProof="0">
              <a:ln>
                <a:noFill/>
              </a:ln>
              <a:solidFill>
                <a:srgbClr val="64ABBB"/>
              </a:solidFill>
              <a:effectLst/>
              <a:uLnTx/>
              <a:uFillTx/>
              <a:latin typeface="Arial" charset="0"/>
              <a:ea typeface="ＭＳ Ｐゴシック" charset="0"/>
              <a:cs typeface="Arial" charset="0"/>
            </a:endParaRPr>
          </a:p>
        </p:txBody>
      </p:sp>
      <p:sp>
        <p:nvSpPr>
          <p:cNvPr id="53256" name="Rectangle 2"/>
          <p:cNvSpPr txBox="1">
            <a:spLocks noChangeArrowheads="1"/>
          </p:cNvSpPr>
          <p:nvPr/>
        </p:nvSpPr>
        <p:spPr bwMode="auto">
          <a:xfrm>
            <a:off x="1187450" y="3141663"/>
            <a:ext cx="34559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5B9359"/>
                </a:solidFill>
                <a:effectLst/>
                <a:uLnTx/>
                <a:uFillTx/>
                <a:latin typeface="Arial" charset="0"/>
                <a:ea typeface="ＭＳ Ｐゴシック" charset="0"/>
              </a:rPr>
              <a:t>Doctrine &amp; Covenants</a:t>
            </a:r>
            <a:endParaRPr kumimoji="0" lang="en-US" sz="2000" b="1" i="0" u="none" strike="noStrike" kern="1200" cap="none" spc="0" normalizeH="0" baseline="0" noProof="0">
              <a:ln>
                <a:noFill/>
              </a:ln>
              <a:solidFill>
                <a:srgbClr val="5B9359"/>
              </a:solidFill>
              <a:effectLst/>
              <a:uLnTx/>
              <a:uFillTx/>
              <a:latin typeface="Arial" charset="0"/>
              <a:ea typeface="ＭＳ Ｐゴシック" charset="0"/>
              <a:cs typeface="Arial" charset="0"/>
            </a:endParaRPr>
          </a:p>
        </p:txBody>
      </p:sp>
      <p:sp>
        <p:nvSpPr>
          <p:cNvPr id="53257" name="Rectangle 2"/>
          <p:cNvSpPr txBox="1">
            <a:spLocks noChangeArrowheads="1"/>
          </p:cNvSpPr>
          <p:nvPr/>
        </p:nvSpPr>
        <p:spPr bwMode="auto">
          <a:xfrm>
            <a:off x="4716463" y="1268413"/>
            <a:ext cx="4032250"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rPr>
              <a:t>Percentage of Cities in Conference to Difference Books of Scripture, 1942-2013 (5-yr moving average)</a:t>
            </a:r>
            <a:endParaRPr kumimoji="0" lang="en-US" sz="18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65260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a:latin typeface="Arial" charset="0"/>
              </a:rPr>
              <a:t>Black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3200" b="1" dirty="0" err="1"/>
              <a:t>Tuyên</a:t>
            </a:r>
            <a:r>
              <a:rPr lang="en-US" sz="3200" b="1" dirty="0"/>
              <a:t> </a:t>
            </a:r>
            <a:r>
              <a:rPr lang="en-US" sz="3200" b="1" dirty="0" err="1"/>
              <a:t>Đạo</a:t>
            </a:r>
            <a:r>
              <a:rPr lang="en-US" sz="3200" b="1" dirty="0"/>
              <a:t> </a:t>
            </a:r>
            <a:r>
              <a:rPr lang="en-US" sz="3200" b="1" dirty="0" err="1"/>
              <a:t>Pháp</a:t>
            </a:r>
            <a:r>
              <a:rPr lang="en-US" sz="3200" b="1" dirty="0"/>
              <a:t>—</a:t>
            </a:r>
            <a:r>
              <a:rPr lang="en-US" sz="32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0"/>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3600" b="1" dirty="0" err="1">
                <a:solidFill>
                  <a:srgbClr val="FFFFFF"/>
                </a:solidFill>
                <a:cs typeface="Arial" charset="0"/>
              </a:rPr>
              <a:t>Tải</a:t>
            </a:r>
            <a:r>
              <a:rPr lang="en-US" sz="3600" b="1" dirty="0">
                <a:solidFill>
                  <a:srgbClr val="FFFFFF"/>
                </a:solidFill>
                <a:cs typeface="Arial" charset="0"/>
              </a:rPr>
              <a:t> </a:t>
            </a:r>
            <a:r>
              <a:rPr lang="en-US" sz="3600" b="1" dirty="0" err="1">
                <a:solidFill>
                  <a:srgbClr val="FFFFFF"/>
                </a:solidFill>
                <a:cs typeface="Arial" charset="0"/>
              </a:rPr>
              <a:t>Về</a:t>
            </a:r>
            <a:r>
              <a:rPr lang="en-US" sz="3600" b="1" dirty="0">
                <a:solidFill>
                  <a:srgbClr val="FFFFFF"/>
                </a:solidFill>
                <a:cs typeface="Arial" charset="0"/>
              </a:rPr>
              <a:t> </a:t>
            </a:r>
            <a:r>
              <a:rPr lang="en-US" sz="3600" b="1" dirty="0" err="1">
                <a:solidFill>
                  <a:srgbClr val="FFFFFF"/>
                </a:solidFill>
                <a:cs typeface="Arial" charset="0"/>
              </a:rPr>
              <a:t>Tài</a:t>
            </a:r>
            <a:r>
              <a:rPr lang="en-US" sz="3600" b="1" dirty="0">
                <a:solidFill>
                  <a:srgbClr val="FFFFFF"/>
                </a:solidFill>
                <a:cs typeface="Arial" charset="0"/>
              </a:rPr>
              <a:t> </a:t>
            </a:r>
            <a:r>
              <a:rPr lang="en-US" sz="3600" b="1" dirty="0" err="1">
                <a:solidFill>
                  <a:srgbClr val="FFFFFF"/>
                </a:solidFill>
                <a:cs typeface="Arial" charset="0"/>
              </a:rPr>
              <a:t>Liệu</a:t>
            </a:r>
            <a:r>
              <a:rPr lang="en-US" sz="3600" b="1" dirty="0">
                <a:solidFill>
                  <a:srgbClr val="FFFFFF"/>
                </a:solidFill>
                <a:cs typeface="Arial" charset="0"/>
              </a:rPr>
              <a:t> </a:t>
            </a:r>
            <a:r>
              <a:rPr lang="en-US" sz="3600" b="1" dirty="0" err="1">
                <a:solidFill>
                  <a:srgbClr val="FFFFFF"/>
                </a:solidFill>
                <a:cs typeface="Arial" charset="0"/>
              </a:rPr>
              <a:t>Nghiên</a:t>
            </a:r>
            <a:r>
              <a:rPr lang="en-US" sz="3600" b="1" dirty="0">
                <a:solidFill>
                  <a:srgbClr val="FFFFFF"/>
                </a:solidFill>
                <a:cs typeface="Arial" charset="0"/>
              </a:rPr>
              <a:t> </a:t>
            </a:r>
            <a:r>
              <a:rPr lang="en-US" sz="3600" b="1" dirty="0" err="1">
                <a:solidFill>
                  <a:srgbClr val="FFFFFF"/>
                </a:solidFill>
                <a:cs typeface="Arial" charset="0"/>
              </a:rPr>
              <a:t>Cứu</a:t>
            </a:r>
            <a:r>
              <a:rPr lang="en-US" sz="3600" b="1" dirty="0">
                <a:solidFill>
                  <a:srgbClr val="FFFFFF"/>
                </a:solidFill>
                <a:cs typeface="Arial" charset="0"/>
              </a:rPr>
              <a:t> </a:t>
            </a:r>
            <a:r>
              <a:rPr lang="en-US" sz="3600" b="1" dirty="0" err="1">
                <a:solidFill>
                  <a:srgbClr val="FFFFFF"/>
                </a:solidFill>
                <a:cs typeface="Arial" charset="0"/>
              </a:rPr>
              <a:t>Kinh</a:t>
            </a:r>
            <a:r>
              <a:rPr lang="en-US" sz="3600" b="1" dirty="0">
                <a:solidFill>
                  <a:srgbClr val="FFFFFF"/>
                </a:solidFill>
                <a:cs typeface="Arial" charset="0"/>
              </a:rPr>
              <a:t> </a:t>
            </a:r>
            <a:r>
              <a:rPr lang="en-US" sz="3600" b="1" dirty="0" err="1">
                <a:solidFill>
                  <a:srgbClr val="FFFFFF"/>
                </a:solidFill>
                <a:cs typeface="Arial" charset="0"/>
              </a:rPr>
              <a:t>Thánh</a:t>
            </a:r>
            <a:endParaRPr lang="en-US" sz="3600" b="1" dirty="0">
              <a:solidFill>
                <a:srgbClr val="FFFFFF"/>
              </a:solidFill>
              <a:cs typeface="Arial" charset="0"/>
            </a:endParaRPr>
          </a:p>
        </p:txBody>
      </p:sp>
    </p:spTree>
    <p:extLst>
      <p:ext uri="{BB962C8B-B14F-4D97-AF65-F5344CB8AC3E}">
        <p14:creationId xmlns:p14="http://schemas.microsoft.com/office/powerpoint/2010/main" val="68308226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F - Plate 2"/>
          <p:cNvPicPr>
            <a:picLocks noChangeAspect="1" noChangeArrowheads="1"/>
          </p:cNvPicPr>
          <p:nvPr/>
        </p:nvPicPr>
        <p:blipFill>
          <a:blip r:embed="rId3">
            <a:lum bright="-54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 Box 3"/>
          <p:cNvSpPr txBox="1">
            <a:spLocks noChangeArrowheads="1"/>
          </p:cNvSpPr>
          <p:nvPr/>
        </p:nvSpPr>
        <p:spPr bwMode="auto">
          <a:xfrm>
            <a:off x="611188" y="3079750"/>
            <a:ext cx="7839075" cy="21240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4400" b="1">
                <a:solidFill>
                  <a:schemeClr val="bg1"/>
                </a:solidFill>
                <a:cs typeface="Arial" charset="0"/>
              </a:rPr>
              <a:t>… ấy là phần hội chúng được nghe </a:t>
            </a:r>
            <a:r>
              <a:rPr lang="en-US" sz="4400" b="1">
                <a:solidFill>
                  <a:srgbClr val="FFFF00"/>
                </a:solidFill>
                <a:cs typeface="Arial" charset="0"/>
              </a:rPr>
              <a:t>Lời Đức Chúa Trời</a:t>
            </a:r>
            <a:r>
              <a:rPr lang="en-US" sz="4400" b="1">
                <a:solidFill>
                  <a:schemeClr val="bg1"/>
                </a:solidFill>
                <a:cs typeface="Arial" charset="0"/>
              </a:rPr>
              <a:t>!</a:t>
            </a:r>
          </a:p>
        </p:txBody>
      </p:sp>
      <p:sp>
        <p:nvSpPr>
          <p:cNvPr id="16388" name="Text Box 4"/>
          <p:cNvSpPr txBox="1">
            <a:spLocks noChangeArrowheads="1"/>
          </p:cNvSpPr>
          <p:nvPr/>
        </p:nvSpPr>
        <p:spPr bwMode="auto">
          <a:xfrm>
            <a:off x="8382000" y="76200"/>
            <a:ext cx="685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16389" name="Rectangle 5"/>
          <p:cNvSpPr>
            <a:spLocks noGrp="1" noChangeArrowheads="1"/>
          </p:cNvSpPr>
          <p:nvPr>
            <p:ph type="title" idx="4294967295"/>
          </p:nvPr>
        </p:nvSpPr>
        <p:spPr>
          <a:xfrm>
            <a:off x="457200" y="869950"/>
            <a:ext cx="8229600" cy="1524000"/>
          </a:xfrm>
          <a:solidFill>
            <a:schemeClr val="accent1"/>
          </a:solidFill>
        </p:spPr>
        <p:txBody>
          <a:bodyPr/>
          <a:lstStyle/>
          <a:p>
            <a:pPr eaLnBrk="1" hangingPunct="1"/>
            <a:r>
              <a:rPr lang="en-US" b="1">
                <a:solidFill>
                  <a:srgbClr val="FF0000"/>
                </a:solidFill>
                <a:latin typeface="Arial" charset="0"/>
                <a:cs typeface="Arial" charset="0"/>
              </a:rPr>
              <a:t>Phần quan trọng nhất của bài mình giảng …</a:t>
            </a:r>
            <a:endParaRPr lang="en-US">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445961" y="1330324"/>
            <a:ext cx="5663114" cy="2890763"/>
          </a:xfrm>
        </p:spPr>
        <p:txBody>
          <a:bodyPr/>
          <a:lstStyle/>
          <a:p>
            <a:pPr eaLnBrk="1" hangingPunct="1"/>
            <a:r>
              <a:rPr lang="en-US" sz="5400" b="1" dirty="0" err="1">
                <a:solidFill>
                  <a:schemeClr val="bg1"/>
                </a:solidFill>
                <a:latin typeface="Arial" charset="0"/>
                <a:ea typeface="ＭＳ Ｐゴシック" charset="0"/>
                <a:cs typeface="ＭＳ Ｐゴシック" charset="0"/>
              </a:rPr>
              <a:t>Vậy</a:t>
            </a:r>
            <a:r>
              <a:rPr lang="en-US" sz="5400" b="1" dirty="0">
                <a:solidFill>
                  <a:schemeClr val="bg1"/>
                </a:solidFill>
                <a:latin typeface="Arial" charset="0"/>
                <a:ea typeface="ＭＳ Ｐゴシック" charset="0"/>
                <a:cs typeface="ＭＳ Ｐゴシック" charset="0"/>
              </a:rPr>
              <a:t> </a:t>
            </a:r>
            <a:r>
              <a:rPr lang="en-US" sz="5400" b="1" dirty="0" err="1">
                <a:solidFill>
                  <a:schemeClr val="bg1"/>
                </a:solidFill>
                <a:latin typeface="Arial" charset="0"/>
                <a:ea typeface="ＭＳ Ｐゴシック" charset="0"/>
                <a:cs typeface="ＭＳ Ｐゴシック" charset="0"/>
              </a:rPr>
              <a:t>thì</a:t>
            </a:r>
            <a:r>
              <a:rPr lang="en-US" sz="5400" b="1" dirty="0">
                <a:solidFill>
                  <a:schemeClr val="bg1"/>
                </a:solidFill>
                <a:latin typeface="Arial" charset="0"/>
                <a:ea typeface="ＭＳ Ｐゴシック" charset="0"/>
                <a:cs typeface="ＭＳ Ｐゴシック" charset="0"/>
              </a:rPr>
              <a:t>, </a:t>
            </a:r>
            <a:r>
              <a:rPr lang="en-US" sz="5400" b="1" dirty="0" err="1">
                <a:solidFill>
                  <a:schemeClr val="bg1"/>
                </a:solidFill>
                <a:latin typeface="Arial" charset="0"/>
                <a:ea typeface="ＭＳ Ｐゴシック" charset="0"/>
                <a:cs typeface="ＭＳ Ｐゴシック" charset="0"/>
              </a:rPr>
              <a:t>chúng</a:t>
            </a:r>
            <a:r>
              <a:rPr lang="en-US" sz="5400" b="1" dirty="0">
                <a:solidFill>
                  <a:schemeClr val="bg1"/>
                </a:solidFill>
                <a:latin typeface="Arial" charset="0"/>
                <a:ea typeface="ＭＳ Ｐゴシック" charset="0"/>
                <a:cs typeface="ＭＳ Ｐゴシック" charset="0"/>
              </a:rPr>
              <a:t> ta </a:t>
            </a:r>
            <a:r>
              <a:rPr lang="en-US" sz="5400" b="1" dirty="0" err="1">
                <a:solidFill>
                  <a:schemeClr val="bg1"/>
                </a:solidFill>
                <a:latin typeface="Arial" charset="0"/>
                <a:ea typeface="ＭＳ Ｐゴシック" charset="0"/>
                <a:cs typeface="ＭＳ Ｐゴシック" charset="0"/>
              </a:rPr>
              <a:t>đọc</a:t>
            </a:r>
            <a:r>
              <a:rPr lang="en-US" sz="5400" b="1" dirty="0">
                <a:solidFill>
                  <a:schemeClr val="bg1"/>
                </a:solidFill>
                <a:latin typeface="Arial" charset="0"/>
                <a:ea typeface="ＭＳ Ｐゴシック" charset="0"/>
                <a:cs typeface="ＭＳ Ｐゴシック" charset="0"/>
              </a:rPr>
              <a:t> Kinh </a:t>
            </a:r>
            <a:r>
              <a:rPr lang="en-US" sz="5400" b="1" dirty="0" err="1">
                <a:solidFill>
                  <a:schemeClr val="bg1"/>
                </a:solidFill>
                <a:latin typeface="Arial" charset="0"/>
                <a:ea typeface="ＭＳ Ｐゴシック" charset="0"/>
                <a:cs typeface="ＭＳ Ｐゴシック" charset="0"/>
              </a:rPr>
              <a:t>Thánh</a:t>
            </a:r>
            <a:r>
              <a:rPr lang="en-US" sz="5400" b="1" dirty="0">
                <a:solidFill>
                  <a:schemeClr val="bg1"/>
                </a:solidFill>
                <a:latin typeface="Arial" charset="0"/>
                <a:ea typeface="ＭＳ Ｐゴシック" charset="0"/>
                <a:cs typeface="ＭＳ Ｐゴシック" charset="0"/>
              </a:rPr>
              <a:t> </a:t>
            </a:r>
            <a:r>
              <a:rPr lang="en-US" sz="5400" b="1" dirty="0" err="1">
                <a:solidFill>
                  <a:schemeClr val="bg1"/>
                </a:solidFill>
                <a:latin typeface="Arial" charset="0"/>
                <a:ea typeface="ＭＳ Ｐゴシック" charset="0"/>
                <a:cs typeface="ＭＳ Ｐゴシック" charset="0"/>
              </a:rPr>
              <a:t>thể</a:t>
            </a:r>
            <a:r>
              <a:rPr lang="en-US" sz="5400" b="1" dirty="0">
                <a:solidFill>
                  <a:schemeClr val="bg1"/>
                </a:solidFill>
                <a:latin typeface="Arial" charset="0"/>
                <a:ea typeface="ＭＳ Ｐゴシック" charset="0"/>
                <a:cs typeface="ＭＳ Ｐゴシック" charset="0"/>
              </a:rPr>
              <a:t> </a:t>
            </a:r>
            <a:r>
              <a:rPr lang="en-US" sz="5400" b="1" dirty="0" err="1">
                <a:solidFill>
                  <a:schemeClr val="bg1"/>
                </a:solidFill>
                <a:latin typeface="Arial" charset="0"/>
                <a:ea typeface="ＭＳ Ｐゴシック" charset="0"/>
                <a:cs typeface="ＭＳ Ｐゴシック" charset="0"/>
              </a:rPr>
              <a:t>nào</a:t>
            </a:r>
            <a:r>
              <a:rPr lang="en-US" sz="5400" b="1" dirty="0">
                <a:solidFill>
                  <a:schemeClr val="bg1"/>
                </a:solidFill>
                <a:latin typeface="Arial" charset="0"/>
                <a:ea typeface="ＭＳ Ｐゴシック" charset="0"/>
                <a:cs typeface="ＭＳ Ｐゴシック" charset="0"/>
              </a:rPr>
              <a:t> </a:t>
            </a:r>
            <a:r>
              <a:rPr lang="en-US" sz="5400" b="1" dirty="0" err="1">
                <a:solidFill>
                  <a:schemeClr val="bg1"/>
                </a:solidFill>
                <a:latin typeface="Arial" charset="0"/>
                <a:ea typeface="ＭＳ Ｐゴシック" charset="0"/>
                <a:cs typeface="ＭＳ Ｐゴシック" charset="0"/>
              </a:rPr>
              <a:t>cho</a:t>
            </a:r>
            <a:r>
              <a:rPr lang="en-US" sz="5400" b="1" dirty="0">
                <a:solidFill>
                  <a:schemeClr val="bg1"/>
                </a:solidFill>
                <a:latin typeface="Arial" charset="0"/>
                <a:ea typeface="ＭＳ Ｐゴシック" charset="0"/>
                <a:cs typeface="ＭＳ Ｐゴシック" charset="0"/>
              </a:rPr>
              <a:t> </a:t>
            </a:r>
            <a:r>
              <a:rPr lang="en-US" sz="5400" b="1" dirty="0" err="1">
                <a:solidFill>
                  <a:schemeClr val="bg1"/>
                </a:solidFill>
                <a:latin typeface="Arial" charset="0"/>
                <a:ea typeface="ＭＳ Ｐゴシック" charset="0"/>
                <a:cs typeface="ＭＳ Ｐゴシック" charset="0"/>
              </a:rPr>
              <a:t>thích</a:t>
            </a:r>
            <a:r>
              <a:rPr lang="en-US" sz="5400" b="1" dirty="0">
                <a:solidFill>
                  <a:schemeClr val="bg1"/>
                </a:solidFill>
                <a:latin typeface="Arial" charset="0"/>
                <a:ea typeface="ＭＳ Ｐゴシック" charset="0"/>
                <a:cs typeface="ＭＳ Ｐゴシック" charset="0"/>
              </a:rPr>
              <a:t> </a:t>
            </a:r>
            <a:r>
              <a:rPr lang="en-US" sz="5400" b="1" dirty="0" err="1">
                <a:solidFill>
                  <a:schemeClr val="bg1"/>
                </a:solidFill>
                <a:latin typeface="Arial" charset="0"/>
                <a:ea typeface="ＭＳ Ｐゴシック" charset="0"/>
                <a:cs typeface="ＭＳ Ｐゴシック" charset="0"/>
              </a:rPr>
              <a:t>hiệp</a:t>
            </a:r>
            <a:r>
              <a:rPr lang="en-US" sz="5400" b="1" dirty="0">
                <a:solidFill>
                  <a:schemeClr val="bg1"/>
                </a:solidFill>
                <a:latin typeface="Arial" charset="0"/>
                <a:ea typeface="ＭＳ Ｐゴシック" charset="0"/>
                <a:cs typeface="ＭＳ Ｐゴシック" charset="0"/>
              </a:rPr>
              <a:t>?</a:t>
            </a:r>
          </a:p>
        </p:txBody>
      </p:sp>
      <p:sp>
        <p:nvSpPr>
          <p:cNvPr id="243715" name="Rectangle 3"/>
          <p:cNvSpPr>
            <a:spLocks noGrp="1" noChangeArrowheads="1"/>
          </p:cNvSpPr>
          <p:nvPr>
            <p:ph type="subTitle" idx="1"/>
          </p:nvPr>
        </p:nvSpPr>
        <p:spPr>
          <a:xfrm>
            <a:off x="3417888" y="4797151"/>
            <a:ext cx="5522912" cy="1727473"/>
          </a:xfrm>
        </p:spPr>
        <p:txBody>
          <a:bodyPr/>
          <a:lstStyle/>
          <a:p>
            <a:pPr eaLnBrk="1" hangingPunct="1"/>
            <a:r>
              <a:rPr lang="en-US" sz="4000" b="1" dirty="0" err="1">
                <a:solidFill>
                  <a:schemeClr val="bg1"/>
                </a:solidFill>
                <a:latin typeface="Arial" charset="0"/>
                <a:ea typeface="ＭＳ Ｐゴシック" charset="0"/>
                <a:cs typeface="ＭＳ Ｐゴシック" charset="0"/>
              </a:rPr>
              <a:t>Hãy</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cùng</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xem</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một</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số</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lỗi</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và</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các</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giải</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pháp</a:t>
            </a:r>
            <a:r>
              <a:rPr lang="en-US" sz="4000" b="1" dirty="0">
                <a:solidFill>
                  <a:schemeClr val="bg1"/>
                </a:solidFill>
                <a:latin typeface="Arial" charset="0"/>
                <a:ea typeface="ＭＳ Ｐゴシック" charset="0"/>
                <a:cs typeface="ＭＳ Ｐゴシック" charset="0"/>
              </a:rPr>
              <a:t>…</a:t>
            </a:r>
          </a:p>
        </p:txBody>
      </p:sp>
      <p:sp>
        <p:nvSpPr>
          <p:cNvPr id="57348"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9</a:t>
            </a:r>
          </a:p>
        </p:txBody>
      </p:sp>
      <p:pic>
        <p:nvPicPr>
          <p:cNvPr id="6" name="Picture 5"/>
          <p:cNvPicPr>
            <a:picLocks noChangeAspect="1"/>
          </p:cNvPicPr>
          <p:nvPr/>
        </p:nvPicPr>
        <p:blipFill>
          <a:blip r:embed="rId4"/>
          <a:stretch>
            <a:fillRect/>
          </a:stretch>
        </p:blipFill>
        <p:spPr>
          <a:xfrm>
            <a:off x="15695" y="3991378"/>
            <a:ext cx="3404177" cy="2263778"/>
          </a:xfrm>
          <a:prstGeom prst="rect">
            <a:avLst/>
          </a:prstGeom>
        </p:spPr>
      </p:pic>
      <p:pic>
        <p:nvPicPr>
          <p:cNvPr id="2" name="Picture 1"/>
          <p:cNvPicPr>
            <a:picLocks noChangeAspect="1"/>
          </p:cNvPicPr>
          <p:nvPr/>
        </p:nvPicPr>
        <p:blipFill>
          <a:blip r:embed="rId5"/>
          <a:stretch>
            <a:fillRect/>
          </a:stretch>
        </p:blipFill>
        <p:spPr>
          <a:xfrm>
            <a:off x="-10394" y="1412776"/>
            <a:ext cx="3420873" cy="2592288"/>
          </a:xfrm>
          <a:prstGeom prst="rect">
            <a:avLst/>
          </a:prstGeom>
        </p:spPr>
      </p:pic>
    </p:spTree>
    <p:extLst>
      <p:ext uri="{BB962C8B-B14F-4D97-AF65-F5344CB8AC3E}">
        <p14:creationId xmlns:p14="http://schemas.microsoft.com/office/powerpoint/2010/main" val="1298411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81000" y="1143000"/>
            <a:ext cx="8534400" cy="1752600"/>
          </a:xfrm>
        </p:spPr>
        <p:txBody>
          <a:bodyPr/>
          <a:lstStyle/>
          <a:p>
            <a:pPr eaLnBrk="1" hangingPunct="1"/>
            <a:r>
              <a:rPr lang="en-US" sz="4000" b="1">
                <a:latin typeface="Arial" charset="0"/>
                <a:ea typeface="ＭＳ Ｐゴシック" charset="0"/>
                <a:cs typeface="Arial" charset="0"/>
              </a:rPr>
              <a:t>A.	Thói thường, việc đọc lời Chúa chẳng liên quan gì với sứ điệp buổi sáng đó. </a:t>
            </a:r>
          </a:p>
        </p:txBody>
      </p:sp>
      <p:sp>
        <p:nvSpPr>
          <p:cNvPr id="6148" name="Rectangle 4"/>
          <p:cNvSpPr>
            <a:spLocks noGrp="1" noChangeArrowheads="1"/>
          </p:cNvSpPr>
          <p:nvPr>
            <p:ph type="subTitle" idx="1"/>
          </p:nvPr>
        </p:nvSpPr>
        <p:spPr>
          <a:xfrm>
            <a:off x="76200" y="5029200"/>
            <a:ext cx="9032875" cy="1219200"/>
          </a:xfrm>
          <a:noFill/>
        </p:spPr>
        <p:txBody>
          <a:bodyPr anchor="ctr"/>
          <a:lstStyle/>
          <a:p>
            <a:pPr eaLnBrk="1" hangingPunct="1">
              <a:spcBef>
                <a:spcPct val="0"/>
              </a:spcBef>
            </a:pPr>
            <a:r>
              <a:rPr lang="en-US" sz="4000" b="1">
                <a:solidFill>
                  <a:schemeClr val="tx2"/>
                </a:solidFill>
                <a:latin typeface="Arial" charset="0"/>
                <a:ea typeface="ＭＳ Ｐゴシック" charset="0"/>
                <a:cs typeface="Arial" charset="0"/>
              </a:rPr>
              <a:t>Vì vậy, </a:t>
            </a:r>
          </a:p>
          <a:p>
            <a:pPr eaLnBrk="1" hangingPunct="1">
              <a:spcBef>
                <a:spcPct val="0"/>
              </a:spcBef>
            </a:pPr>
            <a:r>
              <a:rPr lang="en-US" sz="4000" b="1">
                <a:solidFill>
                  <a:schemeClr val="tx2"/>
                </a:solidFill>
                <a:latin typeface="Arial" charset="0"/>
                <a:ea typeface="ＭＳ Ｐゴシック" charset="0"/>
                <a:cs typeface="Arial" charset="0"/>
              </a:rPr>
              <a:t>phải làm sao cho chúng có liên hệ!</a:t>
            </a:r>
          </a:p>
        </p:txBody>
      </p:sp>
      <p:sp>
        <p:nvSpPr>
          <p:cNvPr id="1843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18437" name="Picture 7" descr="oth-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33375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8" descr="image0099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3495675"/>
            <a:ext cx="1443038"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lide(fromBottom)">
                                      <p:cBhvr>
                                        <p:cTn id="7" dur="500"/>
                                        <p:tgtEl>
                                          <p:spTgt spid="61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slide(fromBottom)">
                                      <p:cBhvr>
                                        <p:cTn id="12" dur="500"/>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204325"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476250"/>
            <a:ext cx="8534400" cy="1981200"/>
          </a:xfrm>
          <a:extLst/>
        </p:spPr>
        <p:txBody>
          <a:bodyPr/>
          <a:lstStyle/>
          <a:p>
            <a:pPr eaLnBrk="1" hangingPunct="1">
              <a:defRPr/>
            </a:pPr>
            <a:r>
              <a:rPr lang="vi-VN" sz="4000" b="1" dirty="0">
                <a:solidFill>
                  <a:srgbClr val="FFFFFF"/>
                </a:solidFill>
                <a:effectLst>
                  <a:glow rad="165100">
                    <a:schemeClr val="tx1"/>
                  </a:glow>
                </a:effectLst>
                <a:latin typeface="Arial" charset="0"/>
                <a:ea typeface="ＭＳ Ｐゴシック" charset="0"/>
                <a:cs typeface="Arial" charset="0"/>
              </a:rPr>
              <a:t>B.	Chúng ta giới thiệu địa chỉ cách sơ sài khiến người ta phải hỏi nhau mình đang đọc đến đâu. </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225284" name="Rectangle 4"/>
          <p:cNvSpPr>
            <a:spLocks noGrp="1" noChangeArrowheads="1"/>
          </p:cNvSpPr>
          <p:nvPr>
            <p:ph type="subTitle" idx="1"/>
          </p:nvPr>
        </p:nvSpPr>
        <p:spPr>
          <a:xfrm>
            <a:off x="0" y="5013176"/>
            <a:ext cx="9144000" cy="1772816"/>
          </a:xfrm>
          <a:noFill/>
          <a:ln>
            <a:noFill/>
          </a:ln>
          <a:extLst/>
        </p:spPr>
        <p:txBody>
          <a:bodyPr vert="horz" wrap="square" lIns="91440" tIns="45720" rIns="91440" bIns="45720" numCol="1" anchor="ctr" anchorCtr="0" compatLnSpc="1">
            <a:prstTxWarp prst="textNoShape">
              <a:avLst/>
            </a:prstTxWarp>
          </a:bodyPr>
          <a:lstStyle/>
          <a:p>
            <a:pPr eaLnBrk="1" hangingPunct="1">
              <a:spcBef>
                <a:spcPct val="0"/>
              </a:spcBef>
            </a:pPr>
            <a:r>
              <a:rPr lang="vi-VN" sz="4000" b="1" dirty="0">
                <a:solidFill>
                  <a:srgbClr val="FFFFFF"/>
                </a:solidFill>
                <a:effectLst>
                  <a:glow rad="165100">
                    <a:schemeClr val="tx1"/>
                  </a:glow>
                </a:effectLst>
                <a:latin typeface="Arial" charset="0"/>
                <a:ea typeface="ＭＳ Ｐゴシック" charset="0"/>
                <a:cs typeface="Arial" charset="0"/>
              </a:rPr>
              <a:t>Thế thì, trong phần giới thiệu, luôn luôn nói phần địa chỉ 3 lần để người nghe có thể nắm bắt được. </a:t>
            </a:r>
          </a:p>
        </p:txBody>
      </p:sp>
      <p:sp>
        <p:nvSpPr>
          <p:cNvPr id="471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glow rad="165100">
                    <a:srgbClr val="000000"/>
                  </a:glow>
                </a:effectLst>
                <a:uLnTx/>
                <a:uFillTx/>
                <a:latin typeface="Arial" charset="0"/>
                <a:ea typeface="ＭＳ Ｐゴシック" charset="0"/>
                <a:cs typeface="Arial" charset="0"/>
              </a:rPr>
              <a:t>9</a:t>
            </a:r>
            <a:endParaRPr kumimoji="0" lang="en-US" sz="2400" b="0" i="0" u="none" strike="noStrike" kern="1200" cap="none" spc="0" normalizeH="0" baseline="0" noProof="0">
              <a:ln>
                <a:noFill/>
              </a:ln>
              <a:solidFill>
                <a:srgbClr val="FFFFFF"/>
              </a:solidFill>
              <a:effectLst>
                <a:glow rad="165100">
                  <a:srgbClr val="000000"/>
                </a:glo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244183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 calcmode="lin" valueType="num">
                                      <p:cBhvr>
                                        <p:cTn id="7" dur="1000" fill="hold"/>
                                        <p:tgtEl>
                                          <p:spTgt spid="2252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2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2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482"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227336" name="Picture 8" descr="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819400"/>
            <a:ext cx="193516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Rectangle 2"/>
          <p:cNvSpPr>
            <a:spLocks noGrp="1" noChangeArrowheads="1"/>
          </p:cNvSpPr>
          <p:nvPr>
            <p:ph type="ctrTitle"/>
          </p:nvPr>
        </p:nvSpPr>
        <p:spPr>
          <a:xfrm>
            <a:off x="0" y="990600"/>
            <a:ext cx="9144000" cy="1981200"/>
          </a:xfrm>
        </p:spPr>
        <p:txBody>
          <a:bodyPr/>
          <a:lstStyle/>
          <a:p>
            <a:pPr eaLnBrk="1" hangingPunct="1"/>
            <a:r>
              <a:rPr lang="en-US" sz="4000" b="1">
                <a:latin typeface="Arial" charset="0"/>
                <a:ea typeface="ＭＳ Ｐゴシック" charset="0"/>
                <a:cs typeface="Arial" charset="0"/>
              </a:rPr>
              <a:t>C.	Chúng ta bắt đầu đọc trước khi người ta tìm được phần kinh văn.</a:t>
            </a:r>
          </a:p>
        </p:txBody>
      </p:sp>
      <p:sp>
        <p:nvSpPr>
          <p:cNvPr id="227333" name="Text Box 5"/>
          <p:cNvSpPr txBox="1">
            <a:spLocks noChangeArrowheads="1"/>
          </p:cNvSpPr>
          <p:nvPr/>
        </p:nvSpPr>
        <p:spPr bwMode="auto">
          <a:xfrm>
            <a:off x="0" y="4800600"/>
            <a:ext cx="914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chemeClr val="tx2"/>
                </a:solidFill>
                <a:cs typeface="Arial" charset="0"/>
              </a:rPr>
              <a:t>Vì vậy, cố đợi cho đến khi nghe tiếng lật trang dứt, hãy đọc phần kinh văn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800" decel="100000"/>
                                        <p:tgtEl>
                                          <p:spTgt spid="227333"/>
                                        </p:tgtEl>
                                      </p:cBhvr>
                                    </p:animEffect>
                                    <p:anim calcmode="lin" valueType="num">
                                      <p:cBhvr>
                                        <p:cTn id="8" dur="800" decel="100000" fill="hold"/>
                                        <p:tgtEl>
                                          <p:spTgt spid="227333"/>
                                        </p:tgtEl>
                                        <p:attrNameLst>
                                          <p:attrName>style.rotation</p:attrName>
                                        </p:attrNameLst>
                                      </p:cBhvr>
                                      <p:tavLst>
                                        <p:tav tm="0">
                                          <p:val>
                                            <p:fltVal val="-90"/>
                                          </p:val>
                                        </p:tav>
                                        <p:tav tm="100000">
                                          <p:val>
                                            <p:fltVal val="0"/>
                                          </p:val>
                                        </p:tav>
                                      </p:tavLst>
                                    </p:anim>
                                    <p:anim calcmode="lin" valueType="num">
                                      <p:cBhvr>
                                        <p:cTn id="9" dur="800" decel="100000" fill="hold"/>
                                        <p:tgtEl>
                                          <p:spTgt spid="227333"/>
                                        </p:tgtEl>
                                        <p:attrNameLst>
                                          <p:attrName>ppt_x</p:attrName>
                                        </p:attrNameLst>
                                      </p:cBhvr>
                                      <p:tavLst>
                                        <p:tav tm="0">
                                          <p:val>
                                            <p:strVal val="#ppt_x+0.4"/>
                                          </p:val>
                                        </p:tav>
                                        <p:tav tm="100000">
                                          <p:val>
                                            <p:strVal val="#ppt_x-0.05"/>
                                          </p:val>
                                        </p:tav>
                                      </p:tavLst>
                                    </p:anim>
                                    <p:anim calcmode="lin" valueType="num">
                                      <p:cBhvr>
                                        <p:cTn id="10" dur="800" decel="100000" fill="hold"/>
                                        <p:tgtEl>
                                          <p:spTgt spid="2273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73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733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nodeType="afterEffect">
                                  <p:stCondLst>
                                    <p:cond delay="0"/>
                                  </p:stCondLst>
                                  <p:childTnLst>
                                    <p:set>
                                      <p:cBhvr>
                                        <p:cTn id="15" dur="1" fill="hold">
                                          <p:stCondLst>
                                            <p:cond delay="0"/>
                                          </p:stCondLst>
                                        </p:cTn>
                                        <p:tgtEl>
                                          <p:spTgt spid="227336"/>
                                        </p:tgtEl>
                                        <p:attrNameLst>
                                          <p:attrName>style.visibility</p:attrName>
                                        </p:attrNameLst>
                                      </p:cBhvr>
                                      <p:to>
                                        <p:strVal val="visible"/>
                                      </p:to>
                                    </p:set>
                                    <p:animEffect transition="in" filter="fade">
                                      <p:cBhvr>
                                        <p:cTn id="16" dur="800" decel="100000"/>
                                        <p:tgtEl>
                                          <p:spTgt spid="227336"/>
                                        </p:tgtEl>
                                      </p:cBhvr>
                                    </p:animEffect>
                                    <p:anim calcmode="lin" valueType="num">
                                      <p:cBhvr>
                                        <p:cTn id="17" dur="800" decel="100000" fill="hold"/>
                                        <p:tgtEl>
                                          <p:spTgt spid="227336"/>
                                        </p:tgtEl>
                                        <p:attrNameLst>
                                          <p:attrName>style.rotation</p:attrName>
                                        </p:attrNameLst>
                                      </p:cBhvr>
                                      <p:tavLst>
                                        <p:tav tm="0">
                                          <p:val>
                                            <p:fltVal val="-90"/>
                                          </p:val>
                                        </p:tav>
                                        <p:tav tm="100000">
                                          <p:val>
                                            <p:fltVal val="0"/>
                                          </p:val>
                                        </p:tav>
                                      </p:tavLst>
                                    </p:anim>
                                    <p:anim calcmode="lin" valueType="num">
                                      <p:cBhvr>
                                        <p:cTn id="18" dur="800" decel="100000" fill="hold"/>
                                        <p:tgtEl>
                                          <p:spTgt spid="227336"/>
                                        </p:tgtEl>
                                        <p:attrNameLst>
                                          <p:attrName>ppt_x</p:attrName>
                                        </p:attrNameLst>
                                      </p:cBhvr>
                                      <p:tavLst>
                                        <p:tav tm="0">
                                          <p:val>
                                            <p:strVal val="#ppt_x+0.4"/>
                                          </p:val>
                                        </p:tav>
                                        <p:tav tm="100000">
                                          <p:val>
                                            <p:strVal val="#ppt_x-0.05"/>
                                          </p:val>
                                        </p:tav>
                                      </p:tavLst>
                                    </p:anim>
                                    <p:anim calcmode="lin" valueType="num">
                                      <p:cBhvr>
                                        <p:cTn id="19" dur="800" decel="100000" fill="hold"/>
                                        <p:tgtEl>
                                          <p:spTgt spid="22733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733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73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7"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07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9</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63491" name="Rectangle 2"/>
          <p:cNvSpPr>
            <a:spLocks noGrp="1" noChangeArrowheads="1"/>
          </p:cNvSpPr>
          <p:nvPr>
            <p:ph type="ctrTitle"/>
          </p:nvPr>
        </p:nvSpPr>
        <p:spPr>
          <a:xfrm>
            <a:off x="4067944" y="990600"/>
            <a:ext cx="5076056" cy="3014464"/>
          </a:xfrm>
          <a:extLst/>
        </p:spPr>
        <p:txBody>
          <a:bodyPr/>
          <a:lstStyle/>
          <a:p>
            <a:pPr eaLnBrk="1" hangingPunct="1">
              <a:defRPr/>
            </a:pPr>
            <a:r>
              <a:rPr lang="en-US" sz="4000" b="1" dirty="0">
                <a:solidFill>
                  <a:schemeClr val="bg1"/>
                </a:solidFill>
                <a:effectLst>
                  <a:glow rad="177800">
                    <a:schemeClr val="tx1"/>
                  </a:glow>
                </a:effectLst>
                <a:latin typeface="Arial" charset="0"/>
                <a:ea typeface="ＭＳ Ｐゴシック" charset="0"/>
                <a:cs typeface="Arial" charset="0"/>
              </a:rPr>
              <a:t>How will you know when they found the text on their smartphone?</a:t>
            </a:r>
          </a:p>
        </p:txBody>
      </p:sp>
    </p:spTree>
    <p:extLst>
      <p:ext uri="{BB962C8B-B14F-4D97-AF65-F5344CB8AC3E}">
        <p14:creationId xmlns:p14="http://schemas.microsoft.com/office/powerpoint/2010/main" val="3827791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513" y="1989138"/>
            <a:ext cx="6502401"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27333" name="Text Box 5"/>
          <p:cNvSpPr txBox="1">
            <a:spLocks noChangeArrowheads="1"/>
          </p:cNvSpPr>
          <p:nvPr/>
        </p:nvSpPr>
        <p:spPr bwMode="auto">
          <a:xfrm>
            <a:off x="-17103" y="5877271"/>
            <a:ext cx="9144000" cy="1009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eaLnBrk="1" hangingPunct="1">
              <a:defRPr sz="4000" b="1">
                <a:solidFill>
                  <a:schemeClr val="bg1"/>
                </a:solidFill>
                <a:effectLst>
                  <a:glow rad="177800">
                    <a:schemeClr val="tx1"/>
                  </a:glow>
                </a:effectLst>
                <a:cs typeface="Arial"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glow rad="177800">
                    <a:srgbClr val="000000"/>
                  </a:glow>
                </a:effectLst>
                <a:uLnTx/>
                <a:uFillTx/>
                <a:latin typeface="Arial" charset="0"/>
                <a:ea typeface="ＭＳ Ｐゴシック" charset="0"/>
                <a:cs typeface="Arial" charset="0"/>
              </a:rPr>
              <a:t>Ask them to look up at you!</a:t>
            </a:r>
          </a:p>
        </p:txBody>
      </p:sp>
      <p:pic>
        <p:nvPicPr>
          <p:cNvPr id="67589"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513" y="-171450"/>
            <a:ext cx="4932363" cy="309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Rectangle 2"/>
          <p:cNvSpPr>
            <a:spLocks noGrp="1" noChangeArrowheads="1"/>
          </p:cNvSpPr>
          <p:nvPr>
            <p:ph type="ctrTitle"/>
          </p:nvPr>
        </p:nvSpPr>
        <p:spPr>
          <a:xfrm>
            <a:off x="4067944" y="990600"/>
            <a:ext cx="5076056" cy="3014464"/>
          </a:xfrm>
          <a:extLst/>
        </p:spPr>
        <p:txBody>
          <a:bodyPr/>
          <a:lstStyle/>
          <a:p>
            <a:pPr eaLnBrk="1" hangingPunct="1">
              <a:defRPr/>
            </a:pPr>
            <a:r>
              <a:rPr lang="en-US" sz="4000" b="1" dirty="0">
                <a:solidFill>
                  <a:schemeClr val="bg1"/>
                </a:solidFill>
                <a:effectLst>
                  <a:glow rad="177800">
                    <a:schemeClr val="tx1"/>
                  </a:glow>
                </a:effectLst>
                <a:latin typeface="Arial" charset="0"/>
                <a:cs typeface="Arial" charset="0"/>
              </a:rPr>
              <a:t>How will you know when they found the text on their smartphone?</a:t>
            </a:r>
          </a:p>
        </p:txBody>
      </p:sp>
    </p:spTree>
    <p:extLst>
      <p:ext uri="{BB962C8B-B14F-4D97-AF65-F5344CB8AC3E}">
        <p14:creationId xmlns:p14="http://schemas.microsoft.com/office/powerpoint/2010/main" val="39909455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1094</TotalTime>
  <Words>779</Words>
  <Application>Microsoft Macintosh PowerPoint</Application>
  <PresentationFormat>On-screen Show (4:3)</PresentationFormat>
  <Paragraphs>97</Paragraphs>
  <Slides>21</Slides>
  <Notes>21</Notes>
  <HiddenSlides>5</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21</vt:i4>
      </vt:variant>
    </vt:vector>
  </HeadingPairs>
  <TitlesOfParts>
    <vt:vector size="32" baseType="lpstr">
      <vt:lpstr>ＭＳ Ｐゴシック</vt:lpstr>
      <vt:lpstr>Trajan</vt:lpstr>
      <vt:lpstr>Arial</vt:lpstr>
      <vt:lpstr>Times New Roman</vt:lpstr>
      <vt:lpstr>Blank Presentation</vt:lpstr>
      <vt:lpstr>Default Design</vt:lpstr>
      <vt:lpstr>1_Default Design</vt:lpstr>
      <vt:lpstr>8_Default Design</vt:lpstr>
      <vt:lpstr>1_Blank Presentation</vt:lpstr>
      <vt:lpstr>2_Default Design</vt:lpstr>
      <vt:lpstr>2_Blank Presentation</vt:lpstr>
      <vt:lpstr>Đọc Kinh Thánh Trước Hội Chúng</vt:lpstr>
      <vt:lpstr>Mormons are reading The Book of Mormon more and the Bible less</vt:lpstr>
      <vt:lpstr>Phần quan trọng nhất của bài mình giảng …</vt:lpstr>
      <vt:lpstr>Vậy thì, chúng ta đọc Kinh Thánh thể nào cho thích hiệp?</vt:lpstr>
      <vt:lpstr>A. Thói thường, việc đọc lời Chúa chẳng liên quan gì với sứ điệp buổi sáng đó. </vt:lpstr>
      <vt:lpstr>B. Chúng ta giới thiệu địa chỉ cách sơ sài khiến người ta phải hỏi nhau mình đang đọc đến đâu. </vt:lpstr>
      <vt:lpstr>C. Chúng ta bắt đầu đọc trước khi người ta tìm được phần kinh văn.</vt:lpstr>
      <vt:lpstr>How will you know when they found the text on their smartphone?</vt:lpstr>
      <vt:lpstr>How will you know when they found the text on their smartphone?</vt:lpstr>
      <vt:lpstr>D. Chúng ta không cung cấp phần thông tin cần yếu để hiểu phần kinh văn (ví dụ: không cung cấp bối cảnh phần kinh văn mà cứ đọc Công vụ 14:21)</vt:lpstr>
      <vt:lpstr>Hành Trình Truyền Giáo Đầu Tiên</vt:lpstr>
      <vt:lpstr>E. Đôi lúc phát âm không đúng những từ khó, vì thiếu sự chuẩn bị. </vt:lpstr>
      <vt:lpstr>F. Chúng ta nhấn sai từ</vt:lpstr>
      <vt:lpstr>F. Chúng ta nhấn sai từ</vt:lpstr>
      <vt:lpstr>F. We emphasize the wrong words.</vt:lpstr>
      <vt:lpstr>G. Phần kinh văn thường được đọc bằng một giọng đều đều</vt:lpstr>
      <vt:lpstr>H. Thật khó để dạy một người cách đọc tốt khi họ có phong thái “Tôi đã biết đọc thế nào rồi ”</vt:lpstr>
      <vt:lpstr>I. Chúng ta cảm thấy việc thêm vào cuối phần đọc kinh văn câu nói rỗng tuếch: “Xin Chúa thêm phước lành của Ngài vào trong phần đọc lời Chúa” là một yêu cầu</vt:lpstr>
      <vt:lpstr>Đọc Lời Chúa</vt:lpstr>
      <vt:lpstr>Black</vt:lpstr>
      <vt:lpstr>Tuyên Đạo Pháp—BibleStudyDownloads.org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73</cp:revision>
  <dcterms:created xsi:type="dcterms:W3CDTF">2005-08-24T10:09:52Z</dcterms:created>
  <dcterms:modified xsi:type="dcterms:W3CDTF">2018-12-16T10:10:45Z</dcterms:modified>
</cp:coreProperties>
</file>