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audio1.bin" ContentType="audio/unknown"/>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54" r:id="rId1"/>
    <p:sldMasterId id="2147483656" r:id="rId2"/>
    <p:sldMasterId id="2147483816" r:id="rId3"/>
    <p:sldMasterId id="2147483828" r:id="rId4"/>
    <p:sldMasterId id="2147483840" r:id="rId5"/>
  </p:sldMasterIdLst>
  <p:notesMasterIdLst>
    <p:notesMasterId r:id="rId35"/>
  </p:notesMasterIdLst>
  <p:sldIdLst>
    <p:sldId id="300" r:id="rId6"/>
    <p:sldId id="261" r:id="rId7"/>
    <p:sldId id="301" r:id="rId8"/>
    <p:sldId id="302" r:id="rId9"/>
    <p:sldId id="275" r:id="rId10"/>
    <p:sldId id="276" r:id="rId11"/>
    <p:sldId id="277" r:id="rId12"/>
    <p:sldId id="269" r:id="rId13"/>
    <p:sldId id="270" r:id="rId14"/>
    <p:sldId id="271" r:id="rId15"/>
    <p:sldId id="273" r:id="rId16"/>
    <p:sldId id="274" r:id="rId17"/>
    <p:sldId id="285" r:id="rId18"/>
    <p:sldId id="286" r:id="rId19"/>
    <p:sldId id="290" r:id="rId20"/>
    <p:sldId id="291" r:id="rId21"/>
    <p:sldId id="303" r:id="rId22"/>
    <p:sldId id="292" r:id="rId23"/>
    <p:sldId id="287" r:id="rId24"/>
    <p:sldId id="288" r:id="rId25"/>
    <p:sldId id="293" r:id="rId26"/>
    <p:sldId id="294" r:id="rId27"/>
    <p:sldId id="299" r:id="rId28"/>
    <p:sldId id="298" r:id="rId29"/>
    <p:sldId id="297" r:id="rId30"/>
    <p:sldId id="296" r:id="rId31"/>
    <p:sldId id="289" r:id="rId32"/>
    <p:sldId id="284" r:id="rId33"/>
    <p:sldId id="458"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7"/>
    <p:restoredTop sz="94661"/>
  </p:normalViewPr>
  <p:slideViewPr>
    <p:cSldViewPr>
      <p:cViewPr varScale="1">
        <p:scale>
          <a:sx n="132" d="100"/>
          <a:sy n="132" d="100"/>
        </p:scale>
        <p:origin x="145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4B3655D-3E25-6D4D-A157-5D6BB8053152}"/>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a:extLst>
              <a:ext uri="{FF2B5EF4-FFF2-40B4-BE49-F238E27FC236}">
                <a16:creationId xmlns:a16="http://schemas.microsoft.com/office/drawing/2014/main" id="{36BA234C-D580-3649-AA08-20FC5B8C919C}"/>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25604" name="Rectangle 4">
            <a:extLst>
              <a:ext uri="{FF2B5EF4-FFF2-40B4-BE49-F238E27FC236}">
                <a16:creationId xmlns:a16="http://schemas.microsoft.com/office/drawing/2014/main" id="{9F2BA8DC-12E9-854F-B224-956DEC6A57C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4431E8F-F5EF-2146-8737-3E5833610390}"/>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a:extLst>
              <a:ext uri="{FF2B5EF4-FFF2-40B4-BE49-F238E27FC236}">
                <a16:creationId xmlns:a16="http://schemas.microsoft.com/office/drawing/2014/main" id="{2D395FAA-B872-F945-9FC9-10F0DD73C0F3}"/>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a:extLst>
              <a:ext uri="{FF2B5EF4-FFF2-40B4-BE49-F238E27FC236}">
                <a16:creationId xmlns:a16="http://schemas.microsoft.com/office/drawing/2014/main" id="{4D15C5F3-A51F-6E4B-B907-C3E133279342}"/>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fld id="{6DEB2101-ADCB-044A-9648-8D8FC54098F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B46FC71A-4BF8-D544-8CCE-1614E184CB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013079-AC01-8E42-93CE-87EE9789E634}" type="slidenum">
              <a:rPr lang="en-US" altLang="en-US" sz="1200"/>
              <a:pPr/>
              <a:t>1</a:t>
            </a:fld>
            <a:endParaRPr lang="en-US" altLang="en-US" sz="1200"/>
          </a:p>
        </p:txBody>
      </p:sp>
      <p:sp>
        <p:nvSpPr>
          <p:cNvPr id="27650" name="Rectangle 2">
            <a:extLst>
              <a:ext uri="{FF2B5EF4-FFF2-40B4-BE49-F238E27FC236}">
                <a16:creationId xmlns:a16="http://schemas.microsoft.com/office/drawing/2014/main" id="{A2070673-DF0E-E247-A1BA-4956213B681E}"/>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27651" name="Rectangle 3">
            <a:extLst>
              <a:ext uri="{FF2B5EF4-FFF2-40B4-BE49-F238E27FC236}">
                <a16:creationId xmlns:a16="http://schemas.microsoft.com/office/drawing/2014/main" id="{4B99DA8D-824C-6D44-9926-6DC8DDCAC2DA}"/>
              </a:ext>
            </a:extLst>
          </p:cNvPr>
          <p:cNvSpPr>
            <a:spLocks noChangeArrowheads="1"/>
          </p:cNvSpPr>
          <p:nvPr>
            <p:ph type="body" idx="1"/>
          </p:nvPr>
        </p:nvSpPr>
        <p:spPr>
          <a:solidFill>
            <a:srgbClr val="FFFFFF"/>
          </a:solidFill>
          <a:ln>
            <a:solidFill>
              <a:srgbClr val="000000"/>
            </a:solidFill>
            <a:miter lim="800000"/>
            <a:headEnd/>
            <a:tailEnd/>
          </a:ln>
        </p:spPr>
        <p:txBody>
          <a:bodyPr/>
          <a:lstStyle/>
          <a:p>
            <a:r>
              <a:rPr lang="en-US" altLang="en-US">
                <a:latin typeface="Arial" panose="020B0604020202020204" pitchFamily="34" charset="0"/>
                <a:ea typeface="ＭＳ Ｐゴシック" panose="020B0600070205080204" pitchFamily="34" charset="-128"/>
              </a:rPr>
              <a:t>Welcome &amp; thanks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E958D6EE-A61C-A044-885A-2375C9AF8E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AAC55E5-E58B-6840-8F38-EB4AC9CA6634}" type="slidenum">
              <a:rPr lang="en-US" altLang="en-US" sz="1200"/>
              <a:pPr/>
              <a:t>12</a:t>
            </a:fld>
            <a:endParaRPr lang="en-US" altLang="en-US" sz="1200"/>
          </a:p>
        </p:txBody>
      </p:sp>
      <p:sp>
        <p:nvSpPr>
          <p:cNvPr id="46082" name="Rectangle 2">
            <a:extLst>
              <a:ext uri="{FF2B5EF4-FFF2-40B4-BE49-F238E27FC236}">
                <a16:creationId xmlns:a16="http://schemas.microsoft.com/office/drawing/2014/main" id="{D9628429-B969-124F-BE73-BC64F2925BBD}"/>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46083" name="Rectangle 3">
            <a:extLst>
              <a:ext uri="{FF2B5EF4-FFF2-40B4-BE49-F238E27FC236}">
                <a16:creationId xmlns:a16="http://schemas.microsoft.com/office/drawing/2014/main" id="{3FADE89C-6F55-E24D-BA45-B72A3EBCD8A5}"/>
              </a:ext>
            </a:extLst>
          </p:cNvPr>
          <p:cNvSpPr>
            <a:spLocks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tLang="en-US" u="sng">
                <a:latin typeface="Times" pitchFamily="2" charset="0"/>
                <a:ea typeface="ＭＳ Ｐゴシック" panose="020B0600070205080204" pitchFamily="34" charset="-128"/>
              </a:rPr>
              <a:t>Summary</a:t>
            </a:r>
            <a:r>
              <a:rPr lang="en-US" altLang="en-US">
                <a:latin typeface="Times" pitchFamily="2" charset="0"/>
                <a:ea typeface="ＭＳ Ｐゴシック" panose="020B0600070205080204" pitchFamily="34" charset="-128"/>
              </a:rPr>
              <a:t>: So then, what </a:t>
            </a:r>
            <a:r>
              <a:rPr lang="en-US" altLang="en-US" i="1">
                <a:latin typeface="Times" pitchFamily="2" charset="0"/>
                <a:ea typeface="ＭＳ Ｐゴシック" panose="020B0600070205080204" pitchFamily="34" charset="-128"/>
              </a:rPr>
              <a:t>is</a:t>
            </a:r>
            <a:r>
              <a:rPr lang="en-US" altLang="en-US">
                <a:latin typeface="Times" pitchFamily="2" charset="0"/>
                <a:ea typeface="ＭＳ Ｐゴシック" panose="020B0600070205080204" pitchFamily="34" charset="-128"/>
              </a:rPr>
              <a:t> expository preaching and what is it </a:t>
            </a:r>
            <a:r>
              <a:rPr lang="en-US" altLang="en-US" i="1">
                <a:latin typeface="Times" pitchFamily="2" charset="0"/>
                <a:ea typeface="ＭＳ Ｐゴシック" panose="020B0600070205080204" pitchFamily="34" charset="-128"/>
              </a:rPr>
              <a:t>not</a:t>
            </a:r>
            <a:r>
              <a:rPr lang="en-US" altLang="en-US">
                <a:latin typeface="Times" pitchFamily="2" charset="0"/>
                <a:ea typeface="ＭＳ Ｐゴシック" panose="020B0600070205080204" pitchFamily="34" charset="-128"/>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9CFECF3D-0EA0-F94E-8B4B-D8E072C26E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04C58E-022C-964C-8D4C-EC2469711174}" type="slidenum">
              <a:rPr lang="en-US" altLang="en-US" sz="1200"/>
              <a:pPr/>
              <a:t>13</a:t>
            </a:fld>
            <a:endParaRPr lang="en-US" altLang="en-US" sz="1200"/>
          </a:p>
        </p:txBody>
      </p:sp>
      <p:sp>
        <p:nvSpPr>
          <p:cNvPr id="48130" name="Rectangle 2">
            <a:extLst>
              <a:ext uri="{FF2B5EF4-FFF2-40B4-BE49-F238E27FC236}">
                <a16:creationId xmlns:a16="http://schemas.microsoft.com/office/drawing/2014/main" id="{CC922DC7-80CA-3B48-A8CA-F4C2B2206839}"/>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48131" name="Rectangle 3">
            <a:extLst>
              <a:ext uri="{FF2B5EF4-FFF2-40B4-BE49-F238E27FC236}">
                <a16:creationId xmlns:a16="http://schemas.microsoft.com/office/drawing/2014/main" id="{A6C8BCD6-F73B-E847-B494-174E43D1F5CE}"/>
              </a:ext>
            </a:extLst>
          </p:cNvPr>
          <p:cNvSpPr>
            <a:spLocks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11DEBD82-401F-C04A-85C2-9966A477E79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DB8E90-E7CA-7640-A80C-55236E589A84}" type="slidenum">
              <a:rPr lang="en-US" altLang="en-US" sz="1200"/>
              <a:pPr/>
              <a:t>14</a:t>
            </a:fld>
            <a:endParaRPr lang="en-US" altLang="en-US" sz="1200"/>
          </a:p>
        </p:txBody>
      </p:sp>
      <p:sp>
        <p:nvSpPr>
          <p:cNvPr id="50178" name="Rectangle 2">
            <a:extLst>
              <a:ext uri="{FF2B5EF4-FFF2-40B4-BE49-F238E27FC236}">
                <a16:creationId xmlns:a16="http://schemas.microsoft.com/office/drawing/2014/main" id="{DCC97A84-2381-244F-BC02-4D7C4EEDA545}"/>
              </a:ext>
            </a:extLst>
          </p:cNvPr>
          <p:cNvSpPr>
            <a:spLocks noGrp="1" noRot="1" noChangeAspect="1" noChangeArrowheads="1" noTextEdit="1"/>
          </p:cNvSpPr>
          <p:nvPr>
            <p:ph type="sldImg"/>
          </p:nvPr>
        </p:nvSpPr>
        <p:spPr>
          <a:solidFill>
            <a:srgbClr val="FFFFFF"/>
          </a:solidFill>
          <a:ln/>
        </p:spPr>
      </p:sp>
      <p:sp>
        <p:nvSpPr>
          <p:cNvPr id="50179" name="Rectangle 3">
            <a:extLst>
              <a:ext uri="{FF2B5EF4-FFF2-40B4-BE49-F238E27FC236}">
                <a16:creationId xmlns:a16="http://schemas.microsoft.com/office/drawing/2014/main" id="{D44A0B41-177F-5145-A25A-E3D704314BB5}"/>
              </a:ext>
            </a:extLst>
          </p:cNvPr>
          <p:cNvSpPr>
            <a:spLocks noChangeArrowheads="1"/>
          </p:cNvSpPr>
          <p:nvPr>
            <p:ph type="body" idx="1"/>
          </p:nvPr>
        </p:nvSpPr>
        <p:spPr>
          <a:solidFill>
            <a:srgbClr val="FFFFFF"/>
          </a:solidFill>
          <a:ln>
            <a:solidFill>
              <a:srgbClr val="000000"/>
            </a:solidFill>
            <a:miter lim="800000"/>
            <a:headEnd/>
            <a:tailEnd/>
          </a:ln>
        </p:spPr>
        <p:txBody>
          <a:bodyPr/>
          <a:lstStyle/>
          <a:p>
            <a:r>
              <a:rPr lang="en-US" altLang="en-US">
                <a:latin typeface="Times" pitchFamily="2" charset="0"/>
                <a:ea typeface="ＭＳ Ｐゴシック" panose="020B0600070205080204" pitchFamily="34" charset="-128"/>
              </a:rPr>
              <a:t>Càng giảng gần với Kinh Thánh, chúng ta càng ít mắc phải sai lầm</a:t>
            </a:r>
          </a:p>
          <a:p>
            <a:r>
              <a:rPr lang="en-US" altLang="en-US">
                <a:latin typeface="Times" pitchFamily="2" charset="0"/>
                <a:ea typeface="ＭＳ Ｐゴシック" panose="020B0600070205080204" pitchFamily="34" charset="-128"/>
              </a:rPr>
              <a:t>Chúng ta chỉ có MỘT quyển sách vô ngộ! Tại sao lại giảng điều khác?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BC5755B5-D66F-8A49-85F8-6FFDE9CEA4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DAEAED-5FDD-FD40-A6E8-59F3E8FCB68B}" type="slidenum">
              <a:rPr lang="en-US" altLang="en-US" sz="1200"/>
              <a:pPr/>
              <a:t>15</a:t>
            </a:fld>
            <a:endParaRPr lang="en-US" altLang="en-US" sz="1200"/>
          </a:p>
        </p:txBody>
      </p:sp>
      <p:sp>
        <p:nvSpPr>
          <p:cNvPr id="52226" name="Rectangle 2">
            <a:extLst>
              <a:ext uri="{FF2B5EF4-FFF2-40B4-BE49-F238E27FC236}">
                <a16:creationId xmlns:a16="http://schemas.microsoft.com/office/drawing/2014/main" id="{D8DC610C-85AD-B945-B49B-FBE714CE04EE}"/>
              </a:ext>
            </a:extLst>
          </p:cNvPr>
          <p:cNvSpPr>
            <a:spLocks noGrp="1" noRot="1" noChangeAspect="1" noChangeArrowheads="1" noTextEdit="1"/>
          </p:cNvSpPr>
          <p:nvPr>
            <p:ph type="sldImg"/>
          </p:nvPr>
        </p:nvSpPr>
        <p:spPr>
          <a:solidFill>
            <a:srgbClr val="FFFFFF"/>
          </a:solidFill>
          <a:ln/>
        </p:spPr>
      </p:sp>
      <p:sp>
        <p:nvSpPr>
          <p:cNvPr id="52227" name="Rectangle 3">
            <a:extLst>
              <a:ext uri="{FF2B5EF4-FFF2-40B4-BE49-F238E27FC236}">
                <a16:creationId xmlns:a16="http://schemas.microsoft.com/office/drawing/2014/main" id="{3871D672-BEF6-5043-A6C7-5613E35AFFE2}"/>
              </a:ext>
            </a:extLst>
          </p:cNvPr>
          <p:cNvSpPr>
            <a:spLocks noChangeArrowheads="1"/>
          </p:cNvSpPr>
          <p:nvPr>
            <p:ph type="body" idx="1"/>
          </p:nvPr>
        </p:nvSpPr>
        <p:spPr>
          <a:solidFill>
            <a:srgbClr val="FFFFFF"/>
          </a:solidFill>
          <a:ln>
            <a:solidFill>
              <a:srgbClr val="000000"/>
            </a:solidFill>
            <a:miter lim="800000"/>
            <a:headEnd/>
            <a:tailEnd/>
          </a:ln>
        </p:spPr>
        <p:txBody>
          <a:bodyPr/>
          <a:lstStyle/>
          <a:p>
            <a:r>
              <a:rPr lang="en-US" altLang="en-US">
                <a:latin typeface="Times" pitchFamily="2" charset="0"/>
                <a:ea typeface="ＭＳ Ｐゴシック" panose="020B0600070205080204" pitchFamily="34" charset="-128"/>
              </a:rPr>
              <a:t>God</a:t>
            </a:r>
            <a:r>
              <a:rPr lang="ja-JP" altLang="en-US">
                <a:latin typeface="Arial" panose="020B0604020202020204" pitchFamily="34" charset="0"/>
                <a:ea typeface="ＭＳ Ｐゴシック" panose="020B0600070205080204" pitchFamily="34" charset="-128"/>
              </a:rPr>
              <a:t>’</a:t>
            </a:r>
            <a:r>
              <a:rPr lang="en-US" altLang="ja-JP">
                <a:latin typeface="Times" pitchFamily="2" charset="0"/>
                <a:ea typeface="ＭＳ Ｐゴシック" panose="020B0600070205080204" pitchFamily="34" charset="-128"/>
              </a:rPr>
              <a:t>s Word is much more effective than the best of man</a:t>
            </a:r>
            <a:r>
              <a:rPr lang="ja-JP" altLang="en-US">
                <a:latin typeface="Arial" panose="020B0604020202020204" pitchFamily="34" charset="0"/>
                <a:ea typeface="ＭＳ Ｐゴシック" panose="020B0600070205080204" pitchFamily="34" charset="-128"/>
              </a:rPr>
              <a:t>’</a:t>
            </a:r>
            <a:r>
              <a:rPr lang="en-US" altLang="ja-JP">
                <a:latin typeface="Times" pitchFamily="2" charset="0"/>
                <a:ea typeface="ＭＳ Ｐゴシック" panose="020B0600070205080204" pitchFamily="34" charset="-128"/>
              </a:rPr>
              <a:t>s sermons to affect people</a:t>
            </a:r>
            <a:r>
              <a:rPr lang="ja-JP" altLang="en-US">
                <a:latin typeface="Arial" panose="020B0604020202020204" pitchFamily="34" charset="0"/>
                <a:ea typeface="ＭＳ Ｐゴシック" panose="020B0600070205080204" pitchFamily="34" charset="-128"/>
              </a:rPr>
              <a:t>’</a:t>
            </a:r>
            <a:r>
              <a:rPr lang="en-US" altLang="ja-JP">
                <a:latin typeface="Times" pitchFamily="2" charset="0"/>
                <a:ea typeface="ＭＳ Ｐゴシック" panose="020B0600070205080204" pitchFamily="34" charset="-128"/>
              </a:rPr>
              <a:t>s will and meet their needs.  </a:t>
            </a:r>
          </a:p>
          <a:p>
            <a:r>
              <a:rPr lang="ja-JP" altLang="en-US">
                <a:latin typeface="Arial" panose="020B0604020202020204" pitchFamily="34" charset="0"/>
                <a:ea typeface="ＭＳ Ｐゴシック" panose="020B0600070205080204" pitchFamily="34" charset="-128"/>
              </a:rPr>
              <a:t>“</a:t>
            </a:r>
            <a:r>
              <a:rPr lang="en-US" altLang="ja-JP">
                <a:latin typeface="Times" pitchFamily="2" charset="0"/>
                <a:ea typeface="ＭＳ Ｐゴシック" panose="020B0600070205080204" pitchFamily="34" charset="-128"/>
              </a:rPr>
              <a:t>The type of preaching that best carries the force of divine authority is expository preaching</a:t>
            </a:r>
            <a:r>
              <a:rPr lang="ja-JP" altLang="en-US">
                <a:latin typeface="Arial" panose="020B0604020202020204" pitchFamily="34" charset="0"/>
                <a:ea typeface="ＭＳ Ｐゴシック" panose="020B0600070205080204" pitchFamily="34" charset="-128"/>
              </a:rPr>
              <a:t>”</a:t>
            </a:r>
            <a:r>
              <a:rPr lang="en-US" altLang="ja-JP">
                <a:latin typeface="Times" pitchFamily="2" charset="0"/>
                <a:ea typeface="ＭＳ Ｐゴシック" panose="020B0600070205080204" pitchFamily="34" charset="-128"/>
              </a:rPr>
              <a:t> (Robinson, 19).</a:t>
            </a:r>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190BD573-0EFE-C54E-820A-F5FC1AED87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229334-ED43-DD44-BF9B-D72EC042E86E}" type="slidenum">
              <a:rPr lang="en-US" altLang="en-US" sz="1200"/>
              <a:pPr/>
              <a:t>16</a:t>
            </a:fld>
            <a:endParaRPr lang="en-US" altLang="en-US" sz="1200"/>
          </a:p>
        </p:txBody>
      </p:sp>
      <p:sp>
        <p:nvSpPr>
          <p:cNvPr id="54274" name="Rectangle 2">
            <a:extLst>
              <a:ext uri="{FF2B5EF4-FFF2-40B4-BE49-F238E27FC236}">
                <a16:creationId xmlns:a16="http://schemas.microsoft.com/office/drawing/2014/main" id="{FFAB824E-EEDA-0545-B606-19C78B873B3A}"/>
              </a:ext>
            </a:extLst>
          </p:cNvPr>
          <p:cNvSpPr>
            <a:spLocks noGrp="1" noRot="1" noChangeAspect="1" noChangeArrowheads="1" noTextEdit="1"/>
          </p:cNvSpPr>
          <p:nvPr>
            <p:ph type="sldImg"/>
          </p:nvPr>
        </p:nvSpPr>
        <p:spPr>
          <a:solidFill>
            <a:srgbClr val="FFFFFF"/>
          </a:solidFill>
          <a:ln/>
        </p:spPr>
      </p:sp>
      <p:sp>
        <p:nvSpPr>
          <p:cNvPr id="54275" name="Rectangle 3">
            <a:extLst>
              <a:ext uri="{FF2B5EF4-FFF2-40B4-BE49-F238E27FC236}">
                <a16:creationId xmlns:a16="http://schemas.microsoft.com/office/drawing/2014/main" id="{C09001ED-7A65-1D42-8262-FB65A1680CD3}"/>
              </a:ext>
            </a:extLst>
          </p:cNvPr>
          <p:cNvSpPr>
            <a:spLocks noChangeArrowheads="1"/>
          </p:cNvSpPr>
          <p:nvPr>
            <p:ph type="body" idx="1"/>
          </p:nvPr>
        </p:nvSpPr>
        <p:spPr>
          <a:solidFill>
            <a:srgbClr val="FFFFFF"/>
          </a:solidFill>
          <a:ln>
            <a:solidFill>
              <a:srgbClr val="000000"/>
            </a:solidFill>
            <a:miter lim="800000"/>
            <a:headEnd/>
            <a:tailEnd/>
          </a:ln>
        </p:spPr>
        <p:txBody>
          <a:bodyPr/>
          <a:lstStyle/>
          <a:p>
            <a:r>
              <a:rPr lang="en-US" altLang="en-US">
                <a:latin typeface="Arial" panose="020B0604020202020204" pitchFamily="34" charset="0"/>
                <a:ea typeface="ＭＳ Ｐゴシック" panose="020B0600070205080204" pitchFamily="34" charset="-128"/>
              </a:rPr>
              <a:t>Isaiah 55:10-11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09C0257-E724-824F-A4F8-E46E9112C0A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Any kind of preaching is tough today!</a:t>
            </a:r>
          </a:p>
          <a:p>
            <a:r>
              <a:rPr lang="en-US">
                <a:cs typeface="ＭＳ Ｐゴシック" charset="0"/>
              </a:rPr>
              <a:t>Yet it still has inherent authority and power when it preaches God’s Word!</a:t>
            </a:r>
          </a:p>
        </p:txBody>
      </p:sp>
    </p:spTree>
    <p:extLst>
      <p:ext uri="{BB962C8B-B14F-4D97-AF65-F5344CB8AC3E}">
        <p14:creationId xmlns:p14="http://schemas.microsoft.com/office/powerpoint/2010/main" val="1827043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6D06754F-A36D-8947-AB5B-85B7CBD2A6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0D5877-FC35-5E43-BDB2-ABDA6AF35332}" type="slidenum">
              <a:rPr lang="en-US" altLang="en-US" sz="1200"/>
              <a:pPr/>
              <a:t>18</a:t>
            </a:fld>
            <a:endParaRPr lang="en-US" altLang="en-US" sz="1200"/>
          </a:p>
        </p:txBody>
      </p:sp>
      <p:sp>
        <p:nvSpPr>
          <p:cNvPr id="56322" name="Rectangle 2">
            <a:extLst>
              <a:ext uri="{FF2B5EF4-FFF2-40B4-BE49-F238E27FC236}">
                <a16:creationId xmlns:a16="http://schemas.microsoft.com/office/drawing/2014/main" id="{2A1B4E4A-10B6-A945-8001-A705FF9B78EC}"/>
              </a:ext>
            </a:extLst>
          </p:cNvPr>
          <p:cNvSpPr>
            <a:spLocks noGrp="1" noRot="1" noChangeAspect="1" noChangeArrowheads="1" noTextEdit="1"/>
          </p:cNvSpPr>
          <p:nvPr>
            <p:ph type="sldImg"/>
          </p:nvPr>
        </p:nvSpPr>
        <p:spPr>
          <a:solidFill>
            <a:srgbClr val="FFFFFF"/>
          </a:solidFill>
          <a:ln/>
        </p:spPr>
      </p:sp>
      <p:sp>
        <p:nvSpPr>
          <p:cNvPr id="56323" name="Rectangle 3">
            <a:extLst>
              <a:ext uri="{FF2B5EF4-FFF2-40B4-BE49-F238E27FC236}">
                <a16:creationId xmlns:a16="http://schemas.microsoft.com/office/drawing/2014/main" id="{50A08306-559D-E24C-AE4B-C98A843795F7}"/>
              </a:ext>
            </a:extLst>
          </p:cNvPr>
          <p:cNvSpPr>
            <a:spLocks noChangeArrowheads="1"/>
          </p:cNvSpPr>
          <p:nvPr>
            <p:ph type="body" idx="1"/>
          </p:nvPr>
        </p:nvSpPr>
        <p:spPr>
          <a:solidFill>
            <a:srgbClr val="FFFFFF"/>
          </a:solidFill>
          <a:ln>
            <a:solidFill>
              <a:srgbClr val="000000"/>
            </a:solidFill>
            <a:miter lim="800000"/>
            <a:headEnd/>
            <a:tailEnd/>
          </a:ln>
        </p:spPr>
        <p:txBody>
          <a:bodyPr/>
          <a:lstStyle/>
          <a:p>
            <a:r>
              <a:rPr lang="en-US" altLang="en-US">
                <a:latin typeface="Times" pitchFamily="2" charset="0"/>
                <a:ea typeface="ＭＳ Ｐゴシック" panose="020B0600070205080204" pitchFamily="34" charset="-128"/>
              </a:rPr>
              <a:t>Bằng việc dạy dân sự cách tìm thấy câu trả lời ngay trong Kinh Thánh, mục sư giải phóng chính mình không bày tỏ mình là người có thẩm quyền. </a:t>
            </a:r>
          </a:p>
          <a:p>
            <a:r>
              <a:rPr lang="en-US" altLang="en-US">
                <a:latin typeface="Times" pitchFamily="2" charset="0"/>
                <a:ea typeface="ＭＳ Ｐゴシック" panose="020B0600070205080204" pitchFamily="34" charset="-128"/>
              </a:rPr>
              <a:t>Bài giảng giải kinh nhắc nhở con người rằng thẩm quyền cuối cùng là Kinh Thánh – không phải người giảng!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4F524A6E-03B9-894F-BB97-84D21A4F79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21F3198-956B-554C-A8C3-A7DAE608DF80}" type="slidenum">
              <a:rPr lang="en-US" altLang="en-US" sz="1200"/>
              <a:pPr/>
              <a:t>19</a:t>
            </a:fld>
            <a:endParaRPr lang="en-US" altLang="en-US" sz="1200"/>
          </a:p>
        </p:txBody>
      </p:sp>
      <p:sp>
        <p:nvSpPr>
          <p:cNvPr id="58370" name="Rectangle 2">
            <a:extLst>
              <a:ext uri="{FF2B5EF4-FFF2-40B4-BE49-F238E27FC236}">
                <a16:creationId xmlns:a16="http://schemas.microsoft.com/office/drawing/2014/main" id="{2C29B580-9C43-494F-8FA8-5D08CBAE1167}"/>
              </a:ext>
            </a:extLst>
          </p:cNvPr>
          <p:cNvSpPr>
            <a:spLocks noGrp="1" noRot="1" noChangeAspect="1" noChangeArrowheads="1" noTextEdit="1"/>
          </p:cNvSpPr>
          <p:nvPr>
            <p:ph type="sldImg"/>
          </p:nvPr>
        </p:nvSpPr>
        <p:spPr>
          <a:solidFill>
            <a:srgbClr val="FFFFFF"/>
          </a:solidFill>
          <a:ln/>
        </p:spPr>
      </p:sp>
      <p:sp>
        <p:nvSpPr>
          <p:cNvPr id="58371" name="Rectangle 3">
            <a:extLst>
              <a:ext uri="{FF2B5EF4-FFF2-40B4-BE49-F238E27FC236}">
                <a16:creationId xmlns:a16="http://schemas.microsoft.com/office/drawing/2014/main" id="{4EF7E9F0-B1A8-5747-9BCB-B9D0D65D1162}"/>
              </a:ext>
            </a:extLst>
          </p:cNvPr>
          <p:cNvSpPr>
            <a:spLocks noChangeArrowheads="1"/>
          </p:cNvSpPr>
          <p:nvPr>
            <p:ph type="body" idx="1"/>
          </p:nvPr>
        </p:nvSpPr>
        <p:spPr>
          <a:solidFill>
            <a:srgbClr val="FFFFFF"/>
          </a:solidFill>
          <a:ln>
            <a:solidFill>
              <a:srgbClr val="000000"/>
            </a:solidFill>
            <a:miter lim="800000"/>
            <a:headEnd/>
            <a:tailEnd/>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B88DBF36-B554-9F4B-9B14-E468EA2022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6A3EF-ABF6-5E40-927E-B979DA255676}" type="slidenum">
              <a:rPr lang="en-US" altLang="en-US" sz="1200"/>
              <a:pPr/>
              <a:t>20</a:t>
            </a:fld>
            <a:endParaRPr lang="en-US" altLang="en-US" sz="1200"/>
          </a:p>
        </p:txBody>
      </p:sp>
      <p:sp>
        <p:nvSpPr>
          <p:cNvPr id="60418" name="Rectangle 2">
            <a:extLst>
              <a:ext uri="{FF2B5EF4-FFF2-40B4-BE49-F238E27FC236}">
                <a16:creationId xmlns:a16="http://schemas.microsoft.com/office/drawing/2014/main" id="{3AB96171-2486-FB49-8F2C-6AE0A72D5944}"/>
              </a:ext>
            </a:extLst>
          </p:cNvPr>
          <p:cNvSpPr>
            <a:spLocks noGrp="1" noRot="1" noChangeAspect="1" noChangeArrowheads="1" noTextEdit="1"/>
          </p:cNvSpPr>
          <p:nvPr>
            <p:ph type="sldImg"/>
          </p:nvPr>
        </p:nvSpPr>
        <p:spPr>
          <a:solidFill>
            <a:srgbClr val="FFFFFF"/>
          </a:solidFill>
          <a:ln/>
        </p:spPr>
      </p:sp>
      <p:sp>
        <p:nvSpPr>
          <p:cNvPr id="60419" name="Rectangle 3">
            <a:extLst>
              <a:ext uri="{FF2B5EF4-FFF2-40B4-BE49-F238E27FC236}">
                <a16:creationId xmlns:a16="http://schemas.microsoft.com/office/drawing/2014/main" id="{D7A1EEFA-3A4F-AF49-B510-9BC842F6D09D}"/>
              </a:ext>
            </a:extLst>
          </p:cNvPr>
          <p:cNvSpPr>
            <a:spLocks noChangeArrowheads="1"/>
          </p:cNvSpPr>
          <p:nvPr>
            <p:ph type="body" idx="1"/>
          </p:nvPr>
        </p:nvSpPr>
        <p:spPr>
          <a:solidFill>
            <a:srgbClr val="FFFFFF"/>
          </a:solidFill>
          <a:ln>
            <a:solidFill>
              <a:srgbClr val="000000"/>
            </a:solidFill>
            <a:miter lim="800000"/>
            <a:headEnd/>
            <a:tailEnd/>
          </a:ln>
        </p:spPr>
        <p:txBody>
          <a:bodyPr/>
          <a:lstStyle/>
          <a:p>
            <a:r>
              <a:rPr lang="en-US" altLang="en-US">
                <a:latin typeface="Arial" panose="020B0604020202020204" pitchFamily="34" charset="0"/>
                <a:ea typeface="ＭＳ Ｐゴシック" panose="020B0600070205080204" pitchFamily="34" charset="-128"/>
              </a:rPr>
              <a:t>Nếu bạn giảng tuần tự xuyên suốt Kinh Thánh, bạn sẽ có một sự quân bình thiên thượng trong 4 lãnh vực này.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0038AB50-E0F4-1740-91FA-609CFB7D19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B55ABE-F390-4C43-895A-4C3D173D9343}" type="slidenum">
              <a:rPr lang="en-US" altLang="en-US" sz="1200"/>
              <a:pPr/>
              <a:t>21</a:t>
            </a:fld>
            <a:endParaRPr lang="en-US" altLang="en-US" sz="1200"/>
          </a:p>
        </p:txBody>
      </p:sp>
      <p:sp>
        <p:nvSpPr>
          <p:cNvPr id="62466" name="Rectangle 2">
            <a:extLst>
              <a:ext uri="{FF2B5EF4-FFF2-40B4-BE49-F238E27FC236}">
                <a16:creationId xmlns:a16="http://schemas.microsoft.com/office/drawing/2014/main" id="{E190136A-7CFA-6843-8E25-3F586DA5EA4D}"/>
              </a:ext>
            </a:extLst>
          </p:cNvPr>
          <p:cNvSpPr>
            <a:spLocks noGrp="1" noRot="1" noChangeAspect="1" noChangeArrowheads="1" noTextEdit="1"/>
          </p:cNvSpPr>
          <p:nvPr>
            <p:ph type="sldImg"/>
          </p:nvPr>
        </p:nvSpPr>
        <p:spPr>
          <a:solidFill>
            <a:srgbClr val="FFFFFF"/>
          </a:solidFill>
          <a:ln/>
        </p:spPr>
      </p:sp>
      <p:sp>
        <p:nvSpPr>
          <p:cNvPr id="62467" name="Rectangle 3">
            <a:extLst>
              <a:ext uri="{FF2B5EF4-FFF2-40B4-BE49-F238E27FC236}">
                <a16:creationId xmlns:a16="http://schemas.microsoft.com/office/drawing/2014/main" id="{E7B4D7AB-BE8A-F547-8D98-744ED510A0CA}"/>
              </a:ext>
            </a:extLst>
          </p:cNvPr>
          <p:cNvSpPr>
            <a:spLocks noChangeArrowheads="1"/>
          </p:cNvSpPr>
          <p:nvPr>
            <p:ph type="body" idx="1"/>
          </p:nvPr>
        </p:nvSpPr>
        <p:spPr>
          <a:solidFill>
            <a:srgbClr val="FFFFFF"/>
          </a:solidFill>
          <a:ln>
            <a:solidFill>
              <a:srgbClr val="000000"/>
            </a:solidFill>
            <a:miter lim="800000"/>
            <a:headEnd/>
            <a:tailEnd/>
          </a:ln>
        </p:spPr>
        <p:txBody>
          <a:bodyPr/>
          <a:lstStyle/>
          <a:p>
            <a:r>
              <a:rPr lang="en-US" altLang="en-US">
                <a:latin typeface="Times" pitchFamily="2" charset="0"/>
                <a:ea typeface="ＭＳ Ｐゴシック" panose="020B0600070205080204" pitchFamily="34" charset="-128"/>
              </a:rPr>
              <a:t>Giảng giải kinh tốt không </a:t>
            </a:r>
            <a:r>
              <a:rPr lang="en-US" altLang="en-US" i="1">
                <a:latin typeface="Times" pitchFamily="2" charset="0"/>
                <a:ea typeface="ＭＳ Ｐゴシック" panose="020B0600070205080204" pitchFamily="34" charset="-128"/>
              </a:rPr>
              <a:t>cưỡng bức </a:t>
            </a:r>
            <a:r>
              <a:rPr lang="en-US" altLang="en-US">
                <a:latin typeface="Times" pitchFamily="2" charset="0"/>
                <a:ea typeface="ＭＳ Ｐゴシック" panose="020B0600070205080204" pitchFamily="34" charset="-128"/>
              </a:rPr>
              <a:t>hội chúng; nhưng </a:t>
            </a:r>
            <a:r>
              <a:rPr lang="en-US" altLang="en-US" i="1">
                <a:latin typeface="Times" pitchFamily="2" charset="0"/>
                <a:ea typeface="ＭＳ Ｐゴシック" panose="020B0600070205080204" pitchFamily="34" charset="-128"/>
              </a:rPr>
              <a:t>nuôi </a:t>
            </a:r>
            <a:r>
              <a:rPr lang="en-US" altLang="en-US">
                <a:latin typeface="Times" pitchFamily="2" charset="0"/>
                <a:ea typeface="ＭＳ Ｐゴシック" panose="020B0600070205080204" pitchFamily="34" charset="-128"/>
              </a:rPr>
              <a:t> họ.</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A2DB8BAA-F91D-2E4F-A791-E249BBAA04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BA9C8B-3ECA-5142-BED8-0178EFE280B1}" type="slidenum">
              <a:rPr lang="en-US" altLang="en-US" sz="1200"/>
              <a:pPr/>
              <a:t>2</a:t>
            </a:fld>
            <a:endParaRPr lang="en-US" altLang="en-US" sz="1200"/>
          </a:p>
        </p:txBody>
      </p:sp>
      <p:sp>
        <p:nvSpPr>
          <p:cNvPr id="29698" name="Rectangle 2">
            <a:extLst>
              <a:ext uri="{FF2B5EF4-FFF2-40B4-BE49-F238E27FC236}">
                <a16:creationId xmlns:a16="http://schemas.microsoft.com/office/drawing/2014/main" id="{9E9F3C7C-F85E-F14D-9572-6DEF171D6C0D}"/>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29699" name="Rectangle 3">
            <a:extLst>
              <a:ext uri="{FF2B5EF4-FFF2-40B4-BE49-F238E27FC236}">
                <a16:creationId xmlns:a16="http://schemas.microsoft.com/office/drawing/2014/main" id="{9AF76835-3902-AC40-AC85-30F05926FE43}"/>
              </a:ext>
            </a:extLst>
          </p:cNvPr>
          <p:cNvSpPr>
            <a:spLocks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C16C514B-FF0B-2C46-A954-C44E455759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E2E137-B2D5-CE4C-8BB2-F30AE0245234}" type="slidenum">
              <a:rPr lang="en-US" altLang="en-US" sz="1200"/>
              <a:pPr/>
              <a:t>22</a:t>
            </a:fld>
            <a:endParaRPr lang="en-US" altLang="en-US" sz="1200"/>
          </a:p>
        </p:txBody>
      </p:sp>
      <p:sp>
        <p:nvSpPr>
          <p:cNvPr id="64514" name="Rectangle 2">
            <a:extLst>
              <a:ext uri="{FF2B5EF4-FFF2-40B4-BE49-F238E27FC236}">
                <a16:creationId xmlns:a16="http://schemas.microsoft.com/office/drawing/2014/main" id="{987AC222-13E1-6542-826E-24BA5DF5518E}"/>
              </a:ext>
            </a:extLst>
          </p:cNvPr>
          <p:cNvSpPr>
            <a:spLocks noGrp="1" noRot="1" noChangeAspect="1" noChangeArrowheads="1" noTextEdit="1"/>
          </p:cNvSpPr>
          <p:nvPr>
            <p:ph type="sldImg"/>
          </p:nvPr>
        </p:nvSpPr>
        <p:spPr>
          <a:solidFill>
            <a:srgbClr val="FFFFFF"/>
          </a:solidFill>
          <a:ln/>
        </p:spPr>
      </p:sp>
      <p:sp>
        <p:nvSpPr>
          <p:cNvPr id="64515" name="Rectangle 3">
            <a:extLst>
              <a:ext uri="{FF2B5EF4-FFF2-40B4-BE49-F238E27FC236}">
                <a16:creationId xmlns:a16="http://schemas.microsoft.com/office/drawing/2014/main" id="{4AA33471-4EB0-9043-869E-CA629F218D8B}"/>
              </a:ext>
            </a:extLst>
          </p:cNvPr>
          <p:cNvSpPr>
            <a:spLocks noChangeArrowheads="1"/>
          </p:cNvSpPr>
          <p:nvPr>
            <p:ph type="body" idx="1"/>
          </p:nvPr>
        </p:nvSpPr>
        <p:spPr>
          <a:solidFill>
            <a:srgbClr val="FFFFFF"/>
          </a:solidFill>
          <a:ln>
            <a:solidFill>
              <a:srgbClr val="000000"/>
            </a:solidFill>
            <a:miter lim="800000"/>
            <a:headEnd/>
            <a:tailEnd/>
          </a:ln>
        </p:spPr>
        <p:txBody>
          <a:bodyPr/>
          <a:lstStyle/>
          <a:p>
            <a:r>
              <a:rPr lang="ja-JP" altLang="en-US">
                <a:latin typeface="Arial" panose="020B0604020202020204" pitchFamily="34" charset="0"/>
                <a:ea typeface="ＭＳ Ｐゴシック" panose="020B0600070205080204" pitchFamily="34" charset="-128"/>
              </a:rPr>
              <a:t>“</a:t>
            </a:r>
            <a:r>
              <a:rPr lang="en-US" altLang="ja-JP">
                <a:latin typeface="Times" pitchFamily="2" charset="0"/>
                <a:ea typeface="ＭＳ Ｐゴシック" panose="020B0600070205080204" pitchFamily="34" charset="-128"/>
              </a:rPr>
              <a:t>Thuộc linh hóa</a:t>
            </a:r>
            <a:r>
              <a:rPr lang="ja-JP" altLang="en-US">
                <a:latin typeface="Arial" panose="020B0604020202020204" pitchFamily="34" charset="0"/>
                <a:ea typeface="ＭＳ Ｐゴシック" panose="020B0600070205080204" pitchFamily="34" charset="-128"/>
              </a:rPr>
              <a:t>”</a:t>
            </a:r>
            <a:r>
              <a:rPr lang="en-US" altLang="ja-JP">
                <a:latin typeface="Times" pitchFamily="2" charset="0"/>
                <a:ea typeface="ＭＳ Ｐゴシック" panose="020B0600070205080204" pitchFamily="34" charset="-128"/>
              </a:rPr>
              <a:t> (vẽ ra bài học thuộc linh trong khi bỏ qua ý nghĩa thật sự của bản văn) sẽ là lỗi hiếm khi bị rơi vào khi một một người giảng từ một phân đoạn Kinh Thánh hơn là khi một người giảng từ nhiều câu Kinh Thánh trải dài các nơi trong Kinh Thánh.</a:t>
            </a:r>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CA95330C-A185-6344-AE5B-9164E2B866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F7E98E-12DF-4B47-8F3A-2E27D5CA2D1E}" type="slidenum">
              <a:rPr lang="en-US" altLang="en-US" sz="1200"/>
              <a:pPr/>
              <a:t>23</a:t>
            </a:fld>
            <a:endParaRPr lang="en-US" altLang="en-US" sz="1200"/>
          </a:p>
        </p:txBody>
      </p:sp>
      <p:sp>
        <p:nvSpPr>
          <p:cNvPr id="66562" name="Rectangle 2">
            <a:extLst>
              <a:ext uri="{FF2B5EF4-FFF2-40B4-BE49-F238E27FC236}">
                <a16:creationId xmlns:a16="http://schemas.microsoft.com/office/drawing/2014/main" id="{D54A5A2C-6B1D-5946-AC27-4D21DEB1612D}"/>
              </a:ext>
            </a:extLst>
          </p:cNvPr>
          <p:cNvSpPr>
            <a:spLocks noGrp="1" noRot="1" noChangeAspect="1" noChangeArrowheads="1" noTextEdit="1"/>
          </p:cNvSpPr>
          <p:nvPr>
            <p:ph type="sldImg"/>
          </p:nvPr>
        </p:nvSpPr>
        <p:spPr>
          <a:solidFill>
            <a:srgbClr val="FFFFFF"/>
          </a:solidFill>
          <a:ln/>
        </p:spPr>
      </p:sp>
      <p:sp>
        <p:nvSpPr>
          <p:cNvPr id="66563" name="Rectangle 3">
            <a:extLst>
              <a:ext uri="{FF2B5EF4-FFF2-40B4-BE49-F238E27FC236}">
                <a16:creationId xmlns:a16="http://schemas.microsoft.com/office/drawing/2014/main" id="{8470BAEC-C4A9-804D-AB02-B3E585F027A4}"/>
              </a:ext>
            </a:extLst>
          </p:cNvPr>
          <p:cNvSpPr>
            <a:spLocks noChangeArrowheads="1"/>
          </p:cNvSpPr>
          <p:nvPr>
            <p:ph type="body" idx="1"/>
          </p:nvPr>
        </p:nvSpPr>
        <p:spPr>
          <a:solidFill>
            <a:srgbClr val="FFFFFF"/>
          </a:solidFill>
          <a:ln>
            <a:solidFill>
              <a:srgbClr val="000000"/>
            </a:solidFill>
            <a:miter lim="800000"/>
            <a:headEnd/>
            <a:tailEnd/>
          </a:ln>
        </p:spPr>
        <p:txBody>
          <a:bodyPr/>
          <a:lstStyle/>
          <a:p>
            <a:r>
              <a:rPr lang="en-US" altLang="en-US">
                <a:latin typeface="Arial" panose="020B0604020202020204" pitchFamily="34" charset="0"/>
                <a:ea typeface="ＭＳ Ｐゴシック" panose="020B0600070205080204" pitchFamily="34" charset="-128"/>
              </a:rPr>
              <a:t>Trong giai đoạn 10 năm, giảng theo đề tựa có thể là đụng đến 1/3  trong 2 trang này.</a:t>
            </a:r>
          </a:p>
          <a:p>
            <a:r>
              <a:rPr lang="en-US" altLang="en-US">
                <a:latin typeface="Times" pitchFamily="2" charset="0"/>
                <a:ea typeface="ＭＳ Ｐゴシック" panose="020B0600070205080204" pitchFamily="34" charset="-128"/>
              </a:rPr>
              <a:t>Giảng giải kinh hệ thống cung cấp một công cụ để con người có thể biết được bức tranh tổng thể của từng sách trong Kinh Thánh và đụng đến mỗi phần của sách.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5C1DF68E-7EAC-3041-914D-EF6F319737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498292-6B37-B443-8EF0-94488E3BA93D}" type="slidenum">
              <a:rPr lang="en-US" altLang="en-US" sz="1200"/>
              <a:pPr/>
              <a:t>24</a:t>
            </a:fld>
            <a:endParaRPr lang="en-US" altLang="en-US" sz="1200"/>
          </a:p>
        </p:txBody>
      </p:sp>
      <p:sp>
        <p:nvSpPr>
          <p:cNvPr id="68610" name="Rectangle 2">
            <a:extLst>
              <a:ext uri="{FF2B5EF4-FFF2-40B4-BE49-F238E27FC236}">
                <a16:creationId xmlns:a16="http://schemas.microsoft.com/office/drawing/2014/main" id="{A8469E41-E829-DB40-9870-196F96F19070}"/>
              </a:ext>
            </a:extLst>
          </p:cNvPr>
          <p:cNvSpPr>
            <a:spLocks noGrp="1" noRot="1" noChangeAspect="1" noChangeArrowheads="1" noTextEdit="1"/>
          </p:cNvSpPr>
          <p:nvPr>
            <p:ph type="sldImg"/>
          </p:nvPr>
        </p:nvSpPr>
        <p:spPr>
          <a:solidFill>
            <a:srgbClr val="FFFFFF"/>
          </a:solidFill>
          <a:ln/>
        </p:spPr>
      </p:sp>
      <p:sp>
        <p:nvSpPr>
          <p:cNvPr id="68611" name="Rectangle 3">
            <a:extLst>
              <a:ext uri="{FF2B5EF4-FFF2-40B4-BE49-F238E27FC236}">
                <a16:creationId xmlns:a16="http://schemas.microsoft.com/office/drawing/2014/main" id="{3702BD87-C5FA-C148-BA43-26C1B11EE478}"/>
              </a:ext>
            </a:extLst>
          </p:cNvPr>
          <p:cNvSpPr>
            <a:spLocks noChangeArrowheads="1"/>
          </p:cNvSpPr>
          <p:nvPr>
            <p:ph type="body" idx="1"/>
          </p:nvPr>
        </p:nvSpPr>
        <p:spPr>
          <a:solidFill>
            <a:srgbClr val="FFFFFF"/>
          </a:solidFill>
          <a:ln>
            <a:solidFill>
              <a:srgbClr val="000000"/>
            </a:solidFill>
            <a:miter lim="800000"/>
            <a:headEnd/>
            <a:tailEnd/>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58876BAD-4247-6246-83AC-5881B0403D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EAA206-02E9-2243-AAB0-30B4DA99D306}" type="slidenum">
              <a:rPr lang="en-US" altLang="en-US" sz="1200"/>
              <a:pPr/>
              <a:t>25</a:t>
            </a:fld>
            <a:endParaRPr lang="en-US" altLang="en-US" sz="1200"/>
          </a:p>
        </p:txBody>
      </p:sp>
      <p:sp>
        <p:nvSpPr>
          <p:cNvPr id="70658" name="Rectangle 2">
            <a:extLst>
              <a:ext uri="{FF2B5EF4-FFF2-40B4-BE49-F238E27FC236}">
                <a16:creationId xmlns:a16="http://schemas.microsoft.com/office/drawing/2014/main" id="{DCACD192-DCA7-144E-AD1F-C40B3276E315}"/>
              </a:ext>
            </a:extLst>
          </p:cNvPr>
          <p:cNvSpPr>
            <a:spLocks noGrp="1" noRot="1" noChangeAspect="1" noChangeArrowheads="1" noTextEdit="1"/>
          </p:cNvSpPr>
          <p:nvPr>
            <p:ph type="sldImg"/>
          </p:nvPr>
        </p:nvSpPr>
        <p:spPr>
          <a:solidFill>
            <a:srgbClr val="FFFFFF"/>
          </a:solidFill>
          <a:ln/>
        </p:spPr>
      </p:sp>
      <p:sp>
        <p:nvSpPr>
          <p:cNvPr id="70659" name="Rectangle 3">
            <a:extLst>
              <a:ext uri="{FF2B5EF4-FFF2-40B4-BE49-F238E27FC236}">
                <a16:creationId xmlns:a16="http://schemas.microsoft.com/office/drawing/2014/main" id="{90201984-E70D-B347-9DBB-8566970B848D}"/>
              </a:ext>
            </a:extLst>
          </p:cNvPr>
          <p:cNvSpPr>
            <a:spLocks noChangeArrowheads="1"/>
          </p:cNvSpPr>
          <p:nvPr>
            <p:ph type="body" idx="1"/>
          </p:nvPr>
        </p:nvSpPr>
        <p:spPr>
          <a:solidFill>
            <a:srgbClr val="FFFFFF"/>
          </a:solidFill>
          <a:ln>
            <a:solidFill>
              <a:srgbClr val="000000"/>
            </a:solidFill>
            <a:miter lim="800000"/>
            <a:headEnd/>
            <a:tailEnd/>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F2771F63-6E06-FE46-BEB7-ED6EA46C4A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4BBDD0-9F18-D142-84A1-78927FBBE505}" type="slidenum">
              <a:rPr lang="en-US" altLang="en-US" sz="1200"/>
              <a:pPr/>
              <a:t>26</a:t>
            </a:fld>
            <a:endParaRPr lang="en-US" altLang="en-US" sz="1200"/>
          </a:p>
        </p:txBody>
      </p:sp>
      <p:sp>
        <p:nvSpPr>
          <p:cNvPr id="72706" name="Rectangle 2">
            <a:extLst>
              <a:ext uri="{FF2B5EF4-FFF2-40B4-BE49-F238E27FC236}">
                <a16:creationId xmlns:a16="http://schemas.microsoft.com/office/drawing/2014/main" id="{D53FF10C-8B76-4845-976A-533661A3830F}"/>
              </a:ext>
            </a:extLst>
          </p:cNvPr>
          <p:cNvSpPr>
            <a:spLocks noGrp="1" noRot="1" noChangeAspect="1" noChangeArrowheads="1" noTextEdit="1"/>
          </p:cNvSpPr>
          <p:nvPr>
            <p:ph type="sldImg"/>
          </p:nvPr>
        </p:nvSpPr>
        <p:spPr>
          <a:solidFill>
            <a:srgbClr val="FFFFFF"/>
          </a:solidFill>
          <a:ln/>
        </p:spPr>
      </p:sp>
      <p:sp>
        <p:nvSpPr>
          <p:cNvPr id="72707" name="Rectangle 3">
            <a:extLst>
              <a:ext uri="{FF2B5EF4-FFF2-40B4-BE49-F238E27FC236}">
                <a16:creationId xmlns:a16="http://schemas.microsoft.com/office/drawing/2014/main" id="{9CB84645-4D76-5047-81B1-4546EF208283}"/>
              </a:ext>
            </a:extLst>
          </p:cNvPr>
          <p:cNvSpPr>
            <a:spLocks noChangeArrowheads="1"/>
          </p:cNvSpPr>
          <p:nvPr>
            <p:ph type="body" idx="1"/>
          </p:nvPr>
        </p:nvSpPr>
        <p:spPr>
          <a:solidFill>
            <a:srgbClr val="FFFFFF"/>
          </a:solidFill>
          <a:ln>
            <a:solidFill>
              <a:srgbClr val="000000"/>
            </a:solidFill>
            <a:miter lim="800000"/>
            <a:headEnd/>
            <a:tailEnd/>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FBF70892-56F1-B440-9EA4-CB5C2E02C6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5E9B1E-CD51-AB41-AD0D-352308446FB4}" type="slidenum">
              <a:rPr lang="en-US" altLang="en-US" sz="1200"/>
              <a:pPr/>
              <a:t>27</a:t>
            </a:fld>
            <a:endParaRPr lang="en-US" altLang="en-US" sz="1200"/>
          </a:p>
        </p:txBody>
      </p:sp>
      <p:sp>
        <p:nvSpPr>
          <p:cNvPr id="74754" name="Rectangle 2">
            <a:extLst>
              <a:ext uri="{FF2B5EF4-FFF2-40B4-BE49-F238E27FC236}">
                <a16:creationId xmlns:a16="http://schemas.microsoft.com/office/drawing/2014/main" id="{39A9F3E3-3C27-174F-ADBC-CCCB82A341E3}"/>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74755" name="Rectangle 3">
            <a:extLst>
              <a:ext uri="{FF2B5EF4-FFF2-40B4-BE49-F238E27FC236}">
                <a16:creationId xmlns:a16="http://schemas.microsoft.com/office/drawing/2014/main" id="{0DE2BFFB-F995-234C-9A3D-4DBABBFAB5B0}"/>
              </a:ext>
            </a:extLst>
          </p:cNvPr>
          <p:cNvSpPr>
            <a:spLocks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F2E3723E-8983-D447-9B8C-10509ACE13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367C16-3FF7-F94F-9709-34FEAEAA3277}" type="slidenum">
              <a:rPr lang="en-US" altLang="en-US" sz="1200"/>
              <a:pPr/>
              <a:t>28</a:t>
            </a:fld>
            <a:endParaRPr lang="en-US" altLang="en-US" sz="1200"/>
          </a:p>
        </p:txBody>
      </p:sp>
      <p:sp>
        <p:nvSpPr>
          <p:cNvPr id="76802" name="Rectangle 2">
            <a:extLst>
              <a:ext uri="{FF2B5EF4-FFF2-40B4-BE49-F238E27FC236}">
                <a16:creationId xmlns:a16="http://schemas.microsoft.com/office/drawing/2014/main" id="{8E19BA69-27AC-BB41-9164-6DB6D96F872E}"/>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76803" name="Rectangle 3">
            <a:extLst>
              <a:ext uri="{FF2B5EF4-FFF2-40B4-BE49-F238E27FC236}">
                <a16:creationId xmlns:a16="http://schemas.microsoft.com/office/drawing/2014/main" id="{DE74E64D-B503-F448-8776-EC623BEA9E52}"/>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Preaching/Homiletics</a:t>
            </a:r>
            <a:r>
              <a:rPr lang="en-US" baseline="0" dirty="0">
                <a:latin typeface="Arial" charset="0"/>
                <a:ea typeface="ＭＳ Ｐゴシック" charset="0"/>
                <a:cs typeface="ＭＳ Ｐゴシック" charset="0"/>
              </a:rPr>
              <a:t> VN</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829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E5115B25-3016-B245-802C-447EF3D11A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5457E6-675C-2A4D-ACF7-8BB0E4CAEE80}" type="slidenum">
              <a:rPr lang="en-US" altLang="en-US" sz="1200"/>
              <a:pPr/>
              <a:t>5</a:t>
            </a:fld>
            <a:endParaRPr lang="en-US" altLang="en-US" sz="1200"/>
          </a:p>
        </p:txBody>
      </p:sp>
      <p:sp>
        <p:nvSpPr>
          <p:cNvPr id="31746" name="Rectangle 2">
            <a:extLst>
              <a:ext uri="{FF2B5EF4-FFF2-40B4-BE49-F238E27FC236}">
                <a16:creationId xmlns:a16="http://schemas.microsoft.com/office/drawing/2014/main" id="{0D2DDBDB-C72E-6A4C-80F6-7A092DF03F2C}"/>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31747" name="Rectangle 3">
            <a:extLst>
              <a:ext uri="{FF2B5EF4-FFF2-40B4-BE49-F238E27FC236}">
                <a16:creationId xmlns:a16="http://schemas.microsoft.com/office/drawing/2014/main" id="{B363766E-737E-6D4F-B05E-3B72ABD6687F}"/>
              </a:ext>
            </a:extLst>
          </p:cNvPr>
          <p:cNvSpPr>
            <a:spLocks noChangeArrowheads="1"/>
          </p:cNvSpPr>
          <p:nvPr>
            <p:ph type="body" idx="1"/>
          </p:nvPr>
        </p:nvSpPr>
        <p:spPr>
          <a:solidFill>
            <a:srgbClr val="FFFFFF"/>
          </a:solidFill>
          <a:ln>
            <a:solidFill>
              <a:srgbClr val="000000"/>
            </a:solidFill>
            <a:miter lim="800000"/>
            <a:headEnd/>
            <a:tailEnd/>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96A5075D-A1E9-2D4C-A6CF-A87DE9690D4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90782A-4AF1-7846-96F4-4651F02DD936}" type="slidenum">
              <a:rPr lang="en-US" altLang="en-US" sz="1200"/>
              <a:pPr/>
              <a:t>6</a:t>
            </a:fld>
            <a:endParaRPr lang="en-US" altLang="en-US" sz="1200"/>
          </a:p>
        </p:txBody>
      </p:sp>
      <p:sp>
        <p:nvSpPr>
          <p:cNvPr id="33794" name="Rectangle 2">
            <a:extLst>
              <a:ext uri="{FF2B5EF4-FFF2-40B4-BE49-F238E27FC236}">
                <a16:creationId xmlns:a16="http://schemas.microsoft.com/office/drawing/2014/main" id="{C7F2282E-0E12-C247-A899-80447D0390AA}"/>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33795" name="Rectangle 3">
            <a:extLst>
              <a:ext uri="{FF2B5EF4-FFF2-40B4-BE49-F238E27FC236}">
                <a16:creationId xmlns:a16="http://schemas.microsoft.com/office/drawing/2014/main" id="{311FEEA3-3562-5E48-926A-957C74EA01D1}"/>
              </a:ext>
            </a:extLst>
          </p:cNvPr>
          <p:cNvSpPr>
            <a:spLocks noChangeArrowheads="1"/>
          </p:cNvSpPr>
          <p:nvPr>
            <p:ph type="body" idx="1"/>
          </p:nvPr>
        </p:nvSpPr>
        <p:spPr>
          <a:solidFill>
            <a:srgbClr val="FFFFFF"/>
          </a:solidFill>
          <a:ln>
            <a:solidFill>
              <a:srgbClr val="000000"/>
            </a:solidFill>
            <a:miter lim="800000"/>
            <a:headEnd/>
            <a:tailEnd/>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BBB550C8-E71F-4F4B-8B32-0AEAD6C0E3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1A1B5B-B188-9742-A151-B033F59CD975}" type="slidenum">
              <a:rPr lang="en-US" altLang="en-US" sz="1200"/>
              <a:pPr/>
              <a:t>7</a:t>
            </a:fld>
            <a:endParaRPr lang="en-US" altLang="en-US" sz="1200"/>
          </a:p>
        </p:txBody>
      </p:sp>
      <p:sp>
        <p:nvSpPr>
          <p:cNvPr id="35842" name="Rectangle 2">
            <a:extLst>
              <a:ext uri="{FF2B5EF4-FFF2-40B4-BE49-F238E27FC236}">
                <a16:creationId xmlns:a16="http://schemas.microsoft.com/office/drawing/2014/main" id="{65C69404-F1E8-3549-A1E3-69B797197DFC}"/>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35843" name="Rectangle 3">
            <a:extLst>
              <a:ext uri="{FF2B5EF4-FFF2-40B4-BE49-F238E27FC236}">
                <a16:creationId xmlns:a16="http://schemas.microsoft.com/office/drawing/2014/main" id="{70422BF4-011A-2745-9412-CA754196A896}"/>
              </a:ext>
            </a:extLst>
          </p:cNvPr>
          <p:cNvSpPr>
            <a:spLocks noChangeArrowheads="1"/>
          </p:cNvSpPr>
          <p:nvPr>
            <p:ph type="body" idx="1"/>
          </p:nvPr>
        </p:nvSpPr>
        <p:spPr>
          <a:solidFill>
            <a:srgbClr val="FFFFFF"/>
          </a:solidFill>
          <a:ln>
            <a:solidFill>
              <a:srgbClr val="000000"/>
            </a:solidFill>
            <a:miter lim="800000"/>
            <a:headEnd/>
            <a:tailEnd/>
          </a:ln>
        </p:spPr>
        <p:txBody>
          <a:bodyPr/>
          <a:lstStyle/>
          <a:p>
            <a:r>
              <a:rPr lang="en-US" altLang="en-US">
                <a:latin typeface="Arial" panose="020B0604020202020204" pitchFamily="34" charset="0"/>
                <a:ea typeface="ＭＳ Ｐゴシック" panose="020B0600070205080204" pitchFamily="34" charset="-128"/>
              </a:rPr>
              <a:t>E.g., 1 Cor 13:1-7</a:t>
            </a:r>
          </a:p>
          <a:p>
            <a:r>
              <a:rPr lang="en-US" altLang="en-US">
                <a:latin typeface="Arial" panose="020B0604020202020204" pitchFamily="34" charset="0"/>
                <a:ea typeface="ＭＳ Ｐゴシック" panose="020B0600070205080204" pitchFamily="34" charset="-128"/>
              </a:rPr>
              <a:t>Reference to other Scriptures is subordinate to the exposition of the main passage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A0818512-29CF-4449-8E2E-621F0783BE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4DB3AB-0F0D-9B4B-9AEE-4233837DB160}" type="slidenum">
              <a:rPr lang="en-US" altLang="en-US" sz="1200"/>
              <a:pPr/>
              <a:t>8</a:t>
            </a:fld>
            <a:endParaRPr lang="en-US" altLang="en-US" sz="1200"/>
          </a:p>
        </p:txBody>
      </p:sp>
      <p:sp>
        <p:nvSpPr>
          <p:cNvPr id="37890" name="Rectangle 2">
            <a:extLst>
              <a:ext uri="{FF2B5EF4-FFF2-40B4-BE49-F238E27FC236}">
                <a16:creationId xmlns:a16="http://schemas.microsoft.com/office/drawing/2014/main" id="{1534D5AC-E0A5-6140-8622-48AF25B90F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Neh 8:8</a:t>
            </a:r>
          </a:p>
          <a:p>
            <a:r>
              <a:rPr lang="en-US" altLang="en-US">
                <a:latin typeface="Arial" panose="020B0604020202020204" pitchFamily="34" charset="0"/>
                <a:ea typeface="ＭＳ Ｐゴシック" panose="020B0600070205080204" pitchFamily="34" charset="-128"/>
              </a:rPr>
              <a:t>Luke 4:16-22 on Isa. 61:1-2</a:t>
            </a:r>
          </a:p>
          <a:p>
            <a:r>
              <a:rPr lang="en-US" altLang="en-US">
                <a:latin typeface="Times" pitchFamily="2" charset="0"/>
                <a:ea typeface="ＭＳ Ｐゴシック" panose="020B0600070205080204" pitchFamily="34" charset="-128"/>
              </a:rPr>
              <a:t>The text is not a box of candy from which one selects his favorite treats.  It is the Word of God, which has come to us to be master, not servant.  </a:t>
            </a:r>
          </a:p>
          <a:p>
            <a:r>
              <a:rPr lang="en-US" altLang="en-US">
                <a:latin typeface="Times" pitchFamily="2" charset="0"/>
                <a:ea typeface="ＭＳ Ｐゴシック" panose="020B0600070205080204" pitchFamily="34" charset="-128"/>
              </a:rPr>
              <a:t>For example, preaching leadership principles from Nehemiah 1—2 misreads authorial intent.  </a:t>
            </a:r>
          </a:p>
          <a:p>
            <a:r>
              <a:rPr lang="en-US" altLang="en-US">
                <a:latin typeface="Times" pitchFamily="2" charset="0"/>
                <a:ea typeface="ＭＳ Ｐゴシック" panose="020B0600070205080204" pitchFamily="34" charset="-128"/>
              </a:rPr>
              <a:t>You can preach a biblical message from the wrong verse!  </a:t>
            </a:r>
          </a:p>
          <a:p>
            <a:r>
              <a:rPr lang="en-US" altLang="en-US">
                <a:latin typeface="Times" pitchFamily="2" charset="0"/>
                <a:ea typeface="ＭＳ Ｐゴシック" panose="020B0600070205080204" pitchFamily="34" charset="-128"/>
              </a:rPr>
              <a:t>In other words, you can be held by a great theology so that you preach truth, but it may not be the message of the particular passage before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AEC7037F-CEC6-A246-95DF-257C2E0E0A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CFE2BA-DB9E-7543-99D5-E2D6D2EA6810}" type="slidenum">
              <a:rPr lang="en-US" altLang="en-US" sz="1200"/>
              <a:pPr/>
              <a:t>9</a:t>
            </a:fld>
            <a:endParaRPr lang="en-US" altLang="en-US" sz="1200"/>
          </a:p>
        </p:txBody>
      </p:sp>
      <p:sp>
        <p:nvSpPr>
          <p:cNvPr id="39938" name="Rectangle 2">
            <a:extLst>
              <a:ext uri="{FF2B5EF4-FFF2-40B4-BE49-F238E27FC236}">
                <a16:creationId xmlns:a16="http://schemas.microsoft.com/office/drawing/2014/main" id="{86F2FFC1-DABF-5D4F-B98D-FE8E8B31619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2" charset="0"/>
                <a:ea typeface="ＭＳ Ｐゴシック" panose="020B0600070205080204" pitchFamily="34" charset="-128"/>
              </a:rPr>
              <a:t>True exposition expounds the one, central idea of the text called the </a:t>
            </a:r>
            <a:r>
              <a:rPr lang="en-US" altLang="en-US" i="1">
                <a:latin typeface="Times" pitchFamily="2" charset="0"/>
                <a:ea typeface="ＭＳ Ｐゴシック" panose="020B0600070205080204" pitchFamily="34" charset="-128"/>
              </a:rPr>
              <a:t>Big Idea</a:t>
            </a:r>
            <a:r>
              <a:rPr lang="en-US" altLang="en-US">
                <a:latin typeface="Times" pitchFamily="2" charset="0"/>
                <a:ea typeface="ＭＳ Ｐゴシック" panose="020B0600070205080204" pitchFamily="34" charset="-128"/>
              </a:rPr>
              <a:t> (homiletical idea or main idea or synthetic statement).  Real exposition is not a series of exegetical comments, unrelated truths, or a cute outline that gives a survey of a passage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3B757F87-199B-5448-A921-7C38A4BC65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D49F09-27AF-9943-8012-FABC7E3A1747}" type="slidenum">
              <a:rPr lang="en-US" altLang="en-US" sz="1200"/>
              <a:pPr/>
              <a:t>10</a:t>
            </a:fld>
            <a:endParaRPr lang="en-US" altLang="en-US" sz="1200"/>
          </a:p>
        </p:txBody>
      </p:sp>
      <p:sp>
        <p:nvSpPr>
          <p:cNvPr id="41986" name="Rectangle 2">
            <a:extLst>
              <a:ext uri="{FF2B5EF4-FFF2-40B4-BE49-F238E27FC236}">
                <a16:creationId xmlns:a16="http://schemas.microsoft.com/office/drawing/2014/main" id="{6E8B7E56-BFA4-5147-8CBD-05A19C16D620}"/>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41987" name="Rectangle 3">
            <a:extLst>
              <a:ext uri="{FF2B5EF4-FFF2-40B4-BE49-F238E27FC236}">
                <a16:creationId xmlns:a16="http://schemas.microsoft.com/office/drawing/2014/main" id="{AD1C93D7-985E-784B-BC2D-96B6BAA67650}"/>
              </a:ext>
            </a:extLst>
          </p:cNvPr>
          <p:cNvSpPr>
            <a:spLocks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tLang="en-US">
                <a:latin typeface="Times" pitchFamily="2" charset="0"/>
                <a:ea typeface="ＭＳ Ｐゴシック" panose="020B0600070205080204" pitchFamily="34" charset="-128"/>
              </a:rPr>
              <a:t>brings the hearers towards the same point made by the author.  The message does not simply state the main idea over and over without some design that brings the listeners along in truth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B2D643BB-5049-EA41-8439-BA9A461724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92192E-4040-D44F-8A87-11121690CDDF}" type="slidenum">
              <a:rPr lang="en-US" altLang="en-US" sz="1200"/>
              <a:pPr/>
              <a:t>11</a:t>
            </a:fld>
            <a:endParaRPr lang="en-US" altLang="en-US" sz="1200"/>
          </a:p>
        </p:txBody>
      </p:sp>
      <p:sp>
        <p:nvSpPr>
          <p:cNvPr id="44034" name="Rectangle 2">
            <a:extLst>
              <a:ext uri="{FF2B5EF4-FFF2-40B4-BE49-F238E27FC236}">
                <a16:creationId xmlns:a16="http://schemas.microsoft.com/office/drawing/2014/main" id="{ED43C5E0-19A5-3F48-895E-FCA09A649F81}"/>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44035" name="Rectangle 3">
            <a:extLst>
              <a:ext uri="{FF2B5EF4-FFF2-40B4-BE49-F238E27FC236}">
                <a16:creationId xmlns:a16="http://schemas.microsoft.com/office/drawing/2014/main" id="{CE05BE0D-8789-9A4A-B3FC-BBF9F43FD3F7}"/>
              </a:ext>
            </a:extLst>
          </p:cNvPr>
          <p:cNvSpPr>
            <a:spLocks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tLang="en-US">
                <a:latin typeface="Times" pitchFamily="2" charset="0"/>
                <a:ea typeface="ＭＳ Ｐゴシック" panose="020B0600070205080204" pitchFamily="34" charset="-128"/>
              </a:rPr>
              <a:t>It relates biblical truth to the listener</a:t>
            </a:r>
            <a:r>
              <a:rPr lang="ja-JP" altLang="en-US">
                <a:latin typeface="Arial" panose="020B0604020202020204" pitchFamily="34" charset="0"/>
                <a:ea typeface="ＭＳ Ｐゴシック" panose="020B0600070205080204" pitchFamily="34" charset="-128"/>
              </a:rPr>
              <a:t>’</a:t>
            </a:r>
            <a:r>
              <a:rPr lang="en-US" altLang="ja-JP">
                <a:latin typeface="Times" pitchFamily="2" charset="0"/>
                <a:ea typeface="ＭＳ Ｐゴシック" panose="020B0600070205080204" pitchFamily="34" charset="-128"/>
              </a:rPr>
              <a:t>s life in line with the original purpose, meaning, or function of the text.  </a:t>
            </a:r>
          </a:p>
          <a:p>
            <a:pPr>
              <a:spcBef>
                <a:spcPct val="0"/>
              </a:spcBef>
            </a:pPr>
            <a:r>
              <a:rPr lang="en-US" altLang="en-US">
                <a:latin typeface="Times" pitchFamily="2" charset="0"/>
                <a:ea typeface="ＭＳ Ｐゴシック" panose="020B0600070205080204" pitchFamily="34" charset="-128"/>
              </a:rPr>
              <a:t>Application must first be applied to the preacher</a:t>
            </a:r>
            <a:r>
              <a:rPr lang="ja-JP" altLang="en-US">
                <a:latin typeface="Arial" panose="020B0604020202020204" pitchFamily="34" charset="0"/>
                <a:ea typeface="ＭＳ Ｐゴシック" panose="020B0600070205080204" pitchFamily="34" charset="-128"/>
              </a:rPr>
              <a:t>’</a:t>
            </a:r>
            <a:r>
              <a:rPr lang="en-US" altLang="ja-JP">
                <a:latin typeface="Times" pitchFamily="2" charset="0"/>
                <a:ea typeface="ＭＳ Ｐゴシック" panose="020B0600070205080204" pitchFamily="34" charset="-128"/>
              </a:rPr>
              <a:t>s life to be effective exposition</a:t>
            </a:r>
            <a:endParaRPr lang="en-US" altLang="en-US">
              <a:latin typeface="Times" pitchFamily="2"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a:extLst>
              <a:ext uri="{FF2B5EF4-FFF2-40B4-BE49-F238E27FC236}">
                <a16:creationId xmlns:a16="http://schemas.microsoft.com/office/drawing/2014/main" id="{89BF1E32-BC5F-7A42-8414-49D77EC2CB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21A535-C066-4D4E-B667-A2F73AC45E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45B07C-2888-5947-B3CB-5F11C9ED2864}"/>
              </a:ext>
            </a:extLst>
          </p:cNvPr>
          <p:cNvSpPr>
            <a:spLocks noGrp="1" noChangeArrowheads="1"/>
          </p:cNvSpPr>
          <p:nvPr>
            <p:ph type="sldNum" sz="quarter" idx="12"/>
          </p:nvPr>
        </p:nvSpPr>
        <p:spPr>
          <a:ln/>
        </p:spPr>
        <p:txBody>
          <a:bodyPr/>
          <a:lstStyle>
            <a:lvl1pPr>
              <a:defRPr/>
            </a:lvl1pPr>
          </a:lstStyle>
          <a:p>
            <a:fld id="{2204C237-86F1-0544-9105-BBCAF5E1F584}" type="slidenum">
              <a:rPr lang="en-US" altLang="en-US"/>
              <a:pPr/>
              <a:t>‹#›</a:t>
            </a:fld>
            <a:endParaRPr lang="en-US" altLang="en-US"/>
          </a:p>
        </p:txBody>
      </p:sp>
    </p:spTree>
    <p:extLst>
      <p:ext uri="{BB962C8B-B14F-4D97-AF65-F5344CB8AC3E}">
        <p14:creationId xmlns:p14="http://schemas.microsoft.com/office/powerpoint/2010/main" val="234435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757F86-5ACC-384E-BEA4-5800D7EA2E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A6515D-9787-2743-8366-456265065B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6D7495-C5C2-C343-925B-D09DB8BFEDC8}"/>
              </a:ext>
            </a:extLst>
          </p:cNvPr>
          <p:cNvSpPr>
            <a:spLocks noGrp="1" noChangeArrowheads="1"/>
          </p:cNvSpPr>
          <p:nvPr>
            <p:ph type="sldNum" sz="quarter" idx="12"/>
          </p:nvPr>
        </p:nvSpPr>
        <p:spPr>
          <a:ln/>
        </p:spPr>
        <p:txBody>
          <a:bodyPr/>
          <a:lstStyle>
            <a:lvl1pPr>
              <a:defRPr/>
            </a:lvl1pPr>
          </a:lstStyle>
          <a:p>
            <a:fld id="{3826BB12-BBE3-6D40-8DD3-60973921975C}" type="slidenum">
              <a:rPr lang="en-US" altLang="en-US"/>
              <a:pPr/>
              <a:t>‹#›</a:t>
            </a:fld>
            <a:endParaRPr lang="en-US" altLang="en-US"/>
          </a:p>
        </p:txBody>
      </p:sp>
    </p:spTree>
    <p:extLst>
      <p:ext uri="{BB962C8B-B14F-4D97-AF65-F5344CB8AC3E}">
        <p14:creationId xmlns:p14="http://schemas.microsoft.com/office/powerpoint/2010/main" val="17771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59775F-0DAD-E34E-865A-B611659647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BD0DC2-359A-DF42-9A76-7725187B31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95AC35-26E8-7544-A41B-F835C936A45D}"/>
              </a:ext>
            </a:extLst>
          </p:cNvPr>
          <p:cNvSpPr>
            <a:spLocks noGrp="1" noChangeArrowheads="1"/>
          </p:cNvSpPr>
          <p:nvPr>
            <p:ph type="sldNum" sz="quarter" idx="12"/>
          </p:nvPr>
        </p:nvSpPr>
        <p:spPr>
          <a:ln/>
        </p:spPr>
        <p:txBody>
          <a:bodyPr/>
          <a:lstStyle>
            <a:lvl1pPr>
              <a:defRPr/>
            </a:lvl1pPr>
          </a:lstStyle>
          <a:p>
            <a:fld id="{218B1616-CCA7-FC4A-93B1-B31BDB3543B1}" type="slidenum">
              <a:rPr lang="en-US" altLang="en-US"/>
              <a:pPr/>
              <a:t>‹#›</a:t>
            </a:fld>
            <a:endParaRPr lang="en-US" altLang="en-US"/>
          </a:p>
        </p:txBody>
      </p:sp>
    </p:spTree>
    <p:extLst>
      <p:ext uri="{BB962C8B-B14F-4D97-AF65-F5344CB8AC3E}">
        <p14:creationId xmlns:p14="http://schemas.microsoft.com/office/powerpoint/2010/main" val="379816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4118ABE8-F024-E64F-B1CD-84523B352679}"/>
              </a:ext>
            </a:extLst>
          </p:cNvPr>
          <p:cNvGrpSpPr>
            <a:grpSpLocks/>
          </p:cNvGrpSpPr>
          <p:nvPr/>
        </p:nvGrpSpPr>
        <p:grpSpPr bwMode="auto">
          <a:xfrm>
            <a:off x="457200" y="2362200"/>
            <a:ext cx="8305800" cy="1295400"/>
            <a:chOff x="288" y="192"/>
            <a:chExt cx="5232" cy="816"/>
          </a:xfrm>
        </p:grpSpPr>
        <p:sp>
          <p:nvSpPr>
            <p:cNvPr id="5" name="AutoShape 7">
              <a:extLst>
                <a:ext uri="{FF2B5EF4-FFF2-40B4-BE49-F238E27FC236}">
                  <a16:creationId xmlns:a16="http://schemas.microsoft.com/office/drawing/2014/main" id="{87525E24-C7C4-D54E-85DB-A8E6F5A01DC0}"/>
                </a:ext>
              </a:extLst>
            </p:cNvPr>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rgbClr val="243661"/>
                </a:gs>
              </a:gsLst>
              <a:lin ang="5400000" scaled="1"/>
            </a:gradFill>
            <a:ln>
              <a:noFill/>
            </a:ln>
            <a:effectLst>
              <a:outerShdw blurRad="63500" dist="117432" dir="4604261" algn="ctr" rotWithShape="0">
                <a:schemeClr val="bg2">
                  <a:alpha val="50000"/>
                </a:scheme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latin typeface="Arial" charset="0"/>
                <a:ea typeface="ＭＳ Ｐゴシック" charset="0"/>
                <a:cs typeface="ＭＳ Ｐゴシック" charset="0"/>
              </a:endParaRPr>
            </a:p>
          </p:txBody>
        </p:sp>
        <p:sp>
          <p:nvSpPr>
            <p:cNvPr id="6" name="AutoShape 8">
              <a:extLst>
                <a:ext uri="{FF2B5EF4-FFF2-40B4-BE49-F238E27FC236}">
                  <a16:creationId xmlns:a16="http://schemas.microsoft.com/office/drawing/2014/main" id="{622A6BA2-C2D8-C14C-9F88-AFC9086B59C0}"/>
                </a:ext>
              </a:extLst>
            </p:cNvPr>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a:extLst/>
          </p:spPr>
          <p:txBody>
            <a:bodyPr wrap="none" anchor="ctr"/>
            <a:lstStyle/>
            <a:p>
              <a:pPr>
                <a:defRPr/>
              </a:pPr>
              <a:endParaRPr lang="en-US">
                <a:latin typeface="Arial" charset="0"/>
                <a:ea typeface="ＭＳ Ｐゴシック" charset="0"/>
                <a:cs typeface="ＭＳ Ｐゴシック" charset="0"/>
              </a:endParaRPr>
            </a:p>
          </p:txBody>
        </p:sp>
        <p:sp>
          <p:nvSpPr>
            <p:cNvPr id="7" name="Freeform 9">
              <a:extLst>
                <a:ext uri="{FF2B5EF4-FFF2-40B4-BE49-F238E27FC236}">
                  <a16:creationId xmlns:a16="http://schemas.microsoft.com/office/drawing/2014/main" id="{2EEFEA73-4B37-1C43-8CEC-15B64C10C5F8}"/>
                </a:ext>
              </a:extLst>
            </p:cNvPr>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sp>
          <p:nvSpPr>
            <p:cNvPr id="8" name="Freeform 10">
              <a:extLst>
                <a:ext uri="{FF2B5EF4-FFF2-40B4-BE49-F238E27FC236}">
                  <a16:creationId xmlns:a16="http://schemas.microsoft.com/office/drawing/2014/main" id="{E3205017-1E91-3844-805E-D5426B9EAEE7}"/>
                </a:ext>
              </a:extLst>
            </p:cNvPr>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sp>
          <p:nvSpPr>
            <p:cNvPr id="9" name="Freeform 11">
              <a:extLst>
                <a:ext uri="{FF2B5EF4-FFF2-40B4-BE49-F238E27FC236}">
                  <a16:creationId xmlns:a16="http://schemas.microsoft.com/office/drawing/2014/main" id="{A1018D89-0916-0C48-813C-5C69460B0D58}"/>
                </a:ext>
              </a:extLst>
            </p:cNvPr>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grpSp>
      <p:sp>
        <p:nvSpPr>
          <p:cNvPr id="125957" name="Rectangle 5"/>
          <p:cNvSpPr>
            <a:spLocks noGrp="1" noChangeArrowheads="1"/>
          </p:cNvSpPr>
          <p:nvPr>
            <p:ph type="subTitle" idx="1"/>
          </p:nvPr>
        </p:nvSpPr>
        <p:spPr>
          <a:xfrm>
            <a:off x="1371600" y="3886200"/>
            <a:ext cx="6400800" cy="1752600"/>
          </a:xfrm>
          <a:extLst/>
        </p:spPr>
        <p:txBody>
          <a:bodyPr/>
          <a:lstStyle>
            <a:lvl1pPr marL="0" indent="0" algn="ctr">
              <a:buFont typeface="Arial" charset="0"/>
              <a:buNone/>
              <a:defRPr/>
            </a:lvl1pPr>
          </a:lstStyle>
          <a:p>
            <a:pPr lvl="0"/>
            <a:r>
              <a:rPr lang="en-US" noProof="0"/>
              <a:t>Click to edit Master subtitle style</a:t>
            </a:r>
          </a:p>
        </p:txBody>
      </p:sp>
      <p:sp>
        <p:nvSpPr>
          <p:cNvPr id="125964" name="Rectangle 12"/>
          <p:cNvSpPr>
            <a:spLocks noGrp="1" noChangeArrowheads="1"/>
          </p:cNvSpPr>
          <p:nvPr>
            <p:ph type="ctrTitle" sz="quarter"/>
          </p:nvPr>
        </p:nvSpPr>
        <p:spPr>
          <a:xfrm>
            <a:off x="685800" y="2438400"/>
            <a:ext cx="7772400" cy="1143000"/>
          </a:xfrm>
        </p:spPr>
        <p:txBody>
          <a:bodyPr/>
          <a:lstStyle>
            <a:lvl1pPr>
              <a:defRPr/>
            </a:lvl1pPr>
          </a:lstStyle>
          <a:p>
            <a:pPr lvl="0"/>
            <a:r>
              <a:rPr lang="en-US" noProof="0"/>
              <a:t>Click to edit Master title style</a:t>
            </a:r>
          </a:p>
        </p:txBody>
      </p:sp>
      <p:sp>
        <p:nvSpPr>
          <p:cNvPr id="10" name="Rectangle 2">
            <a:extLst>
              <a:ext uri="{FF2B5EF4-FFF2-40B4-BE49-F238E27FC236}">
                <a16:creationId xmlns:a16="http://schemas.microsoft.com/office/drawing/2014/main" id="{26120FFD-5CAB-AA4C-AB23-CC42D73E72A6}"/>
              </a:ext>
            </a:extLst>
          </p:cNvPr>
          <p:cNvSpPr>
            <a:spLocks noGrp="1" noChangeArrowheads="1"/>
          </p:cNvSpPr>
          <p:nvPr>
            <p:ph type="dt" sz="half" idx="10"/>
          </p:nvPr>
        </p:nvSpPr>
        <p:spPr>
          <a:xfrm>
            <a:off x="152400" y="6248400"/>
            <a:ext cx="1905000" cy="457200"/>
          </a:xfrm>
        </p:spPr>
        <p:txBody>
          <a:bodyPr/>
          <a:lstStyle>
            <a:lvl1pPr eaLnBrk="1" hangingPunct="1">
              <a:defRPr/>
            </a:lvl1pPr>
          </a:lstStyle>
          <a:p>
            <a:pPr>
              <a:defRPr/>
            </a:pPr>
            <a:endParaRPr lang="en-US"/>
          </a:p>
        </p:txBody>
      </p:sp>
      <p:sp>
        <p:nvSpPr>
          <p:cNvPr id="11" name="Rectangle 3">
            <a:extLst>
              <a:ext uri="{FF2B5EF4-FFF2-40B4-BE49-F238E27FC236}">
                <a16:creationId xmlns:a16="http://schemas.microsoft.com/office/drawing/2014/main" id="{4761E978-7EE3-8B4A-ADBE-63EFF7B2F956}"/>
              </a:ext>
            </a:extLst>
          </p:cNvPr>
          <p:cNvSpPr>
            <a:spLocks noGrp="1" noChangeArrowheads="1"/>
          </p:cNvSpPr>
          <p:nvPr>
            <p:ph type="ftr" sz="quarter" idx="11"/>
          </p:nvPr>
        </p:nvSpPr>
        <p:spPr>
          <a:xfrm>
            <a:off x="2133600" y="6248400"/>
            <a:ext cx="4876800" cy="457200"/>
          </a:xfrm>
        </p:spPr>
        <p:txBody>
          <a:bodyPr/>
          <a:lstStyle>
            <a:lvl1pPr eaLnBrk="1" hangingPunct="1">
              <a:defRPr/>
            </a:lvl1pPr>
          </a:lstStyle>
          <a:p>
            <a:pPr>
              <a:defRPr/>
            </a:pPr>
            <a:endParaRPr lang="en-US"/>
          </a:p>
        </p:txBody>
      </p:sp>
      <p:sp>
        <p:nvSpPr>
          <p:cNvPr id="12" name="Rectangle 4">
            <a:extLst>
              <a:ext uri="{FF2B5EF4-FFF2-40B4-BE49-F238E27FC236}">
                <a16:creationId xmlns:a16="http://schemas.microsoft.com/office/drawing/2014/main" id="{9B7D13B1-E95C-5B43-B7B1-5BBE8AB4CA15}"/>
              </a:ext>
            </a:extLst>
          </p:cNvPr>
          <p:cNvSpPr>
            <a:spLocks noGrp="1" noChangeArrowheads="1"/>
          </p:cNvSpPr>
          <p:nvPr>
            <p:ph type="sldNum" sz="quarter" idx="12"/>
          </p:nvPr>
        </p:nvSpPr>
        <p:spPr>
          <a:xfrm>
            <a:off x="7086600" y="6248400"/>
            <a:ext cx="1905000" cy="457200"/>
          </a:xfrm>
        </p:spPr>
        <p:txBody>
          <a:bodyPr/>
          <a:lstStyle>
            <a:lvl1pPr eaLnBrk="1" hangingPunct="1">
              <a:defRPr/>
            </a:lvl1pPr>
          </a:lstStyle>
          <a:p>
            <a:fld id="{E17047E6-B561-E046-B13A-F4BA17BB13DF}" type="slidenum">
              <a:rPr lang="en-US" altLang="en-US"/>
              <a:pPr/>
              <a:t>‹#›</a:t>
            </a:fld>
            <a:endParaRPr lang="en-US" altLang="en-US"/>
          </a:p>
        </p:txBody>
      </p:sp>
    </p:spTree>
    <p:extLst>
      <p:ext uri="{BB962C8B-B14F-4D97-AF65-F5344CB8AC3E}">
        <p14:creationId xmlns:p14="http://schemas.microsoft.com/office/powerpoint/2010/main" val="502387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885F5E0D-BA7C-C741-9E7B-B2A47A3373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1781D5E5-1F7F-3640-982C-6FBE050BE6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AA45E897-558E-AD4A-A805-E30D90A65426}"/>
              </a:ext>
            </a:extLst>
          </p:cNvPr>
          <p:cNvSpPr>
            <a:spLocks noGrp="1" noChangeArrowheads="1"/>
          </p:cNvSpPr>
          <p:nvPr>
            <p:ph type="sldNum" sz="quarter" idx="12"/>
          </p:nvPr>
        </p:nvSpPr>
        <p:spPr>
          <a:ln/>
        </p:spPr>
        <p:txBody>
          <a:bodyPr/>
          <a:lstStyle>
            <a:lvl1pPr>
              <a:defRPr/>
            </a:lvl1pPr>
          </a:lstStyle>
          <a:p>
            <a:fld id="{874E4BD8-2317-E843-9EEB-CC7B5248AD10}" type="slidenum">
              <a:rPr lang="en-US" altLang="en-US"/>
              <a:pPr/>
              <a:t>‹#›</a:t>
            </a:fld>
            <a:endParaRPr lang="en-US" altLang="en-US"/>
          </a:p>
        </p:txBody>
      </p:sp>
    </p:spTree>
    <p:extLst>
      <p:ext uri="{BB962C8B-B14F-4D97-AF65-F5344CB8AC3E}">
        <p14:creationId xmlns:p14="http://schemas.microsoft.com/office/powerpoint/2010/main" val="4083668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a:extLst>
              <a:ext uri="{FF2B5EF4-FFF2-40B4-BE49-F238E27FC236}">
                <a16:creationId xmlns:a16="http://schemas.microsoft.com/office/drawing/2014/main" id="{B31120A6-B418-CB48-B228-6B8AF1BFAC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46E7369F-A881-394B-9280-4CA7F2BE08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05AD1F3D-30AD-DA44-BCEF-0FCFA03DB651}"/>
              </a:ext>
            </a:extLst>
          </p:cNvPr>
          <p:cNvSpPr>
            <a:spLocks noGrp="1" noChangeArrowheads="1"/>
          </p:cNvSpPr>
          <p:nvPr>
            <p:ph type="sldNum" sz="quarter" idx="12"/>
          </p:nvPr>
        </p:nvSpPr>
        <p:spPr>
          <a:ln/>
        </p:spPr>
        <p:txBody>
          <a:bodyPr/>
          <a:lstStyle>
            <a:lvl1pPr>
              <a:defRPr/>
            </a:lvl1pPr>
          </a:lstStyle>
          <a:p>
            <a:fld id="{D50E8EC8-49F2-4342-91AF-5F4512901066}" type="slidenum">
              <a:rPr lang="en-US" altLang="en-US"/>
              <a:pPr/>
              <a:t>‹#›</a:t>
            </a:fld>
            <a:endParaRPr lang="en-US" altLang="en-US"/>
          </a:p>
        </p:txBody>
      </p:sp>
    </p:spTree>
    <p:extLst>
      <p:ext uri="{BB962C8B-B14F-4D97-AF65-F5344CB8AC3E}">
        <p14:creationId xmlns:p14="http://schemas.microsoft.com/office/powerpoint/2010/main" val="380785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BECDD79F-674E-A843-B6E2-D89715C025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4E31756D-270B-A34E-9C05-81695B955B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
            <a:extLst>
              <a:ext uri="{FF2B5EF4-FFF2-40B4-BE49-F238E27FC236}">
                <a16:creationId xmlns:a16="http://schemas.microsoft.com/office/drawing/2014/main" id="{94AB71CA-53D2-D844-A220-B3C8834BB267}"/>
              </a:ext>
            </a:extLst>
          </p:cNvPr>
          <p:cNvSpPr>
            <a:spLocks noGrp="1" noChangeArrowheads="1"/>
          </p:cNvSpPr>
          <p:nvPr>
            <p:ph type="sldNum" sz="quarter" idx="12"/>
          </p:nvPr>
        </p:nvSpPr>
        <p:spPr>
          <a:ln/>
        </p:spPr>
        <p:txBody>
          <a:bodyPr/>
          <a:lstStyle>
            <a:lvl1pPr>
              <a:defRPr/>
            </a:lvl1pPr>
          </a:lstStyle>
          <a:p>
            <a:fld id="{CA3D70E0-BD1B-0841-885F-85B094852CFA}" type="slidenum">
              <a:rPr lang="en-US" altLang="en-US"/>
              <a:pPr/>
              <a:t>‹#›</a:t>
            </a:fld>
            <a:endParaRPr lang="en-US" altLang="en-US"/>
          </a:p>
        </p:txBody>
      </p:sp>
    </p:spTree>
    <p:extLst>
      <p:ext uri="{BB962C8B-B14F-4D97-AF65-F5344CB8AC3E}">
        <p14:creationId xmlns:p14="http://schemas.microsoft.com/office/powerpoint/2010/main" val="495642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B6EE87BE-9132-754C-83F3-0A04250D523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1">
            <a:extLst>
              <a:ext uri="{FF2B5EF4-FFF2-40B4-BE49-F238E27FC236}">
                <a16:creationId xmlns:a16="http://schemas.microsoft.com/office/drawing/2014/main" id="{7290A096-F1AF-E64C-9410-AF57E9AE56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2">
            <a:extLst>
              <a:ext uri="{FF2B5EF4-FFF2-40B4-BE49-F238E27FC236}">
                <a16:creationId xmlns:a16="http://schemas.microsoft.com/office/drawing/2014/main" id="{0195FC88-B6C6-A040-887E-FF63E7B7F599}"/>
              </a:ext>
            </a:extLst>
          </p:cNvPr>
          <p:cNvSpPr>
            <a:spLocks noGrp="1" noChangeArrowheads="1"/>
          </p:cNvSpPr>
          <p:nvPr>
            <p:ph type="sldNum" sz="quarter" idx="12"/>
          </p:nvPr>
        </p:nvSpPr>
        <p:spPr>
          <a:ln/>
        </p:spPr>
        <p:txBody>
          <a:bodyPr/>
          <a:lstStyle>
            <a:lvl1pPr>
              <a:defRPr/>
            </a:lvl1pPr>
          </a:lstStyle>
          <a:p>
            <a:fld id="{DD55AE97-9439-B34E-BEB5-BEFC1C642E06}" type="slidenum">
              <a:rPr lang="en-US" altLang="en-US"/>
              <a:pPr/>
              <a:t>‹#›</a:t>
            </a:fld>
            <a:endParaRPr lang="en-US" altLang="en-US"/>
          </a:p>
        </p:txBody>
      </p:sp>
    </p:spTree>
    <p:extLst>
      <p:ext uri="{BB962C8B-B14F-4D97-AF65-F5344CB8AC3E}">
        <p14:creationId xmlns:p14="http://schemas.microsoft.com/office/powerpoint/2010/main" val="29894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F0C4F621-E98F-0C44-8DD6-F3C7AA69A8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ACBC7347-376D-4A49-B52F-A9104EDF97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161CEB1B-4F65-6F42-AF13-0BCF42FC4DFA}"/>
              </a:ext>
            </a:extLst>
          </p:cNvPr>
          <p:cNvSpPr>
            <a:spLocks noGrp="1" noChangeArrowheads="1"/>
          </p:cNvSpPr>
          <p:nvPr>
            <p:ph type="sldNum" sz="quarter" idx="12"/>
          </p:nvPr>
        </p:nvSpPr>
        <p:spPr>
          <a:ln/>
        </p:spPr>
        <p:txBody>
          <a:bodyPr/>
          <a:lstStyle>
            <a:lvl1pPr>
              <a:defRPr/>
            </a:lvl1pPr>
          </a:lstStyle>
          <a:p>
            <a:fld id="{D6CEE685-69F3-0E47-9A5D-D366A16E0D71}" type="slidenum">
              <a:rPr lang="en-US" altLang="en-US"/>
              <a:pPr/>
              <a:t>‹#›</a:t>
            </a:fld>
            <a:endParaRPr lang="en-US" altLang="en-US"/>
          </a:p>
        </p:txBody>
      </p:sp>
    </p:spTree>
    <p:extLst>
      <p:ext uri="{BB962C8B-B14F-4D97-AF65-F5344CB8AC3E}">
        <p14:creationId xmlns:p14="http://schemas.microsoft.com/office/powerpoint/2010/main" val="17462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EE9C6A68-C378-2543-8670-C6471680BB5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1">
            <a:extLst>
              <a:ext uri="{FF2B5EF4-FFF2-40B4-BE49-F238E27FC236}">
                <a16:creationId xmlns:a16="http://schemas.microsoft.com/office/drawing/2014/main" id="{17B4CD59-3697-A748-B7A8-DA6E41D276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97CB6372-42A6-7041-BB60-8CA3E525F9A8}"/>
              </a:ext>
            </a:extLst>
          </p:cNvPr>
          <p:cNvSpPr>
            <a:spLocks noGrp="1" noChangeArrowheads="1"/>
          </p:cNvSpPr>
          <p:nvPr>
            <p:ph type="sldNum" sz="quarter" idx="12"/>
          </p:nvPr>
        </p:nvSpPr>
        <p:spPr>
          <a:ln/>
        </p:spPr>
        <p:txBody>
          <a:bodyPr/>
          <a:lstStyle>
            <a:lvl1pPr>
              <a:defRPr/>
            </a:lvl1pPr>
          </a:lstStyle>
          <a:p>
            <a:fld id="{62FC640D-2A7E-5344-AF91-739EB33AACC6}" type="slidenum">
              <a:rPr lang="en-US" altLang="en-US"/>
              <a:pPr/>
              <a:t>‹#›</a:t>
            </a:fld>
            <a:endParaRPr lang="en-US" altLang="en-US"/>
          </a:p>
        </p:txBody>
      </p:sp>
    </p:spTree>
    <p:extLst>
      <p:ext uri="{BB962C8B-B14F-4D97-AF65-F5344CB8AC3E}">
        <p14:creationId xmlns:p14="http://schemas.microsoft.com/office/powerpoint/2010/main" val="2204697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92F50A3D-B3F7-5741-B7BE-921C89C1D6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92E4DA2-9303-514B-A578-5953F6940D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
            <a:extLst>
              <a:ext uri="{FF2B5EF4-FFF2-40B4-BE49-F238E27FC236}">
                <a16:creationId xmlns:a16="http://schemas.microsoft.com/office/drawing/2014/main" id="{4A96EB1D-350E-6745-878A-195734D840C1}"/>
              </a:ext>
            </a:extLst>
          </p:cNvPr>
          <p:cNvSpPr>
            <a:spLocks noGrp="1" noChangeArrowheads="1"/>
          </p:cNvSpPr>
          <p:nvPr>
            <p:ph type="sldNum" sz="quarter" idx="12"/>
          </p:nvPr>
        </p:nvSpPr>
        <p:spPr>
          <a:ln/>
        </p:spPr>
        <p:txBody>
          <a:bodyPr/>
          <a:lstStyle>
            <a:lvl1pPr>
              <a:defRPr/>
            </a:lvl1pPr>
          </a:lstStyle>
          <a:p>
            <a:fld id="{DDCE8DE8-5C0F-3E40-AA65-4000F43086B1}" type="slidenum">
              <a:rPr lang="en-US" altLang="en-US"/>
              <a:pPr/>
              <a:t>‹#›</a:t>
            </a:fld>
            <a:endParaRPr lang="en-US" altLang="en-US"/>
          </a:p>
        </p:txBody>
      </p:sp>
    </p:spTree>
    <p:extLst>
      <p:ext uri="{BB962C8B-B14F-4D97-AF65-F5344CB8AC3E}">
        <p14:creationId xmlns:p14="http://schemas.microsoft.com/office/powerpoint/2010/main" val="130587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BB5AE0-1EC2-664E-BCB2-A9310F92A4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21CFBF-5A5E-3A49-A3D1-4ADF0A33A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556B50-04D3-194C-BDA9-2E9A551C327F}"/>
              </a:ext>
            </a:extLst>
          </p:cNvPr>
          <p:cNvSpPr>
            <a:spLocks noGrp="1" noChangeArrowheads="1"/>
          </p:cNvSpPr>
          <p:nvPr>
            <p:ph type="sldNum" sz="quarter" idx="12"/>
          </p:nvPr>
        </p:nvSpPr>
        <p:spPr>
          <a:ln/>
        </p:spPr>
        <p:txBody>
          <a:bodyPr/>
          <a:lstStyle>
            <a:lvl1pPr>
              <a:defRPr/>
            </a:lvl1pPr>
          </a:lstStyle>
          <a:p>
            <a:fld id="{2B8B13E8-B64F-9849-B9B4-76D296FBB899}" type="slidenum">
              <a:rPr lang="en-US" altLang="en-US"/>
              <a:pPr/>
              <a:t>‹#›</a:t>
            </a:fld>
            <a:endParaRPr lang="en-US" altLang="en-US"/>
          </a:p>
        </p:txBody>
      </p:sp>
    </p:spTree>
    <p:extLst>
      <p:ext uri="{BB962C8B-B14F-4D97-AF65-F5344CB8AC3E}">
        <p14:creationId xmlns:p14="http://schemas.microsoft.com/office/powerpoint/2010/main" val="1808691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D7B2CAAA-406A-5F4B-9C1D-5D24865400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50431F51-0583-4345-BC07-8197AA8E5E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
            <a:extLst>
              <a:ext uri="{FF2B5EF4-FFF2-40B4-BE49-F238E27FC236}">
                <a16:creationId xmlns:a16="http://schemas.microsoft.com/office/drawing/2014/main" id="{BB45DB2B-72F7-EB4B-812E-0476438B7B0C}"/>
              </a:ext>
            </a:extLst>
          </p:cNvPr>
          <p:cNvSpPr>
            <a:spLocks noGrp="1" noChangeArrowheads="1"/>
          </p:cNvSpPr>
          <p:nvPr>
            <p:ph type="sldNum" sz="quarter" idx="12"/>
          </p:nvPr>
        </p:nvSpPr>
        <p:spPr>
          <a:ln/>
        </p:spPr>
        <p:txBody>
          <a:bodyPr/>
          <a:lstStyle>
            <a:lvl1pPr>
              <a:defRPr/>
            </a:lvl1pPr>
          </a:lstStyle>
          <a:p>
            <a:fld id="{1201563D-68C5-BD4F-98DE-D7136A199AE9}" type="slidenum">
              <a:rPr lang="en-US" altLang="en-US"/>
              <a:pPr/>
              <a:t>‹#›</a:t>
            </a:fld>
            <a:endParaRPr lang="en-US" altLang="en-US"/>
          </a:p>
        </p:txBody>
      </p:sp>
    </p:spTree>
    <p:extLst>
      <p:ext uri="{BB962C8B-B14F-4D97-AF65-F5344CB8AC3E}">
        <p14:creationId xmlns:p14="http://schemas.microsoft.com/office/powerpoint/2010/main" val="1289835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C9842374-7085-514C-9744-A31DA79385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E22502A6-4CBA-D04F-B3FD-B5689DE71D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64A76B28-9D87-8840-B5C2-2FD04AB330E2}"/>
              </a:ext>
            </a:extLst>
          </p:cNvPr>
          <p:cNvSpPr>
            <a:spLocks noGrp="1" noChangeArrowheads="1"/>
          </p:cNvSpPr>
          <p:nvPr>
            <p:ph type="sldNum" sz="quarter" idx="12"/>
          </p:nvPr>
        </p:nvSpPr>
        <p:spPr>
          <a:ln/>
        </p:spPr>
        <p:txBody>
          <a:bodyPr/>
          <a:lstStyle>
            <a:lvl1pPr>
              <a:defRPr/>
            </a:lvl1pPr>
          </a:lstStyle>
          <a:p>
            <a:fld id="{D40CA366-5538-C447-BF1E-65650A862504}" type="slidenum">
              <a:rPr lang="en-US" altLang="en-US"/>
              <a:pPr/>
              <a:t>‹#›</a:t>
            </a:fld>
            <a:endParaRPr lang="en-US" altLang="en-US"/>
          </a:p>
        </p:txBody>
      </p:sp>
    </p:spTree>
    <p:extLst>
      <p:ext uri="{BB962C8B-B14F-4D97-AF65-F5344CB8AC3E}">
        <p14:creationId xmlns:p14="http://schemas.microsoft.com/office/powerpoint/2010/main" val="1152820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C5055C8D-3434-5D4E-B60B-9E4796DF86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164DE8EC-1FE9-D747-98BD-6343FF0B3F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03CDC735-2950-174C-AD43-BD3C2E55115D}"/>
              </a:ext>
            </a:extLst>
          </p:cNvPr>
          <p:cNvSpPr>
            <a:spLocks noGrp="1" noChangeArrowheads="1"/>
          </p:cNvSpPr>
          <p:nvPr>
            <p:ph type="sldNum" sz="quarter" idx="12"/>
          </p:nvPr>
        </p:nvSpPr>
        <p:spPr>
          <a:ln/>
        </p:spPr>
        <p:txBody>
          <a:bodyPr/>
          <a:lstStyle>
            <a:lvl1pPr>
              <a:defRPr/>
            </a:lvl1pPr>
          </a:lstStyle>
          <a:p>
            <a:fld id="{22A0CB36-283E-854D-9AE5-8A08D9A0049F}" type="slidenum">
              <a:rPr lang="en-US" altLang="en-US"/>
              <a:pPr/>
              <a:t>‹#›</a:t>
            </a:fld>
            <a:endParaRPr lang="en-US" altLang="en-US"/>
          </a:p>
        </p:txBody>
      </p:sp>
    </p:spTree>
    <p:extLst>
      <p:ext uri="{BB962C8B-B14F-4D97-AF65-F5344CB8AC3E}">
        <p14:creationId xmlns:p14="http://schemas.microsoft.com/office/powerpoint/2010/main" val="283537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2670019818"/>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3632904874"/>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519752680"/>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2514029216"/>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948191375"/>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199359413"/>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1552765678"/>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E595179-02F6-3A48-B14F-23D337409F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474A23-61F5-7249-942C-20226CBC94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5DCBE8-61DE-C24B-9CA9-67E8A95115A4}"/>
              </a:ext>
            </a:extLst>
          </p:cNvPr>
          <p:cNvSpPr>
            <a:spLocks noGrp="1" noChangeArrowheads="1"/>
          </p:cNvSpPr>
          <p:nvPr>
            <p:ph type="sldNum" sz="quarter" idx="12"/>
          </p:nvPr>
        </p:nvSpPr>
        <p:spPr>
          <a:ln/>
        </p:spPr>
        <p:txBody>
          <a:bodyPr/>
          <a:lstStyle>
            <a:lvl1pPr>
              <a:defRPr/>
            </a:lvl1pPr>
          </a:lstStyle>
          <a:p>
            <a:fld id="{16638A96-BC65-CC4C-9EF5-B7162883EBC3}" type="slidenum">
              <a:rPr lang="en-US" altLang="en-US"/>
              <a:pPr/>
              <a:t>‹#›</a:t>
            </a:fld>
            <a:endParaRPr lang="en-US" altLang="en-US"/>
          </a:p>
        </p:txBody>
      </p:sp>
    </p:spTree>
    <p:extLst>
      <p:ext uri="{BB962C8B-B14F-4D97-AF65-F5344CB8AC3E}">
        <p14:creationId xmlns:p14="http://schemas.microsoft.com/office/powerpoint/2010/main" val="2639664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3590630233"/>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2334541811"/>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3954314973"/>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162148619"/>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65BC07-CE11-9349-9036-E79911E4FF60}" type="slidenum">
              <a:rPr lang="en-US"/>
              <a:pPr>
                <a:defRPr/>
              </a:pPr>
              <a:t>‹#›</a:t>
            </a:fld>
            <a:endParaRPr lang="en-US"/>
          </a:p>
        </p:txBody>
      </p:sp>
    </p:spTree>
    <p:extLst>
      <p:ext uri="{BB962C8B-B14F-4D97-AF65-F5344CB8AC3E}">
        <p14:creationId xmlns:p14="http://schemas.microsoft.com/office/powerpoint/2010/main" val="1164328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79FA8-1BD2-1444-BE9C-A6F9841205D3}" type="slidenum">
              <a:rPr lang="en-US"/>
              <a:pPr>
                <a:defRPr/>
              </a:pPr>
              <a:t>‹#›</a:t>
            </a:fld>
            <a:endParaRPr lang="en-US"/>
          </a:p>
        </p:txBody>
      </p:sp>
    </p:spTree>
    <p:extLst>
      <p:ext uri="{BB962C8B-B14F-4D97-AF65-F5344CB8AC3E}">
        <p14:creationId xmlns:p14="http://schemas.microsoft.com/office/powerpoint/2010/main" val="86120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6D369-3DDE-2A4F-B7BF-6287C551D3AB}" type="slidenum">
              <a:rPr lang="en-US"/>
              <a:pPr>
                <a:defRPr/>
              </a:pPr>
              <a:t>‹#›</a:t>
            </a:fld>
            <a:endParaRPr lang="en-US"/>
          </a:p>
        </p:txBody>
      </p:sp>
    </p:spTree>
    <p:extLst>
      <p:ext uri="{BB962C8B-B14F-4D97-AF65-F5344CB8AC3E}">
        <p14:creationId xmlns:p14="http://schemas.microsoft.com/office/powerpoint/2010/main" val="3972179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7097A8-29DB-F346-A3E7-110E5F35909F}" type="slidenum">
              <a:rPr lang="en-US"/>
              <a:pPr>
                <a:defRPr/>
              </a:pPr>
              <a:t>‹#›</a:t>
            </a:fld>
            <a:endParaRPr lang="en-US"/>
          </a:p>
        </p:txBody>
      </p:sp>
    </p:spTree>
    <p:extLst>
      <p:ext uri="{BB962C8B-B14F-4D97-AF65-F5344CB8AC3E}">
        <p14:creationId xmlns:p14="http://schemas.microsoft.com/office/powerpoint/2010/main" val="373968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7C436F-7FEA-4C46-BEF7-0A6028BA3004}" type="slidenum">
              <a:rPr lang="en-US"/>
              <a:pPr>
                <a:defRPr/>
              </a:pPr>
              <a:t>‹#›</a:t>
            </a:fld>
            <a:endParaRPr lang="en-US"/>
          </a:p>
        </p:txBody>
      </p:sp>
    </p:spTree>
    <p:extLst>
      <p:ext uri="{BB962C8B-B14F-4D97-AF65-F5344CB8AC3E}">
        <p14:creationId xmlns:p14="http://schemas.microsoft.com/office/powerpoint/2010/main" val="3643976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E1028E-7B59-964B-AFC6-1A89DEA99F51}" type="slidenum">
              <a:rPr lang="en-US"/>
              <a:pPr>
                <a:defRPr/>
              </a:pPr>
              <a:t>‹#›</a:t>
            </a:fld>
            <a:endParaRPr lang="en-US"/>
          </a:p>
        </p:txBody>
      </p:sp>
    </p:spTree>
    <p:extLst>
      <p:ext uri="{BB962C8B-B14F-4D97-AF65-F5344CB8AC3E}">
        <p14:creationId xmlns:p14="http://schemas.microsoft.com/office/powerpoint/2010/main" val="393746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350B9D-1656-7A4A-B9E6-B253A919618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00F097-4025-6447-9980-E39876697A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8C94A3-43C6-A241-BE9C-7D21E72281C5}"/>
              </a:ext>
            </a:extLst>
          </p:cNvPr>
          <p:cNvSpPr>
            <a:spLocks noGrp="1" noChangeArrowheads="1"/>
          </p:cNvSpPr>
          <p:nvPr>
            <p:ph type="sldNum" sz="quarter" idx="12"/>
          </p:nvPr>
        </p:nvSpPr>
        <p:spPr>
          <a:ln/>
        </p:spPr>
        <p:txBody>
          <a:bodyPr/>
          <a:lstStyle>
            <a:lvl1pPr>
              <a:defRPr/>
            </a:lvl1pPr>
          </a:lstStyle>
          <a:p>
            <a:fld id="{41AFA426-1A99-1842-B08A-9E90893D28B6}" type="slidenum">
              <a:rPr lang="en-US" altLang="en-US"/>
              <a:pPr/>
              <a:t>‹#›</a:t>
            </a:fld>
            <a:endParaRPr lang="en-US" altLang="en-US"/>
          </a:p>
        </p:txBody>
      </p:sp>
    </p:spTree>
    <p:extLst>
      <p:ext uri="{BB962C8B-B14F-4D97-AF65-F5344CB8AC3E}">
        <p14:creationId xmlns:p14="http://schemas.microsoft.com/office/powerpoint/2010/main" val="732440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A4BEC8-FA3D-F54A-9BC8-90F3F83DC082}" type="slidenum">
              <a:rPr lang="en-US"/>
              <a:pPr>
                <a:defRPr/>
              </a:pPr>
              <a:t>‹#›</a:t>
            </a:fld>
            <a:endParaRPr lang="en-US"/>
          </a:p>
        </p:txBody>
      </p:sp>
    </p:spTree>
    <p:extLst>
      <p:ext uri="{BB962C8B-B14F-4D97-AF65-F5344CB8AC3E}">
        <p14:creationId xmlns:p14="http://schemas.microsoft.com/office/powerpoint/2010/main" val="3821769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2201D5-3557-714D-BD12-558F6A7B3A02}" type="slidenum">
              <a:rPr lang="en-US"/>
              <a:pPr>
                <a:defRPr/>
              </a:pPr>
              <a:t>‹#›</a:t>
            </a:fld>
            <a:endParaRPr lang="en-US"/>
          </a:p>
        </p:txBody>
      </p:sp>
    </p:spTree>
    <p:extLst>
      <p:ext uri="{BB962C8B-B14F-4D97-AF65-F5344CB8AC3E}">
        <p14:creationId xmlns:p14="http://schemas.microsoft.com/office/powerpoint/2010/main" val="229826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46FAFA-C991-6E44-9B4D-2B89729A5650}" type="slidenum">
              <a:rPr lang="en-US"/>
              <a:pPr>
                <a:defRPr/>
              </a:pPr>
              <a:t>‹#›</a:t>
            </a:fld>
            <a:endParaRPr lang="en-US"/>
          </a:p>
        </p:txBody>
      </p:sp>
    </p:spTree>
    <p:extLst>
      <p:ext uri="{BB962C8B-B14F-4D97-AF65-F5344CB8AC3E}">
        <p14:creationId xmlns:p14="http://schemas.microsoft.com/office/powerpoint/2010/main" val="3534945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2EC9B-0935-8A46-AFD0-D6AEF2AD6FCB}" type="slidenum">
              <a:rPr lang="en-US"/>
              <a:pPr>
                <a:defRPr/>
              </a:pPr>
              <a:t>‹#›</a:t>
            </a:fld>
            <a:endParaRPr lang="en-US"/>
          </a:p>
        </p:txBody>
      </p:sp>
    </p:spTree>
    <p:extLst>
      <p:ext uri="{BB962C8B-B14F-4D97-AF65-F5344CB8AC3E}">
        <p14:creationId xmlns:p14="http://schemas.microsoft.com/office/powerpoint/2010/main" val="2369590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FED244-F1C3-3646-97E1-B2207FEF675B}" type="slidenum">
              <a:rPr lang="en-US"/>
              <a:pPr>
                <a:defRPr/>
              </a:pPr>
              <a:t>‹#›</a:t>
            </a:fld>
            <a:endParaRPr lang="en-US"/>
          </a:p>
        </p:txBody>
      </p:sp>
    </p:spTree>
    <p:extLst>
      <p:ext uri="{BB962C8B-B14F-4D97-AF65-F5344CB8AC3E}">
        <p14:creationId xmlns:p14="http://schemas.microsoft.com/office/powerpoint/2010/main" val="3062259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5EC7BB-D550-7049-9500-8E04A6F9139E}" type="slidenum">
              <a:rPr lang="en-US"/>
              <a:pPr>
                <a:defRPr/>
              </a:pPr>
              <a:t>‹#›</a:t>
            </a:fld>
            <a:endParaRPr lang="en-US"/>
          </a:p>
        </p:txBody>
      </p:sp>
    </p:spTree>
    <p:extLst>
      <p:ext uri="{BB962C8B-B14F-4D97-AF65-F5344CB8AC3E}">
        <p14:creationId xmlns:p14="http://schemas.microsoft.com/office/powerpoint/2010/main" val="276309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C6934-E49E-814C-8FB0-EC7973AE67F1}" type="slidenum">
              <a:rPr lang="en-US"/>
              <a:pPr>
                <a:defRPr/>
              </a:pPr>
              <a:t>‹#›</a:t>
            </a:fld>
            <a:endParaRPr lang="en-US"/>
          </a:p>
        </p:txBody>
      </p:sp>
    </p:spTree>
    <p:extLst>
      <p:ext uri="{BB962C8B-B14F-4D97-AF65-F5344CB8AC3E}">
        <p14:creationId xmlns:p14="http://schemas.microsoft.com/office/powerpoint/2010/main" val="2528412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A22C0E-21EA-AC42-BFB1-1CA190D275FB}" type="slidenum">
              <a:rPr lang="en-US"/>
              <a:pPr>
                <a:defRPr/>
              </a:pPr>
              <a:t>‹#›</a:t>
            </a:fld>
            <a:endParaRPr lang="en-US"/>
          </a:p>
        </p:txBody>
      </p:sp>
    </p:spTree>
    <p:extLst>
      <p:ext uri="{BB962C8B-B14F-4D97-AF65-F5344CB8AC3E}">
        <p14:creationId xmlns:p14="http://schemas.microsoft.com/office/powerpoint/2010/main" val="1386042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8A065F-D975-5A4C-8E85-61737153A788}" type="slidenum">
              <a:rPr lang="en-US"/>
              <a:pPr>
                <a:defRPr/>
              </a:pPr>
              <a:t>‹#›</a:t>
            </a:fld>
            <a:endParaRPr lang="en-US"/>
          </a:p>
        </p:txBody>
      </p:sp>
    </p:spTree>
    <p:extLst>
      <p:ext uri="{BB962C8B-B14F-4D97-AF65-F5344CB8AC3E}">
        <p14:creationId xmlns:p14="http://schemas.microsoft.com/office/powerpoint/2010/main" val="480294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1864F0-2E88-E34A-A124-191ADA2774C7}" type="slidenum">
              <a:rPr lang="en-US"/>
              <a:pPr>
                <a:defRPr/>
              </a:pPr>
              <a:t>‹#›</a:t>
            </a:fld>
            <a:endParaRPr lang="en-US"/>
          </a:p>
        </p:txBody>
      </p:sp>
    </p:spTree>
    <p:extLst>
      <p:ext uri="{BB962C8B-B14F-4D97-AF65-F5344CB8AC3E}">
        <p14:creationId xmlns:p14="http://schemas.microsoft.com/office/powerpoint/2010/main" val="363732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710EA8F-463B-6443-BDB8-B7120461E83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BBCD0AC-72D5-8042-BF0E-2F62BFB732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3B93AF2-D5FC-0644-942C-0FF0A88CBF4C}"/>
              </a:ext>
            </a:extLst>
          </p:cNvPr>
          <p:cNvSpPr>
            <a:spLocks noGrp="1" noChangeArrowheads="1"/>
          </p:cNvSpPr>
          <p:nvPr>
            <p:ph type="sldNum" sz="quarter" idx="12"/>
          </p:nvPr>
        </p:nvSpPr>
        <p:spPr>
          <a:ln/>
        </p:spPr>
        <p:txBody>
          <a:bodyPr/>
          <a:lstStyle>
            <a:lvl1pPr>
              <a:defRPr/>
            </a:lvl1pPr>
          </a:lstStyle>
          <a:p>
            <a:fld id="{D4D87AB9-32D2-654C-A796-C7452E1442FB}" type="slidenum">
              <a:rPr lang="en-US" altLang="en-US"/>
              <a:pPr/>
              <a:t>‹#›</a:t>
            </a:fld>
            <a:endParaRPr lang="en-US" altLang="en-US"/>
          </a:p>
        </p:txBody>
      </p:sp>
    </p:spTree>
    <p:extLst>
      <p:ext uri="{BB962C8B-B14F-4D97-AF65-F5344CB8AC3E}">
        <p14:creationId xmlns:p14="http://schemas.microsoft.com/office/powerpoint/2010/main" val="21041517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AAB0FE-8154-A647-8F2B-081CA71CDF98}" type="slidenum">
              <a:rPr lang="en-US"/>
              <a:pPr>
                <a:defRPr/>
              </a:pPr>
              <a:t>‹#›</a:t>
            </a:fld>
            <a:endParaRPr lang="en-US"/>
          </a:p>
        </p:txBody>
      </p:sp>
    </p:spTree>
    <p:extLst>
      <p:ext uri="{BB962C8B-B14F-4D97-AF65-F5344CB8AC3E}">
        <p14:creationId xmlns:p14="http://schemas.microsoft.com/office/powerpoint/2010/main" val="417208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AE6DCC-6588-484D-942E-6224775E6A6B}" type="slidenum">
              <a:rPr lang="en-US"/>
              <a:pPr>
                <a:defRPr/>
              </a:pPr>
              <a:t>‹#›</a:t>
            </a:fld>
            <a:endParaRPr lang="en-US"/>
          </a:p>
        </p:txBody>
      </p:sp>
    </p:spTree>
    <p:extLst>
      <p:ext uri="{BB962C8B-B14F-4D97-AF65-F5344CB8AC3E}">
        <p14:creationId xmlns:p14="http://schemas.microsoft.com/office/powerpoint/2010/main" val="37425495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289BC-F277-D041-B1CB-FE605BCAEF99}" type="slidenum">
              <a:rPr lang="en-US"/>
              <a:pPr>
                <a:defRPr/>
              </a:pPr>
              <a:t>‹#›</a:t>
            </a:fld>
            <a:endParaRPr lang="en-US"/>
          </a:p>
        </p:txBody>
      </p:sp>
    </p:spTree>
    <p:extLst>
      <p:ext uri="{BB962C8B-B14F-4D97-AF65-F5344CB8AC3E}">
        <p14:creationId xmlns:p14="http://schemas.microsoft.com/office/powerpoint/2010/main" val="14842767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5D3C79-E00B-3A45-BCDE-D9BF1906ABEC}" type="slidenum">
              <a:rPr lang="en-US"/>
              <a:pPr>
                <a:defRPr/>
              </a:pPr>
              <a:t>‹#›</a:t>
            </a:fld>
            <a:endParaRPr lang="en-US"/>
          </a:p>
        </p:txBody>
      </p:sp>
    </p:spTree>
    <p:extLst>
      <p:ext uri="{BB962C8B-B14F-4D97-AF65-F5344CB8AC3E}">
        <p14:creationId xmlns:p14="http://schemas.microsoft.com/office/powerpoint/2010/main" val="2139594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349554-06C0-414B-9B5B-5302F81C276F}" type="slidenum">
              <a:rPr lang="en-US"/>
              <a:pPr>
                <a:defRPr/>
              </a:pPr>
              <a:t>‹#›</a:t>
            </a:fld>
            <a:endParaRPr lang="en-US"/>
          </a:p>
        </p:txBody>
      </p:sp>
    </p:spTree>
    <p:extLst>
      <p:ext uri="{BB962C8B-B14F-4D97-AF65-F5344CB8AC3E}">
        <p14:creationId xmlns:p14="http://schemas.microsoft.com/office/powerpoint/2010/main" val="4287765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E746F-7A84-FA4C-A7B7-37E35CECD075}" type="slidenum">
              <a:rPr lang="en-US"/>
              <a:pPr>
                <a:defRPr/>
              </a:pPr>
              <a:t>‹#›</a:t>
            </a:fld>
            <a:endParaRPr lang="en-US"/>
          </a:p>
        </p:txBody>
      </p:sp>
    </p:spTree>
    <p:extLst>
      <p:ext uri="{BB962C8B-B14F-4D97-AF65-F5344CB8AC3E}">
        <p14:creationId xmlns:p14="http://schemas.microsoft.com/office/powerpoint/2010/main" val="51364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2CB870D-A03A-BC46-9E15-4CB1D108966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BC693FD-E324-954B-9BEA-7A1AFEE238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AF7FA4-C167-0744-9B19-160F841E2BC3}"/>
              </a:ext>
            </a:extLst>
          </p:cNvPr>
          <p:cNvSpPr>
            <a:spLocks noGrp="1" noChangeArrowheads="1"/>
          </p:cNvSpPr>
          <p:nvPr>
            <p:ph type="sldNum" sz="quarter" idx="12"/>
          </p:nvPr>
        </p:nvSpPr>
        <p:spPr>
          <a:ln/>
        </p:spPr>
        <p:txBody>
          <a:bodyPr/>
          <a:lstStyle>
            <a:lvl1pPr>
              <a:defRPr/>
            </a:lvl1pPr>
          </a:lstStyle>
          <a:p>
            <a:fld id="{289A5160-3B81-AF44-A67C-18627BCF9177}" type="slidenum">
              <a:rPr lang="en-US" altLang="en-US"/>
              <a:pPr/>
              <a:t>‹#›</a:t>
            </a:fld>
            <a:endParaRPr lang="en-US" altLang="en-US"/>
          </a:p>
        </p:txBody>
      </p:sp>
    </p:spTree>
    <p:extLst>
      <p:ext uri="{BB962C8B-B14F-4D97-AF65-F5344CB8AC3E}">
        <p14:creationId xmlns:p14="http://schemas.microsoft.com/office/powerpoint/2010/main" val="41545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3B1BF4-35C0-0248-ACD3-DB47192FE7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3216816-ED3D-824C-8985-BD489FF221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6F66B28-857A-A145-9121-62D212F2B857}"/>
              </a:ext>
            </a:extLst>
          </p:cNvPr>
          <p:cNvSpPr>
            <a:spLocks noGrp="1" noChangeArrowheads="1"/>
          </p:cNvSpPr>
          <p:nvPr>
            <p:ph type="sldNum" sz="quarter" idx="12"/>
          </p:nvPr>
        </p:nvSpPr>
        <p:spPr>
          <a:ln/>
        </p:spPr>
        <p:txBody>
          <a:bodyPr/>
          <a:lstStyle>
            <a:lvl1pPr>
              <a:defRPr/>
            </a:lvl1pPr>
          </a:lstStyle>
          <a:p>
            <a:fld id="{EA76018B-ECD6-854E-B60D-4449546361D1}" type="slidenum">
              <a:rPr lang="en-US" altLang="en-US"/>
              <a:pPr/>
              <a:t>‹#›</a:t>
            </a:fld>
            <a:endParaRPr lang="en-US" altLang="en-US"/>
          </a:p>
        </p:txBody>
      </p:sp>
    </p:spTree>
    <p:extLst>
      <p:ext uri="{BB962C8B-B14F-4D97-AF65-F5344CB8AC3E}">
        <p14:creationId xmlns:p14="http://schemas.microsoft.com/office/powerpoint/2010/main" val="379868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6817D8-860A-8C44-ADBB-7055F2D9F9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2BA6FA-F855-EF44-9749-57B9F99462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C52299-D24D-C34A-8B41-B9D65C055F7B}"/>
              </a:ext>
            </a:extLst>
          </p:cNvPr>
          <p:cNvSpPr>
            <a:spLocks noGrp="1" noChangeArrowheads="1"/>
          </p:cNvSpPr>
          <p:nvPr>
            <p:ph type="sldNum" sz="quarter" idx="12"/>
          </p:nvPr>
        </p:nvSpPr>
        <p:spPr>
          <a:ln/>
        </p:spPr>
        <p:txBody>
          <a:bodyPr/>
          <a:lstStyle>
            <a:lvl1pPr>
              <a:defRPr/>
            </a:lvl1pPr>
          </a:lstStyle>
          <a:p>
            <a:fld id="{1DCF539B-0CB6-C745-8B59-0010272BACB7}" type="slidenum">
              <a:rPr lang="en-US" altLang="en-US"/>
              <a:pPr/>
              <a:t>‹#›</a:t>
            </a:fld>
            <a:endParaRPr lang="en-US" altLang="en-US"/>
          </a:p>
        </p:txBody>
      </p:sp>
    </p:spTree>
    <p:extLst>
      <p:ext uri="{BB962C8B-B14F-4D97-AF65-F5344CB8AC3E}">
        <p14:creationId xmlns:p14="http://schemas.microsoft.com/office/powerpoint/2010/main" val="316600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BB3B077-A0C0-0040-A51C-FA56AA5AC1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1813F4-A061-B941-92A7-43439A285D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50BA3E-3D5D-ED45-BAAD-288ACF7696FD}"/>
              </a:ext>
            </a:extLst>
          </p:cNvPr>
          <p:cNvSpPr>
            <a:spLocks noGrp="1" noChangeArrowheads="1"/>
          </p:cNvSpPr>
          <p:nvPr>
            <p:ph type="sldNum" sz="quarter" idx="12"/>
          </p:nvPr>
        </p:nvSpPr>
        <p:spPr>
          <a:ln/>
        </p:spPr>
        <p:txBody>
          <a:bodyPr/>
          <a:lstStyle>
            <a:lvl1pPr>
              <a:defRPr/>
            </a:lvl1pPr>
          </a:lstStyle>
          <a:p>
            <a:fld id="{140AD8D0-D06F-9346-A397-18B572C4EC1D}" type="slidenum">
              <a:rPr lang="en-US" altLang="en-US"/>
              <a:pPr/>
              <a:t>‹#›</a:t>
            </a:fld>
            <a:endParaRPr lang="en-US" altLang="en-US"/>
          </a:p>
        </p:txBody>
      </p:sp>
    </p:spTree>
    <p:extLst>
      <p:ext uri="{BB962C8B-B14F-4D97-AF65-F5344CB8AC3E}">
        <p14:creationId xmlns:p14="http://schemas.microsoft.com/office/powerpoint/2010/main" val="99117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4A8315-AD71-6F49-8BE4-CBC010D5CAE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6D22EA9-A691-604A-BC1D-FF02CF8DF69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0900" name="Rectangle 4">
            <a:extLst>
              <a:ext uri="{FF2B5EF4-FFF2-40B4-BE49-F238E27FC236}">
                <a16:creationId xmlns:a16="http://schemas.microsoft.com/office/drawing/2014/main" id="{06AFAE93-799D-364B-A274-D88051B1F9E7}"/>
              </a:ext>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80901" name="Rectangle 5">
            <a:extLst>
              <a:ext uri="{FF2B5EF4-FFF2-40B4-BE49-F238E27FC236}">
                <a16:creationId xmlns:a16="http://schemas.microsoft.com/office/drawing/2014/main" id="{77E6B969-939C-0D44-94FF-B225022C84AB}"/>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80902" name="Rectangle 6">
            <a:extLst>
              <a:ext uri="{FF2B5EF4-FFF2-40B4-BE49-F238E27FC236}">
                <a16:creationId xmlns:a16="http://schemas.microsoft.com/office/drawing/2014/main" id="{DB8C3A88-A151-0548-8250-A91999E9132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Osaka" panose="020B0600000000000000" pitchFamily="34" charset="-128"/>
              </a:defRPr>
            </a:lvl1pPr>
          </a:lstStyle>
          <a:p>
            <a:fld id="{E7E61AA4-4674-A04C-BB7F-0A6CDEE12C3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EE0DFA04-9156-1B41-BE1D-7EC18B37DE64}"/>
              </a:ext>
            </a:extLst>
          </p:cNvPr>
          <p:cNvGrpSpPr>
            <a:grpSpLocks/>
          </p:cNvGrpSpPr>
          <p:nvPr/>
        </p:nvGrpSpPr>
        <p:grpSpPr bwMode="auto">
          <a:xfrm>
            <a:off x="457200" y="304800"/>
            <a:ext cx="8305800" cy="1295400"/>
            <a:chOff x="288" y="192"/>
            <a:chExt cx="5232" cy="816"/>
          </a:xfrm>
        </p:grpSpPr>
        <p:sp>
          <p:nvSpPr>
            <p:cNvPr id="124931" name="AutoShape 3">
              <a:extLst>
                <a:ext uri="{FF2B5EF4-FFF2-40B4-BE49-F238E27FC236}">
                  <a16:creationId xmlns:a16="http://schemas.microsoft.com/office/drawing/2014/main" id="{200FA078-61A1-7542-B99F-C6F8D03D8D15}"/>
                </a:ext>
              </a:extLst>
            </p:cNvPr>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rgbClr val="243661"/>
                </a:gs>
              </a:gsLst>
              <a:lin ang="5400000" scaled="1"/>
            </a:gradFill>
            <a:ln>
              <a:noFill/>
            </a:ln>
            <a:effectLst>
              <a:outerShdw blurRad="63500" dist="117432" dir="4604261" algn="ctr" rotWithShape="0">
                <a:schemeClr val="bg2">
                  <a:alpha val="50000"/>
                </a:scheme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latin typeface="Arial" charset="0"/>
                <a:ea typeface="ＭＳ Ｐゴシック" charset="0"/>
                <a:cs typeface="ＭＳ Ｐゴシック" charset="0"/>
              </a:endParaRPr>
            </a:p>
          </p:txBody>
        </p:sp>
        <p:sp>
          <p:nvSpPr>
            <p:cNvPr id="124932" name="AutoShape 4">
              <a:extLst>
                <a:ext uri="{FF2B5EF4-FFF2-40B4-BE49-F238E27FC236}">
                  <a16:creationId xmlns:a16="http://schemas.microsoft.com/office/drawing/2014/main" id="{93DEA174-31B6-8F48-B2AE-ABA16BD0A9C3}"/>
                </a:ext>
              </a:extLst>
            </p:cNvPr>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a:extLst/>
          </p:spPr>
          <p:txBody>
            <a:bodyPr wrap="none" anchor="ctr"/>
            <a:lstStyle/>
            <a:p>
              <a:pPr>
                <a:defRPr/>
              </a:pPr>
              <a:endParaRPr lang="en-US">
                <a:latin typeface="Arial" charset="0"/>
                <a:ea typeface="ＭＳ Ｐゴシック" charset="0"/>
                <a:cs typeface="ＭＳ Ｐゴシック" charset="0"/>
              </a:endParaRPr>
            </a:p>
          </p:txBody>
        </p:sp>
        <p:sp>
          <p:nvSpPr>
            <p:cNvPr id="124933" name="Freeform 5">
              <a:extLst>
                <a:ext uri="{FF2B5EF4-FFF2-40B4-BE49-F238E27FC236}">
                  <a16:creationId xmlns:a16="http://schemas.microsoft.com/office/drawing/2014/main" id="{6D599FD4-614E-AF46-9FCA-75297F5C3031}"/>
                </a:ext>
              </a:extLst>
            </p:cNvPr>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sp>
          <p:nvSpPr>
            <p:cNvPr id="124934" name="Freeform 6">
              <a:extLst>
                <a:ext uri="{FF2B5EF4-FFF2-40B4-BE49-F238E27FC236}">
                  <a16:creationId xmlns:a16="http://schemas.microsoft.com/office/drawing/2014/main" id="{A9046421-5356-EF4F-BE1A-2E7E68188E39}"/>
                </a:ext>
              </a:extLst>
            </p:cNvPr>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sp>
          <p:nvSpPr>
            <p:cNvPr id="124935" name="Freeform 7">
              <a:extLst>
                <a:ext uri="{FF2B5EF4-FFF2-40B4-BE49-F238E27FC236}">
                  <a16:creationId xmlns:a16="http://schemas.microsoft.com/office/drawing/2014/main" id="{AB443FB2-C5DE-1748-BEBC-FB12E607543F}"/>
                </a:ext>
              </a:extLst>
            </p:cNvPr>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grpSp>
      <p:sp>
        <p:nvSpPr>
          <p:cNvPr id="13315" name="Rectangle 8">
            <a:extLst>
              <a:ext uri="{FF2B5EF4-FFF2-40B4-BE49-F238E27FC236}">
                <a16:creationId xmlns:a16="http://schemas.microsoft.com/office/drawing/2014/main" id="{232CE72C-1C69-EC47-9533-92EA001BBDD9}"/>
              </a:ext>
            </a:extLst>
          </p:cNvPr>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6" name="Rectangle 9">
            <a:extLst>
              <a:ext uri="{FF2B5EF4-FFF2-40B4-BE49-F238E27FC236}">
                <a16:creationId xmlns:a16="http://schemas.microsoft.com/office/drawing/2014/main" id="{2F295D07-9292-F14F-9B16-16722278E7DD}"/>
              </a:ext>
            </a:extLst>
          </p:cNvPr>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4938" name="Rectangle 10">
            <a:extLst>
              <a:ext uri="{FF2B5EF4-FFF2-40B4-BE49-F238E27FC236}">
                <a16:creationId xmlns:a16="http://schemas.microsoft.com/office/drawing/2014/main" id="{A4A7E6E9-D7CB-5841-BB98-FF5E33B37709}"/>
              </a:ext>
            </a:extLst>
          </p:cNvPr>
          <p:cNvSpPr>
            <a:spLocks noGrp="1" noChangeArrowheads="1"/>
          </p:cNvSpPr>
          <p:nvPr>
            <p:ph type="dt" sz="half" idx="2"/>
          </p:nvPr>
        </p:nvSpPr>
        <p:spPr bwMode="auto">
          <a:xfrm>
            <a:off x="533400" y="63246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a:defRPr/>
            </a:pPr>
            <a:endParaRPr lang="en-US"/>
          </a:p>
        </p:txBody>
      </p:sp>
      <p:sp>
        <p:nvSpPr>
          <p:cNvPr id="124939" name="Rectangle 11">
            <a:extLst>
              <a:ext uri="{FF2B5EF4-FFF2-40B4-BE49-F238E27FC236}">
                <a16:creationId xmlns:a16="http://schemas.microsoft.com/office/drawing/2014/main" id="{5B1507B5-9C3B-054C-8DBE-3C7A74FA3105}"/>
              </a:ext>
            </a:extLst>
          </p:cNvPr>
          <p:cNvSpPr>
            <a:spLocks noGrp="1" noChangeArrowheads="1"/>
          </p:cNvSpPr>
          <p:nvPr>
            <p:ph type="ftr" sz="quarter" idx="3"/>
          </p:nvPr>
        </p:nvSpPr>
        <p:spPr bwMode="auto">
          <a:xfrm>
            <a:off x="2590800" y="6324600"/>
            <a:ext cx="3810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a:defRPr/>
            </a:pPr>
            <a:endParaRPr lang="en-US"/>
          </a:p>
        </p:txBody>
      </p:sp>
      <p:sp>
        <p:nvSpPr>
          <p:cNvPr id="124940" name="Rectangle 12">
            <a:extLst>
              <a:ext uri="{FF2B5EF4-FFF2-40B4-BE49-F238E27FC236}">
                <a16:creationId xmlns:a16="http://schemas.microsoft.com/office/drawing/2014/main" id="{7BFFE021-086D-894C-8AEC-0A27476B1306}"/>
              </a:ext>
            </a:extLst>
          </p:cNvPr>
          <p:cNvSpPr>
            <a:spLocks noGrp="1" noChangeArrowheads="1"/>
          </p:cNvSpPr>
          <p:nvPr>
            <p:ph type="sldNum" sz="quarter" idx="4"/>
          </p:nvPr>
        </p:nvSpPr>
        <p:spPr bwMode="auto">
          <a:xfrm>
            <a:off x="6477000" y="6324600"/>
            <a:ext cx="2286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fld id="{D1A5D27B-CDC6-1F4D-BEAF-6574D6E7F8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120000"/>
        <a:buFont typeface="Arial" panose="020B0604020202020204" pitchFamily="34" charset="0"/>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a:pPr>
                <a:defRPr/>
              </a:pPr>
              <a:t>‹#›</a:t>
            </a:fld>
            <a:endParaRPr lang="en-US"/>
          </a:p>
        </p:txBody>
      </p:sp>
    </p:spTree>
    <p:extLst>
      <p:ext uri="{BB962C8B-B14F-4D97-AF65-F5344CB8AC3E}">
        <p14:creationId xmlns:p14="http://schemas.microsoft.com/office/powerpoint/2010/main" val="70241432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Osaka" charset="0"/>
                <a:cs typeface="Osaka" charset="0"/>
              </a:defRPr>
            </a:lvl1pPr>
          </a:lstStyle>
          <a:p>
            <a:pPr>
              <a:defRPr/>
            </a:pPr>
            <a:fld id="{D862E8F6-4755-C94C-BF05-4F1CF39413B7}" type="slidenum">
              <a:rPr lang="en-US"/>
              <a:pPr>
                <a:defRPr/>
              </a:pPr>
              <a:t>‹#›</a:t>
            </a:fld>
            <a:endParaRPr lang="en-US"/>
          </a:p>
        </p:txBody>
      </p:sp>
    </p:spTree>
    <p:extLst>
      <p:ext uri="{BB962C8B-B14F-4D97-AF65-F5344CB8AC3E}">
        <p14:creationId xmlns:p14="http://schemas.microsoft.com/office/powerpoint/2010/main" val="81437930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ea typeface="Osaka"/>
                <a:cs typeface="Osaka"/>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Osaka"/>
                <a:cs typeface="Osaka"/>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charset="0"/>
                <a:cs typeface="Osaka" charset="0"/>
              </a:defRPr>
            </a:lvl1pPr>
          </a:lstStyle>
          <a:p>
            <a:pPr>
              <a:defRPr/>
            </a:pPr>
            <a:fld id="{0948BF82-0DA0-0340-9BC5-337AEDF7924A}" type="slidenum">
              <a:rPr lang="en-US"/>
              <a:pPr>
                <a:defRPr/>
              </a:pPr>
              <a:t>‹#›</a:t>
            </a:fld>
            <a:endParaRPr lang="en-US"/>
          </a:p>
        </p:txBody>
      </p:sp>
    </p:spTree>
    <p:extLst>
      <p:ext uri="{BB962C8B-B14F-4D97-AF65-F5344CB8AC3E}">
        <p14:creationId xmlns:p14="http://schemas.microsoft.com/office/powerpoint/2010/main" val="103425869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ISCBG032">
            <a:extLst>
              <a:ext uri="{FF2B5EF4-FFF2-40B4-BE49-F238E27FC236}">
                <a16:creationId xmlns:a16="http://schemas.microsoft.com/office/drawing/2014/main" id="{F90CD797-0422-0145-BCB8-7C64BBD8278B}"/>
              </a:ext>
            </a:extLst>
          </p:cNvPr>
          <p:cNvPicPr>
            <a:picLocks noChangeAspect="1" noChangeArrowheads="1"/>
          </p:cNvPicPr>
          <p:nvPr/>
        </p:nvPicPr>
        <p:blipFill>
          <a:blip r:embed="rId3">
            <a:lum bright="-6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a:extLst>
              <a:ext uri="{FF2B5EF4-FFF2-40B4-BE49-F238E27FC236}">
                <a16:creationId xmlns:a16="http://schemas.microsoft.com/office/drawing/2014/main" id="{3BBB2D34-08FE-C847-A7EA-E14A69ABE866}"/>
              </a:ext>
            </a:extLst>
          </p:cNvPr>
          <p:cNvSpPr>
            <a:spLocks noGrp="1" noChangeArrowheads="1"/>
          </p:cNvSpPr>
          <p:nvPr>
            <p:ph type="title"/>
          </p:nvPr>
        </p:nvSpPr>
        <p:spPr>
          <a:xfrm>
            <a:off x="304800" y="609600"/>
            <a:ext cx="8305800" cy="5334000"/>
          </a:xfrm>
          <a:effectLst>
            <a:outerShdw blurRad="63500" dist="107763" dir="8100000" algn="ctr" rotWithShape="0">
              <a:srgbClr val="000000">
                <a:alpha val="74997"/>
              </a:srgbClr>
            </a:outerShdw>
          </a:effectLst>
        </p:spPr>
        <p:txBody>
          <a:bodyPr/>
          <a:lstStyle/>
          <a:p>
            <a:pPr eaLnBrk="1" hangingPunct="1"/>
            <a:r>
              <a:rPr lang="en-US" altLang="en-US" sz="11700"/>
              <a:t>Homiletics:</a:t>
            </a:r>
            <a:br>
              <a:rPr lang="en-US" altLang="en-US" sz="11700"/>
            </a:br>
            <a:r>
              <a:rPr lang="en-US" altLang="en-US" sz="6600" i="1"/>
              <a:t>Nghệ Thuật Giảng Giải Kinh</a:t>
            </a:r>
            <a:endParaRPr lang="en-US" altLang="en-US"/>
          </a:p>
        </p:txBody>
      </p:sp>
      <p:sp>
        <p:nvSpPr>
          <p:cNvPr id="5" name="Text Box 5">
            <a:extLst>
              <a:ext uri="{FF2B5EF4-FFF2-40B4-BE49-F238E27FC236}">
                <a16:creationId xmlns:a16="http://schemas.microsoft.com/office/drawing/2014/main" id="{CF1FEA2C-D001-954F-8273-7D5B1D957621}"/>
              </a:ext>
            </a:extLst>
          </p:cNvPr>
          <p:cNvSpPr txBox="1">
            <a:spLocks noChangeArrowheads="1"/>
          </p:cNvSpPr>
          <p:nvPr/>
        </p:nvSpPr>
        <p:spPr bwMode="auto">
          <a:xfrm>
            <a:off x="4038600" y="6096000"/>
            <a:ext cx="5029200" cy="70802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lang="en-US" sz="2000" kern="0" dirty="0">
                <a:solidFill>
                  <a:srgbClr val="FFFFFF"/>
                </a:solidFill>
                <a:latin typeface="Arial"/>
                <a:ea typeface="ＭＳ Ｐゴシック" charset="-128"/>
                <a:cs typeface="Arial"/>
              </a:rPr>
              <a:t>Dr Rick Griffith • Singapore Bible College</a:t>
            </a:r>
          </a:p>
          <a:p>
            <a:pPr algn="ctr" eaLnBrk="1" fontAlgn="auto" hangingPunct="1">
              <a:spcBef>
                <a:spcPts val="0"/>
              </a:spcBef>
              <a:spcAft>
                <a:spcPts val="0"/>
              </a:spcAft>
              <a:defRPr/>
            </a:pPr>
            <a:r>
              <a:rPr lang="en-US" sz="2000" kern="0" dirty="0">
                <a:solidFill>
                  <a:srgbClr val="FFFFFF"/>
                </a:solidFill>
                <a:latin typeface="Arial"/>
                <a:ea typeface="ＭＳ Ｐゴシック" charset="-128"/>
                <a:cs typeface="Arial"/>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ISCBG032">
            <a:extLst>
              <a:ext uri="{FF2B5EF4-FFF2-40B4-BE49-F238E27FC236}">
                <a16:creationId xmlns:a16="http://schemas.microsoft.com/office/drawing/2014/main" id="{942E2AD5-C4AF-B548-A774-4CFA5C3AE10B}"/>
              </a:ext>
            </a:extLst>
          </p:cNvPr>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a:extLst>
              <a:ext uri="{FF2B5EF4-FFF2-40B4-BE49-F238E27FC236}">
                <a16:creationId xmlns:a16="http://schemas.microsoft.com/office/drawing/2014/main" id="{97C86233-DCBB-2347-81C2-82B16B848D0E}"/>
              </a:ext>
            </a:extLst>
          </p:cNvPr>
          <p:cNvSpPr txBox="1">
            <a:spLocks noChangeArrowheads="1"/>
          </p:cNvSpPr>
          <p:nvPr/>
        </p:nvSpPr>
        <p:spPr bwMode="auto">
          <a:xfrm>
            <a:off x="457200" y="1676400"/>
            <a:ext cx="8128000" cy="769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400" b="1">
                <a:solidFill>
                  <a:srgbClr val="D4ABFD"/>
                </a:solidFill>
                <a:cs typeface="Arial" panose="020B0604020202020204" pitchFamily="34" charset="0"/>
              </a:rPr>
              <a:t>Vận Hành và Phương Hướng</a:t>
            </a:r>
          </a:p>
        </p:txBody>
      </p:sp>
      <p:sp>
        <p:nvSpPr>
          <p:cNvPr id="44037" name="Text Box 5">
            <a:extLst>
              <a:ext uri="{FF2B5EF4-FFF2-40B4-BE49-F238E27FC236}">
                <a16:creationId xmlns:a16="http://schemas.microsoft.com/office/drawing/2014/main" id="{9B6AC6DE-A1FD-1047-9C12-30B5842977C8}"/>
              </a:ext>
            </a:extLst>
          </p:cNvPr>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spcBef>
                <a:spcPct val="50000"/>
              </a:spcBef>
              <a:defRPr/>
            </a:pPr>
            <a:r>
              <a:rPr lang="en-US" sz="3200" b="1">
                <a:solidFill>
                  <a:schemeClr val="bg1"/>
                </a:solidFill>
                <a:latin typeface="Arial"/>
                <a:ea typeface="ＭＳ Ｐゴシック" charset="0"/>
                <a:cs typeface="Arial"/>
              </a:rPr>
              <a:t>Liefeld, 6-7</a:t>
            </a:r>
          </a:p>
        </p:txBody>
      </p:sp>
      <p:sp>
        <p:nvSpPr>
          <p:cNvPr id="44038" name="Rectangle 6">
            <a:extLst>
              <a:ext uri="{FF2B5EF4-FFF2-40B4-BE49-F238E27FC236}">
                <a16:creationId xmlns:a16="http://schemas.microsoft.com/office/drawing/2014/main" id="{9404DEB8-98C6-494E-82AE-2FFD3033B21F}"/>
              </a:ext>
            </a:extLst>
          </p:cNvPr>
          <p:cNvSpPr>
            <a:spLocks noGrp="1" noChangeArrowheads="1"/>
          </p:cNvSpPr>
          <p:nvPr>
            <p:ph type="title" idx="4294967295"/>
          </p:nvPr>
        </p:nvSpPr>
        <p:spPr>
          <a:xfrm>
            <a:off x="762000" y="228600"/>
            <a:ext cx="7772400" cy="1143000"/>
          </a:xfrm>
          <a:effectLst>
            <a:outerShdw blurRad="63500" dist="35921" dir="2700000" algn="ctr" rotWithShape="0">
              <a:schemeClr val="tx2">
                <a:alpha val="74997"/>
              </a:schemeClr>
            </a:outerShdw>
          </a:effectLst>
        </p:spPr>
        <p:txBody>
          <a:bodyPr/>
          <a:lstStyle/>
          <a:p>
            <a:pPr eaLnBrk="1" hangingPunct="1"/>
            <a:r>
              <a:rPr lang="en-US" altLang="en-US" sz="4800" b="1">
                <a:solidFill>
                  <a:schemeClr val="bg1"/>
                </a:solidFill>
                <a:cs typeface="Arial" panose="020B0604020202020204" pitchFamily="34" charset="0"/>
              </a:rPr>
              <a:t>Đặc Điểm của Giải kinh</a:t>
            </a:r>
            <a:endParaRPr lang="en-US" altLang="en-US" sz="4800" b="1">
              <a:cs typeface="Arial" panose="020B0604020202020204" pitchFamily="34" charset="0"/>
            </a:endParaRPr>
          </a:p>
        </p:txBody>
      </p:sp>
      <p:sp>
        <p:nvSpPr>
          <p:cNvPr id="40965" name="Rectangle 7">
            <a:extLst>
              <a:ext uri="{FF2B5EF4-FFF2-40B4-BE49-F238E27FC236}">
                <a16:creationId xmlns:a16="http://schemas.microsoft.com/office/drawing/2014/main" id="{B64624CD-47A3-1A4A-B387-86470ED149D8}"/>
              </a:ext>
            </a:extLst>
          </p:cNvPr>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44040" name="Text Box 8">
            <a:extLst>
              <a:ext uri="{FF2B5EF4-FFF2-40B4-BE49-F238E27FC236}">
                <a16:creationId xmlns:a16="http://schemas.microsoft.com/office/drawing/2014/main" id="{4C9929E5-BE65-964F-8058-2F172CE8A639}"/>
              </a:ext>
            </a:extLst>
          </p:cNvPr>
          <p:cNvSpPr txBox="1">
            <a:spLocks noChangeArrowheads="1"/>
          </p:cNvSpPr>
          <p:nvPr/>
        </p:nvSpPr>
        <p:spPr bwMode="auto">
          <a:xfrm>
            <a:off x="762000" y="4005263"/>
            <a:ext cx="1752600" cy="2308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r>
              <a:rPr lang="en-US" sz="4800" b="1" dirty="0">
                <a:solidFill>
                  <a:schemeClr val="bg1"/>
                </a:solidFill>
                <a:cs typeface="Arial" charset="0"/>
              </a:rPr>
              <a:t>Ý </a:t>
            </a:r>
            <a:r>
              <a:rPr lang="en-US" sz="4800" b="1" dirty="0" err="1">
                <a:solidFill>
                  <a:schemeClr val="bg1"/>
                </a:solidFill>
                <a:cs typeface="Arial" charset="0"/>
              </a:rPr>
              <a:t>Bản</a:t>
            </a:r>
            <a:r>
              <a:rPr lang="en-US" sz="4800" b="1" dirty="0">
                <a:solidFill>
                  <a:schemeClr val="bg1"/>
                </a:solidFill>
                <a:cs typeface="Arial" charset="0"/>
              </a:rPr>
              <a:t> </a:t>
            </a:r>
            <a:r>
              <a:rPr lang="en-US" sz="4800" b="1" dirty="0" err="1">
                <a:solidFill>
                  <a:schemeClr val="bg1"/>
                </a:solidFill>
                <a:cs typeface="Arial" charset="0"/>
              </a:rPr>
              <a:t>Văn</a:t>
            </a:r>
            <a:endParaRPr lang="en-US" sz="3200" b="1" dirty="0">
              <a:solidFill>
                <a:schemeClr val="bg1"/>
              </a:solidFill>
              <a:cs typeface="Arial" charset="0"/>
            </a:endParaRPr>
          </a:p>
        </p:txBody>
      </p:sp>
      <p:sp>
        <p:nvSpPr>
          <p:cNvPr id="44044" name="AutoShape 12">
            <a:extLst>
              <a:ext uri="{FF2B5EF4-FFF2-40B4-BE49-F238E27FC236}">
                <a16:creationId xmlns:a16="http://schemas.microsoft.com/office/drawing/2014/main" id="{E19A7398-F373-744C-B41F-C2F6271673DA}"/>
              </a:ext>
            </a:extLst>
          </p:cNvPr>
          <p:cNvSpPr>
            <a:spLocks noChangeArrowheads="1"/>
          </p:cNvSpPr>
          <p:nvPr/>
        </p:nvSpPr>
        <p:spPr bwMode="auto">
          <a:xfrm>
            <a:off x="3200400" y="2582863"/>
            <a:ext cx="5715000" cy="2286000"/>
          </a:xfrm>
          <a:prstGeom prst="wedgeRectCallout">
            <a:avLst>
              <a:gd name="adj1" fmla="val -59222"/>
              <a:gd name="adj2" fmla="val 82569"/>
            </a:avLst>
          </a:prstGeom>
          <a:solidFill>
            <a:srgbClr val="C06DFD"/>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cs typeface="Arial" panose="020B0604020202020204" pitchFamily="34" charset="0"/>
            </a:endParaRPr>
          </a:p>
        </p:txBody>
      </p:sp>
      <p:sp>
        <p:nvSpPr>
          <p:cNvPr id="44045" name="Text Box 13">
            <a:extLst>
              <a:ext uri="{FF2B5EF4-FFF2-40B4-BE49-F238E27FC236}">
                <a16:creationId xmlns:a16="http://schemas.microsoft.com/office/drawing/2014/main" id="{F0FECA84-9B30-924A-8207-59F6CF3858EA}"/>
              </a:ext>
            </a:extLst>
          </p:cNvPr>
          <p:cNvSpPr txBox="1">
            <a:spLocks noChangeArrowheads="1"/>
          </p:cNvSpPr>
          <p:nvPr/>
        </p:nvSpPr>
        <p:spPr bwMode="auto">
          <a:xfrm>
            <a:off x="3429000" y="2663825"/>
            <a:ext cx="42608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cs typeface="Arial" panose="020B0604020202020204" pitchFamily="34" charset="0"/>
              </a:rPr>
              <a:t>I.   Liên Hệ Đến Đại Ý</a:t>
            </a:r>
          </a:p>
          <a:p>
            <a:r>
              <a:rPr lang="en-US" altLang="en-US" sz="3200" b="1">
                <a:cs typeface="Arial" panose="020B0604020202020204" pitchFamily="34" charset="0"/>
              </a:rPr>
              <a:t>II.  Liên Hệ Đến Đại Ý</a:t>
            </a:r>
          </a:p>
          <a:p>
            <a:r>
              <a:rPr lang="en-US" altLang="en-US" sz="3200" b="1">
                <a:cs typeface="Arial" panose="020B0604020202020204" pitchFamily="34" charset="0"/>
              </a:rPr>
              <a:t>III. Liên Hệ Đến Đại Ý</a:t>
            </a:r>
          </a:p>
          <a:p>
            <a:r>
              <a:rPr lang="en-US" altLang="en-US" sz="3200" b="1">
                <a:cs typeface="Arial" panose="020B0604020202020204" pitchFamily="34" charset="0"/>
              </a:rPr>
              <a:t>Đại Ý được công bố</a:t>
            </a:r>
          </a:p>
        </p:txBody>
      </p:sp>
      <p:sp>
        <p:nvSpPr>
          <p:cNvPr id="11274" name="Text Box 14">
            <a:extLst>
              <a:ext uri="{FF2B5EF4-FFF2-40B4-BE49-F238E27FC236}">
                <a16:creationId xmlns:a16="http://schemas.microsoft.com/office/drawing/2014/main" id="{02D1C852-6CF0-014F-BF49-C639E3498792}"/>
              </a:ext>
            </a:extLst>
          </p:cNvPr>
          <p:cNvSpPr txBox="1">
            <a:spLocks noChangeArrowheads="1"/>
          </p:cNvSpPr>
          <p:nvPr/>
        </p:nvSpPr>
        <p:spPr bwMode="auto">
          <a:xfrm>
            <a:off x="8594725" y="76200"/>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cs typeface="Arial" charset="0"/>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wipe(left)">
                                      <p:cBhvr>
                                        <p:cTn id="7" dur="500"/>
                                        <p:tgtEl>
                                          <p:spTgt spid="4404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44045">
                                            <p:txEl>
                                              <p:pRg st="0" end="0"/>
                                            </p:txEl>
                                          </p:spTgt>
                                        </p:tgtEl>
                                        <p:attrNameLst>
                                          <p:attrName>style.visibility</p:attrName>
                                        </p:attrNameLst>
                                      </p:cBhvr>
                                      <p:to>
                                        <p:strVal val="visible"/>
                                      </p:to>
                                    </p:set>
                                    <p:anim calcmode="lin" valueType="num">
                                      <p:cBhvr>
                                        <p:cTn id="11" dur="1000" fill="hold"/>
                                        <p:tgtEl>
                                          <p:spTgt spid="4404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404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404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4045">
                                            <p:txEl>
                                              <p:pRg st="0" end="0"/>
                                            </p:txEl>
                                          </p:spTgt>
                                        </p:tgtEl>
                                      </p:cBhvr>
                                    </p:animEffect>
                                  </p:childTnLst>
                                </p:cTn>
                              </p:par>
                            </p:childTnLst>
                          </p:cTn>
                        </p:par>
                        <p:par>
                          <p:cTn id="15" fill="hold" nodeType="afterGroup">
                            <p:stCondLst>
                              <p:cond delay="22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44045">
                                            <p:txEl>
                                              <p:pRg st="1" end="1"/>
                                            </p:txEl>
                                          </p:spTgt>
                                        </p:tgtEl>
                                        <p:attrNameLst>
                                          <p:attrName>style.visibility</p:attrName>
                                        </p:attrNameLst>
                                      </p:cBhvr>
                                      <p:to>
                                        <p:strVal val="visible"/>
                                      </p:to>
                                    </p:set>
                                    <p:anim calcmode="lin" valueType="num">
                                      <p:cBhvr>
                                        <p:cTn id="18" dur="1000" fill="hold"/>
                                        <p:tgtEl>
                                          <p:spTgt spid="4404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404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404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44045">
                                            <p:txEl>
                                              <p:pRg st="1" end="1"/>
                                            </p:txEl>
                                          </p:spTgt>
                                        </p:tgtEl>
                                      </p:cBhvr>
                                    </p:animEffect>
                                  </p:childTnLst>
                                </p:cTn>
                              </p:par>
                            </p:childTnLst>
                          </p:cTn>
                        </p:par>
                        <p:par>
                          <p:cTn id="22" fill="hold" nodeType="afterGroup">
                            <p:stCondLst>
                              <p:cond delay="395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44045">
                                            <p:txEl>
                                              <p:pRg st="2" end="2"/>
                                            </p:txEl>
                                          </p:spTgt>
                                        </p:tgtEl>
                                        <p:attrNameLst>
                                          <p:attrName>style.visibility</p:attrName>
                                        </p:attrNameLst>
                                      </p:cBhvr>
                                      <p:to>
                                        <p:strVal val="visible"/>
                                      </p:to>
                                    </p:set>
                                    <p:anim calcmode="lin" valueType="num">
                                      <p:cBhvr>
                                        <p:cTn id="25" dur="1000" fill="hold"/>
                                        <p:tgtEl>
                                          <p:spTgt spid="4404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404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404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4045">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44045">
                                            <p:txEl>
                                              <p:pRg st="3" end="3"/>
                                            </p:txEl>
                                          </p:spTgt>
                                        </p:tgtEl>
                                        <p:attrNameLst>
                                          <p:attrName>style.visibility</p:attrName>
                                        </p:attrNameLst>
                                      </p:cBhvr>
                                      <p:to>
                                        <p:strVal val="visible"/>
                                      </p:to>
                                    </p:set>
                                    <p:anim calcmode="lin" valueType="num">
                                      <p:cBhvr>
                                        <p:cTn id="33" dur="1000" fill="hold"/>
                                        <p:tgtEl>
                                          <p:spTgt spid="44045">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44045">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44045">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440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animBg="1"/>
      <p:bldP spid="4404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ISCBG032">
            <a:extLst>
              <a:ext uri="{FF2B5EF4-FFF2-40B4-BE49-F238E27FC236}">
                <a16:creationId xmlns:a16="http://schemas.microsoft.com/office/drawing/2014/main" id="{5AD5FEC5-4A27-5348-8A66-5FFC86661512}"/>
              </a:ext>
            </a:extLst>
          </p:cNvPr>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a:extLst>
              <a:ext uri="{FF2B5EF4-FFF2-40B4-BE49-F238E27FC236}">
                <a16:creationId xmlns:a16="http://schemas.microsoft.com/office/drawing/2014/main" id="{905EDDFE-78CA-D449-B80A-8C5EB516034E}"/>
              </a:ext>
            </a:extLst>
          </p:cNvPr>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400" b="1">
                <a:solidFill>
                  <a:srgbClr val="06FD07"/>
                </a:solidFill>
                <a:cs typeface="Arial" panose="020B0604020202020204" pitchFamily="34" charset="0"/>
              </a:rPr>
              <a:t>Áp Dụng</a:t>
            </a:r>
            <a:endParaRPr lang="en-US" altLang="en-US" sz="4400" b="1">
              <a:solidFill>
                <a:srgbClr val="C06DFD"/>
              </a:solidFill>
              <a:cs typeface="Arial" panose="020B0604020202020204" pitchFamily="34" charset="0"/>
            </a:endParaRPr>
          </a:p>
        </p:txBody>
      </p:sp>
      <p:sp>
        <p:nvSpPr>
          <p:cNvPr id="57348" name="Text Box 4">
            <a:extLst>
              <a:ext uri="{FF2B5EF4-FFF2-40B4-BE49-F238E27FC236}">
                <a16:creationId xmlns:a16="http://schemas.microsoft.com/office/drawing/2014/main" id="{D2BFAF97-A5C9-584B-B19E-B7E4DDB06E9E}"/>
              </a:ext>
            </a:extLst>
          </p:cNvPr>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spcBef>
                <a:spcPct val="50000"/>
              </a:spcBef>
              <a:defRPr/>
            </a:pPr>
            <a:r>
              <a:rPr lang="en-US" sz="3200" b="1">
                <a:solidFill>
                  <a:schemeClr val="bg1"/>
                </a:solidFill>
                <a:latin typeface="Arial"/>
                <a:ea typeface="ＭＳ Ｐゴシック" charset="0"/>
                <a:cs typeface="Arial"/>
              </a:rPr>
              <a:t>Liefeld, 6-7</a:t>
            </a:r>
          </a:p>
        </p:txBody>
      </p:sp>
      <p:sp>
        <p:nvSpPr>
          <p:cNvPr id="57349" name="Rectangle 5">
            <a:extLst>
              <a:ext uri="{FF2B5EF4-FFF2-40B4-BE49-F238E27FC236}">
                <a16:creationId xmlns:a16="http://schemas.microsoft.com/office/drawing/2014/main" id="{A0152169-963D-ED46-AACB-E2350F970870}"/>
              </a:ext>
            </a:extLst>
          </p:cNvPr>
          <p:cNvSpPr>
            <a:spLocks noGrp="1" noChangeArrowheads="1"/>
          </p:cNvSpPr>
          <p:nvPr>
            <p:ph type="title" idx="4294967295"/>
          </p:nvPr>
        </p:nvSpPr>
        <p:spPr>
          <a:xfrm>
            <a:off x="762000" y="228600"/>
            <a:ext cx="7772400" cy="1143000"/>
          </a:xfrm>
          <a:effectLst>
            <a:outerShdw blurRad="63500" dist="35921" dir="2700000" algn="ctr" rotWithShape="0">
              <a:schemeClr val="tx2">
                <a:alpha val="74997"/>
              </a:schemeClr>
            </a:outerShdw>
          </a:effectLst>
        </p:spPr>
        <p:txBody>
          <a:bodyPr/>
          <a:lstStyle/>
          <a:p>
            <a:pPr eaLnBrk="1" hangingPunct="1"/>
            <a:r>
              <a:rPr lang="en-US" altLang="en-US" sz="4800" b="1">
                <a:solidFill>
                  <a:schemeClr val="bg1"/>
                </a:solidFill>
                <a:cs typeface="Arial" panose="020B0604020202020204" pitchFamily="34" charset="0"/>
              </a:rPr>
              <a:t>Đặc Điểm của Giải kinh</a:t>
            </a:r>
            <a:endParaRPr lang="en-US" altLang="en-US" sz="4800" b="1">
              <a:cs typeface="Arial" panose="020B0604020202020204" pitchFamily="34" charset="0"/>
            </a:endParaRPr>
          </a:p>
        </p:txBody>
      </p:sp>
      <p:sp>
        <p:nvSpPr>
          <p:cNvPr id="43013" name="Rectangle 6">
            <a:extLst>
              <a:ext uri="{FF2B5EF4-FFF2-40B4-BE49-F238E27FC236}">
                <a16:creationId xmlns:a16="http://schemas.microsoft.com/office/drawing/2014/main" id="{A34F6C31-8F2B-5C40-AD2A-67251A3F1B71}"/>
              </a:ext>
            </a:extLst>
          </p:cNvPr>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57351" name="Text Box 7">
            <a:extLst>
              <a:ext uri="{FF2B5EF4-FFF2-40B4-BE49-F238E27FC236}">
                <a16:creationId xmlns:a16="http://schemas.microsoft.com/office/drawing/2014/main" id="{EA6B3C1A-6ED8-534D-9142-5E7113A702CE}"/>
              </a:ext>
            </a:extLst>
          </p:cNvPr>
          <p:cNvSpPr txBox="1">
            <a:spLocks noChangeArrowheads="1"/>
          </p:cNvSpPr>
          <p:nvPr/>
        </p:nvSpPr>
        <p:spPr bwMode="auto">
          <a:xfrm>
            <a:off x="762000" y="4005263"/>
            <a:ext cx="1752600" cy="2308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r>
              <a:rPr lang="en-US" sz="4800" b="1" dirty="0">
                <a:solidFill>
                  <a:schemeClr val="bg1"/>
                </a:solidFill>
                <a:cs typeface="Arial" charset="0"/>
              </a:rPr>
              <a:t>Ý </a:t>
            </a:r>
            <a:r>
              <a:rPr lang="en-US" sz="4800" b="1" dirty="0" err="1">
                <a:solidFill>
                  <a:schemeClr val="bg1"/>
                </a:solidFill>
                <a:cs typeface="Arial" charset="0"/>
              </a:rPr>
              <a:t>Bản</a:t>
            </a:r>
            <a:r>
              <a:rPr lang="en-US" sz="4800" b="1" dirty="0">
                <a:solidFill>
                  <a:schemeClr val="bg1"/>
                </a:solidFill>
                <a:cs typeface="Arial" charset="0"/>
              </a:rPr>
              <a:t> </a:t>
            </a:r>
            <a:r>
              <a:rPr lang="en-US" sz="4800" b="1" dirty="0" err="1">
                <a:solidFill>
                  <a:schemeClr val="bg1"/>
                </a:solidFill>
                <a:cs typeface="Arial" charset="0"/>
              </a:rPr>
              <a:t>Văn</a:t>
            </a:r>
            <a:endParaRPr lang="en-US" sz="3200" b="1" dirty="0">
              <a:solidFill>
                <a:schemeClr val="bg1"/>
              </a:solidFill>
              <a:cs typeface="Arial" charset="0"/>
            </a:endParaRPr>
          </a:p>
        </p:txBody>
      </p:sp>
      <p:sp>
        <p:nvSpPr>
          <p:cNvPr id="12296" name="Text Box 10">
            <a:extLst>
              <a:ext uri="{FF2B5EF4-FFF2-40B4-BE49-F238E27FC236}">
                <a16:creationId xmlns:a16="http://schemas.microsoft.com/office/drawing/2014/main" id="{5B0B4889-DA29-A34A-94FF-BC3C06ECCB2D}"/>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cs typeface="Arial" charset="0"/>
              </a:rPr>
              <a:t>1</a:t>
            </a:r>
          </a:p>
        </p:txBody>
      </p:sp>
      <p:sp>
        <p:nvSpPr>
          <p:cNvPr id="57358" name="AutoShape 14">
            <a:extLst>
              <a:ext uri="{FF2B5EF4-FFF2-40B4-BE49-F238E27FC236}">
                <a16:creationId xmlns:a16="http://schemas.microsoft.com/office/drawing/2014/main" id="{74837077-F193-5242-BDB2-184742621E61}"/>
              </a:ext>
            </a:extLst>
          </p:cNvPr>
          <p:cNvSpPr>
            <a:spLocks noChangeArrowheads="1"/>
          </p:cNvSpPr>
          <p:nvPr/>
        </p:nvSpPr>
        <p:spPr bwMode="auto">
          <a:xfrm>
            <a:off x="2590800" y="2355850"/>
            <a:ext cx="5943600" cy="3657600"/>
          </a:xfrm>
          <a:prstGeom prst="wedgeEllipseCallout">
            <a:avLst>
              <a:gd name="adj1" fmla="val -51764"/>
              <a:gd name="adj2" fmla="val 33375"/>
            </a:avLst>
          </a:prstGeom>
          <a:solidFill>
            <a:srgbClr val="038F04"/>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cs typeface="Arial" panose="020B0604020202020204" pitchFamily="34" charset="0"/>
            </a:endParaRPr>
          </a:p>
        </p:txBody>
      </p:sp>
      <p:sp>
        <p:nvSpPr>
          <p:cNvPr id="57357" name="Text Box 13">
            <a:extLst>
              <a:ext uri="{FF2B5EF4-FFF2-40B4-BE49-F238E27FC236}">
                <a16:creationId xmlns:a16="http://schemas.microsoft.com/office/drawing/2014/main" id="{FB78326C-2ED0-8948-9044-4266AE54EB5D}"/>
              </a:ext>
            </a:extLst>
          </p:cNvPr>
          <p:cNvSpPr txBox="1">
            <a:spLocks noChangeArrowheads="1"/>
          </p:cNvSpPr>
          <p:nvPr/>
        </p:nvSpPr>
        <p:spPr bwMode="auto">
          <a:xfrm>
            <a:off x="3352800" y="2857500"/>
            <a:ext cx="5562600" cy="27749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solidFill>
                  <a:schemeClr val="bg1"/>
                </a:solidFill>
                <a:cs typeface="Arial" panose="020B0604020202020204" pitchFamily="34" charset="0"/>
              </a:rPr>
              <a:t>Điều Thính Giả phải…</a:t>
            </a:r>
          </a:p>
          <a:p>
            <a:pPr eaLnBrk="1" hangingPunct="1">
              <a:spcBef>
                <a:spcPct val="50000"/>
              </a:spcBef>
              <a:buFontTx/>
              <a:buChar char="•"/>
            </a:pPr>
            <a:r>
              <a:rPr lang="en-US" altLang="en-US" sz="3200" b="1">
                <a:solidFill>
                  <a:schemeClr val="bg1"/>
                </a:solidFill>
                <a:cs typeface="Arial" panose="020B0604020202020204" pitchFamily="34" charset="0"/>
              </a:rPr>
              <a:t>Biết</a:t>
            </a:r>
          </a:p>
          <a:p>
            <a:pPr eaLnBrk="1" hangingPunct="1">
              <a:spcBef>
                <a:spcPct val="50000"/>
              </a:spcBef>
              <a:buFontTx/>
              <a:buChar char="•"/>
            </a:pPr>
            <a:r>
              <a:rPr lang="en-US" altLang="en-US" sz="3200" b="1">
                <a:solidFill>
                  <a:schemeClr val="bg1"/>
                </a:solidFill>
                <a:cs typeface="Arial" panose="020B0604020202020204" pitchFamily="34" charset="0"/>
              </a:rPr>
              <a:t>Cảm Nhận</a:t>
            </a:r>
          </a:p>
          <a:p>
            <a:pPr eaLnBrk="1" hangingPunct="1">
              <a:spcBef>
                <a:spcPct val="50000"/>
              </a:spcBef>
              <a:buFontTx/>
              <a:buChar char="•"/>
            </a:pPr>
            <a:r>
              <a:rPr lang="en-US" altLang="en-US" sz="3200" b="1">
                <a:solidFill>
                  <a:schemeClr val="bg1"/>
                </a:solidFill>
                <a:cs typeface="Arial" panose="020B0604020202020204" pitchFamily="34" charset="0"/>
              </a:rPr>
              <a:t>Làm</a:t>
            </a:r>
          </a:p>
        </p:txBody>
      </p:sp>
      <p:pic>
        <p:nvPicPr>
          <p:cNvPr id="57356" name="Picture 12" descr="wheel">
            <a:extLst>
              <a:ext uri="{FF2B5EF4-FFF2-40B4-BE49-F238E27FC236}">
                <a16:creationId xmlns:a16="http://schemas.microsoft.com/office/drawing/2014/main" id="{AB56E713-4E1A-0E4F-AEDB-C55420B79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1813" y="3838575"/>
            <a:ext cx="292258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8"/>
                                        </p:tgtEl>
                                        <p:attrNameLst>
                                          <p:attrName>style.visibility</p:attrName>
                                        </p:attrNameLst>
                                      </p:cBhvr>
                                      <p:to>
                                        <p:strVal val="visible"/>
                                      </p:to>
                                    </p:set>
                                    <p:animEffect transition="in" filter="dissolve">
                                      <p:cBhvr>
                                        <p:cTn id="7" dur="500"/>
                                        <p:tgtEl>
                                          <p:spTgt spid="57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57"/>
                                        </p:tgtEl>
                                        <p:attrNameLst>
                                          <p:attrName>style.visibility</p:attrName>
                                        </p:attrNameLst>
                                      </p:cBhvr>
                                      <p:to>
                                        <p:strVal val="visible"/>
                                      </p:to>
                                    </p:set>
                                    <p:animEffect transition="in" filter="dissolve">
                                      <p:cBhvr>
                                        <p:cTn id="12" dur="500"/>
                                        <p:tgtEl>
                                          <p:spTgt spid="57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56"/>
                                        </p:tgtEl>
                                        <p:attrNameLst>
                                          <p:attrName>style.visibility</p:attrName>
                                        </p:attrNameLst>
                                      </p:cBhvr>
                                      <p:to>
                                        <p:strVal val="visible"/>
                                      </p:to>
                                    </p:set>
                                    <p:animEffect transition="in" filter="dissolve">
                                      <p:cBhvr>
                                        <p:cTn id="17" dur="5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8" grpId="0" animBg="1"/>
      <p:bldP spid="573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ISCBG032">
            <a:extLst>
              <a:ext uri="{FF2B5EF4-FFF2-40B4-BE49-F238E27FC236}">
                <a16:creationId xmlns:a16="http://schemas.microsoft.com/office/drawing/2014/main" id="{F1A46A03-C885-7247-BF8B-9193F8E00A55}"/>
              </a:ext>
            </a:extLst>
          </p:cNvPr>
          <p:cNvPicPr>
            <a:picLocks noChangeAspect="1" noChangeArrowheads="1"/>
          </p:cNvPicPr>
          <p:nvPr/>
        </p:nvPicPr>
        <p:blipFill>
          <a:blip r:embed="rId4">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a:extLst>
              <a:ext uri="{FF2B5EF4-FFF2-40B4-BE49-F238E27FC236}">
                <a16:creationId xmlns:a16="http://schemas.microsoft.com/office/drawing/2014/main" id="{5FA3E13B-EC1A-B247-9560-5400C802595E}"/>
              </a:ext>
            </a:extLst>
          </p:cNvPr>
          <p:cNvSpPr>
            <a:spLocks noGrp="1" noChangeArrowheads="1"/>
          </p:cNvSpPr>
          <p:nvPr>
            <p:ph type="title" idx="4294967295"/>
          </p:nvPr>
        </p:nvSpPr>
        <p:spPr>
          <a:xfrm>
            <a:off x="762000" y="44450"/>
            <a:ext cx="7772400" cy="1143000"/>
          </a:xfrm>
          <a:effectLst>
            <a:outerShdw blurRad="63500" dist="35921" dir="2700000" algn="ctr" rotWithShape="0">
              <a:schemeClr val="tx2">
                <a:alpha val="74997"/>
              </a:schemeClr>
            </a:outerShdw>
          </a:effectLst>
        </p:spPr>
        <p:txBody>
          <a:bodyPr/>
          <a:lstStyle/>
          <a:p>
            <a:pPr eaLnBrk="1" hangingPunct="1"/>
            <a:r>
              <a:rPr lang="en-US" altLang="en-US" sz="4800" b="1">
                <a:solidFill>
                  <a:schemeClr val="bg1"/>
                </a:solidFill>
                <a:cs typeface="Arial" panose="020B0604020202020204" pitchFamily="34" charset="0"/>
              </a:rPr>
              <a:t>Tóm Tắt Các Đặc Điểm</a:t>
            </a:r>
            <a:endParaRPr lang="en-US" altLang="en-US" sz="4800" b="1">
              <a:cs typeface="Arial" panose="020B0604020202020204" pitchFamily="34" charset="0"/>
            </a:endParaRPr>
          </a:p>
        </p:txBody>
      </p:sp>
      <p:graphicFrame>
        <p:nvGraphicFramePr>
          <p:cNvPr id="45059" name="Object 10">
            <a:extLst>
              <a:ext uri="{FF2B5EF4-FFF2-40B4-BE49-F238E27FC236}">
                <a16:creationId xmlns:a16="http://schemas.microsoft.com/office/drawing/2014/main" id="{CEAF2B14-5C6E-2441-A0F2-E1F1E90D9956}"/>
              </a:ext>
            </a:extLst>
          </p:cNvPr>
          <p:cNvGraphicFramePr>
            <a:graphicFrameLocks noChangeAspect="1"/>
          </p:cNvGraphicFramePr>
          <p:nvPr/>
        </p:nvGraphicFramePr>
        <p:xfrm>
          <a:off x="479425" y="1049338"/>
          <a:ext cx="8394700" cy="5381625"/>
        </p:xfrm>
        <a:graphic>
          <a:graphicData uri="http://schemas.openxmlformats.org/presentationml/2006/ole">
            <mc:AlternateContent xmlns:mc="http://schemas.openxmlformats.org/markup-compatibility/2006">
              <mc:Choice xmlns:v="urn:schemas-microsoft-com:vml" Requires="v">
                <p:oleObj spid="_x0000_s45061" name="Document" r:id="rId5" imgW="7861300" imgH="5041900" progId="Word.Document.8">
                  <p:embed/>
                </p:oleObj>
              </mc:Choice>
              <mc:Fallback>
                <p:oleObj name="Document" r:id="rId5" imgW="7861300" imgH="5041900" progId="Word.Documen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1049338"/>
                        <a:ext cx="8394700" cy="53816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11">
            <a:extLst>
              <a:ext uri="{FF2B5EF4-FFF2-40B4-BE49-F238E27FC236}">
                <a16:creationId xmlns:a16="http://schemas.microsoft.com/office/drawing/2014/main" id="{625B6203-2BA3-BC4F-BDBB-FD026D1E95BC}"/>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cs typeface="Arial" charset="0"/>
              </a:rPr>
              <a:t>1</a:t>
            </a:r>
          </a:p>
        </p:txBody>
      </p:sp>
    </p:spTree>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Bible and lamp photo">
            <a:extLst>
              <a:ext uri="{FF2B5EF4-FFF2-40B4-BE49-F238E27FC236}">
                <a16:creationId xmlns:a16="http://schemas.microsoft.com/office/drawing/2014/main" id="{443C584B-8955-2044-83D2-60C453A8C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2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a:extLst>
              <a:ext uri="{FF2B5EF4-FFF2-40B4-BE49-F238E27FC236}">
                <a16:creationId xmlns:a16="http://schemas.microsoft.com/office/drawing/2014/main" id="{43427EF5-0B1A-C643-9FFA-6CC88ED93EF3}"/>
              </a:ext>
            </a:extLst>
          </p:cNvPr>
          <p:cNvSpPr>
            <a:spLocks noGrp="1" noChangeArrowheads="1"/>
          </p:cNvSpPr>
          <p:nvPr>
            <p:ph type="title"/>
          </p:nvPr>
        </p:nvSpPr>
        <p:spPr>
          <a:xfrm>
            <a:off x="-36512" y="457200"/>
            <a:ext cx="9217024" cy="3657600"/>
          </a:xfrm>
          <a:effectLst>
            <a:outerShdw blurRad="63500" dist="38099"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6600" b="1" dirty="0" err="1">
                <a:solidFill>
                  <a:schemeClr val="bg1"/>
                </a:solidFill>
                <a:effectLst>
                  <a:glow rad="139700">
                    <a:schemeClr val="accent4">
                      <a:satMod val="175000"/>
                      <a:alpha val="40000"/>
                    </a:schemeClr>
                  </a:glow>
                </a:effectLst>
                <a:cs typeface="Arial"/>
              </a:rPr>
              <a:t>Tại</a:t>
            </a:r>
            <a:r>
              <a:rPr lang="en-US" sz="6600" b="1" dirty="0">
                <a:solidFill>
                  <a:schemeClr val="bg1"/>
                </a:solidFill>
                <a:effectLst>
                  <a:glow rad="139700">
                    <a:schemeClr val="accent4">
                      <a:satMod val="175000"/>
                      <a:alpha val="40000"/>
                    </a:schemeClr>
                  </a:glow>
                </a:effectLst>
                <a:cs typeface="Arial"/>
              </a:rPr>
              <a:t> Sao </a:t>
            </a:r>
            <a:r>
              <a:rPr lang="en-US" sz="6600" b="1" dirty="0" err="1">
                <a:solidFill>
                  <a:schemeClr val="bg1"/>
                </a:solidFill>
                <a:effectLst>
                  <a:glow rad="139700">
                    <a:schemeClr val="accent4">
                      <a:satMod val="175000"/>
                      <a:alpha val="40000"/>
                    </a:schemeClr>
                  </a:glow>
                </a:effectLst>
                <a:cs typeface="Arial"/>
              </a:rPr>
              <a:t>Giảng</a:t>
            </a:r>
            <a:r>
              <a:rPr lang="en-US" sz="6600" b="1" dirty="0">
                <a:solidFill>
                  <a:schemeClr val="bg1"/>
                </a:solidFill>
                <a:effectLst>
                  <a:glow rad="139700">
                    <a:schemeClr val="accent4">
                      <a:satMod val="175000"/>
                      <a:alpha val="40000"/>
                    </a:schemeClr>
                  </a:glow>
                </a:effectLst>
                <a:cs typeface="Arial"/>
              </a:rPr>
              <a:t> </a:t>
            </a:r>
            <a:r>
              <a:rPr lang="en-US" sz="6600" b="1" dirty="0" err="1">
                <a:solidFill>
                  <a:schemeClr val="bg1"/>
                </a:solidFill>
                <a:effectLst>
                  <a:glow rad="139700">
                    <a:schemeClr val="accent4">
                      <a:satMod val="175000"/>
                      <a:alpha val="40000"/>
                    </a:schemeClr>
                  </a:glow>
                </a:effectLst>
                <a:cs typeface="Arial"/>
              </a:rPr>
              <a:t>Giải</a:t>
            </a:r>
            <a:r>
              <a:rPr lang="en-US" sz="6600" b="1" dirty="0">
                <a:solidFill>
                  <a:schemeClr val="bg1"/>
                </a:solidFill>
                <a:effectLst>
                  <a:glow rad="139700">
                    <a:schemeClr val="accent4">
                      <a:satMod val="175000"/>
                      <a:alpha val="40000"/>
                    </a:schemeClr>
                  </a:glow>
                </a:effectLst>
                <a:cs typeface="Arial"/>
              </a:rPr>
              <a:t> </a:t>
            </a:r>
            <a:r>
              <a:rPr lang="en-US" sz="6600" b="1" dirty="0" err="1">
                <a:solidFill>
                  <a:schemeClr val="bg1"/>
                </a:solidFill>
                <a:effectLst>
                  <a:glow rad="139700">
                    <a:schemeClr val="accent4">
                      <a:satMod val="175000"/>
                      <a:alpha val="40000"/>
                    </a:schemeClr>
                  </a:glow>
                </a:effectLst>
                <a:cs typeface="Arial"/>
              </a:rPr>
              <a:t>Kinh</a:t>
            </a:r>
            <a:r>
              <a:rPr lang="en-US" sz="6600" b="1" dirty="0">
                <a:solidFill>
                  <a:schemeClr val="bg1"/>
                </a:solidFill>
                <a:effectLst>
                  <a:glow rad="139700">
                    <a:schemeClr val="accent4">
                      <a:satMod val="175000"/>
                      <a:alpha val="40000"/>
                    </a:schemeClr>
                  </a:glow>
                </a:effectLst>
                <a:cs typeface="Arial"/>
              </a:rPr>
              <a:t> </a:t>
            </a:r>
            <a:r>
              <a:rPr lang="en-US" sz="6600" b="1" dirty="0" err="1">
                <a:solidFill>
                  <a:schemeClr val="bg1"/>
                </a:solidFill>
                <a:effectLst>
                  <a:glow rad="139700">
                    <a:schemeClr val="accent4">
                      <a:satMod val="175000"/>
                      <a:alpha val="40000"/>
                    </a:schemeClr>
                  </a:glow>
                </a:effectLst>
                <a:cs typeface="Arial"/>
              </a:rPr>
              <a:t>Là</a:t>
            </a:r>
            <a:r>
              <a:rPr lang="en-US" sz="6600" b="1" dirty="0">
                <a:solidFill>
                  <a:schemeClr val="bg1"/>
                </a:solidFill>
                <a:effectLst>
                  <a:glow rad="139700">
                    <a:schemeClr val="accent4">
                      <a:satMod val="175000"/>
                      <a:alpha val="40000"/>
                    </a:schemeClr>
                  </a:glow>
                </a:effectLst>
                <a:cs typeface="Arial"/>
              </a:rPr>
              <a:t> </a:t>
            </a:r>
            <a:r>
              <a:rPr lang="en-US" sz="6600" b="1" dirty="0" err="1">
                <a:solidFill>
                  <a:schemeClr val="bg1"/>
                </a:solidFill>
                <a:effectLst>
                  <a:glow rad="139700">
                    <a:schemeClr val="accent4">
                      <a:satMod val="175000"/>
                      <a:alpha val="40000"/>
                    </a:schemeClr>
                  </a:glow>
                </a:effectLst>
                <a:cs typeface="Arial"/>
              </a:rPr>
              <a:t>Quan</a:t>
            </a:r>
            <a:r>
              <a:rPr lang="en-US" sz="6600" b="1" dirty="0">
                <a:solidFill>
                  <a:schemeClr val="bg1"/>
                </a:solidFill>
                <a:effectLst>
                  <a:glow rad="139700">
                    <a:schemeClr val="accent4">
                      <a:satMod val="175000"/>
                      <a:alpha val="40000"/>
                    </a:schemeClr>
                  </a:glow>
                </a:effectLst>
                <a:cs typeface="Arial"/>
              </a:rPr>
              <a:t> </a:t>
            </a:r>
            <a:r>
              <a:rPr lang="en-US" sz="6600" b="1" dirty="0" err="1">
                <a:solidFill>
                  <a:schemeClr val="bg1"/>
                </a:solidFill>
                <a:effectLst>
                  <a:glow rad="139700">
                    <a:schemeClr val="accent4">
                      <a:satMod val="175000"/>
                      <a:alpha val="40000"/>
                    </a:schemeClr>
                  </a:glow>
                </a:effectLst>
                <a:cs typeface="Arial"/>
              </a:rPr>
              <a:t>Trọng</a:t>
            </a:r>
            <a:r>
              <a:rPr lang="en-US" sz="6600" b="1" dirty="0">
                <a:solidFill>
                  <a:schemeClr val="bg1"/>
                </a:solidFill>
                <a:effectLst>
                  <a:glow rad="139700">
                    <a:schemeClr val="accent4">
                      <a:satMod val="175000"/>
                      <a:alpha val="40000"/>
                    </a:schemeClr>
                  </a:glow>
                </a:effectLst>
                <a:cs typeface="Arial"/>
              </a:rPr>
              <a:t>?</a:t>
            </a:r>
            <a:endParaRPr lang="en-US" b="1" dirty="0">
              <a:solidFill>
                <a:schemeClr val="bg1"/>
              </a:solidFill>
              <a:effectLst>
                <a:glow rad="139700">
                  <a:schemeClr val="accent4">
                    <a:satMod val="175000"/>
                    <a:alpha val="40000"/>
                  </a:schemeClr>
                </a:glow>
              </a:effectLst>
              <a:cs typeface="Arial"/>
            </a:endParaRPr>
          </a:p>
        </p:txBody>
      </p:sp>
      <p:sp>
        <p:nvSpPr>
          <p:cNvPr id="14340" name="Text Box 4">
            <a:extLst>
              <a:ext uri="{FF2B5EF4-FFF2-40B4-BE49-F238E27FC236}">
                <a16:creationId xmlns:a16="http://schemas.microsoft.com/office/drawing/2014/main" id="{9DB0C51F-771B-D54D-8694-A27D18192AA1}"/>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cs typeface="Arial" charset="0"/>
              </a:rPr>
              <a:t>2</a:t>
            </a:r>
          </a:p>
        </p:txBody>
      </p:sp>
    </p:spTree>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D2DB93B-58CA-674A-B1AF-67F871748FF8}"/>
              </a:ext>
            </a:extLst>
          </p:cNvPr>
          <p:cNvSpPr>
            <a:spLocks noGrp="1" noChangeArrowheads="1"/>
          </p:cNvSpPr>
          <p:nvPr>
            <p:ph type="title"/>
          </p:nvPr>
        </p:nvSpPr>
        <p:spPr>
          <a:xfrm>
            <a:off x="152400" y="503238"/>
            <a:ext cx="8686800" cy="1401762"/>
          </a:xfrm>
        </p:spPr>
        <p:txBody>
          <a:bodyPr/>
          <a:lstStyle/>
          <a:p>
            <a:pPr eaLnBrk="1" hangingPunct="1"/>
            <a:r>
              <a:rPr lang="en-US" altLang="en-US" sz="3600" b="1">
                <a:solidFill>
                  <a:schemeClr val="bg1"/>
                </a:solidFill>
              </a:rPr>
              <a:t>A. Giải Kinh Đặt Nền Trên Một </a:t>
            </a:r>
            <a:r>
              <a:rPr lang="en-US" altLang="en-US" sz="3600" b="1">
                <a:solidFill>
                  <a:srgbClr val="FDEC06"/>
                </a:solidFill>
              </a:rPr>
              <a:t>Bản Văn Không Sai Lầm</a:t>
            </a:r>
            <a:r>
              <a:rPr lang="en-US" altLang="en-US" sz="3600" b="1">
                <a:solidFill>
                  <a:schemeClr val="bg1"/>
                </a:solidFill>
              </a:rPr>
              <a:t> bày tỏ ý muốn của Đức Chúa Trời </a:t>
            </a:r>
            <a:endParaRPr lang="en-US" altLang="en-US" sz="4000">
              <a:solidFill>
                <a:schemeClr val="bg1"/>
              </a:solidFill>
            </a:endParaRPr>
          </a:p>
        </p:txBody>
      </p:sp>
      <p:pic>
        <p:nvPicPr>
          <p:cNvPr id="49155" name="Picture 4">
            <a:extLst>
              <a:ext uri="{FF2B5EF4-FFF2-40B4-BE49-F238E27FC236}">
                <a16:creationId xmlns:a16="http://schemas.microsoft.com/office/drawing/2014/main" id="{5A336CA3-FAE6-1648-B636-D5FD846FF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657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a:extLst>
              <a:ext uri="{FF2B5EF4-FFF2-40B4-BE49-F238E27FC236}">
                <a16:creationId xmlns:a16="http://schemas.microsoft.com/office/drawing/2014/main" id="{F8430687-13DD-3842-A1B4-4EA9C13D6E36}"/>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rPr>
              <a:t>2</a:t>
            </a:r>
          </a:p>
        </p:txBody>
      </p:sp>
      <p:sp>
        <p:nvSpPr>
          <p:cNvPr id="95238" name="Rectangle 6">
            <a:extLst>
              <a:ext uri="{FF2B5EF4-FFF2-40B4-BE49-F238E27FC236}">
                <a16:creationId xmlns:a16="http://schemas.microsoft.com/office/drawing/2014/main" id="{2020C2D4-1131-1346-BD86-FE864B50389C}"/>
              </a:ext>
            </a:extLst>
          </p:cNvPr>
          <p:cNvSpPr>
            <a:spLocks noChangeArrowheads="1"/>
          </p:cNvSpPr>
          <p:nvPr/>
        </p:nvSpPr>
        <p:spPr bwMode="auto">
          <a:xfrm>
            <a:off x="609600" y="21336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3200" b="1">
                <a:solidFill>
                  <a:schemeClr val="bg1"/>
                </a:solidFill>
                <a:ea typeface="Osaka" panose="020B0600000000000000" pitchFamily="34" charset="-128"/>
              </a:rPr>
              <a:t>Trong đời sống suy gẫm cá nhân hàng ngày</a:t>
            </a:r>
          </a:p>
          <a:p>
            <a:pPr eaLnBrk="1" hangingPunct="1">
              <a:spcBef>
                <a:spcPct val="20000"/>
              </a:spcBef>
              <a:buFontTx/>
              <a:buChar char="•"/>
            </a:pPr>
            <a:r>
              <a:rPr lang="en-US" altLang="en-US" sz="3200" b="1">
                <a:solidFill>
                  <a:schemeClr val="bg1"/>
                </a:solidFill>
                <a:ea typeface="Osaka" panose="020B0600000000000000" pitchFamily="34" charset="-128"/>
              </a:rPr>
              <a:t>Trong gia đình chúng ta</a:t>
            </a:r>
          </a:p>
          <a:p>
            <a:pPr eaLnBrk="1" hangingPunct="1">
              <a:spcBef>
                <a:spcPct val="20000"/>
              </a:spcBef>
              <a:buFontTx/>
              <a:buChar char="•"/>
            </a:pPr>
            <a:r>
              <a:rPr lang="en-US" altLang="en-US" sz="3200" b="1">
                <a:solidFill>
                  <a:schemeClr val="bg1"/>
                </a:solidFill>
                <a:ea typeface="Osaka" panose="020B0600000000000000" pitchFamily="34" charset="-128"/>
              </a:rPr>
              <a:t>Trong công việc</a:t>
            </a:r>
          </a:p>
          <a:p>
            <a:pPr eaLnBrk="1" hangingPunct="1">
              <a:spcBef>
                <a:spcPct val="20000"/>
              </a:spcBef>
              <a:buFontTx/>
              <a:buChar char="•"/>
            </a:pPr>
            <a:r>
              <a:rPr lang="en-US" altLang="en-US" sz="3200" b="1">
                <a:solidFill>
                  <a:schemeClr val="bg1"/>
                </a:solidFill>
                <a:ea typeface="Osaka" panose="020B0600000000000000" pitchFamily="34" charset="-128"/>
              </a:rPr>
              <a:t>Trong việc nghiên cứu Kinh Thánh (gồm cả việc này)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5238">
                                            <p:txEl>
                                              <p:pRg st="0" end="0"/>
                                            </p:txEl>
                                          </p:spTgt>
                                        </p:tgtEl>
                                        <p:attrNameLst>
                                          <p:attrName>style.visibility</p:attrName>
                                        </p:attrNameLst>
                                      </p:cBhvr>
                                      <p:to>
                                        <p:strVal val="visible"/>
                                      </p:to>
                                    </p:set>
                                    <p:animEffect transition="in" filter="fade">
                                      <p:cBhvr>
                                        <p:cTn id="7" dur="800" decel="100000"/>
                                        <p:tgtEl>
                                          <p:spTgt spid="95238">
                                            <p:txEl>
                                              <p:pRg st="0" end="0"/>
                                            </p:txEl>
                                          </p:spTgt>
                                        </p:tgtEl>
                                      </p:cBhvr>
                                    </p:animEffect>
                                    <p:anim calcmode="lin" valueType="num">
                                      <p:cBhvr>
                                        <p:cTn id="8" dur="800" decel="100000" fill="hold"/>
                                        <p:tgtEl>
                                          <p:spTgt spid="952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52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52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5238">
                                            <p:txEl>
                                              <p:pRg st="1" end="1"/>
                                            </p:txEl>
                                          </p:spTgt>
                                        </p:tgtEl>
                                        <p:attrNameLst>
                                          <p:attrName>style.visibility</p:attrName>
                                        </p:attrNameLst>
                                      </p:cBhvr>
                                      <p:to>
                                        <p:strVal val="visible"/>
                                      </p:to>
                                    </p:set>
                                    <p:animEffect transition="in" filter="fade">
                                      <p:cBhvr>
                                        <p:cTn id="17" dur="800" decel="100000"/>
                                        <p:tgtEl>
                                          <p:spTgt spid="95238">
                                            <p:txEl>
                                              <p:pRg st="1" end="1"/>
                                            </p:txEl>
                                          </p:spTgt>
                                        </p:tgtEl>
                                      </p:cBhvr>
                                    </p:animEffect>
                                    <p:anim calcmode="lin" valueType="num">
                                      <p:cBhvr>
                                        <p:cTn id="18" dur="800" decel="100000" fill="hold"/>
                                        <p:tgtEl>
                                          <p:spTgt spid="9523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9523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9523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523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523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95238">
                                            <p:txEl>
                                              <p:pRg st="2" end="2"/>
                                            </p:txEl>
                                          </p:spTgt>
                                        </p:tgtEl>
                                        <p:attrNameLst>
                                          <p:attrName>style.visibility</p:attrName>
                                        </p:attrNameLst>
                                      </p:cBhvr>
                                      <p:to>
                                        <p:strVal val="visible"/>
                                      </p:to>
                                    </p:set>
                                    <p:animEffect transition="in" filter="fade">
                                      <p:cBhvr>
                                        <p:cTn id="27" dur="800" decel="100000"/>
                                        <p:tgtEl>
                                          <p:spTgt spid="95238">
                                            <p:txEl>
                                              <p:pRg st="2" end="2"/>
                                            </p:txEl>
                                          </p:spTgt>
                                        </p:tgtEl>
                                      </p:cBhvr>
                                    </p:animEffect>
                                    <p:anim calcmode="lin" valueType="num">
                                      <p:cBhvr>
                                        <p:cTn id="28" dur="800" decel="100000" fill="hold"/>
                                        <p:tgtEl>
                                          <p:spTgt spid="9523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9523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9523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523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523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5238">
                                            <p:txEl>
                                              <p:pRg st="3" end="3"/>
                                            </p:txEl>
                                          </p:spTgt>
                                        </p:tgtEl>
                                        <p:attrNameLst>
                                          <p:attrName>style.visibility</p:attrName>
                                        </p:attrNameLst>
                                      </p:cBhvr>
                                      <p:to>
                                        <p:strVal val="visible"/>
                                      </p:to>
                                    </p:set>
                                    <p:animEffect transition="in" filter="fade">
                                      <p:cBhvr>
                                        <p:cTn id="37" dur="800" decel="100000"/>
                                        <p:tgtEl>
                                          <p:spTgt spid="95238">
                                            <p:txEl>
                                              <p:pRg st="3" end="3"/>
                                            </p:txEl>
                                          </p:spTgt>
                                        </p:tgtEl>
                                      </p:cBhvr>
                                    </p:animEffect>
                                    <p:anim calcmode="lin" valueType="num">
                                      <p:cBhvr>
                                        <p:cTn id="38" dur="800" decel="100000" fill="hold"/>
                                        <p:tgtEl>
                                          <p:spTgt spid="95238">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95238">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95238">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5238">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5238">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4A0B54D-099C-294B-B47B-96C42FACAFCA}"/>
              </a:ext>
            </a:extLst>
          </p:cNvPr>
          <p:cNvSpPr>
            <a:spLocks noGrp="1" noChangeArrowheads="1"/>
          </p:cNvSpPr>
          <p:nvPr>
            <p:ph type="title"/>
          </p:nvPr>
        </p:nvSpPr>
        <p:spPr>
          <a:xfrm>
            <a:off x="152400" y="503238"/>
            <a:ext cx="8686800" cy="1401762"/>
          </a:xfrm>
        </p:spPr>
        <p:txBody>
          <a:bodyPr/>
          <a:lstStyle/>
          <a:p>
            <a:pPr eaLnBrk="1" hangingPunct="1"/>
            <a:r>
              <a:rPr lang="en-US" altLang="en-US" sz="3600" b="1">
                <a:solidFill>
                  <a:schemeClr val="bg1"/>
                </a:solidFill>
              </a:rPr>
              <a:t>B. Giải Kinh dạy Lời của Đức Chúa Trời trong </a:t>
            </a:r>
            <a:r>
              <a:rPr lang="en-US" altLang="en-US" sz="3600" b="1">
                <a:solidFill>
                  <a:srgbClr val="FDEC06"/>
                </a:solidFill>
              </a:rPr>
              <a:t>bối cảnh</a:t>
            </a:r>
            <a:r>
              <a:rPr lang="en-US" altLang="ja-JP" sz="3600" b="1">
                <a:solidFill>
                  <a:schemeClr val="bg1"/>
                </a:solidFill>
              </a:rPr>
              <a:t> được chính Đức Thánh Linh lựa chọn</a:t>
            </a:r>
            <a:endParaRPr lang="en-US" altLang="en-US" sz="4000">
              <a:solidFill>
                <a:schemeClr val="bg1"/>
              </a:solidFill>
            </a:endParaRPr>
          </a:p>
        </p:txBody>
      </p:sp>
      <p:sp>
        <p:nvSpPr>
          <p:cNvPr id="16387" name="Text Box 5">
            <a:extLst>
              <a:ext uri="{FF2B5EF4-FFF2-40B4-BE49-F238E27FC236}">
                <a16:creationId xmlns:a16="http://schemas.microsoft.com/office/drawing/2014/main" id="{E86761CF-B52D-5147-9DEB-4E9E8AF3AA5E}"/>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rPr>
              <a:t>2</a:t>
            </a:r>
          </a:p>
        </p:txBody>
      </p:sp>
      <p:pic>
        <p:nvPicPr>
          <p:cNvPr id="51204" name="Picture 6" descr="Bible picture2">
            <a:extLst>
              <a:ext uri="{FF2B5EF4-FFF2-40B4-BE49-F238E27FC236}">
                <a16:creationId xmlns:a16="http://schemas.microsoft.com/office/drawing/2014/main" id="{8AB529B5-7958-024A-8B56-CCDBB9116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36734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Rectangle 7">
            <a:extLst>
              <a:ext uri="{FF2B5EF4-FFF2-40B4-BE49-F238E27FC236}">
                <a16:creationId xmlns:a16="http://schemas.microsoft.com/office/drawing/2014/main" id="{DF61C280-BDB5-8B4A-848C-DEEF260DC7A9}"/>
              </a:ext>
            </a:extLst>
          </p:cNvPr>
          <p:cNvSpPr>
            <a:spLocks noChangeArrowheads="1"/>
          </p:cNvSpPr>
          <p:nvPr/>
        </p:nvSpPr>
        <p:spPr bwMode="auto">
          <a:xfrm>
            <a:off x="533400" y="22860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3200" b="1">
                <a:solidFill>
                  <a:schemeClr val="bg1"/>
                </a:solidFill>
                <a:ea typeface="Osaka" panose="020B0600000000000000" pitchFamily="34" charset="-128"/>
              </a:rPr>
              <a:t>Bảo vệ chống lại  </a:t>
            </a:r>
            <a:r>
              <a:rPr lang="ja-JP" altLang="en-US" sz="3200" b="1">
                <a:solidFill>
                  <a:schemeClr val="bg1"/>
                </a:solidFill>
                <a:ea typeface="Osaka" panose="020B0600000000000000" pitchFamily="34" charset="-128"/>
              </a:rPr>
              <a:t>“</a:t>
            </a:r>
            <a:r>
              <a:rPr lang="en-US" altLang="ja-JP" sz="3200" b="1">
                <a:solidFill>
                  <a:schemeClr val="bg1"/>
                </a:solidFill>
                <a:ea typeface="Osaka" panose="020B0600000000000000" pitchFamily="34" charset="-128"/>
              </a:rPr>
              <a:t>dùng Kinh Thánh chứng minh cho ý riêng</a:t>
            </a:r>
            <a:r>
              <a:rPr lang="ja-JP" altLang="en-US" sz="3200" b="1">
                <a:solidFill>
                  <a:schemeClr val="bg1"/>
                </a:solidFill>
                <a:ea typeface="Osaka" panose="020B0600000000000000" pitchFamily="34" charset="-128"/>
              </a:rPr>
              <a:t>”</a:t>
            </a:r>
            <a:endParaRPr lang="en-US" altLang="ja-JP" sz="3200" b="1">
              <a:solidFill>
                <a:schemeClr val="bg1"/>
              </a:solidFill>
              <a:ea typeface="Osaka" panose="020B0600000000000000" pitchFamily="34" charset="-128"/>
            </a:endParaRPr>
          </a:p>
          <a:p>
            <a:pPr eaLnBrk="1" hangingPunct="1">
              <a:spcBef>
                <a:spcPct val="20000"/>
              </a:spcBef>
              <a:buFontTx/>
              <a:buChar char="•"/>
            </a:pPr>
            <a:endParaRPr lang="en-US" altLang="en-US" sz="3200" b="1">
              <a:solidFill>
                <a:schemeClr val="bg1"/>
              </a:solidFill>
              <a:ea typeface="Osaka" panose="020B0600000000000000" pitchFamily="34" charset="-128"/>
            </a:endParaRPr>
          </a:p>
          <a:p>
            <a:pPr eaLnBrk="1" hangingPunct="1">
              <a:spcBef>
                <a:spcPct val="20000"/>
              </a:spcBef>
              <a:buFontTx/>
              <a:buChar char="•"/>
            </a:pPr>
            <a:r>
              <a:rPr lang="en-US" altLang="en-US" sz="3200" b="1">
                <a:solidFill>
                  <a:schemeClr val="bg1"/>
                </a:solidFill>
                <a:ea typeface="Osaka" panose="020B0600000000000000" pitchFamily="34" charset="-128"/>
              </a:rPr>
              <a:t>Bảo vệ chống lại </a:t>
            </a:r>
            <a:r>
              <a:rPr lang="ja-JP" altLang="en-US" sz="3200" b="1">
                <a:solidFill>
                  <a:schemeClr val="bg1"/>
                </a:solidFill>
                <a:ea typeface="Osaka" panose="020B0600000000000000" pitchFamily="34" charset="-128"/>
              </a:rPr>
              <a:t>“</a:t>
            </a:r>
            <a:r>
              <a:rPr lang="en-US" altLang="ja-JP" sz="3200" b="1">
                <a:solidFill>
                  <a:schemeClr val="bg1"/>
                </a:solidFill>
                <a:ea typeface="Osaka" panose="020B0600000000000000" pitchFamily="34" charset="-128"/>
              </a:rPr>
              <a:t>nguyên tắc hóa” không đúng</a:t>
            </a:r>
            <a:endParaRPr lang="en-US" altLang="en-US" sz="3200" b="1">
              <a:solidFill>
                <a:schemeClr val="bg1"/>
              </a:solidFill>
              <a:ea typeface="Osaka" panose="020B0600000000000000"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3431">
                                            <p:txEl>
                                              <p:pRg st="0" end="0"/>
                                            </p:txEl>
                                          </p:spTgt>
                                        </p:tgtEl>
                                        <p:attrNameLst>
                                          <p:attrName>style.visibility</p:attrName>
                                        </p:attrNameLst>
                                      </p:cBhvr>
                                      <p:to>
                                        <p:strVal val="visible"/>
                                      </p:to>
                                    </p:set>
                                    <p:animEffect transition="in" filter="fade">
                                      <p:cBhvr>
                                        <p:cTn id="7" dur="800" decel="100000"/>
                                        <p:tgtEl>
                                          <p:spTgt spid="103431">
                                            <p:txEl>
                                              <p:pRg st="0" end="0"/>
                                            </p:txEl>
                                          </p:spTgt>
                                        </p:tgtEl>
                                      </p:cBhvr>
                                    </p:animEffect>
                                    <p:anim calcmode="lin" valueType="num">
                                      <p:cBhvr>
                                        <p:cTn id="8" dur="800" decel="100000" fill="hold"/>
                                        <p:tgtEl>
                                          <p:spTgt spid="10343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343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343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343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343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3431">
                                            <p:txEl>
                                              <p:pRg st="2" end="2"/>
                                            </p:txEl>
                                          </p:spTgt>
                                        </p:tgtEl>
                                        <p:attrNameLst>
                                          <p:attrName>style.visibility</p:attrName>
                                        </p:attrNameLst>
                                      </p:cBhvr>
                                      <p:to>
                                        <p:strVal val="visible"/>
                                      </p:to>
                                    </p:set>
                                    <p:animEffect transition="in" filter="fade">
                                      <p:cBhvr>
                                        <p:cTn id="17" dur="800" decel="100000"/>
                                        <p:tgtEl>
                                          <p:spTgt spid="103431">
                                            <p:txEl>
                                              <p:pRg st="2" end="2"/>
                                            </p:txEl>
                                          </p:spTgt>
                                        </p:tgtEl>
                                      </p:cBhvr>
                                    </p:animEffect>
                                    <p:anim calcmode="lin" valueType="num">
                                      <p:cBhvr>
                                        <p:cTn id="18" dur="800" decel="100000" fill="hold"/>
                                        <p:tgtEl>
                                          <p:spTgt spid="103431">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3431">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3431">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3431">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343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5195C25-E6EE-5C40-AA63-905E6DE0F6C2}"/>
              </a:ext>
            </a:extLst>
          </p:cNvPr>
          <p:cNvSpPr>
            <a:spLocks noGrp="1" noChangeArrowheads="1"/>
          </p:cNvSpPr>
          <p:nvPr>
            <p:ph type="title"/>
          </p:nvPr>
        </p:nvSpPr>
        <p:spPr>
          <a:xfrm>
            <a:off x="152400" y="503238"/>
            <a:ext cx="8686800" cy="1401762"/>
          </a:xfrm>
        </p:spPr>
        <p:txBody>
          <a:bodyPr/>
          <a:lstStyle/>
          <a:p>
            <a:pPr eaLnBrk="1" hangingPunct="1"/>
            <a:r>
              <a:rPr lang="en-US" altLang="en-US" sz="3600" b="1">
                <a:solidFill>
                  <a:schemeClr val="bg1"/>
                </a:solidFill>
              </a:rPr>
              <a:t>C. Giải Kinh vốn có </a:t>
            </a:r>
            <a:r>
              <a:rPr lang="en-US" altLang="en-US" sz="3600" b="1">
                <a:solidFill>
                  <a:srgbClr val="FDEC06"/>
                </a:solidFill>
              </a:rPr>
              <a:t>thẩm quyền</a:t>
            </a:r>
            <a:r>
              <a:rPr lang="en-US" altLang="en-US" sz="3600" b="1">
                <a:solidFill>
                  <a:schemeClr val="bg1"/>
                </a:solidFill>
              </a:rPr>
              <a:t> và </a:t>
            </a:r>
            <a:r>
              <a:rPr lang="en-US" altLang="en-US" sz="3600" b="1">
                <a:solidFill>
                  <a:srgbClr val="FDEC06"/>
                </a:solidFill>
              </a:rPr>
              <a:t>sức mạnh</a:t>
            </a:r>
            <a:endParaRPr lang="en-US" altLang="en-US" sz="4000">
              <a:solidFill>
                <a:schemeClr val="bg1"/>
              </a:solidFill>
            </a:endParaRPr>
          </a:p>
        </p:txBody>
      </p:sp>
      <p:sp>
        <p:nvSpPr>
          <p:cNvPr id="17411" name="Text Box 4">
            <a:extLst>
              <a:ext uri="{FF2B5EF4-FFF2-40B4-BE49-F238E27FC236}">
                <a16:creationId xmlns:a16="http://schemas.microsoft.com/office/drawing/2014/main" id="{DAE3375A-56E5-2C40-988A-BA90F964402E}"/>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rPr>
              <a:t>2</a:t>
            </a:r>
          </a:p>
        </p:txBody>
      </p:sp>
      <p:pic>
        <p:nvPicPr>
          <p:cNvPr id="53252" name="Picture 6" descr="National Library">
            <a:extLst>
              <a:ext uri="{FF2B5EF4-FFF2-40B4-BE49-F238E27FC236}">
                <a16:creationId xmlns:a16="http://schemas.microsoft.com/office/drawing/2014/main" id="{CCF45BD8-33DE-E345-B9B4-2A5176967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6567488"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8192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620713"/>
            <a:ext cx="9193213" cy="623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923" name="Group 3"/>
          <p:cNvGrpSpPr>
            <a:grpSpLocks/>
          </p:cNvGrpSpPr>
          <p:nvPr/>
        </p:nvGrpSpPr>
        <p:grpSpPr bwMode="auto">
          <a:xfrm>
            <a:off x="611188" y="908050"/>
            <a:ext cx="7993062" cy="3429000"/>
            <a:chOff x="611560" y="908720"/>
            <a:chExt cx="7992888" cy="3427668"/>
          </a:xfrm>
        </p:grpSpPr>
        <p:sp>
          <p:nvSpPr>
            <p:cNvPr id="81934" name="Oval 2"/>
            <p:cNvSpPr>
              <a:spLocks noChangeArrowheads="1"/>
            </p:cNvSpPr>
            <p:nvPr/>
          </p:nvSpPr>
          <p:spPr bwMode="auto">
            <a:xfrm>
              <a:off x="755576" y="1700808"/>
              <a:ext cx="1440160" cy="79208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35" name="Oval 6"/>
            <p:cNvSpPr>
              <a:spLocks noChangeArrowheads="1"/>
            </p:cNvSpPr>
            <p:nvPr/>
          </p:nvSpPr>
          <p:spPr bwMode="auto">
            <a:xfrm>
              <a:off x="3203848" y="908720"/>
              <a:ext cx="1656184" cy="79208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36" name="Oval 7"/>
            <p:cNvSpPr>
              <a:spLocks noChangeArrowheads="1"/>
            </p:cNvSpPr>
            <p:nvPr/>
          </p:nvSpPr>
          <p:spPr bwMode="auto">
            <a:xfrm>
              <a:off x="611560" y="3212976"/>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37" name="Oval 8"/>
            <p:cNvSpPr>
              <a:spLocks noChangeArrowheads="1"/>
            </p:cNvSpPr>
            <p:nvPr/>
          </p:nvSpPr>
          <p:spPr bwMode="auto">
            <a:xfrm>
              <a:off x="5076056" y="1772816"/>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38" name="Oval 9"/>
            <p:cNvSpPr>
              <a:spLocks noChangeArrowheads="1"/>
            </p:cNvSpPr>
            <p:nvPr/>
          </p:nvSpPr>
          <p:spPr bwMode="auto">
            <a:xfrm>
              <a:off x="7164288" y="2204864"/>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39" name="Oval 10"/>
            <p:cNvSpPr>
              <a:spLocks noChangeArrowheads="1"/>
            </p:cNvSpPr>
            <p:nvPr/>
          </p:nvSpPr>
          <p:spPr bwMode="auto">
            <a:xfrm>
              <a:off x="7092280" y="3501008"/>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40" name="Oval 11"/>
            <p:cNvSpPr>
              <a:spLocks noChangeArrowheads="1"/>
            </p:cNvSpPr>
            <p:nvPr/>
          </p:nvSpPr>
          <p:spPr bwMode="auto">
            <a:xfrm>
              <a:off x="5076056" y="3140968"/>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41" name="Oval 12"/>
            <p:cNvSpPr>
              <a:spLocks noChangeArrowheads="1"/>
            </p:cNvSpPr>
            <p:nvPr/>
          </p:nvSpPr>
          <p:spPr bwMode="auto">
            <a:xfrm rot="-210482">
              <a:off x="2483768" y="2348880"/>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42" name="Oval 13"/>
            <p:cNvSpPr>
              <a:spLocks noChangeArrowheads="1"/>
            </p:cNvSpPr>
            <p:nvPr/>
          </p:nvSpPr>
          <p:spPr bwMode="auto">
            <a:xfrm rot="-210482">
              <a:off x="2147465" y="3716159"/>
              <a:ext cx="1440160" cy="620229"/>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grpSp>
      <p:sp>
        <p:nvSpPr>
          <p:cNvPr id="81924" name="Rectangle 2"/>
          <p:cNvSpPr>
            <a:spLocks noGrp="1" noChangeArrowheads="1"/>
          </p:cNvSpPr>
          <p:nvPr>
            <p:ph type="title"/>
          </p:nvPr>
        </p:nvSpPr>
        <p:spPr>
          <a:xfrm>
            <a:off x="0" y="0"/>
            <a:ext cx="9144000" cy="620713"/>
          </a:xfrm>
        </p:spPr>
        <p:txBody>
          <a:bodyPr/>
          <a:lstStyle/>
          <a:p>
            <a:pPr eaLnBrk="1" hangingPunct="1"/>
            <a:r>
              <a:rPr lang="en-US" sz="3600" b="1">
                <a:solidFill>
                  <a:schemeClr val="bg1"/>
                </a:solidFill>
                <a:latin typeface="Arial" charset="0"/>
                <a:ea typeface="Osaka" charset="0"/>
                <a:cs typeface="Osaka" charset="0"/>
              </a:rPr>
              <a:t>How do you interpret this cartoon?</a:t>
            </a:r>
            <a:endParaRPr lang="en-US" sz="4000">
              <a:solidFill>
                <a:schemeClr val="bg1"/>
              </a:solidFill>
              <a:latin typeface="Arial" charset="0"/>
              <a:ea typeface="Osaka" charset="0"/>
              <a:cs typeface="Osaka" charset="0"/>
            </a:endParaRPr>
          </a:p>
        </p:txBody>
      </p:sp>
      <p:sp>
        <p:nvSpPr>
          <p:cNvPr id="6" name="TextBox 5"/>
          <p:cNvSpPr txBox="1">
            <a:spLocks noChangeArrowheads="1"/>
          </p:cNvSpPr>
          <p:nvPr/>
        </p:nvSpPr>
        <p:spPr bwMode="auto">
          <a:xfrm>
            <a:off x="611188" y="1700213"/>
            <a:ext cx="17287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Rounded MT Bold" charset="0"/>
                <a:ea typeface="ＭＳ Ｐゴシック" charset="0"/>
                <a:cs typeface="Arial Rounded MT Bold" charset="0"/>
              </a:rPr>
              <a:t>Counsel me!</a:t>
            </a:r>
          </a:p>
        </p:txBody>
      </p:sp>
      <p:sp>
        <p:nvSpPr>
          <p:cNvPr id="18" name="TextBox 17"/>
          <p:cNvSpPr txBox="1">
            <a:spLocks noChangeArrowheads="1"/>
          </p:cNvSpPr>
          <p:nvPr/>
        </p:nvSpPr>
        <p:spPr bwMode="auto">
          <a:xfrm>
            <a:off x="3132138" y="1022350"/>
            <a:ext cx="1727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Rounded MT Bold" charset="0"/>
                <a:ea typeface="ＭＳ Ｐゴシック" charset="0"/>
                <a:cs typeface="Arial Rounded MT Bold" charset="0"/>
              </a:rPr>
              <a:t>Feed me!</a:t>
            </a:r>
          </a:p>
        </p:txBody>
      </p:sp>
      <p:sp>
        <p:nvSpPr>
          <p:cNvPr id="19" name="TextBox 18"/>
          <p:cNvSpPr txBox="1">
            <a:spLocks noChangeArrowheads="1"/>
          </p:cNvSpPr>
          <p:nvPr/>
        </p:nvSpPr>
        <p:spPr bwMode="auto">
          <a:xfrm rot="-303120">
            <a:off x="2484438" y="2276475"/>
            <a:ext cx="17272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Rounded MT Bold" charset="0"/>
                <a:ea typeface="ＭＳ Ｐゴシック" charset="0"/>
                <a:cs typeface="Arial Rounded MT Bold" charset="0"/>
              </a:rPr>
              <a:t>Rebuke me!</a:t>
            </a:r>
          </a:p>
        </p:txBody>
      </p:sp>
      <p:sp>
        <p:nvSpPr>
          <p:cNvPr id="20" name="TextBox 19"/>
          <p:cNvSpPr txBox="1">
            <a:spLocks noChangeArrowheads="1"/>
          </p:cNvSpPr>
          <p:nvPr/>
        </p:nvSpPr>
        <p:spPr bwMode="auto">
          <a:xfrm>
            <a:off x="5003800" y="1844675"/>
            <a:ext cx="17287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Rounded MT Bold" charset="0"/>
                <a:ea typeface="ＭＳ Ｐゴシック" charset="0"/>
                <a:cs typeface="Arial Rounded MT Bold" charset="0"/>
              </a:rPr>
              <a:t>Visit me!</a:t>
            </a:r>
          </a:p>
        </p:txBody>
      </p:sp>
      <p:sp>
        <p:nvSpPr>
          <p:cNvPr id="21" name="TextBox 20"/>
          <p:cNvSpPr txBox="1">
            <a:spLocks noChangeArrowheads="1"/>
          </p:cNvSpPr>
          <p:nvPr/>
        </p:nvSpPr>
        <p:spPr bwMode="auto">
          <a:xfrm>
            <a:off x="7164388" y="2165350"/>
            <a:ext cx="17287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Rounded MT Bold" charset="0"/>
                <a:ea typeface="ＭＳ Ｐゴシック" charset="0"/>
                <a:cs typeface="Arial Rounded MT Bold" charset="0"/>
              </a:rPr>
              <a:t>Disciple me!</a:t>
            </a:r>
          </a:p>
        </p:txBody>
      </p:sp>
      <p:sp>
        <p:nvSpPr>
          <p:cNvPr id="22" name="TextBox 21"/>
          <p:cNvSpPr txBox="1">
            <a:spLocks noChangeArrowheads="1"/>
          </p:cNvSpPr>
          <p:nvPr/>
        </p:nvSpPr>
        <p:spPr bwMode="auto">
          <a:xfrm rot="-303120">
            <a:off x="500063" y="3143250"/>
            <a:ext cx="17287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Rounded MT Bold" charset="0"/>
                <a:ea typeface="ＭＳ Ｐゴシック" charset="0"/>
                <a:cs typeface="Arial Rounded MT Bold" charset="0"/>
              </a:rPr>
              <a:t>Humor me!</a:t>
            </a:r>
          </a:p>
        </p:txBody>
      </p:sp>
      <p:sp>
        <p:nvSpPr>
          <p:cNvPr id="23" name="TextBox 22"/>
          <p:cNvSpPr txBox="1">
            <a:spLocks noChangeArrowheads="1"/>
          </p:cNvSpPr>
          <p:nvPr/>
        </p:nvSpPr>
        <p:spPr bwMode="auto">
          <a:xfrm rot="-303120">
            <a:off x="1941513" y="3760788"/>
            <a:ext cx="17272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Rounded MT Bold" charset="0"/>
                <a:ea typeface="ＭＳ Ｐゴシック" charset="0"/>
                <a:cs typeface="Arial Rounded MT Bold" charset="0"/>
              </a:rPr>
              <a:t>Love me!</a:t>
            </a:r>
          </a:p>
        </p:txBody>
      </p:sp>
      <p:sp>
        <p:nvSpPr>
          <p:cNvPr id="24" name="TextBox 23"/>
          <p:cNvSpPr txBox="1">
            <a:spLocks noChangeArrowheads="1"/>
          </p:cNvSpPr>
          <p:nvPr/>
        </p:nvSpPr>
        <p:spPr bwMode="auto">
          <a:xfrm rot="-303120">
            <a:off x="5056188" y="3168650"/>
            <a:ext cx="17875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Rounded MT Bold" charset="0"/>
                <a:ea typeface="ＭＳ Ｐゴシック" charset="0"/>
                <a:cs typeface="Arial Rounded MT Bold" charset="0"/>
              </a:rPr>
              <a:t>Encourage me!</a:t>
            </a:r>
          </a:p>
        </p:txBody>
      </p:sp>
      <p:sp>
        <p:nvSpPr>
          <p:cNvPr id="25" name="TextBox 24"/>
          <p:cNvSpPr txBox="1">
            <a:spLocks noChangeArrowheads="1"/>
          </p:cNvSpPr>
          <p:nvPr/>
        </p:nvSpPr>
        <p:spPr bwMode="auto">
          <a:xfrm>
            <a:off x="7053263" y="3506788"/>
            <a:ext cx="178752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Rounded MT Bold" charset="0"/>
                <a:ea typeface="ＭＳ Ｐゴシック" charset="0"/>
                <a:cs typeface="Arial Rounded MT Bold" charset="0"/>
              </a:rPr>
              <a:t>Comfort me!</a:t>
            </a:r>
          </a:p>
        </p:txBody>
      </p:sp>
    </p:spTree>
    <p:extLst>
      <p:ext uri="{BB962C8B-B14F-4D97-AF65-F5344CB8AC3E}">
        <p14:creationId xmlns:p14="http://schemas.microsoft.com/office/powerpoint/2010/main" val="3030178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9A9C8C9-56DD-9548-BE4E-83B36FB3B743}"/>
              </a:ext>
            </a:extLst>
          </p:cNvPr>
          <p:cNvSpPr>
            <a:spLocks noGrp="1" noChangeArrowheads="1"/>
          </p:cNvSpPr>
          <p:nvPr>
            <p:ph type="title"/>
          </p:nvPr>
        </p:nvSpPr>
        <p:spPr>
          <a:xfrm>
            <a:off x="152400" y="503238"/>
            <a:ext cx="8686800" cy="1401762"/>
          </a:xfrm>
        </p:spPr>
        <p:txBody>
          <a:bodyPr/>
          <a:lstStyle/>
          <a:p>
            <a:pPr eaLnBrk="1" hangingPunct="1"/>
            <a:r>
              <a:rPr lang="en-US" altLang="en-US" sz="3600" b="1">
                <a:solidFill>
                  <a:schemeClr val="bg1"/>
                </a:solidFill>
              </a:rPr>
              <a:t>D. Giải kinh thu hút sự tập trung của người nghe vào </a:t>
            </a:r>
            <a:r>
              <a:rPr lang="en-US" altLang="en-US" sz="3600" b="1">
                <a:solidFill>
                  <a:srgbClr val="FDEC06"/>
                </a:solidFill>
              </a:rPr>
              <a:t>Kinh Thánh</a:t>
            </a:r>
            <a:endParaRPr lang="en-US" altLang="en-US" sz="4000">
              <a:solidFill>
                <a:schemeClr val="bg1"/>
              </a:solidFill>
            </a:endParaRPr>
          </a:p>
        </p:txBody>
      </p:sp>
      <p:sp>
        <p:nvSpPr>
          <p:cNvPr id="18435" name="Text Box 3">
            <a:extLst>
              <a:ext uri="{FF2B5EF4-FFF2-40B4-BE49-F238E27FC236}">
                <a16:creationId xmlns:a16="http://schemas.microsoft.com/office/drawing/2014/main" id="{16DD8B7A-F7CA-A948-90CA-DA4106370AEB}"/>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rPr>
              <a:t>2</a:t>
            </a:r>
          </a:p>
        </p:txBody>
      </p:sp>
      <p:pic>
        <p:nvPicPr>
          <p:cNvPr id="55300" name="Picture 6" descr="images-4">
            <a:extLst>
              <a:ext uri="{FF2B5EF4-FFF2-40B4-BE49-F238E27FC236}">
                <a16:creationId xmlns:a16="http://schemas.microsoft.com/office/drawing/2014/main" id="{A301B44F-699E-954F-BB28-9ACD1AC50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41775"/>
            <a:ext cx="3429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7" descr="Bible picture2">
            <a:extLst>
              <a:ext uri="{FF2B5EF4-FFF2-40B4-BE49-F238E27FC236}">
                <a16:creationId xmlns:a16="http://schemas.microsoft.com/office/drawing/2014/main" id="{90072150-1A59-5A47-8B2D-4E30F2E3B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52850"/>
            <a:ext cx="1943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2" name="AutoShape 8">
            <a:extLst>
              <a:ext uri="{FF2B5EF4-FFF2-40B4-BE49-F238E27FC236}">
                <a16:creationId xmlns:a16="http://schemas.microsoft.com/office/drawing/2014/main" id="{7F6856A7-B6A4-284B-98EC-97CF03F3A1A9}"/>
              </a:ext>
            </a:extLst>
          </p:cNvPr>
          <p:cNvSpPr>
            <a:spLocks noChangeArrowheads="1"/>
          </p:cNvSpPr>
          <p:nvPr/>
        </p:nvSpPr>
        <p:spPr bwMode="auto">
          <a:xfrm>
            <a:off x="3657600" y="2286000"/>
            <a:ext cx="1905000" cy="1752600"/>
          </a:xfrm>
          <a:prstGeom prst="cloudCallout">
            <a:avLst>
              <a:gd name="adj1" fmla="val -43750"/>
              <a:gd name="adj2" fmla="val 70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Bữa trưa</a:t>
            </a:r>
          </a:p>
        </p:txBody>
      </p:sp>
      <p:sp>
        <p:nvSpPr>
          <p:cNvPr id="108553" name="AutoShape 9">
            <a:extLst>
              <a:ext uri="{FF2B5EF4-FFF2-40B4-BE49-F238E27FC236}">
                <a16:creationId xmlns:a16="http://schemas.microsoft.com/office/drawing/2014/main" id="{9FCC9A33-D65F-5644-89BC-BE4064B26849}"/>
              </a:ext>
            </a:extLst>
          </p:cNvPr>
          <p:cNvSpPr>
            <a:spLocks noChangeArrowheads="1"/>
          </p:cNvSpPr>
          <p:nvPr/>
        </p:nvSpPr>
        <p:spPr bwMode="auto">
          <a:xfrm>
            <a:off x="990600" y="1828800"/>
            <a:ext cx="1905000" cy="1752600"/>
          </a:xfrm>
          <a:prstGeom prst="cloudCallout">
            <a:avLst>
              <a:gd name="adj1" fmla="val -27750"/>
              <a:gd name="adj2" fmla="val 96106"/>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Quần áo</a:t>
            </a:r>
          </a:p>
        </p:txBody>
      </p:sp>
      <p:sp>
        <p:nvSpPr>
          <p:cNvPr id="108554" name="AutoShape 10">
            <a:extLst>
              <a:ext uri="{FF2B5EF4-FFF2-40B4-BE49-F238E27FC236}">
                <a16:creationId xmlns:a16="http://schemas.microsoft.com/office/drawing/2014/main" id="{D28D783D-28C1-B145-A3B5-428B731B15A2}"/>
              </a:ext>
            </a:extLst>
          </p:cNvPr>
          <p:cNvSpPr>
            <a:spLocks noChangeArrowheads="1"/>
          </p:cNvSpPr>
          <p:nvPr/>
        </p:nvSpPr>
        <p:spPr bwMode="auto">
          <a:xfrm>
            <a:off x="3505200" y="5562600"/>
            <a:ext cx="1905000" cy="1295400"/>
          </a:xfrm>
          <a:prstGeom prst="cloudCallout">
            <a:avLst>
              <a:gd name="adj1" fmla="val -84667"/>
              <a:gd name="adj2" fmla="val -87745"/>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Con cái</a:t>
            </a:r>
          </a:p>
        </p:txBody>
      </p:sp>
      <p:sp>
        <p:nvSpPr>
          <p:cNvPr id="108555" name="AutoShape 11">
            <a:extLst>
              <a:ext uri="{FF2B5EF4-FFF2-40B4-BE49-F238E27FC236}">
                <a16:creationId xmlns:a16="http://schemas.microsoft.com/office/drawing/2014/main" id="{10F0B147-B81B-B140-8570-375926B9676D}"/>
              </a:ext>
            </a:extLst>
          </p:cNvPr>
          <p:cNvSpPr>
            <a:spLocks noChangeArrowheads="1"/>
          </p:cNvSpPr>
          <p:nvPr/>
        </p:nvSpPr>
        <p:spPr bwMode="auto">
          <a:xfrm>
            <a:off x="4419600" y="4495800"/>
            <a:ext cx="2514600" cy="990600"/>
          </a:xfrm>
          <a:prstGeom prst="notchedRightArrow">
            <a:avLst>
              <a:gd name="adj1" fmla="val 50000"/>
              <a:gd name="adj2" fmla="val 63462"/>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wipe(down)">
                                      <p:cBhvr>
                                        <p:cTn id="7" dur="500"/>
                                        <p:tgtEl>
                                          <p:spTgt spid="10855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8553"/>
                                        </p:tgtEl>
                                        <p:attrNameLst>
                                          <p:attrName>style.visibility</p:attrName>
                                        </p:attrNameLst>
                                      </p:cBhvr>
                                      <p:to>
                                        <p:strVal val="visible"/>
                                      </p:to>
                                    </p:set>
                                    <p:animEffect transition="in" filter="wipe(down)">
                                      <p:cBhvr>
                                        <p:cTn id="11" dur="500"/>
                                        <p:tgtEl>
                                          <p:spTgt spid="10855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8554"/>
                                        </p:tgtEl>
                                        <p:attrNameLst>
                                          <p:attrName>style.visibility</p:attrName>
                                        </p:attrNameLst>
                                      </p:cBhvr>
                                      <p:to>
                                        <p:strVal val="visible"/>
                                      </p:to>
                                    </p:set>
                                    <p:animEffect transition="in" filter="wipe(down)">
                                      <p:cBhvr>
                                        <p:cTn id="15" dur="500"/>
                                        <p:tgtEl>
                                          <p:spTgt spid="1085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8555"/>
                                        </p:tgtEl>
                                        <p:attrNameLst>
                                          <p:attrName>style.visibility</p:attrName>
                                        </p:attrNameLst>
                                      </p:cBhvr>
                                      <p:to>
                                        <p:strVal val="visible"/>
                                      </p:to>
                                    </p:set>
                                    <p:animEffect transition="in" filter="wipe(left)">
                                      <p:cBhvr>
                                        <p:cTn id="20" dur="500"/>
                                        <p:tgtEl>
                                          <p:spTgt spid="108555"/>
                                        </p:tgtEl>
                                      </p:cBhvr>
                                    </p:animEffect>
                                  </p:childTnLst>
                                </p:cTn>
                              </p:par>
                            </p:childTnLst>
                          </p:cTn>
                        </p:par>
                        <p:par>
                          <p:cTn id="21" fill="hold" nodeType="afterGroup">
                            <p:stCondLst>
                              <p:cond delay="500"/>
                            </p:stCondLst>
                            <p:childTnLst>
                              <p:par>
                                <p:cTn id="22" presetID="9" presetClass="exit" presetSubtype="0" fill="hold" grpId="1" nodeType="afterEffect">
                                  <p:stCondLst>
                                    <p:cond delay="0"/>
                                  </p:stCondLst>
                                  <p:childTnLst>
                                    <p:animEffect transition="out" filter="dissolve">
                                      <p:cBhvr>
                                        <p:cTn id="23" dur="500"/>
                                        <p:tgtEl>
                                          <p:spTgt spid="108552"/>
                                        </p:tgtEl>
                                      </p:cBhvr>
                                    </p:animEffect>
                                    <p:set>
                                      <p:cBhvr>
                                        <p:cTn id="24" dur="1" fill="hold">
                                          <p:stCondLst>
                                            <p:cond delay="499"/>
                                          </p:stCondLst>
                                        </p:cTn>
                                        <p:tgtEl>
                                          <p:spTgt spid="108552"/>
                                        </p:tgtEl>
                                        <p:attrNameLst>
                                          <p:attrName>style.visibility</p:attrName>
                                        </p:attrNameLst>
                                      </p:cBhvr>
                                      <p:to>
                                        <p:strVal val="hidden"/>
                                      </p:to>
                                    </p:set>
                                  </p:childTnLst>
                                </p:cTn>
                              </p:par>
                            </p:childTnLst>
                          </p:cTn>
                        </p:par>
                        <p:par>
                          <p:cTn id="25" fill="hold" nodeType="afterGroup">
                            <p:stCondLst>
                              <p:cond delay="1000"/>
                            </p:stCondLst>
                            <p:childTnLst>
                              <p:par>
                                <p:cTn id="26" presetID="9" presetClass="exit" presetSubtype="0" fill="hold" grpId="1" nodeType="afterEffect">
                                  <p:stCondLst>
                                    <p:cond delay="0"/>
                                  </p:stCondLst>
                                  <p:childTnLst>
                                    <p:animEffect transition="out" filter="dissolve">
                                      <p:cBhvr>
                                        <p:cTn id="27" dur="500"/>
                                        <p:tgtEl>
                                          <p:spTgt spid="108553"/>
                                        </p:tgtEl>
                                      </p:cBhvr>
                                    </p:animEffect>
                                    <p:set>
                                      <p:cBhvr>
                                        <p:cTn id="28" dur="1" fill="hold">
                                          <p:stCondLst>
                                            <p:cond delay="499"/>
                                          </p:stCondLst>
                                        </p:cTn>
                                        <p:tgtEl>
                                          <p:spTgt spid="108553"/>
                                        </p:tgtEl>
                                        <p:attrNameLst>
                                          <p:attrName>style.visibility</p:attrName>
                                        </p:attrNameLst>
                                      </p:cBhvr>
                                      <p:to>
                                        <p:strVal val="hidden"/>
                                      </p:to>
                                    </p:set>
                                  </p:childTnLst>
                                </p:cTn>
                              </p:par>
                            </p:childTnLst>
                          </p:cTn>
                        </p:par>
                        <p:par>
                          <p:cTn id="29" fill="hold" nodeType="afterGroup">
                            <p:stCondLst>
                              <p:cond delay="1500"/>
                            </p:stCondLst>
                            <p:childTnLst>
                              <p:par>
                                <p:cTn id="30" presetID="9" presetClass="exit" presetSubtype="0" fill="hold" grpId="1" nodeType="afterEffect">
                                  <p:stCondLst>
                                    <p:cond delay="0"/>
                                  </p:stCondLst>
                                  <p:childTnLst>
                                    <p:animEffect transition="out" filter="dissolve">
                                      <p:cBhvr>
                                        <p:cTn id="31" dur="500"/>
                                        <p:tgtEl>
                                          <p:spTgt spid="108554"/>
                                        </p:tgtEl>
                                      </p:cBhvr>
                                    </p:animEffect>
                                    <p:set>
                                      <p:cBhvr>
                                        <p:cTn id="32" dur="1" fill="hold">
                                          <p:stCondLst>
                                            <p:cond delay="499"/>
                                          </p:stCondLst>
                                        </p:cTn>
                                        <p:tgtEl>
                                          <p:spTgt spid="108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nimBg="1"/>
      <p:bldP spid="108552" grpId="1" animBg="1"/>
      <p:bldP spid="108553" grpId="0" animBg="1"/>
      <p:bldP spid="108553" grpId="1" animBg="1"/>
      <p:bldP spid="108554" grpId="0" animBg="1"/>
      <p:bldP spid="108554" grpId="1" animBg="1"/>
      <p:bldP spid="1085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46" name="Rectangle 2" descr="Purple mesh">
            <a:extLst>
              <a:ext uri="{FF2B5EF4-FFF2-40B4-BE49-F238E27FC236}">
                <a16:creationId xmlns:a16="http://schemas.microsoft.com/office/drawing/2014/main" id="{8DB804D6-794F-8847-9C0A-67CA77CA93EF}"/>
              </a:ext>
            </a:extLst>
          </p:cNvP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97283" name="Text Box 3">
            <a:extLst>
              <a:ext uri="{FF2B5EF4-FFF2-40B4-BE49-F238E27FC236}">
                <a16:creationId xmlns:a16="http://schemas.microsoft.com/office/drawing/2014/main" id="{D2F6B1CE-405A-2349-A14F-9F7856B59ADD}"/>
              </a:ext>
            </a:extLst>
          </p:cNvPr>
          <p:cNvSpPr txBox="1">
            <a:spLocks noChangeArrowheads="1"/>
          </p:cNvSpPr>
          <p:nvPr/>
        </p:nvSpPr>
        <p:spPr bwMode="auto">
          <a:xfrm>
            <a:off x="609600" y="1524000"/>
            <a:ext cx="8001000" cy="44005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b="1" i="1">
                <a:solidFill>
                  <a:schemeClr val="bg1"/>
                </a:solidFill>
                <a:cs typeface="Arial" panose="020B0604020202020204" pitchFamily="34" charset="0"/>
              </a:rPr>
              <a:t>Cả Kinh Thánh đều được Đức Chúa Trời cảm thúc, có ích cho sự dạy dỗ, khiển trách, sửa trị và huấn luyện trong sự công chính, để người của Đức Chúa Trời được toàn vẹn và sẵn sàng cho mọi việc lành.</a:t>
            </a:r>
          </a:p>
        </p:txBody>
      </p:sp>
      <p:sp>
        <p:nvSpPr>
          <p:cNvPr id="97284" name="Text Box 4">
            <a:extLst>
              <a:ext uri="{FF2B5EF4-FFF2-40B4-BE49-F238E27FC236}">
                <a16:creationId xmlns:a16="http://schemas.microsoft.com/office/drawing/2014/main" id="{0FAB9BA6-0373-C646-913A-F40CBC0C9E65}"/>
              </a:ext>
            </a:extLst>
          </p:cNvPr>
          <p:cNvSpPr txBox="1">
            <a:spLocks noChangeArrowheads="1"/>
          </p:cNvSpPr>
          <p:nvPr/>
        </p:nvSpPr>
        <p:spPr bwMode="auto">
          <a:xfrm>
            <a:off x="3492500" y="5943600"/>
            <a:ext cx="5499100"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50000"/>
              </a:spcBef>
              <a:defRPr/>
            </a:pPr>
            <a:r>
              <a:rPr lang="en-US" sz="3200" b="1" dirty="0">
                <a:solidFill>
                  <a:schemeClr val="bg1"/>
                </a:solidFill>
                <a:latin typeface="Arial"/>
                <a:ea typeface="ＭＳ Ｐゴシック" charset="0"/>
                <a:cs typeface="Arial"/>
              </a:rPr>
              <a:t>II </a:t>
            </a:r>
            <a:r>
              <a:rPr lang="en-US" sz="3200" b="1" dirty="0" err="1">
                <a:solidFill>
                  <a:schemeClr val="bg1"/>
                </a:solidFill>
                <a:latin typeface="Arial"/>
                <a:ea typeface="ＭＳ Ｐゴシック" charset="0"/>
                <a:cs typeface="Arial"/>
              </a:rPr>
              <a:t>Timôthê</a:t>
            </a:r>
            <a:r>
              <a:rPr lang="en-US" sz="3200" b="1" dirty="0">
                <a:solidFill>
                  <a:schemeClr val="bg1"/>
                </a:solidFill>
                <a:latin typeface="Arial"/>
                <a:ea typeface="ＭＳ Ｐゴシック" charset="0"/>
                <a:cs typeface="Arial"/>
              </a:rPr>
              <a:t> 3:16-17 (</a:t>
            </a:r>
            <a:r>
              <a:rPr lang="en-US" sz="3200" b="1" dirty="0" err="1">
                <a:solidFill>
                  <a:schemeClr val="bg1"/>
                </a:solidFill>
                <a:latin typeface="Arial"/>
                <a:ea typeface="ＭＳ Ｐゴシック" charset="0"/>
                <a:cs typeface="Arial"/>
              </a:rPr>
              <a:t>HĐTT</a:t>
            </a:r>
            <a:r>
              <a:rPr lang="en-US" sz="3200" b="1" dirty="0">
                <a:solidFill>
                  <a:schemeClr val="bg1"/>
                </a:solidFill>
                <a:latin typeface="Arial"/>
                <a:ea typeface="ＭＳ Ｐゴシック" charset="0"/>
                <a:cs typeface="Arial"/>
              </a:rPr>
              <a:t>)</a:t>
            </a:r>
          </a:p>
        </p:txBody>
      </p:sp>
      <p:sp>
        <p:nvSpPr>
          <p:cNvPr id="97285" name="Rectangle 5">
            <a:extLst>
              <a:ext uri="{FF2B5EF4-FFF2-40B4-BE49-F238E27FC236}">
                <a16:creationId xmlns:a16="http://schemas.microsoft.com/office/drawing/2014/main" id="{656368F8-98CB-724D-9155-B11FC392CD72}"/>
              </a:ext>
            </a:extLst>
          </p:cNvPr>
          <p:cNvSpPr>
            <a:spLocks noGrp="1" noChangeArrowheads="1"/>
          </p:cNvSpPr>
          <p:nvPr>
            <p:ph type="title" idx="4294967295"/>
          </p:nvPr>
        </p:nvSpPr>
        <p:spPr>
          <a:xfrm>
            <a:off x="0" y="274638"/>
            <a:ext cx="9144000" cy="1323975"/>
          </a:xfrm>
          <a:solidFill>
            <a:srgbClr val="FF0000"/>
          </a:solidFill>
          <a:effectLst>
            <a:outerShdw blurRad="63500" dist="107763" dir="2700000" algn="ctr" rotWithShape="0">
              <a:schemeClr val="tx1">
                <a:alpha val="74998"/>
              </a:schemeClr>
            </a:outerShdw>
          </a:effectLst>
          <a:extLst/>
        </p:spPr>
        <p:txBody>
          <a:bodyPr anchor="t">
            <a:spAutoFit/>
          </a:bodyPr>
          <a:lstStyle/>
          <a:p>
            <a:pPr eaLnBrk="1" hangingPunct="1">
              <a:spcBef>
                <a:spcPct val="50000"/>
              </a:spcBef>
            </a:pPr>
            <a:r>
              <a:rPr lang="en-US" altLang="en-US" sz="4000" b="1">
                <a:solidFill>
                  <a:schemeClr val="bg1"/>
                </a:solidFill>
                <a:effectLst>
                  <a:outerShdw blurRad="38100" dist="38100" dir="2700000" algn="tl">
                    <a:srgbClr val="000000"/>
                  </a:outerShdw>
                </a:effectLst>
                <a:cs typeface="Arial" panose="020B0604020202020204" pitchFamily="34" charset="0"/>
              </a:rPr>
              <a:t>TẠI SAO LỜI CHÚA LẠI QUAN TRỌNG NHƯ THẾ?</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DB0CCE8-6CA7-E343-A9E3-7ADD663BE32E}"/>
              </a:ext>
            </a:extLst>
          </p:cNvPr>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a:extLst/>
        </p:spPr>
        <p:txBody>
          <a:bodyPr wrap="none" anchor="ctr"/>
          <a:lstStyle/>
          <a:p>
            <a:pPr algn="ctr">
              <a:defRPr/>
            </a:pPr>
            <a:endParaRPr lang="en-US" sz="1000">
              <a:latin typeface="Arial" charset="0"/>
              <a:ea typeface="ＭＳ Ｐゴシック" charset="0"/>
              <a:cs typeface="ＭＳ Ｐゴシック" charset="0"/>
            </a:endParaRPr>
          </a:p>
        </p:txBody>
      </p:sp>
      <p:pic>
        <p:nvPicPr>
          <p:cNvPr id="28674" name="Picture 3" descr="Scribes and scrolls">
            <a:extLst>
              <a:ext uri="{FF2B5EF4-FFF2-40B4-BE49-F238E27FC236}">
                <a16:creationId xmlns:a16="http://schemas.microsoft.com/office/drawing/2014/main" id="{E0292A75-4BBB-854E-B3B8-A1850C63C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382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a:extLst>
              <a:ext uri="{FF2B5EF4-FFF2-40B4-BE49-F238E27FC236}">
                <a16:creationId xmlns:a16="http://schemas.microsoft.com/office/drawing/2014/main" id="{575A8ADD-280F-F841-8A17-F2AB495291EA}"/>
              </a:ext>
            </a:extLst>
          </p:cNvPr>
          <p:cNvSpPr txBox="1">
            <a:spLocks noChangeArrowheads="1"/>
          </p:cNvSpPr>
          <p:nvPr/>
        </p:nvSpPr>
        <p:spPr bwMode="auto">
          <a:xfrm>
            <a:off x="669925" y="584993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a:p>
        </p:txBody>
      </p:sp>
      <p:sp>
        <p:nvSpPr>
          <p:cNvPr id="28676" name="Rectangle 6">
            <a:extLst>
              <a:ext uri="{FF2B5EF4-FFF2-40B4-BE49-F238E27FC236}">
                <a16:creationId xmlns:a16="http://schemas.microsoft.com/office/drawing/2014/main" id="{B76CA233-37AE-BC45-9FA0-9437D5B66565}"/>
              </a:ext>
            </a:extLst>
          </p:cNvPr>
          <p:cNvSpPr>
            <a:spLocks noGrp="1" noChangeArrowheads="1"/>
          </p:cNvSpPr>
          <p:nvPr>
            <p:ph type="title" idx="4294967295"/>
          </p:nvPr>
        </p:nvSpPr>
        <p:spPr>
          <a:xfrm>
            <a:off x="0" y="4343400"/>
            <a:ext cx="5219700" cy="2590800"/>
          </a:xfrm>
          <a:gradFill rotWithShape="1">
            <a:gsLst>
              <a:gs pos="0">
                <a:srgbClr val="250044"/>
              </a:gs>
              <a:gs pos="100000">
                <a:srgbClr val="500093"/>
              </a:gs>
            </a:gsLst>
            <a:lin ang="5400000" scaled="1"/>
          </a:gradFill>
        </p:spPr>
        <p:txBody>
          <a:bodyPr/>
          <a:lstStyle/>
          <a:p>
            <a:pPr eaLnBrk="1" hangingPunct="1"/>
            <a:r>
              <a:rPr lang="en-US" altLang="en-US">
                <a:solidFill>
                  <a:schemeClr val="bg1"/>
                </a:solidFill>
              </a:rPr>
              <a:t>Tính Chất và </a:t>
            </a:r>
            <a:br>
              <a:rPr lang="en-US" altLang="en-US">
                <a:solidFill>
                  <a:schemeClr val="bg1"/>
                </a:solidFill>
              </a:rPr>
            </a:br>
            <a:r>
              <a:rPr lang="en-US" altLang="en-US">
                <a:solidFill>
                  <a:schemeClr val="bg1"/>
                </a:solidFill>
              </a:rPr>
              <a:t>Lý Do của Giải Kinh</a:t>
            </a:r>
          </a:p>
        </p:txBody>
      </p:sp>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744D782-A031-614C-86A1-93BEC8BFF8DC}"/>
              </a:ext>
            </a:extLst>
          </p:cNvPr>
          <p:cNvSpPr>
            <a:spLocks noGrp="1" noChangeArrowheads="1"/>
          </p:cNvSpPr>
          <p:nvPr>
            <p:ph type="title"/>
          </p:nvPr>
        </p:nvSpPr>
        <p:spPr>
          <a:xfrm>
            <a:off x="228600" y="457200"/>
            <a:ext cx="8610600" cy="762000"/>
          </a:xfrm>
        </p:spPr>
        <p:txBody>
          <a:bodyPr/>
          <a:lstStyle/>
          <a:p>
            <a:pPr eaLnBrk="1" hangingPunct="1"/>
            <a:r>
              <a:rPr lang="en-US" altLang="en-US">
                <a:solidFill>
                  <a:schemeClr val="bg1"/>
                </a:solidFill>
                <a:latin typeface="Alan Den" charset="0"/>
              </a:rPr>
              <a:t>Bốn Kết Quả của Lời Chúa</a:t>
            </a:r>
            <a:endParaRPr lang="en-US" altLang="en-US"/>
          </a:p>
        </p:txBody>
      </p:sp>
      <p:sp>
        <p:nvSpPr>
          <p:cNvPr id="99331" name="AutoShape 3" descr="Cork">
            <a:extLst>
              <a:ext uri="{FF2B5EF4-FFF2-40B4-BE49-F238E27FC236}">
                <a16:creationId xmlns:a16="http://schemas.microsoft.com/office/drawing/2014/main" id="{F862571F-44C9-1644-8560-68CEFD27328B}"/>
              </a:ext>
            </a:extLst>
          </p:cNvPr>
          <p:cNvSpPr>
            <a:spLocks noChangeArrowheads="1"/>
          </p:cNvSpPr>
          <p:nvPr/>
        </p:nvSpPr>
        <p:spPr bwMode="auto">
          <a:xfrm>
            <a:off x="1122363" y="1447800"/>
            <a:ext cx="6629400" cy="518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9332" name="Rectangle 4">
            <a:extLst>
              <a:ext uri="{FF2B5EF4-FFF2-40B4-BE49-F238E27FC236}">
                <a16:creationId xmlns:a16="http://schemas.microsoft.com/office/drawing/2014/main" id="{10780E1D-7E07-A548-BFAE-38CE4F6D7885}"/>
              </a:ext>
            </a:extLst>
          </p:cNvPr>
          <p:cNvSpPr>
            <a:spLocks noChangeArrowheads="1"/>
          </p:cNvSpPr>
          <p:nvPr/>
        </p:nvSpPr>
        <p:spPr bwMode="auto">
          <a:xfrm>
            <a:off x="9540875" y="1666875"/>
            <a:ext cx="3962400" cy="30480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33" name="Rectangle 5" descr="Cork">
            <a:extLst>
              <a:ext uri="{FF2B5EF4-FFF2-40B4-BE49-F238E27FC236}">
                <a16:creationId xmlns:a16="http://schemas.microsoft.com/office/drawing/2014/main" id="{F3635950-E6FE-3246-9BD2-67041EC82A94}"/>
              </a:ext>
            </a:extLst>
          </p:cNvPr>
          <p:cNvSpPr>
            <a:spLocks noChangeArrowheads="1"/>
          </p:cNvSpPr>
          <p:nvPr/>
        </p:nvSpPr>
        <p:spPr bwMode="auto">
          <a:xfrm>
            <a:off x="0" y="4038600"/>
            <a:ext cx="9144000" cy="17526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20486" name="Text Box 6">
            <a:extLst>
              <a:ext uri="{FF2B5EF4-FFF2-40B4-BE49-F238E27FC236}">
                <a16:creationId xmlns:a16="http://schemas.microsoft.com/office/drawing/2014/main" id="{B9ED2089-1158-AC49-B39E-6272CBEE61D6}"/>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rPr>
              <a:t>2</a:t>
            </a:r>
          </a:p>
        </p:txBody>
      </p:sp>
      <p:sp>
        <p:nvSpPr>
          <p:cNvPr id="99335" name="Text Box 7">
            <a:extLst>
              <a:ext uri="{FF2B5EF4-FFF2-40B4-BE49-F238E27FC236}">
                <a16:creationId xmlns:a16="http://schemas.microsoft.com/office/drawing/2014/main" id="{4BC75A77-DE6C-D840-889E-A609242CF43E}"/>
              </a:ext>
            </a:extLst>
          </p:cNvPr>
          <p:cNvSpPr txBox="1">
            <a:spLocks noChangeArrowheads="1"/>
          </p:cNvSpPr>
          <p:nvPr/>
        </p:nvSpPr>
        <p:spPr bwMode="auto">
          <a:xfrm>
            <a:off x="152400" y="4225925"/>
            <a:ext cx="2254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a:latin typeface="Arial Black" panose="020B0604020202020204" pitchFamily="34" charset="0"/>
              </a:rPr>
              <a:t>Dạy Dỗ</a:t>
            </a:r>
            <a:endParaRPr lang="en-US" altLang="en-US">
              <a:latin typeface="Arial Black" panose="020B0604020202020204" pitchFamily="34" charset="0"/>
            </a:endParaRPr>
          </a:p>
        </p:txBody>
      </p:sp>
      <p:sp>
        <p:nvSpPr>
          <p:cNvPr id="99336" name="WordArt 8">
            <a:extLst>
              <a:ext uri="{FF2B5EF4-FFF2-40B4-BE49-F238E27FC236}">
                <a16:creationId xmlns:a16="http://schemas.microsoft.com/office/drawing/2014/main" id="{763E5414-3634-6344-A254-74EBE7F1A534}"/>
              </a:ext>
            </a:extLst>
          </p:cNvPr>
          <p:cNvSpPr>
            <a:spLocks noChangeArrowheads="1" noChangeShapeType="1" noTextEdit="1"/>
          </p:cNvSpPr>
          <p:nvPr/>
        </p:nvSpPr>
        <p:spPr bwMode="auto">
          <a:xfrm rot="2673539">
            <a:off x="4840288" y="2701925"/>
            <a:ext cx="2466975" cy="481013"/>
          </a:xfrm>
          <a:prstGeom prst="rect">
            <a:avLst/>
          </a:prstGeom>
        </p:spPr>
        <p:txBody>
          <a:bodyPr spcFirstLastPara="1" wrap="none" fromWordArt="1">
            <a:prstTxWarp prst="textArchUp">
              <a:avLst>
                <a:gd name="adj" fmla="val 11038886"/>
              </a:avLst>
            </a:prstTxWarp>
          </a:bodyPr>
          <a:lstStyle/>
          <a:p>
            <a:pPr algn="ctr"/>
            <a:r>
              <a:rPr lang="en-US" sz="3600" kern="10">
                <a:ln w="9525">
                  <a:solidFill>
                    <a:srgbClr val="000000"/>
                  </a:solidFill>
                  <a:round/>
                  <a:headEnd/>
                  <a:tailEnd/>
                </a:ln>
                <a:latin typeface="Arial Black" panose="020B0604020202020204" pitchFamily="34" charset="0"/>
                <a:cs typeface="Arial Black" panose="020B0604020202020204" pitchFamily="34" charset="0"/>
              </a:rPr>
              <a:t>Sửa Trị</a:t>
            </a:r>
          </a:p>
        </p:txBody>
      </p:sp>
      <p:sp>
        <p:nvSpPr>
          <p:cNvPr id="99337" name="WordArt 9">
            <a:extLst>
              <a:ext uri="{FF2B5EF4-FFF2-40B4-BE49-F238E27FC236}">
                <a16:creationId xmlns:a16="http://schemas.microsoft.com/office/drawing/2014/main" id="{C8B28708-054C-7049-B1C1-0C02A3C15105}"/>
              </a:ext>
            </a:extLst>
          </p:cNvPr>
          <p:cNvSpPr>
            <a:spLocks noChangeArrowheads="1" noChangeShapeType="1" noTextEdit="1"/>
          </p:cNvSpPr>
          <p:nvPr/>
        </p:nvSpPr>
        <p:spPr bwMode="auto">
          <a:xfrm rot="-2488043">
            <a:off x="2039938" y="2244725"/>
            <a:ext cx="2301875" cy="1474788"/>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000000"/>
                </a:solidFill>
                <a:latin typeface="Arial Black" panose="020B0604020202020204" pitchFamily="34" charset="0"/>
                <a:cs typeface="Arial Black" panose="020B0604020202020204" pitchFamily="34" charset="0"/>
              </a:rPr>
              <a:t>Khiển trách</a:t>
            </a:r>
          </a:p>
        </p:txBody>
      </p:sp>
      <p:sp>
        <p:nvSpPr>
          <p:cNvPr id="99338" name="Text Box 10">
            <a:extLst>
              <a:ext uri="{FF2B5EF4-FFF2-40B4-BE49-F238E27FC236}">
                <a16:creationId xmlns:a16="http://schemas.microsoft.com/office/drawing/2014/main" id="{FC55F609-B849-684D-BC1B-E8700501CA8E}"/>
              </a:ext>
            </a:extLst>
          </p:cNvPr>
          <p:cNvSpPr txBox="1">
            <a:spLocks noChangeArrowheads="1"/>
          </p:cNvSpPr>
          <p:nvPr/>
        </p:nvSpPr>
        <p:spPr bwMode="auto">
          <a:xfrm>
            <a:off x="4598988" y="4114800"/>
            <a:ext cx="436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4400" b="1">
                <a:latin typeface="Arial Black" panose="020B0604020202020204" pitchFamily="34" charset="0"/>
              </a:rPr>
              <a:t>Huấn luyện</a:t>
            </a:r>
            <a:br>
              <a:rPr lang="en-US" altLang="en-US" sz="4400" b="1">
                <a:latin typeface="Arial Black" panose="020B0604020202020204" pitchFamily="34" charset="0"/>
              </a:rPr>
            </a:br>
            <a:r>
              <a:rPr lang="en-US" altLang="en-US" sz="2800" b="1">
                <a:latin typeface="Arial Black" panose="020B0604020202020204" pitchFamily="34" charset="0"/>
              </a:rPr>
              <a:t>(trong sự công chính)</a:t>
            </a:r>
            <a:endParaRPr lang="en-US" altLang="en-US">
              <a:latin typeface="Arial Black" panose="020B0604020202020204" pitchFamily="34" charset="0"/>
            </a:endParaRPr>
          </a:p>
        </p:txBody>
      </p:sp>
      <p:sp>
        <p:nvSpPr>
          <p:cNvPr id="59403" name="Text Box 11">
            <a:extLst>
              <a:ext uri="{FF2B5EF4-FFF2-40B4-BE49-F238E27FC236}">
                <a16:creationId xmlns:a16="http://schemas.microsoft.com/office/drawing/2014/main" id="{3526FC70-9A71-6E47-BA2A-4476FAC2B10C}"/>
              </a:ext>
            </a:extLst>
          </p:cNvPr>
          <p:cNvSpPr txBox="1">
            <a:spLocks noChangeArrowheads="1"/>
          </p:cNvSpPr>
          <p:nvPr/>
        </p:nvSpPr>
        <p:spPr bwMode="auto">
          <a:xfrm>
            <a:off x="2727325" y="6096000"/>
            <a:ext cx="3636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chemeClr val="bg1"/>
                </a:solidFill>
              </a:rPr>
              <a:t>II Timôthê 3:16-17</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dissolve">
                                      <p:cBhvr>
                                        <p:cTn id="12" dur="500"/>
                                        <p:tgtEl>
                                          <p:spTgt spid="99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9331"/>
                                        </p:tgtEl>
                                        <p:attrNameLst>
                                          <p:attrName>style.visibility</p:attrName>
                                        </p:attrNameLst>
                                      </p:cBhvr>
                                      <p:to>
                                        <p:strVal val="visible"/>
                                      </p:to>
                                    </p:set>
                                    <p:animEffect transition="in" filter="dissolve">
                                      <p:cBhvr>
                                        <p:cTn id="17" dur="500"/>
                                        <p:tgtEl>
                                          <p:spTgt spid="99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9337"/>
                                        </p:tgtEl>
                                        <p:attrNameLst>
                                          <p:attrName>style.visibility</p:attrName>
                                        </p:attrNameLst>
                                      </p:cBhvr>
                                      <p:to>
                                        <p:strVal val="visible"/>
                                      </p:to>
                                    </p:set>
                                    <p:animEffect transition="in" filter="dissolve">
                                      <p:cBhvr>
                                        <p:cTn id="22" dur="500"/>
                                        <p:tgtEl>
                                          <p:spTgt spid="993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9332"/>
                                        </p:tgtEl>
                                      </p:cBhvr>
                                    </p:animEffect>
                                    <p:set>
                                      <p:cBhvr>
                                        <p:cTn id="27" dur="1" fill="hold">
                                          <p:stCondLst>
                                            <p:cond delay="499"/>
                                          </p:stCondLst>
                                        </p:cTn>
                                        <p:tgtEl>
                                          <p:spTgt spid="9933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99336"/>
                                        </p:tgtEl>
                                        <p:attrNameLst>
                                          <p:attrName>style.visibility</p:attrName>
                                        </p:attrNameLst>
                                      </p:cBhvr>
                                      <p:to>
                                        <p:strVal val="visible"/>
                                      </p:to>
                                    </p:set>
                                    <p:animEffect transition="in" filter="dissolve">
                                      <p:cBhvr>
                                        <p:cTn id="32" dur="500"/>
                                        <p:tgtEl>
                                          <p:spTgt spid="993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338"/>
                                        </p:tgtEl>
                                        <p:attrNameLst>
                                          <p:attrName>style.visibility</p:attrName>
                                        </p:attrNameLst>
                                      </p:cBhvr>
                                      <p:to>
                                        <p:strVal val="visible"/>
                                      </p:to>
                                    </p:set>
                                    <p:animEffect transition="in" filter="dissolve">
                                      <p:cBhvr>
                                        <p:cTn id="37" dur="500"/>
                                        <p:tgtEl>
                                          <p:spTgt spid="9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nimBg="1"/>
      <p:bldP spid="99333" grpId="0" animBg="1"/>
      <p:bldP spid="99335" grpId="0"/>
      <p:bldP spid="993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C88A8EE-634D-E240-AEF8-5910DDC2A923}"/>
              </a:ext>
            </a:extLst>
          </p:cNvPr>
          <p:cNvSpPr>
            <a:spLocks noGrp="1" noChangeArrowheads="1"/>
          </p:cNvSpPr>
          <p:nvPr>
            <p:ph type="title"/>
          </p:nvPr>
        </p:nvSpPr>
        <p:spPr>
          <a:xfrm>
            <a:off x="152400" y="503238"/>
            <a:ext cx="8686800" cy="1401762"/>
          </a:xfrm>
        </p:spPr>
        <p:txBody>
          <a:bodyPr/>
          <a:lstStyle/>
          <a:p>
            <a:pPr eaLnBrk="1" hangingPunct="1"/>
            <a:r>
              <a:rPr lang="en-US" altLang="en-US" sz="3600" b="1">
                <a:solidFill>
                  <a:schemeClr val="bg1"/>
                </a:solidFill>
              </a:rPr>
              <a:t>E. Giải Kinh đáp ứng </a:t>
            </a:r>
            <a:r>
              <a:rPr lang="en-US" altLang="en-US" sz="3600" b="1">
                <a:solidFill>
                  <a:srgbClr val="FDEC06"/>
                </a:solidFill>
              </a:rPr>
              <a:t>nhu cầu thực sự</a:t>
            </a:r>
            <a:r>
              <a:rPr lang="en-US" altLang="ja-JP" sz="3600" b="1">
                <a:solidFill>
                  <a:schemeClr val="bg1"/>
                </a:solidFill>
              </a:rPr>
              <a:t> của con người cho sự nuôi dưỡng thuộc linh</a:t>
            </a:r>
            <a:endParaRPr lang="en-US" altLang="en-US" sz="4000">
              <a:solidFill>
                <a:schemeClr val="bg1"/>
              </a:solidFill>
            </a:endParaRPr>
          </a:p>
        </p:txBody>
      </p:sp>
      <p:sp>
        <p:nvSpPr>
          <p:cNvPr id="21507" name="Text Box 3">
            <a:extLst>
              <a:ext uri="{FF2B5EF4-FFF2-40B4-BE49-F238E27FC236}">
                <a16:creationId xmlns:a16="http://schemas.microsoft.com/office/drawing/2014/main" id="{5063C834-E449-6E45-924B-6FBFCC3E0668}"/>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rPr>
              <a:t>2</a:t>
            </a:r>
          </a:p>
        </p:txBody>
      </p:sp>
      <p:pic>
        <p:nvPicPr>
          <p:cNvPr id="61444" name="Picture 5" descr="Culture">
            <a:extLst>
              <a:ext uri="{FF2B5EF4-FFF2-40B4-BE49-F238E27FC236}">
                <a16:creationId xmlns:a16="http://schemas.microsoft.com/office/drawing/2014/main" id="{48923494-8298-C343-84A1-EE68E938B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624840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293C3FA-7DD3-3A40-95E4-961FEEC413BE}"/>
              </a:ext>
            </a:extLst>
          </p:cNvPr>
          <p:cNvSpPr>
            <a:spLocks noGrp="1" noChangeArrowheads="1"/>
          </p:cNvSpPr>
          <p:nvPr>
            <p:ph type="title"/>
          </p:nvPr>
        </p:nvSpPr>
        <p:spPr>
          <a:xfrm>
            <a:off x="152400" y="503238"/>
            <a:ext cx="8686800" cy="1401762"/>
          </a:xfrm>
        </p:spPr>
        <p:txBody>
          <a:bodyPr/>
          <a:lstStyle/>
          <a:p>
            <a:pPr eaLnBrk="1" hangingPunct="1"/>
            <a:r>
              <a:rPr lang="en-US" altLang="en-US" sz="3600" b="1">
                <a:solidFill>
                  <a:schemeClr val="bg1"/>
                </a:solidFill>
              </a:rPr>
              <a:t>F. Giải Kinh bảo vệ chống sự </a:t>
            </a:r>
            <a:r>
              <a:rPr lang="en-US" altLang="en-US" sz="3600" b="1">
                <a:solidFill>
                  <a:srgbClr val="FDEC06"/>
                </a:solidFill>
              </a:rPr>
              <a:t>giải nghĩa sai trật </a:t>
            </a:r>
            <a:r>
              <a:rPr lang="en-US" altLang="en-US" sz="3600" b="1">
                <a:solidFill>
                  <a:schemeClr val="bg1"/>
                </a:solidFill>
              </a:rPr>
              <a:t>về Kinh Thánh</a:t>
            </a:r>
            <a:endParaRPr lang="en-US" altLang="en-US" sz="4000">
              <a:solidFill>
                <a:schemeClr val="bg1"/>
              </a:solidFill>
            </a:endParaRPr>
          </a:p>
        </p:txBody>
      </p:sp>
      <p:sp>
        <p:nvSpPr>
          <p:cNvPr id="22531" name="Text Box 3">
            <a:extLst>
              <a:ext uri="{FF2B5EF4-FFF2-40B4-BE49-F238E27FC236}">
                <a16:creationId xmlns:a16="http://schemas.microsoft.com/office/drawing/2014/main" id="{BF191378-9AA9-EA40-921C-A03340C3B8B9}"/>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rPr>
              <a:t>2</a:t>
            </a:r>
          </a:p>
        </p:txBody>
      </p:sp>
      <p:pic>
        <p:nvPicPr>
          <p:cNvPr id="63492" name="Picture 4" descr="Bible">
            <a:extLst>
              <a:ext uri="{FF2B5EF4-FFF2-40B4-BE49-F238E27FC236}">
                <a16:creationId xmlns:a16="http://schemas.microsoft.com/office/drawing/2014/main" id="{24B487D2-0779-0F46-801C-2DB8849AC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67"/>
          <a:stretch>
            <a:fillRect/>
          </a:stretch>
        </p:blipFill>
        <p:spPr bwMode="auto">
          <a:xfrm>
            <a:off x="1295400" y="2017713"/>
            <a:ext cx="662940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AutoShape 6">
            <a:extLst>
              <a:ext uri="{FF2B5EF4-FFF2-40B4-BE49-F238E27FC236}">
                <a16:creationId xmlns:a16="http://schemas.microsoft.com/office/drawing/2014/main" id="{A361C4F6-3916-804E-83A1-41E81D930295}"/>
              </a:ext>
            </a:extLst>
          </p:cNvPr>
          <p:cNvSpPr>
            <a:spLocks noChangeArrowheads="1"/>
          </p:cNvSpPr>
          <p:nvPr/>
        </p:nvSpPr>
        <p:spPr bwMode="auto">
          <a:xfrm rot="-190378">
            <a:off x="4572000" y="3429000"/>
            <a:ext cx="1295400" cy="685800"/>
          </a:xfrm>
          <a:prstGeom prst="parallelogram">
            <a:avLst>
              <a:gd name="adj" fmla="val 4722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647" name="Text Box 7">
            <a:extLst>
              <a:ext uri="{FF2B5EF4-FFF2-40B4-BE49-F238E27FC236}">
                <a16:creationId xmlns:a16="http://schemas.microsoft.com/office/drawing/2014/main" id="{1D86832B-0655-AA4E-A7E5-3B9A18FAB9B0}"/>
              </a:ext>
            </a:extLst>
          </p:cNvPr>
          <p:cNvSpPr txBox="1">
            <a:spLocks noChangeArrowheads="1"/>
          </p:cNvSpPr>
          <p:nvPr/>
        </p:nvSpPr>
        <p:spPr bwMode="auto">
          <a:xfrm>
            <a:off x="4837113" y="3355975"/>
            <a:ext cx="8175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Bản </a:t>
            </a:r>
            <a:br>
              <a:rPr lang="en-US" altLang="en-US"/>
            </a:br>
            <a:r>
              <a:rPr lang="en-US" altLang="en-US"/>
              <a:t>văn</a:t>
            </a:r>
          </a:p>
        </p:txBody>
      </p:sp>
      <p:sp>
        <p:nvSpPr>
          <p:cNvPr id="112648" name="Text Box 8">
            <a:extLst>
              <a:ext uri="{FF2B5EF4-FFF2-40B4-BE49-F238E27FC236}">
                <a16:creationId xmlns:a16="http://schemas.microsoft.com/office/drawing/2014/main" id="{953703F8-D2AF-A544-B94D-DB31F515E759}"/>
              </a:ext>
            </a:extLst>
          </p:cNvPr>
          <p:cNvSpPr txBox="1">
            <a:spLocks noChangeArrowheads="1"/>
          </p:cNvSpPr>
          <p:nvPr/>
        </p:nvSpPr>
        <p:spPr bwMode="auto">
          <a:xfrm>
            <a:off x="3429000" y="2743200"/>
            <a:ext cx="138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Bối cảnh</a:t>
            </a:r>
          </a:p>
        </p:txBody>
      </p:sp>
      <p:sp>
        <p:nvSpPr>
          <p:cNvPr id="112649" name="Text Box 9">
            <a:extLst>
              <a:ext uri="{FF2B5EF4-FFF2-40B4-BE49-F238E27FC236}">
                <a16:creationId xmlns:a16="http://schemas.microsoft.com/office/drawing/2014/main" id="{9F0917FA-7A86-1749-B2D3-2005489175E0}"/>
              </a:ext>
            </a:extLst>
          </p:cNvPr>
          <p:cNvSpPr txBox="1">
            <a:spLocks noChangeArrowheads="1"/>
          </p:cNvSpPr>
          <p:nvPr/>
        </p:nvSpPr>
        <p:spPr bwMode="auto">
          <a:xfrm>
            <a:off x="5486400" y="4419600"/>
            <a:ext cx="138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Bối cảnh</a:t>
            </a:r>
          </a:p>
        </p:txBody>
      </p:sp>
      <p:sp>
        <p:nvSpPr>
          <p:cNvPr id="112650" name="Text Box 10">
            <a:extLst>
              <a:ext uri="{FF2B5EF4-FFF2-40B4-BE49-F238E27FC236}">
                <a16:creationId xmlns:a16="http://schemas.microsoft.com/office/drawing/2014/main" id="{73BDBF86-795D-1546-B931-6CF679BBD558}"/>
              </a:ext>
            </a:extLst>
          </p:cNvPr>
          <p:cNvSpPr txBox="1">
            <a:spLocks noChangeArrowheads="1"/>
          </p:cNvSpPr>
          <p:nvPr/>
        </p:nvSpPr>
        <p:spPr bwMode="auto">
          <a:xfrm>
            <a:off x="5867400" y="2819400"/>
            <a:ext cx="138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Bối cảnh</a:t>
            </a:r>
          </a:p>
        </p:txBody>
      </p:sp>
      <p:sp>
        <p:nvSpPr>
          <p:cNvPr id="112651" name="Text Box 11">
            <a:extLst>
              <a:ext uri="{FF2B5EF4-FFF2-40B4-BE49-F238E27FC236}">
                <a16:creationId xmlns:a16="http://schemas.microsoft.com/office/drawing/2014/main" id="{C6D4E0D5-D177-FA46-AD4C-A057201025B2}"/>
              </a:ext>
            </a:extLst>
          </p:cNvPr>
          <p:cNvSpPr txBox="1">
            <a:spLocks noChangeArrowheads="1"/>
          </p:cNvSpPr>
          <p:nvPr/>
        </p:nvSpPr>
        <p:spPr bwMode="auto">
          <a:xfrm>
            <a:off x="3124200" y="4267200"/>
            <a:ext cx="138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Bối cảnh</a:t>
            </a:r>
          </a:p>
        </p:txBody>
      </p:sp>
      <p:sp>
        <p:nvSpPr>
          <p:cNvPr id="112652" name="AutoShape 12">
            <a:extLst>
              <a:ext uri="{FF2B5EF4-FFF2-40B4-BE49-F238E27FC236}">
                <a16:creationId xmlns:a16="http://schemas.microsoft.com/office/drawing/2014/main" id="{A6E13352-A932-E14A-882C-C1BD8BD79BB7}"/>
              </a:ext>
            </a:extLst>
          </p:cNvPr>
          <p:cNvSpPr>
            <a:spLocks noChangeArrowheads="1"/>
          </p:cNvSpPr>
          <p:nvPr/>
        </p:nvSpPr>
        <p:spPr bwMode="auto">
          <a:xfrm rot="-1581556">
            <a:off x="4114800" y="3962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653" name="AutoShape 13">
            <a:extLst>
              <a:ext uri="{FF2B5EF4-FFF2-40B4-BE49-F238E27FC236}">
                <a16:creationId xmlns:a16="http://schemas.microsoft.com/office/drawing/2014/main" id="{86C9E358-0A14-5F45-9CDE-DA13C1F67C04}"/>
              </a:ext>
            </a:extLst>
          </p:cNvPr>
          <p:cNvSpPr>
            <a:spLocks noChangeArrowheads="1"/>
          </p:cNvSpPr>
          <p:nvPr/>
        </p:nvSpPr>
        <p:spPr bwMode="auto">
          <a:xfrm rot="-1581556">
            <a:off x="5410200" y="3276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654" name="AutoShape 14">
            <a:extLst>
              <a:ext uri="{FF2B5EF4-FFF2-40B4-BE49-F238E27FC236}">
                <a16:creationId xmlns:a16="http://schemas.microsoft.com/office/drawing/2014/main" id="{B6480E62-0985-1C40-9C91-03F7FF378859}"/>
              </a:ext>
            </a:extLst>
          </p:cNvPr>
          <p:cNvSpPr>
            <a:spLocks noChangeArrowheads="1"/>
          </p:cNvSpPr>
          <p:nvPr/>
        </p:nvSpPr>
        <p:spPr bwMode="auto">
          <a:xfrm rot="1549298">
            <a:off x="4267200" y="3200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655" name="AutoShape 15">
            <a:extLst>
              <a:ext uri="{FF2B5EF4-FFF2-40B4-BE49-F238E27FC236}">
                <a16:creationId xmlns:a16="http://schemas.microsoft.com/office/drawing/2014/main" id="{29FF4C85-D277-E145-B0C9-CCB0F0248B5C}"/>
              </a:ext>
            </a:extLst>
          </p:cNvPr>
          <p:cNvSpPr>
            <a:spLocks noChangeArrowheads="1"/>
          </p:cNvSpPr>
          <p:nvPr/>
        </p:nvSpPr>
        <p:spPr bwMode="auto">
          <a:xfrm rot="1549298">
            <a:off x="5257800" y="4038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barn(outVertical)">
                                      <p:cBhvr>
                                        <p:cTn id="7" dur="500"/>
                                        <p:tgtEl>
                                          <p:spTgt spid="112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2647">
                                            <p:txEl>
                                              <p:pRg st="0" end="0"/>
                                            </p:txEl>
                                          </p:spTgt>
                                        </p:tgtEl>
                                        <p:attrNameLst>
                                          <p:attrName>style.visibility</p:attrName>
                                        </p:attrNameLst>
                                      </p:cBhvr>
                                      <p:to>
                                        <p:strVal val="visible"/>
                                      </p:to>
                                    </p:set>
                                    <p:animEffect transition="in" filter="barn(outVertical)">
                                      <p:cBhvr>
                                        <p:cTn id="12" dur="500"/>
                                        <p:tgtEl>
                                          <p:spTgt spid="1126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2648">
                                            <p:txEl>
                                              <p:pRg st="0" end="0"/>
                                            </p:txEl>
                                          </p:spTgt>
                                        </p:tgtEl>
                                        <p:attrNameLst>
                                          <p:attrName>style.visibility</p:attrName>
                                        </p:attrNameLst>
                                      </p:cBhvr>
                                      <p:to>
                                        <p:strVal val="visible"/>
                                      </p:to>
                                    </p:set>
                                    <p:animEffect transition="in" filter="barn(outVertical)">
                                      <p:cBhvr>
                                        <p:cTn id="17" dur="500"/>
                                        <p:tgtEl>
                                          <p:spTgt spid="112648">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12649">
                                            <p:txEl>
                                              <p:pRg st="0" end="0"/>
                                            </p:txEl>
                                          </p:spTgt>
                                        </p:tgtEl>
                                        <p:attrNameLst>
                                          <p:attrName>style.visibility</p:attrName>
                                        </p:attrNameLst>
                                      </p:cBhvr>
                                      <p:to>
                                        <p:strVal val="visible"/>
                                      </p:to>
                                    </p:set>
                                    <p:animEffect transition="in" filter="barn(outVertical)">
                                      <p:cBhvr>
                                        <p:cTn id="20" dur="500"/>
                                        <p:tgtEl>
                                          <p:spTgt spid="112649">
                                            <p:txEl>
                                              <p:pRg st="0" end="0"/>
                                            </p:tx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12650">
                                            <p:txEl>
                                              <p:pRg st="0" end="0"/>
                                            </p:txEl>
                                          </p:spTgt>
                                        </p:tgtEl>
                                        <p:attrNameLst>
                                          <p:attrName>style.visibility</p:attrName>
                                        </p:attrNameLst>
                                      </p:cBhvr>
                                      <p:to>
                                        <p:strVal val="visible"/>
                                      </p:to>
                                    </p:set>
                                    <p:animEffect transition="in" filter="barn(outVertical)">
                                      <p:cBhvr>
                                        <p:cTn id="23" dur="500"/>
                                        <p:tgtEl>
                                          <p:spTgt spid="112650">
                                            <p:txEl>
                                              <p:pRg st="0" end="0"/>
                                            </p:tx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12651">
                                            <p:txEl>
                                              <p:pRg st="0" end="0"/>
                                            </p:txEl>
                                          </p:spTgt>
                                        </p:tgtEl>
                                        <p:attrNameLst>
                                          <p:attrName>style.visibility</p:attrName>
                                        </p:attrNameLst>
                                      </p:cBhvr>
                                      <p:to>
                                        <p:strVal val="visible"/>
                                      </p:to>
                                    </p:set>
                                    <p:animEffect transition="in" filter="barn(outVertical)">
                                      <p:cBhvr>
                                        <p:cTn id="26" dur="500"/>
                                        <p:tgtEl>
                                          <p:spTgt spid="112651">
                                            <p:txEl>
                                              <p:pRg st="0" end="0"/>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2652"/>
                                        </p:tgtEl>
                                        <p:attrNameLst>
                                          <p:attrName>style.visibility</p:attrName>
                                        </p:attrNameLst>
                                      </p:cBhvr>
                                      <p:to>
                                        <p:strVal val="visible"/>
                                      </p:to>
                                    </p:set>
                                    <p:animEffect transition="in" filter="checkerboard(across)">
                                      <p:cBhvr>
                                        <p:cTn id="29" dur="500"/>
                                        <p:tgtEl>
                                          <p:spTgt spid="11265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2653"/>
                                        </p:tgtEl>
                                        <p:attrNameLst>
                                          <p:attrName>style.visibility</p:attrName>
                                        </p:attrNameLst>
                                      </p:cBhvr>
                                      <p:to>
                                        <p:strVal val="visible"/>
                                      </p:to>
                                    </p:set>
                                    <p:animEffect transition="in" filter="checkerboard(across)">
                                      <p:cBhvr>
                                        <p:cTn id="32" dur="500"/>
                                        <p:tgtEl>
                                          <p:spTgt spid="11265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2654"/>
                                        </p:tgtEl>
                                        <p:attrNameLst>
                                          <p:attrName>style.visibility</p:attrName>
                                        </p:attrNameLst>
                                      </p:cBhvr>
                                      <p:to>
                                        <p:strVal val="visible"/>
                                      </p:to>
                                    </p:set>
                                    <p:animEffect transition="in" filter="checkerboard(across)">
                                      <p:cBhvr>
                                        <p:cTn id="35" dur="500"/>
                                        <p:tgtEl>
                                          <p:spTgt spid="11265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12655"/>
                                        </p:tgtEl>
                                        <p:attrNameLst>
                                          <p:attrName>style.visibility</p:attrName>
                                        </p:attrNameLst>
                                      </p:cBhvr>
                                      <p:to>
                                        <p:strVal val="visible"/>
                                      </p:to>
                                    </p:set>
                                    <p:animEffect transition="in" filter="checkerboard(across)">
                                      <p:cBhvr>
                                        <p:cTn id="38"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7" grpId="0" build="p" autoUpdateAnimBg="0"/>
      <p:bldP spid="112648" grpId="0" build="p" autoUpdateAnimBg="0"/>
      <p:bldP spid="112649" grpId="0" build="p" autoUpdateAnimBg="0"/>
      <p:bldP spid="112650" grpId="0" build="p" autoUpdateAnimBg="0"/>
      <p:bldP spid="112651" grpId="0" build="p" autoUpdateAnimBg="0"/>
      <p:bldP spid="112652" grpId="0" animBg="1"/>
      <p:bldP spid="112653" grpId="0" animBg="1"/>
      <p:bldP spid="112654" grpId="0" animBg="1"/>
      <p:bldP spid="1126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Bibles">
            <a:extLst>
              <a:ext uri="{FF2B5EF4-FFF2-40B4-BE49-F238E27FC236}">
                <a16:creationId xmlns:a16="http://schemas.microsoft.com/office/drawing/2014/main" id="{991A3AA3-0E1F-0341-8971-DF094A04307D}"/>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5410200" y="3087688"/>
            <a:ext cx="3548063"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4">
            <a:extLst>
              <a:ext uri="{FF2B5EF4-FFF2-40B4-BE49-F238E27FC236}">
                <a16:creationId xmlns:a16="http://schemas.microsoft.com/office/drawing/2014/main" id="{081F7D4C-4C04-9747-86CE-FD77668C6DA8}"/>
              </a:ext>
            </a:extLst>
          </p:cNvPr>
          <p:cNvSpPr>
            <a:spLocks noGrp="1" noChangeArrowheads="1"/>
          </p:cNvSpPr>
          <p:nvPr>
            <p:ph type="title"/>
          </p:nvPr>
        </p:nvSpPr>
        <p:spPr>
          <a:xfrm>
            <a:off x="0" y="404813"/>
            <a:ext cx="9144000" cy="1371600"/>
          </a:xfrm>
        </p:spPr>
        <p:txBody>
          <a:bodyPr/>
          <a:lstStyle/>
          <a:p>
            <a:pPr eaLnBrk="1" hangingPunct="1"/>
            <a:r>
              <a:rPr lang="en-US" altLang="en-US" sz="3600" b="1">
                <a:solidFill>
                  <a:schemeClr val="bg1"/>
                </a:solidFill>
              </a:rPr>
              <a:t>G. Giải Kinh là cách giảng tốt nhất cho phép giảng xuyên suốt </a:t>
            </a:r>
            <a:r>
              <a:rPr lang="en-US" altLang="en-US" sz="3600" b="1">
                <a:solidFill>
                  <a:srgbClr val="FDEC06"/>
                </a:solidFill>
              </a:rPr>
              <a:t>toàn</a:t>
            </a:r>
            <a:r>
              <a:rPr lang="en-US" altLang="en-US" sz="3600" b="1">
                <a:solidFill>
                  <a:schemeClr val="bg1"/>
                </a:solidFill>
              </a:rPr>
              <a:t> Kinh Thánh</a:t>
            </a:r>
            <a:endParaRPr lang="en-US" altLang="en-US" sz="4000">
              <a:solidFill>
                <a:schemeClr val="bg1"/>
              </a:solidFill>
            </a:endParaRPr>
          </a:p>
        </p:txBody>
      </p:sp>
      <p:sp>
        <p:nvSpPr>
          <p:cNvPr id="23556" name="Text Box 5">
            <a:extLst>
              <a:ext uri="{FF2B5EF4-FFF2-40B4-BE49-F238E27FC236}">
                <a16:creationId xmlns:a16="http://schemas.microsoft.com/office/drawing/2014/main" id="{894D67B4-E924-3C47-B7C2-1D81349EDE1D}"/>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rPr>
              <a:t>2</a:t>
            </a:r>
          </a:p>
        </p:txBody>
      </p:sp>
      <p:pic>
        <p:nvPicPr>
          <p:cNvPr id="122886" name="Picture 6" descr="Bibles">
            <a:extLst>
              <a:ext uri="{FF2B5EF4-FFF2-40B4-BE49-F238E27FC236}">
                <a16:creationId xmlns:a16="http://schemas.microsoft.com/office/drawing/2014/main" id="{B1B39EA2-4199-344F-A2AE-450A34B93E7E}"/>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762000" y="3657600"/>
            <a:ext cx="32004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Text Box 8">
            <a:extLst>
              <a:ext uri="{FF2B5EF4-FFF2-40B4-BE49-F238E27FC236}">
                <a16:creationId xmlns:a16="http://schemas.microsoft.com/office/drawing/2014/main" id="{365890B8-0D9F-B24B-8DCB-747C33979920}"/>
              </a:ext>
            </a:extLst>
          </p:cNvPr>
          <p:cNvSpPr txBox="1">
            <a:spLocks noChangeArrowheads="1"/>
          </p:cNvSpPr>
          <p:nvPr/>
        </p:nvSpPr>
        <p:spPr bwMode="auto">
          <a:xfrm>
            <a:off x="-180975" y="2349500"/>
            <a:ext cx="1600200" cy="13843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ea typeface="Osaka" panose="020B0600000000000000" pitchFamily="34" charset="-128"/>
              </a:rPr>
              <a:t>Bài giảng 2008</a:t>
            </a:r>
          </a:p>
        </p:txBody>
      </p:sp>
      <p:sp>
        <p:nvSpPr>
          <p:cNvPr id="122889" name="AutoShape 9">
            <a:extLst>
              <a:ext uri="{FF2B5EF4-FFF2-40B4-BE49-F238E27FC236}">
                <a16:creationId xmlns:a16="http://schemas.microsoft.com/office/drawing/2014/main" id="{FCF177EF-5AF8-E845-A71B-4DCE8314F1C3}"/>
              </a:ext>
            </a:extLst>
          </p:cNvPr>
          <p:cNvSpPr>
            <a:spLocks noChangeArrowheads="1"/>
          </p:cNvSpPr>
          <p:nvPr/>
        </p:nvSpPr>
        <p:spPr bwMode="auto">
          <a:xfrm>
            <a:off x="1371600" y="4495800"/>
            <a:ext cx="304800" cy="228600"/>
          </a:xfrm>
          <a:prstGeom prst="wedgeRectCallout">
            <a:avLst>
              <a:gd name="adj1" fmla="val -204690"/>
              <a:gd name="adj2" fmla="val -443750"/>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890" name="Text Box 10">
            <a:extLst>
              <a:ext uri="{FF2B5EF4-FFF2-40B4-BE49-F238E27FC236}">
                <a16:creationId xmlns:a16="http://schemas.microsoft.com/office/drawing/2014/main" id="{2A12941C-D07D-5845-AD7F-9AAC3D377FE5}"/>
              </a:ext>
            </a:extLst>
          </p:cNvPr>
          <p:cNvSpPr txBox="1">
            <a:spLocks noChangeArrowheads="1"/>
          </p:cNvSpPr>
          <p:nvPr/>
        </p:nvSpPr>
        <p:spPr bwMode="auto">
          <a:xfrm>
            <a:off x="3348038" y="2276475"/>
            <a:ext cx="1600200" cy="1385888"/>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ea typeface="Osaka" panose="020B0600000000000000" pitchFamily="34" charset="-128"/>
              </a:rPr>
              <a:t>Bài giảng 2009 </a:t>
            </a:r>
          </a:p>
        </p:txBody>
      </p:sp>
      <p:sp>
        <p:nvSpPr>
          <p:cNvPr id="122891" name="AutoShape 11">
            <a:extLst>
              <a:ext uri="{FF2B5EF4-FFF2-40B4-BE49-F238E27FC236}">
                <a16:creationId xmlns:a16="http://schemas.microsoft.com/office/drawing/2014/main" id="{847D277D-FAE4-4748-8271-98C5D6ADCEB6}"/>
              </a:ext>
            </a:extLst>
          </p:cNvPr>
          <p:cNvSpPr>
            <a:spLocks noChangeArrowheads="1"/>
          </p:cNvSpPr>
          <p:nvPr/>
        </p:nvSpPr>
        <p:spPr bwMode="auto">
          <a:xfrm>
            <a:off x="3200400" y="4724400"/>
            <a:ext cx="304800" cy="228600"/>
          </a:xfrm>
          <a:prstGeom prst="wedgeRectCallout">
            <a:avLst>
              <a:gd name="adj1" fmla="val 99481"/>
              <a:gd name="adj2" fmla="val -493750"/>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892" name="Text Box 12">
            <a:extLst>
              <a:ext uri="{FF2B5EF4-FFF2-40B4-BE49-F238E27FC236}">
                <a16:creationId xmlns:a16="http://schemas.microsoft.com/office/drawing/2014/main" id="{93A3E24E-5010-1946-872C-0B423F2D89DA}"/>
              </a:ext>
            </a:extLst>
          </p:cNvPr>
          <p:cNvSpPr txBox="1">
            <a:spLocks noChangeArrowheads="1"/>
          </p:cNvSpPr>
          <p:nvPr/>
        </p:nvSpPr>
        <p:spPr bwMode="auto">
          <a:xfrm>
            <a:off x="-323850" y="5013325"/>
            <a:ext cx="1600200" cy="13843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ea typeface="Osaka" panose="020B0600000000000000" pitchFamily="34" charset="-128"/>
              </a:rPr>
              <a:t>Bài giảng 2010</a:t>
            </a:r>
          </a:p>
        </p:txBody>
      </p:sp>
      <p:sp>
        <p:nvSpPr>
          <p:cNvPr id="122893" name="AutoShape 13">
            <a:extLst>
              <a:ext uri="{FF2B5EF4-FFF2-40B4-BE49-F238E27FC236}">
                <a16:creationId xmlns:a16="http://schemas.microsoft.com/office/drawing/2014/main" id="{01DD6DE3-1FDC-8243-951B-9F9AA3CE9FAE}"/>
              </a:ext>
            </a:extLst>
          </p:cNvPr>
          <p:cNvSpPr>
            <a:spLocks noChangeArrowheads="1"/>
          </p:cNvSpPr>
          <p:nvPr/>
        </p:nvSpPr>
        <p:spPr bwMode="auto">
          <a:xfrm>
            <a:off x="2057400" y="5410200"/>
            <a:ext cx="304800" cy="228600"/>
          </a:xfrm>
          <a:prstGeom prst="wedgeRectCallout">
            <a:avLst>
              <a:gd name="adj1" fmla="val -354690"/>
              <a:gd name="adj2" fmla="val -10417"/>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894" name="Text Box 14">
            <a:extLst>
              <a:ext uri="{FF2B5EF4-FFF2-40B4-BE49-F238E27FC236}">
                <a16:creationId xmlns:a16="http://schemas.microsoft.com/office/drawing/2014/main" id="{22B0BED1-66F2-8441-9CE0-5B0AD675579E}"/>
              </a:ext>
            </a:extLst>
          </p:cNvPr>
          <p:cNvSpPr txBox="1">
            <a:spLocks noChangeArrowheads="1"/>
          </p:cNvSpPr>
          <p:nvPr/>
        </p:nvSpPr>
        <p:spPr bwMode="auto">
          <a:xfrm>
            <a:off x="-268288" y="3716338"/>
            <a:ext cx="1600201" cy="1385887"/>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ea typeface="Osaka" panose="020B0600000000000000" pitchFamily="34" charset="-128"/>
              </a:rPr>
              <a:t>Bài giảng 2011</a:t>
            </a:r>
          </a:p>
        </p:txBody>
      </p:sp>
      <p:sp>
        <p:nvSpPr>
          <p:cNvPr id="122895" name="AutoShape 15">
            <a:extLst>
              <a:ext uri="{FF2B5EF4-FFF2-40B4-BE49-F238E27FC236}">
                <a16:creationId xmlns:a16="http://schemas.microsoft.com/office/drawing/2014/main" id="{413988DE-ABA0-5F4F-B196-23ECED26D8CA}"/>
              </a:ext>
            </a:extLst>
          </p:cNvPr>
          <p:cNvSpPr>
            <a:spLocks noChangeArrowheads="1"/>
          </p:cNvSpPr>
          <p:nvPr/>
        </p:nvSpPr>
        <p:spPr bwMode="auto">
          <a:xfrm>
            <a:off x="2057400" y="4800600"/>
            <a:ext cx="304800" cy="228600"/>
          </a:xfrm>
          <a:prstGeom prst="wedgeRectCallout">
            <a:avLst>
              <a:gd name="adj1" fmla="val -354690"/>
              <a:gd name="adj2" fmla="val -82639"/>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896" name="Text Box 16">
            <a:extLst>
              <a:ext uri="{FF2B5EF4-FFF2-40B4-BE49-F238E27FC236}">
                <a16:creationId xmlns:a16="http://schemas.microsoft.com/office/drawing/2014/main" id="{9CF25ED0-A1F2-F14C-94BA-1F487195C3B8}"/>
              </a:ext>
            </a:extLst>
          </p:cNvPr>
          <p:cNvSpPr txBox="1">
            <a:spLocks noChangeArrowheads="1"/>
          </p:cNvSpPr>
          <p:nvPr/>
        </p:nvSpPr>
        <p:spPr bwMode="auto">
          <a:xfrm>
            <a:off x="3763963" y="3789363"/>
            <a:ext cx="1600200" cy="13843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ea typeface="Osaka" panose="020B0600000000000000" pitchFamily="34" charset="-128"/>
              </a:rPr>
              <a:t>bài giảng 2012</a:t>
            </a:r>
          </a:p>
        </p:txBody>
      </p:sp>
      <p:sp>
        <p:nvSpPr>
          <p:cNvPr id="122897" name="AutoShape 17">
            <a:extLst>
              <a:ext uri="{FF2B5EF4-FFF2-40B4-BE49-F238E27FC236}">
                <a16:creationId xmlns:a16="http://schemas.microsoft.com/office/drawing/2014/main" id="{617951DD-6FA6-E74B-9323-C1B947DE817C}"/>
              </a:ext>
            </a:extLst>
          </p:cNvPr>
          <p:cNvSpPr>
            <a:spLocks noChangeArrowheads="1"/>
          </p:cNvSpPr>
          <p:nvPr/>
        </p:nvSpPr>
        <p:spPr bwMode="auto">
          <a:xfrm>
            <a:off x="3200400" y="5486400"/>
            <a:ext cx="304800" cy="228600"/>
          </a:xfrm>
          <a:prstGeom prst="wedgeRectCallout">
            <a:avLst>
              <a:gd name="adj1" fmla="val 128648"/>
              <a:gd name="adj2" fmla="val -360417"/>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898" name="Text Box 18">
            <a:extLst>
              <a:ext uri="{FF2B5EF4-FFF2-40B4-BE49-F238E27FC236}">
                <a16:creationId xmlns:a16="http://schemas.microsoft.com/office/drawing/2014/main" id="{574214B9-3739-DE46-B059-C1F97BBFC254}"/>
              </a:ext>
            </a:extLst>
          </p:cNvPr>
          <p:cNvSpPr txBox="1">
            <a:spLocks noChangeArrowheads="1"/>
          </p:cNvSpPr>
          <p:nvPr/>
        </p:nvSpPr>
        <p:spPr bwMode="auto">
          <a:xfrm>
            <a:off x="2051050" y="1981200"/>
            <a:ext cx="1600200" cy="13843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ea typeface="Osaka" panose="020B0600000000000000" pitchFamily="34" charset="-128"/>
              </a:rPr>
              <a:t>Bài giảng 2013</a:t>
            </a:r>
          </a:p>
        </p:txBody>
      </p:sp>
      <p:sp>
        <p:nvSpPr>
          <p:cNvPr id="122899" name="AutoShape 19">
            <a:extLst>
              <a:ext uri="{FF2B5EF4-FFF2-40B4-BE49-F238E27FC236}">
                <a16:creationId xmlns:a16="http://schemas.microsoft.com/office/drawing/2014/main" id="{9016503D-ADF4-6149-AEB3-0729688A2FC5}"/>
              </a:ext>
            </a:extLst>
          </p:cNvPr>
          <p:cNvSpPr>
            <a:spLocks noChangeArrowheads="1"/>
          </p:cNvSpPr>
          <p:nvPr/>
        </p:nvSpPr>
        <p:spPr bwMode="auto">
          <a:xfrm>
            <a:off x="2514600" y="4572000"/>
            <a:ext cx="304800" cy="228600"/>
          </a:xfrm>
          <a:prstGeom prst="wedgeRectCallout">
            <a:avLst>
              <a:gd name="adj1" fmla="val 82815"/>
              <a:gd name="adj2" fmla="val -788194"/>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900" name="AutoShape 20">
            <a:extLst>
              <a:ext uri="{FF2B5EF4-FFF2-40B4-BE49-F238E27FC236}">
                <a16:creationId xmlns:a16="http://schemas.microsoft.com/office/drawing/2014/main" id="{93313035-B021-D944-8D2A-B81339E0EBD0}"/>
              </a:ext>
            </a:extLst>
          </p:cNvPr>
          <p:cNvSpPr>
            <a:spLocks noChangeArrowheads="1"/>
          </p:cNvSpPr>
          <p:nvPr/>
        </p:nvSpPr>
        <p:spPr bwMode="auto">
          <a:xfrm>
            <a:off x="2438400" y="5562600"/>
            <a:ext cx="304800" cy="228600"/>
          </a:xfrm>
          <a:prstGeom prst="wedgeRectCallout">
            <a:avLst>
              <a:gd name="adj1" fmla="val 11981"/>
              <a:gd name="adj2" fmla="val 167361"/>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901" name="Text Box 21">
            <a:extLst>
              <a:ext uri="{FF2B5EF4-FFF2-40B4-BE49-F238E27FC236}">
                <a16:creationId xmlns:a16="http://schemas.microsoft.com/office/drawing/2014/main" id="{A5E120D0-8FD0-4B4E-AE2F-856D0FDE0919}"/>
              </a:ext>
            </a:extLst>
          </p:cNvPr>
          <p:cNvSpPr txBox="1">
            <a:spLocks noChangeArrowheads="1"/>
          </p:cNvSpPr>
          <p:nvPr/>
        </p:nvSpPr>
        <p:spPr bwMode="auto">
          <a:xfrm>
            <a:off x="2451100" y="6003925"/>
            <a:ext cx="1905000" cy="954088"/>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ea typeface="Osaka" panose="020B0600000000000000" pitchFamily="34" charset="-128"/>
              </a:rPr>
              <a:t>bài giảng 2014</a:t>
            </a:r>
          </a:p>
        </p:txBody>
      </p:sp>
      <p:sp>
        <p:nvSpPr>
          <p:cNvPr id="122902" name="Text Box 22">
            <a:extLst>
              <a:ext uri="{FF2B5EF4-FFF2-40B4-BE49-F238E27FC236}">
                <a16:creationId xmlns:a16="http://schemas.microsoft.com/office/drawing/2014/main" id="{F4D6A657-D733-E347-8664-97223451C483}"/>
              </a:ext>
            </a:extLst>
          </p:cNvPr>
          <p:cNvSpPr txBox="1">
            <a:spLocks noChangeArrowheads="1"/>
          </p:cNvSpPr>
          <p:nvPr/>
        </p:nvSpPr>
        <p:spPr bwMode="auto">
          <a:xfrm>
            <a:off x="990600" y="1981200"/>
            <a:ext cx="1600200" cy="13843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ea typeface="Osaka" panose="020B0600000000000000" pitchFamily="34" charset="-128"/>
              </a:rPr>
              <a:t>Bài giảng 2015</a:t>
            </a:r>
          </a:p>
        </p:txBody>
      </p:sp>
      <p:sp>
        <p:nvSpPr>
          <p:cNvPr id="122903" name="AutoShape 23">
            <a:extLst>
              <a:ext uri="{FF2B5EF4-FFF2-40B4-BE49-F238E27FC236}">
                <a16:creationId xmlns:a16="http://schemas.microsoft.com/office/drawing/2014/main" id="{A7101AEB-F1D0-624D-9E11-AB303F7A0D05}"/>
              </a:ext>
            </a:extLst>
          </p:cNvPr>
          <p:cNvSpPr>
            <a:spLocks noChangeArrowheads="1"/>
          </p:cNvSpPr>
          <p:nvPr/>
        </p:nvSpPr>
        <p:spPr bwMode="auto">
          <a:xfrm>
            <a:off x="1981200" y="4572000"/>
            <a:ext cx="304800" cy="228600"/>
          </a:xfrm>
          <a:prstGeom prst="wedgeRectCallout">
            <a:avLst>
              <a:gd name="adj1" fmla="val -96356"/>
              <a:gd name="adj2" fmla="val -815972"/>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904" name="AutoShape 24">
            <a:extLst>
              <a:ext uri="{FF2B5EF4-FFF2-40B4-BE49-F238E27FC236}">
                <a16:creationId xmlns:a16="http://schemas.microsoft.com/office/drawing/2014/main" id="{7E8C95A9-15D0-194C-8520-64F6E5EEA3FD}"/>
              </a:ext>
            </a:extLst>
          </p:cNvPr>
          <p:cNvSpPr>
            <a:spLocks noChangeArrowheads="1"/>
          </p:cNvSpPr>
          <p:nvPr/>
        </p:nvSpPr>
        <p:spPr bwMode="auto">
          <a:xfrm>
            <a:off x="2590800" y="5029200"/>
            <a:ext cx="304800" cy="228600"/>
          </a:xfrm>
          <a:prstGeom prst="wedgeRectCallout">
            <a:avLst>
              <a:gd name="adj1" fmla="val -413023"/>
              <a:gd name="adj2" fmla="val 500694"/>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905" name="Text Box 25">
            <a:extLst>
              <a:ext uri="{FF2B5EF4-FFF2-40B4-BE49-F238E27FC236}">
                <a16:creationId xmlns:a16="http://schemas.microsoft.com/office/drawing/2014/main" id="{E7CD6049-378B-A14E-B2D8-6E585DF8CCD7}"/>
              </a:ext>
            </a:extLst>
          </p:cNvPr>
          <p:cNvSpPr txBox="1">
            <a:spLocks noChangeArrowheads="1"/>
          </p:cNvSpPr>
          <p:nvPr/>
        </p:nvSpPr>
        <p:spPr bwMode="auto">
          <a:xfrm>
            <a:off x="646113" y="6021388"/>
            <a:ext cx="1981200" cy="954087"/>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ea typeface="Osaka" panose="020B0600000000000000" pitchFamily="34" charset="-128"/>
              </a:rPr>
              <a:t> Bài giảng 2016</a:t>
            </a:r>
          </a:p>
        </p:txBody>
      </p:sp>
      <p:sp>
        <p:nvSpPr>
          <p:cNvPr id="65560" name="Text Box 26">
            <a:extLst>
              <a:ext uri="{FF2B5EF4-FFF2-40B4-BE49-F238E27FC236}">
                <a16:creationId xmlns:a16="http://schemas.microsoft.com/office/drawing/2014/main" id="{AF430801-36C4-DF42-9169-126526284F6A}"/>
              </a:ext>
            </a:extLst>
          </p:cNvPr>
          <p:cNvSpPr txBox="1">
            <a:spLocks noChangeArrowheads="1"/>
          </p:cNvSpPr>
          <p:nvPr/>
        </p:nvSpPr>
        <p:spPr bwMode="auto">
          <a:xfrm>
            <a:off x="1414463" y="4851400"/>
            <a:ext cx="1595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ea typeface="Osaka" panose="020B0600000000000000" pitchFamily="34" charset="-128"/>
              </a:rPr>
              <a:t>Ga-la-ti</a:t>
            </a:r>
          </a:p>
        </p:txBody>
      </p:sp>
      <p:sp>
        <p:nvSpPr>
          <p:cNvPr id="122907" name="AutoShape 27">
            <a:extLst>
              <a:ext uri="{FF2B5EF4-FFF2-40B4-BE49-F238E27FC236}">
                <a16:creationId xmlns:a16="http://schemas.microsoft.com/office/drawing/2014/main" id="{941FDBD4-4C85-F444-8873-5FE41DC8504C}"/>
              </a:ext>
            </a:extLst>
          </p:cNvPr>
          <p:cNvSpPr>
            <a:spLocks noChangeArrowheads="1"/>
          </p:cNvSpPr>
          <p:nvPr/>
        </p:nvSpPr>
        <p:spPr bwMode="auto">
          <a:xfrm>
            <a:off x="2743200" y="5486400"/>
            <a:ext cx="304800" cy="228600"/>
          </a:xfrm>
          <a:prstGeom prst="wedgeRectCallout">
            <a:avLst>
              <a:gd name="adj1" fmla="val 232815"/>
              <a:gd name="adj2" fmla="val 222917"/>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908" name="Text Box 28">
            <a:extLst>
              <a:ext uri="{FF2B5EF4-FFF2-40B4-BE49-F238E27FC236}">
                <a16:creationId xmlns:a16="http://schemas.microsoft.com/office/drawing/2014/main" id="{1ECE1081-9C79-D748-ACC5-8896E88871B0}"/>
              </a:ext>
            </a:extLst>
          </p:cNvPr>
          <p:cNvSpPr txBox="1">
            <a:spLocks noChangeArrowheads="1"/>
          </p:cNvSpPr>
          <p:nvPr/>
        </p:nvSpPr>
        <p:spPr bwMode="auto">
          <a:xfrm>
            <a:off x="3908425" y="5157788"/>
            <a:ext cx="1455738" cy="13843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ea typeface="Osaka" panose="020B0600000000000000" pitchFamily="34" charset="-128"/>
              </a:rPr>
              <a:t>bài </a:t>
            </a:r>
            <a:br>
              <a:rPr lang="en-US" altLang="en-US" sz="2800" b="1">
                <a:solidFill>
                  <a:schemeClr val="bg1"/>
                </a:solidFill>
                <a:ea typeface="Osaka" panose="020B0600000000000000" pitchFamily="34" charset="-128"/>
              </a:rPr>
            </a:br>
            <a:r>
              <a:rPr lang="en-US" altLang="en-US" sz="2800" b="1">
                <a:solidFill>
                  <a:schemeClr val="bg1"/>
                </a:solidFill>
                <a:ea typeface="Osaka" panose="020B0600000000000000" pitchFamily="34" charset="-128"/>
              </a:rPr>
              <a:t>giảng 2017</a:t>
            </a:r>
          </a:p>
        </p:txBody>
      </p:sp>
      <p:sp>
        <p:nvSpPr>
          <p:cNvPr id="122911" name="AutoShape 31">
            <a:extLst>
              <a:ext uri="{FF2B5EF4-FFF2-40B4-BE49-F238E27FC236}">
                <a16:creationId xmlns:a16="http://schemas.microsoft.com/office/drawing/2014/main" id="{8EA2C2A4-DC10-0146-9876-3456E5819E29}"/>
              </a:ext>
            </a:extLst>
          </p:cNvPr>
          <p:cNvSpPr>
            <a:spLocks noChangeArrowheads="1"/>
          </p:cNvSpPr>
          <p:nvPr/>
        </p:nvSpPr>
        <p:spPr bwMode="auto">
          <a:xfrm>
            <a:off x="6324600" y="4498975"/>
            <a:ext cx="457200" cy="304800"/>
          </a:xfrm>
          <a:prstGeom prst="wedgeRectCallout">
            <a:avLst>
              <a:gd name="adj1" fmla="val -61458"/>
              <a:gd name="adj2" fmla="val -670315"/>
            </a:avLst>
          </a:prstGeom>
          <a:solidFill>
            <a:srgbClr val="06FD07"/>
          </a:solidFill>
          <a:ln w="9525">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122914" name="AutoShape 34">
            <a:extLst>
              <a:ext uri="{FF2B5EF4-FFF2-40B4-BE49-F238E27FC236}">
                <a16:creationId xmlns:a16="http://schemas.microsoft.com/office/drawing/2014/main" id="{C7C2AF5A-6565-464C-8111-E9B22C313CE1}"/>
              </a:ext>
            </a:extLst>
          </p:cNvPr>
          <p:cNvSpPr>
            <a:spLocks noChangeArrowheads="1"/>
          </p:cNvSpPr>
          <p:nvPr/>
        </p:nvSpPr>
        <p:spPr bwMode="auto">
          <a:xfrm>
            <a:off x="6324600" y="4113213"/>
            <a:ext cx="457200" cy="304800"/>
          </a:xfrm>
          <a:prstGeom prst="wedgeRectCallout">
            <a:avLst>
              <a:gd name="adj1" fmla="val -55903"/>
              <a:gd name="adj2" fmla="val -678648"/>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917" name="AutoShape 37">
            <a:extLst>
              <a:ext uri="{FF2B5EF4-FFF2-40B4-BE49-F238E27FC236}">
                <a16:creationId xmlns:a16="http://schemas.microsoft.com/office/drawing/2014/main" id="{AF910205-2A5D-A041-9B26-193B238FEDE7}"/>
              </a:ext>
            </a:extLst>
          </p:cNvPr>
          <p:cNvSpPr>
            <a:spLocks noChangeArrowheads="1"/>
          </p:cNvSpPr>
          <p:nvPr/>
        </p:nvSpPr>
        <p:spPr bwMode="auto">
          <a:xfrm>
            <a:off x="6324600" y="4875213"/>
            <a:ext cx="457200" cy="304800"/>
          </a:xfrm>
          <a:prstGeom prst="wedgeRectCallout">
            <a:avLst>
              <a:gd name="adj1" fmla="val -64236"/>
              <a:gd name="adj2" fmla="val -666148"/>
            </a:avLst>
          </a:prstGeom>
          <a:solidFill>
            <a:srgbClr val="06FD07"/>
          </a:solidFill>
          <a:ln w="9525">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122920" name="AutoShape 40">
            <a:extLst>
              <a:ext uri="{FF2B5EF4-FFF2-40B4-BE49-F238E27FC236}">
                <a16:creationId xmlns:a16="http://schemas.microsoft.com/office/drawing/2014/main" id="{169408DC-091B-E142-8010-1CF098EC3198}"/>
              </a:ext>
            </a:extLst>
          </p:cNvPr>
          <p:cNvSpPr>
            <a:spLocks noChangeArrowheads="1"/>
          </p:cNvSpPr>
          <p:nvPr/>
        </p:nvSpPr>
        <p:spPr bwMode="auto">
          <a:xfrm>
            <a:off x="7442200" y="4113213"/>
            <a:ext cx="457200" cy="304800"/>
          </a:xfrm>
          <a:prstGeom prst="wedgeRectCallout">
            <a:avLst>
              <a:gd name="adj1" fmla="val -314236"/>
              <a:gd name="adj2" fmla="val 525523"/>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923" name="AutoShape 43">
            <a:extLst>
              <a:ext uri="{FF2B5EF4-FFF2-40B4-BE49-F238E27FC236}">
                <a16:creationId xmlns:a16="http://schemas.microsoft.com/office/drawing/2014/main" id="{2C4CB8DD-8DBB-8844-B259-88820F3C5961}"/>
              </a:ext>
            </a:extLst>
          </p:cNvPr>
          <p:cNvSpPr>
            <a:spLocks noChangeArrowheads="1"/>
          </p:cNvSpPr>
          <p:nvPr/>
        </p:nvSpPr>
        <p:spPr bwMode="auto">
          <a:xfrm>
            <a:off x="6883400" y="4497388"/>
            <a:ext cx="457200" cy="304800"/>
          </a:xfrm>
          <a:prstGeom prst="wedgeRectCallout">
            <a:avLst>
              <a:gd name="adj1" fmla="val 248264"/>
              <a:gd name="adj2" fmla="val -641148"/>
            </a:avLst>
          </a:prstGeom>
          <a:solidFill>
            <a:srgbClr val="06FD07"/>
          </a:solidFill>
          <a:ln w="9525">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122925" name="Text Box 45">
            <a:extLst>
              <a:ext uri="{FF2B5EF4-FFF2-40B4-BE49-F238E27FC236}">
                <a16:creationId xmlns:a16="http://schemas.microsoft.com/office/drawing/2014/main" id="{648B7999-18D8-7943-BFCB-65D46669517B}"/>
              </a:ext>
            </a:extLst>
          </p:cNvPr>
          <p:cNvSpPr txBox="1">
            <a:spLocks noChangeArrowheads="1"/>
          </p:cNvSpPr>
          <p:nvPr/>
        </p:nvSpPr>
        <p:spPr bwMode="auto">
          <a:xfrm>
            <a:off x="6934200" y="1927225"/>
            <a:ext cx="1676400" cy="51911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ea typeface="Osaka" charset="0"/>
                <a:cs typeface="Osaka" charset="0"/>
              </a:rPr>
              <a:t>Tuần 4</a:t>
            </a:r>
          </a:p>
        </p:txBody>
      </p:sp>
      <p:sp>
        <p:nvSpPr>
          <p:cNvPr id="122926" name="AutoShape 46">
            <a:extLst>
              <a:ext uri="{FF2B5EF4-FFF2-40B4-BE49-F238E27FC236}">
                <a16:creationId xmlns:a16="http://schemas.microsoft.com/office/drawing/2014/main" id="{E8BD01BB-BE55-084A-87BE-1BFB5B1B98F6}"/>
              </a:ext>
            </a:extLst>
          </p:cNvPr>
          <p:cNvSpPr>
            <a:spLocks noChangeArrowheads="1"/>
          </p:cNvSpPr>
          <p:nvPr/>
        </p:nvSpPr>
        <p:spPr bwMode="auto">
          <a:xfrm>
            <a:off x="6883400" y="4111625"/>
            <a:ext cx="457200" cy="304800"/>
          </a:xfrm>
          <a:prstGeom prst="wedgeRectCallout">
            <a:avLst>
              <a:gd name="adj1" fmla="val 253819"/>
              <a:gd name="adj2" fmla="val -649481"/>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22928" name="Text Box 48">
            <a:extLst>
              <a:ext uri="{FF2B5EF4-FFF2-40B4-BE49-F238E27FC236}">
                <a16:creationId xmlns:a16="http://schemas.microsoft.com/office/drawing/2014/main" id="{CF4E1878-8862-F149-9C89-44138AEF0784}"/>
              </a:ext>
            </a:extLst>
          </p:cNvPr>
          <p:cNvSpPr txBox="1">
            <a:spLocks noChangeArrowheads="1"/>
          </p:cNvSpPr>
          <p:nvPr/>
        </p:nvSpPr>
        <p:spPr bwMode="auto">
          <a:xfrm>
            <a:off x="6934200" y="2667000"/>
            <a:ext cx="1676400" cy="51911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ea typeface="Osaka" charset="0"/>
                <a:cs typeface="Osaka" charset="0"/>
              </a:rPr>
              <a:t>Tuần 6</a:t>
            </a:r>
          </a:p>
        </p:txBody>
      </p:sp>
      <p:sp>
        <p:nvSpPr>
          <p:cNvPr id="122929" name="AutoShape 49">
            <a:extLst>
              <a:ext uri="{FF2B5EF4-FFF2-40B4-BE49-F238E27FC236}">
                <a16:creationId xmlns:a16="http://schemas.microsoft.com/office/drawing/2014/main" id="{7F791CC8-0EE5-604A-BFE2-F5CE46630AD1}"/>
              </a:ext>
            </a:extLst>
          </p:cNvPr>
          <p:cNvSpPr>
            <a:spLocks noChangeArrowheads="1"/>
          </p:cNvSpPr>
          <p:nvPr/>
        </p:nvSpPr>
        <p:spPr bwMode="auto">
          <a:xfrm>
            <a:off x="6883400" y="4873625"/>
            <a:ext cx="457200" cy="304800"/>
          </a:xfrm>
          <a:prstGeom prst="wedgeRectCallout">
            <a:avLst>
              <a:gd name="adj1" fmla="val 251042"/>
              <a:gd name="adj2" fmla="val -655731"/>
            </a:avLst>
          </a:prstGeom>
          <a:solidFill>
            <a:srgbClr val="06FD07"/>
          </a:solidFill>
          <a:ln w="9525">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122932" name="AutoShape 52">
            <a:extLst>
              <a:ext uri="{FF2B5EF4-FFF2-40B4-BE49-F238E27FC236}">
                <a16:creationId xmlns:a16="http://schemas.microsoft.com/office/drawing/2014/main" id="{7BBEC084-C6A5-F54C-9EA4-7AE46FF9A937}"/>
              </a:ext>
            </a:extLst>
          </p:cNvPr>
          <p:cNvSpPr>
            <a:spLocks noChangeArrowheads="1"/>
          </p:cNvSpPr>
          <p:nvPr/>
        </p:nvSpPr>
        <p:spPr bwMode="auto">
          <a:xfrm>
            <a:off x="7442200" y="4875213"/>
            <a:ext cx="457200" cy="304800"/>
          </a:xfrm>
          <a:prstGeom prst="wedgeRectCallout">
            <a:avLst>
              <a:gd name="adj1" fmla="val -292014"/>
              <a:gd name="adj2" fmla="val 500523"/>
            </a:avLst>
          </a:prstGeom>
          <a:solidFill>
            <a:srgbClr val="06FD07"/>
          </a:solidFill>
          <a:ln w="9525">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122935" name="AutoShape 55">
            <a:extLst>
              <a:ext uri="{FF2B5EF4-FFF2-40B4-BE49-F238E27FC236}">
                <a16:creationId xmlns:a16="http://schemas.microsoft.com/office/drawing/2014/main" id="{B4BDCBCA-251E-4142-8E9E-939763B8CB79}"/>
              </a:ext>
            </a:extLst>
          </p:cNvPr>
          <p:cNvSpPr>
            <a:spLocks noChangeArrowheads="1"/>
          </p:cNvSpPr>
          <p:nvPr/>
        </p:nvSpPr>
        <p:spPr bwMode="auto">
          <a:xfrm>
            <a:off x="7442200" y="4497388"/>
            <a:ext cx="457200" cy="304800"/>
          </a:xfrm>
          <a:prstGeom prst="wedgeRectCallout">
            <a:avLst>
              <a:gd name="adj1" fmla="val -314236"/>
              <a:gd name="adj2" fmla="val 513023"/>
            </a:avLst>
          </a:prstGeom>
          <a:solidFill>
            <a:srgbClr val="06FD07"/>
          </a:solidFill>
          <a:ln w="9525">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122937" name="AutoShape 57">
            <a:extLst>
              <a:ext uri="{FF2B5EF4-FFF2-40B4-BE49-F238E27FC236}">
                <a16:creationId xmlns:a16="http://schemas.microsoft.com/office/drawing/2014/main" id="{6C0D4A8D-20A2-CF41-B5FA-7732281327DB}"/>
              </a:ext>
            </a:extLst>
          </p:cNvPr>
          <p:cNvSpPr>
            <a:spLocks noChangeArrowheads="1"/>
          </p:cNvSpPr>
          <p:nvPr/>
        </p:nvSpPr>
        <p:spPr bwMode="auto">
          <a:xfrm>
            <a:off x="8001000" y="4113213"/>
            <a:ext cx="457200" cy="304800"/>
          </a:xfrm>
          <a:prstGeom prst="wedgeRectCallout">
            <a:avLst>
              <a:gd name="adj1" fmla="val -18403"/>
              <a:gd name="adj2" fmla="val 417190"/>
            </a:avLst>
          </a:prstGeom>
          <a:solidFill>
            <a:srgbClr val="06FD07"/>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endParaRPr lang="en-US" altLang="en-US"/>
          </a:p>
        </p:txBody>
      </p:sp>
      <p:sp>
        <p:nvSpPr>
          <p:cNvPr id="122940" name="AutoShape 60">
            <a:extLst>
              <a:ext uri="{FF2B5EF4-FFF2-40B4-BE49-F238E27FC236}">
                <a16:creationId xmlns:a16="http://schemas.microsoft.com/office/drawing/2014/main" id="{8A96B009-16C2-4C47-8562-B54B16AF6EC1}"/>
              </a:ext>
            </a:extLst>
          </p:cNvPr>
          <p:cNvSpPr>
            <a:spLocks noChangeArrowheads="1"/>
          </p:cNvSpPr>
          <p:nvPr/>
        </p:nvSpPr>
        <p:spPr bwMode="auto">
          <a:xfrm>
            <a:off x="8001000" y="4498975"/>
            <a:ext cx="457200" cy="304800"/>
          </a:xfrm>
          <a:prstGeom prst="wedgeRectCallout">
            <a:avLst>
              <a:gd name="adj1" fmla="val 1042"/>
              <a:gd name="adj2" fmla="val 413023"/>
            </a:avLst>
          </a:prstGeom>
          <a:solidFill>
            <a:srgbClr val="06FD07"/>
          </a:solidFill>
          <a:ln w="9525">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122943" name="AutoShape 63">
            <a:extLst>
              <a:ext uri="{FF2B5EF4-FFF2-40B4-BE49-F238E27FC236}">
                <a16:creationId xmlns:a16="http://schemas.microsoft.com/office/drawing/2014/main" id="{51F01741-D573-1A45-9DD6-DE37596355F8}"/>
              </a:ext>
            </a:extLst>
          </p:cNvPr>
          <p:cNvSpPr>
            <a:spLocks noChangeArrowheads="1"/>
          </p:cNvSpPr>
          <p:nvPr/>
        </p:nvSpPr>
        <p:spPr bwMode="auto">
          <a:xfrm>
            <a:off x="8001000" y="4875213"/>
            <a:ext cx="457200" cy="304800"/>
          </a:xfrm>
          <a:prstGeom prst="wedgeRectCallout">
            <a:avLst>
              <a:gd name="adj1" fmla="val 14931"/>
              <a:gd name="adj2" fmla="val 444273"/>
            </a:avLst>
          </a:prstGeom>
          <a:solidFill>
            <a:srgbClr val="06FD07"/>
          </a:solidFill>
          <a:ln w="9525">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endParaRPr lang="en-US">
              <a:latin typeface="Arial" charset="0"/>
              <a:ea typeface="ＭＳ Ｐゴシック" charset="0"/>
              <a:cs typeface="ＭＳ Ｐゴシック" charset="0"/>
            </a:endParaRPr>
          </a:p>
        </p:txBody>
      </p:sp>
      <p:sp>
        <p:nvSpPr>
          <p:cNvPr id="122944" name="Text Box 64">
            <a:extLst>
              <a:ext uri="{FF2B5EF4-FFF2-40B4-BE49-F238E27FC236}">
                <a16:creationId xmlns:a16="http://schemas.microsoft.com/office/drawing/2014/main" id="{502AF0CB-224E-3742-BAEB-D719AC6C6C8E}"/>
              </a:ext>
            </a:extLst>
          </p:cNvPr>
          <p:cNvSpPr txBox="1">
            <a:spLocks noChangeArrowheads="1"/>
          </p:cNvSpPr>
          <p:nvPr/>
        </p:nvSpPr>
        <p:spPr bwMode="auto">
          <a:xfrm>
            <a:off x="6934200" y="6338888"/>
            <a:ext cx="1676400" cy="519112"/>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a:solidFill>
                  <a:schemeClr val="bg1"/>
                </a:solidFill>
                <a:ea typeface="Osaka" charset="0"/>
                <a:cs typeface="Osaka" charset="0"/>
              </a:rPr>
              <a:t>Tuần 12</a:t>
            </a:r>
          </a:p>
        </p:txBody>
      </p:sp>
      <p:sp>
        <p:nvSpPr>
          <p:cNvPr id="122938" name="Text Box 58">
            <a:extLst>
              <a:ext uri="{FF2B5EF4-FFF2-40B4-BE49-F238E27FC236}">
                <a16:creationId xmlns:a16="http://schemas.microsoft.com/office/drawing/2014/main" id="{35C201AD-D6A5-144A-8E10-396495756B3E}"/>
              </a:ext>
            </a:extLst>
          </p:cNvPr>
          <p:cNvSpPr txBox="1">
            <a:spLocks noChangeArrowheads="1"/>
          </p:cNvSpPr>
          <p:nvPr/>
        </p:nvSpPr>
        <p:spPr bwMode="auto">
          <a:xfrm>
            <a:off x="6934200" y="5608638"/>
            <a:ext cx="1676400" cy="519112"/>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a:solidFill>
                  <a:schemeClr val="bg1"/>
                </a:solidFill>
                <a:ea typeface="Osaka" charset="0"/>
                <a:cs typeface="Osaka" charset="0"/>
              </a:rPr>
              <a:t>Tuần 10</a:t>
            </a:r>
          </a:p>
        </p:txBody>
      </p:sp>
      <p:sp>
        <p:nvSpPr>
          <p:cNvPr id="122941" name="Text Box 61">
            <a:extLst>
              <a:ext uri="{FF2B5EF4-FFF2-40B4-BE49-F238E27FC236}">
                <a16:creationId xmlns:a16="http://schemas.microsoft.com/office/drawing/2014/main" id="{AD6A1A4A-8BD3-D44A-9721-A3854424F1E7}"/>
              </a:ext>
            </a:extLst>
          </p:cNvPr>
          <p:cNvSpPr txBox="1">
            <a:spLocks noChangeArrowheads="1"/>
          </p:cNvSpPr>
          <p:nvPr/>
        </p:nvSpPr>
        <p:spPr bwMode="auto">
          <a:xfrm>
            <a:off x="6934200" y="5967413"/>
            <a:ext cx="1676400" cy="519112"/>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a:solidFill>
                  <a:schemeClr val="bg1"/>
                </a:solidFill>
                <a:ea typeface="Osaka" charset="0"/>
                <a:cs typeface="Osaka" charset="0"/>
              </a:rPr>
              <a:t>Tuần 11</a:t>
            </a:r>
          </a:p>
        </p:txBody>
      </p:sp>
      <p:sp>
        <p:nvSpPr>
          <p:cNvPr id="122910" name="Text Box 30">
            <a:extLst>
              <a:ext uri="{FF2B5EF4-FFF2-40B4-BE49-F238E27FC236}">
                <a16:creationId xmlns:a16="http://schemas.microsoft.com/office/drawing/2014/main" id="{03754526-CCFF-4C45-AE17-84CD64CBAE8F}"/>
              </a:ext>
            </a:extLst>
          </p:cNvPr>
          <p:cNvSpPr txBox="1">
            <a:spLocks noChangeArrowheads="1"/>
          </p:cNvSpPr>
          <p:nvPr/>
        </p:nvSpPr>
        <p:spPr bwMode="auto">
          <a:xfrm>
            <a:off x="4953000" y="2263775"/>
            <a:ext cx="1676400" cy="51911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ea typeface="Osaka" charset="0"/>
                <a:cs typeface="Osaka" charset="0"/>
              </a:rPr>
              <a:t>Tuần 2</a:t>
            </a:r>
          </a:p>
        </p:txBody>
      </p:sp>
      <p:sp>
        <p:nvSpPr>
          <p:cNvPr id="122913" name="Text Box 33">
            <a:extLst>
              <a:ext uri="{FF2B5EF4-FFF2-40B4-BE49-F238E27FC236}">
                <a16:creationId xmlns:a16="http://schemas.microsoft.com/office/drawing/2014/main" id="{8B7500C6-9785-3641-B945-36D44AC1AA23}"/>
              </a:ext>
            </a:extLst>
          </p:cNvPr>
          <p:cNvSpPr txBox="1">
            <a:spLocks noChangeArrowheads="1"/>
          </p:cNvSpPr>
          <p:nvPr/>
        </p:nvSpPr>
        <p:spPr bwMode="auto">
          <a:xfrm>
            <a:off x="4953000" y="1905000"/>
            <a:ext cx="1676400" cy="51911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ea typeface="Osaka" charset="0"/>
                <a:cs typeface="Osaka" charset="0"/>
              </a:rPr>
              <a:t>Tuần 1</a:t>
            </a:r>
          </a:p>
        </p:txBody>
      </p:sp>
      <p:sp>
        <p:nvSpPr>
          <p:cNvPr id="122916" name="Text Box 36">
            <a:extLst>
              <a:ext uri="{FF2B5EF4-FFF2-40B4-BE49-F238E27FC236}">
                <a16:creationId xmlns:a16="http://schemas.microsoft.com/office/drawing/2014/main" id="{2B731F45-230D-8042-9292-594ECCD3D6E8}"/>
              </a:ext>
            </a:extLst>
          </p:cNvPr>
          <p:cNvSpPr txBox="1">
            <a:spLocks noChangeArrowheads="1"/>
          </p:cNvSpPr>
          <p:nvPr/>
        </p:nvSpPr>
        <p:spPr bwMode="auto">
          <a:xfrm>
            <a:off x="4953000" y="2644775"/>
            <a:ext cx="1676400" cy="51911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ea typeface="Osaka" charset="0"/>
                <a:cs typeface="Osaka" charset="0"/>
              </a:rPr>
              <a:t>Tuần 3</a:t>
            </a:r>
          </a:p>
        </p:txBody>
      </p:sp>
      <p:sp>
        <p:nvSpPr>
          <p:cNvPr id="122883" name="Text Box 3">
            <a:extLst>
              <a:ext uri="{FF2B5EF4-FFF2-40B4-BE49-F238E27FC236}">
                <a16:creationId xmlns:a16="http://schemas.microsoft.com/office/drawing/2014/main" id="{FF0723C9-C5CA-C540-91D9-B339B7C1F934}"/>
              </a:ext>
            </a:extLst>
          </p:cNvPr>
          <p:cNvSpPr txBox="1">
            <a:spLocks noChangeArrowheads="1"/>
          </p:cNvSpPr>
          <p:nvPr/>
        </p:nvSpPr>
        <p:spPr bwMode="auto">
          <a:xfrm>
            <a:off x="6367463" y="4343400"/>
            <a:ext cx="20145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ea typeface="Osaka" panose="020B0600000000000000" pitchFamily="34" charset="-128"/>
              </a:rPr>
              <a:t>Galatians</a:t>
            </a:r>
          </a:p>
        </p:txBody>
      </p:sp>
      <p:sp>
        <p:nvSpPr>
          <p:cNvPr id="122887" name="Text Box 7">
            <a:extLst>
              <a:ext uri="{FF2B5EF4-FFF2-40B4-BE49-F238E27FC236}">
                <a16:creationId xmlns:a16="http://schemas.microsoft.com/office/drawing/2014/main" id="{A662E4D8-D946-4149-B144-44CE474EE244}"/>
              </a:ext>
            </a:extLst>
          </p:cNvPr>
          <p:cNvSpPr txBox="1">
            <a:spLocks noChangeArrowheads="1"/>
          </p:cNvSpPr>
          <p:nvPr/>
        </p:nvSpPr>
        <p:spPr bwMode="auto">
          <a:xfrm>
            <a:off x="990600" y="3587750"/>
            <a:ext cx="3276600" cy="523875"/>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a:solidFill>
                  <a:srgbClr val="FDEC06"/>
                </a:solidFill>
                <a:ea typeface="Osaka" charset="0"/>
                <a:cs typeface="Osaka" charset="0"/>
              </a:rPr>
              <a:t>Giảng Nhiều Nhất</a:t>
            </a:r>
          </a:p>
        </p:txBody>
      </p:sp>
      <p:sp>
        <p:nvSpPr>
          <p:cNvPr id="122945" name="Text Box 65">
            <a:extLst>
              <a:ext uri="{FF2B5EF4-FFF2-40B4-BE49-F238E27FC236}">
                <a16:creationId xmlns:a16="http://schemas.microsoft.com/office/drawing/2014/main" id="{ED4AA4C9-6E12-774F-8743-6547C642BBE1}"/>
              </a:ext>
            </a:extLst>
          </p:cNvPr>
          <p:cNvSpPr txBox="1">
            <a:spLocks noChangeArrowheads="1"/>
          </p:cNvSpPr>
          <p:nvPr/>
        </p:nvSpPr>
        <p:spPr bwMode="auto">
          <a:xfrm>
            <a:off x="6227763" y="3352800"/>
            <a:ext cx="1760537" cy="523875"/>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a:solidFill>
                  <a:srgbClr val="FDEC06"/>
                </a:solidFill>
                <a:ea typeface="Osaka" charset="0"/>
                <a:cs typeface="Osaka" charset="0"/>
              </a:rPr>
              <a:t>Giải Kinh</a:t>
            </a:r>
          </a:p>
        </p:txBody>
      </p:sp>
      <p:sp>
        <p:nvSpPr>
          <p:cNvPr id="122919" name="Text Box 39">
            <a:extLst>
              <a:ext uri="{FF2B5EF4-FFF2-40B4-BE49-F238E27FC236}">
                <a16:creationId xmlns:a16="http://schemas.microsoft.com/office/drawing/2014/main" id="{45484DE5-755A-504F-89BB-EB2FAB3E9A7B}"/>
              </a:ext>
            </a:extLst>
          </p:cNvPr>
          <p:cNvSpPr txBox="1">
            <a:spLocks noChangeArrowheads="1"/>
          </p:cNvSpPr>
          <p:nvPr/>
        </p:nvSpPr>
        <p:spPr bwMode="auto">
          <a:xfrm>
            <a:off x="4953000" y="5599113"/>
            <a:ext cx="1676400" cy="519112"/>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ea typeface="Osaka" charset="0"/>
                <a:cs typeface="Osaka" charset="0"/>
              </a:rPr>
              <a:t>Tuần 7</a:t>
            </a:r>
          </a:p>
        </p:txBody>
      </p:sp>
      <p:sp>
        <p:nvSpPr>
          <p:cNvPr id="122931" name="Text Box 51">
            <a:extLst>
              <a:ext uri="{FF2B5EF4-FFF2-40B4-BE49-F238E27FC236}">
                <a16:creationId xmlns:a16="http://schemas.microsoft.com/office/drawing/2014/main" id="{75D85812-DFE6-164A-A84C-F6E2245BDB3F}"/>
              </a:ext>
            </a:extLst>
          </p:cNvPr>
          <p:cNvSpPr txBox="1">
            <a:spLocks noChangeArrowheads="1"/>
          </p:cNvSpPr>
          <p:nvPr/>
        </p:nvSpPr>
        <p:spPr bwMode="auto">
          <a:xfrm>
            <a:off x="4953000" y="6338888"/>
            <a:ext cx="1676400" cy="519112"/>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ea typeface="Osaka" charset="0"/>
                <a:cs typeface="Osaka" charset="0"/>
              </a:rPr>
              <a:t>Tuần 9</a:t>
            </a:r>
          </a:p>
        </p:txBody>
      </p:sp>
      <p:sp>
        <p:nvSpPr>
          <p:cNvPr id="122934" name="Text Box 54">
            <a:extLst>
              <a:ext uri="{FF2B5EF4-FFF2-40B4-BE49-F238E27FC236}">
                <a16:creationId xmlns:a16="http://schemas.microsoft.com/office/drawing/2014/main" id="{FD65CD41-A20A-2047-B97A-8BC075AEAA09}"/>
              </a:ext>
            </a:extLst>
          </p:cNvPr>
          <p:cNvSpPr txBox="1">
            <a:spLocks noChangeArrowheads="1"/>
          </p:cNvSpPr>
          <p:nvPr/>
        </p:nvSpPr>
        <p:spPr bwMode="auto">
          <a:xfrm>
            <a:off x="4953000" y="5957888"/>
            <a:ext cx="1676400" cy="519112"/>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ea typeface="Osaka" charset="0"/>
                <a:cs typeface="Osaka" charset="0"/>
              </a:rPr>
              <a:t>Tuần 8</a:t>
            </a:r>
          </a:p>
        </p:txBody>
      </p:sp>
      <p:sp>
        <p:nvSpPr>
          <p:cNvPr id="122922" name="Text Box 42">
            <a:extLst>
              <a:ext uri="{FF2B5EF4-FFF2-40B4-BE49-F238E27FC236}">
                <a16:creationId xmlns:a16="http://schemas.microsoft.com/office/drawing/2014/main" id="{BB6967C1-1734-5B46-9AD2-4C4F48BB5B41}"/>
              </a:ext>
            </a:extLst>
          </p:cNvPr>
          <p:cNvSpPr txBox="1">
            <a:spLocks noChangeArrowheads="1"/>
          </p:cNvSpPr>
          <p:nvPr/>
        </p:nvSpPr>
        <p:spPr bwMode="auto">
          <a:xfrm>
            <a:off x="6934200" y="2286000"/>
            <a:ext cx="1676400" cy="51911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ea typeface="Osaka" charset="0"/>
                <a:cs typeface="Osaka" charset="0"/>
              </a:rPr>
              <a:t>Tuần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888">
                                            <p:txEl>
                                              <p:pRg st="0" end="0"/>
                                            </p:txEl>
                                          </p:spTgt>
                                        </p:tgtEl>
                                        <p:attrNameLst>
                                          <p:attrName>style.visibility</p:attrName>
                                        </p:attrNameLst>
                                      </p:cBhvr>
                                      <p:to>
                                        <p:strVal val="visible"/>
                                      </p:to>
                                    </p:set>
                                    <p:animEffect transition="in" filter="fade">
                                      <p:cBhvr>
                                        <p:cTn id="15" dur="500"/>
                                        <p:tgtEl>
                                          <p:spTgt spid="122888">
                                            <p:txEl>
                                              <p:pRg st="0" end="0"/>
                                            </p:txEl>
                                          </p:spTgt>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2889"/>
                                        </p:tgtEl>
                                        <p:attrNameLst>
                                          <p:attrName>style.visibility</p:attrName>
                                        </p:attrNameLst>
                                      </p:cBhvr>
                                      <p:to>
                                        <p:strVal val="visible"/>
                                      </p:to>
                                    </p:set>
                                    <p:animEffect transition="in" filter="fade">
                                      <p:cBhvr>
                                        <p:cTn id="19" dur="500"/>
                                        <p:tgtEl>
                                          <p:spTgt spid="122889"/>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2890">
                                            <p:txEl>
                                              <p:pRg st="0" end="0"/>
                                            </p:txEl>
                                          </p:spTgt>
                                        </p:tgtEl>
                                        <p:attrNameLst>
                                          <p:attrName>style.visibility</p:attrName>
                                        </p:attrNameLst>
                                      </p:cBhvr>
                                      <p:to>
                                        <p:strVal val="visible"/>
                                      </p:to>
                                    </p:set>
                                    <p:animEffect transition="in" filter="fade">
                                      <p:cBhvr>
                                        <p:cTn id="23" dur="500"/>
                                        <p:tgtEl>
                                          <p:spTgt spid="122890">
                                            <p:txEl>
                                              <p:pRg st="0" end="0"/>
                                            </p:txEl>
                                          </p:spTgt>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2891"/>
                                        </p:tgtEl>
                                        <p:attrNameLst>
                                          <p:attrName>style.visibility</p:attrName>
                                        </p:attrNameLst>
                                      </p:cBhvr>
                                      <p:to>
                                        <p:strVal val="visible"/>
                                      </p:to>
                                    </p:set>
                                    <p:animEffect transition="in" filter="fade">
                                      <p:cBhvr>
                                        <p:cTn id="27" dur="500"/>
                                        <p:tgtEl>
                                          <p:spTgt spid="122891"/>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22892">
                                            <p:txEl>
                                              <p:pRg st="0" end="0"/>
                                            </p:txEl>
                                          </p:spTgt>
                                        </p:tgtEl>
                                        <p:attrNameLst>
                                          <p:attrName>style.visibility</p:attrName>
                                        </p:attrNameLst>
                                      </p:cBhvr>
                                      <p:to>
                                        <p:strVal val="visible"/>
                                      </p:to>
                                    </p:set>
                                    <p:animEffect transition="in" filter="fade">
                                      <p:cBhvr>
                                        <p:cTn id="31" dur="500"/>
                                        <p:tgtEl>
                                          <p:spTgt spid="122892">
                                            <p:txEl>
                                              <p:pRg st="0" end="0"/>
                                            </p:txEl>
                                          </p:spTgt>
                                        </p:tgtEl>
                                      </p:cBhvr>
                                    </p:animEffect>
                                  </p:childTnLst>
                                </p:cTn>
                              </p:par>
                            </p:childTnLst>
                          </p:cTn>
                        </p:par>
                        <p:par>
                          <p:cTn id="32" fill="hold" nodeType="afterGroup">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2893"/>
                                        </p:tgtEl>
                                        <p:attrNameLst>
                                          <p:attrName>style.visibility</p:attrName>
                                        </p:attrNameLst>
                                      </p:cBhvr>
                                      <p:to>
                                        <p:strVal val="visible"/>
                                      </p:to>
                                    </p:set>
                                    <p:animEffect transition="in" filter="fade">
                                      <p:cBhvr>
                                        <p:cTn id="35" dur="500"/>
                                        <p:tgtEl>
                                          <p:spTgt spid="122893"/>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22894">
                                            <p:txEl>
                                              <p:pRg st="0" end="0"/>
                                            </p:txEl>
                                          </p:spTgt>
                                        </p:tgtEl>
                                        <p:attrNameLst>
                                          <p:attrName>style.visibility</p:attrName>
                                        </p:attrNameLst>
                                      </p:cBhvr>
                                      <p:to>
                                        <p:strVal val="visible"/>
                                      </p:to>
                                    </p:set>
                                    <p:animEffect transition="in" filter="fade">
                                      <p:cBhvr>
                                        <p:cTn id="39" dur="500"/>
                                        <p:tgtEl>
                                          <p:spTgt spid="122894">
                                            <p:txEl>
                                              <p:pRg st="0" end="0"/>
                                            </p:txEl>
                                          </p:spTgt>
                                        </p:tgtEl>
                                      </p:cBhvr>
                                    </p:animEffect>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2895"/>
                                        </p:tgtEl>
                                        <p:attrNameLst>
                                          <p:attrName>style.visibility</p:attrName>
                                        </p:attrNameLst>
                                      </p:cBhvr>
                                      <p:to>
                                        <p:strVal val="visible"/>
                                      </p:to>
                                    </p:set>
                                    <p:animEffect transition="in" filter="fade">
                                      <p:cBhvr>
                                        <p:cTn id="43" dur="500"/>
                                        <p:tgtEl>
                                          <p:spTgt spid="122895"/>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2896">
                                            <p:txEl>
                                              <p:pRg st="0" end="0"/>
                                            </p:txEl>
                                          </p:spTgt>
                                        </p:tgtEl>
                                        <p:attrNameLst>
                                          <p:attrName>style.visibility</p:attrName>
                                        </p:attrNameLst>
                                      </p:cBhvr>
                                      <p:to>
                                        <p:strVal val="visible"/>
                                      </p:to>
                                    </p:set>
                                    <p:animEffect transition="in" filter="fade">
                                      <p:cBhvr>
                                        <p:cTn id="47" dur="500"/>
                                        <p:tgtEl>
                                          <p:spTgt spid="122896">
                                            <p:txEl>
                                              <p:pRg st="0" end="0"/>
                                            </p:txEl>
                                          </p:spTgt>
                                        </p:tgtEl>
                                      </p:cBhvr>
                                    </p:animEffect>
                                  </p:childTnLst>
                                </p:cTn>
                              </p:par>
                            </p:childTnLst>
                          </p:cTn>
                        </p:par>
                        <p:par>
                          <p:cTn id="48" fill="hold" nodeType="afterGroup">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22897"/>
                                        </p:tgtEl>
                                        <p:attrNameLst>
                                          <p:attrName>style.visibility</p:attrName>
                                        </p:attrNameLst>
                                      </p:cBhvr>
                                      <p:to>
                                        <p:strVal val="visible"/>
                                      </p:to>
                                    </p:set>
                                    <p:animEffect transition="in" filter="fade">
                                      <p:cBhvr>
                                        <p:cTn id="51" dur="500"/>
                                        <p:tgtEl>
                                          <p:spTgt spid="122897"/>
                                        </p:tgtEl>
                                      </p:cBhvr>
                                    </p:animEffect>
                                  </p:childTnLst>
                                </p:cTn>
                              </p:par>
                            </p:childTnLst>
                          </p:cTn>
                        </p:par>
                        <p:par>
                          <p:cTn id="52" fill="hold" nodeType="afterGroup">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22898">
                                            <p:txEl>
                                              <p:pRg st="0" end="0"/>
                                            </p:txEl>
                                          </p:spTgt>
                                        </p:tgtEl>
                                        <p:attrNameLst>
                                          <p:attrName>style.visibility</p:attrName>
                                        </p:attrNameLst>
                                      </p:cBhvr>
                                      <p:to>
                                        <p:strVal val="visible"/>
                                      </p:to>
                                    </p:set>
                                    <p:animEffect transition="in" filter="fade">
                                      <p:cBhvr>
                                        <p:cTn id="55" dur="500"/>
                                        <p:tgtEl>
                                          <p:spTgt spid="122898">
                                            <p:txEl>
                                              <p:pRg st="0" end="0"/>
                                            </p:txEl>
                                          </p:spTgt>
                                        </p:tgtEl>
                                      </p:cBhvr>
                                    </p:animEffect>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22899"/>
                                        </p:tgtEl>
                                        <p:attrNameLst>
                                          <p:attrName>style.visibility</p:attrName>
                                        </p:attrNameLst>
                                      </p:cBhvr>
                                      <p:to>
                                        <p:strVal val="visible"/>
                                      </p:to>
                                    </p:set>
                                    <p:animEffect transition="in" filter="fade">
                                      <p:cBhvr>
                                        <p:cTn id="59" dur="500"/>
                                        <p:tgtEl>
                                          <p:spTgt spid="122899"/>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22901">
                                            <p:txEl>
                                              <p:pRg st="0" end="0"/>
                                            </p:txEl>
                                          </p:spTgt>
                                        </p:tgtEl>
                                        <p:attrNameLst>
                                          <p:attrName>style.visibility</p:attrName>
                                        </p:attrNameLst>
                                      </p:cBhvr>
                                      <p:to>
                                        <p:strVal val="visible"/>
                                      </p:to>
                                    </p:set>
                                    <p:animEffect transition="in" filter="fade">
                                      <p:cBhvr>
                                        <p:cTn id="63" dur="500"/>
                                        <p:tgtEl>
                                          <p:spTgt spid="122901">
                                            <p:txEl>
                                              <p:pRg st="0" end="0"/>
                                            </p:txEl>
                                          </p:spTgt>
                                        </p:tgtEl>
                                      </p:cBhvr>
                                    </p:animEffect>
                                  </p:childTnLst>
                                </p:cTn>
                              </p:par>
                            </p:childTnLst>
                          </p:cTn>
                        </p:par>
                        <p:par>
                          <p:cTn id="64" fill="hold" nodeType="afterGroup">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122900"/>
                                        </p:tgtEl>
                                        <p:attrNameLst>
                                          <p:attrName>style.visibility</p:attrName>
                                        </p:attrNameLst>
                                      </p:cBhvr>
                                      <p:to>
                                        <p:strVal val="visible"/>
                                      </p:to>
                                    </p:set>
                                    <p:animEffect transition="in" filter="fade">
                                      <p:cBhvr>
                                        <p:cTn id="67" dur="500"/>
                                        <p:tgtEl>
                                          <p:spTgt spid="122900"/>
                                        </p:tgtEl>
                                      </p:cBhvr>
                                    </p:animEffect>
                                  </p:childTnLst>
                                </p:cTn>
                              </p:par>
                            </p:childTnLst>
                          </p:cTn>
                        </p:par>
                        <p:par>
                          <p:cTn id="68" fill="hold" nodeType="afterGroup">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22902">
                                            <p:txEl>
                                              <p:pRg st="0" end="0"/>
                                            </p:txEl>
                                          </p:spTgt>
                                        </p:tgtEl>
                                        <p:attrNameLst>
                                          <p:attrName>style.visibility</p:attrName>
                                        </p:attrNameLst>
                                      </p:cBhvr>
                                      <p:to>
                                        <p:strVal val="visible"/>
                                      </p:to>
                                    </p:set>
                                    <p:animEffect transition="in" filter="fade">
                                      <p:cBhvr>
                                        <p:cTn id="71" dur="500"/>
                                        <p:tgtEl>
                                          <p:spTgt spid="122902">
                                            <p:txEl>
                                              <p:pRg st="0" end="0"/>
                                            </p:txEl>
                                          </p:spTgt>
                                        </p:tgtEl>
                                      </p:cBhvr>
                                    </p:animEffect>
                                  </p:childTnLst>
                                </p:cTn>
                              </p:par>
                            </p:childTnLst>
                          </p:cTn>
                        </p:par>
                        <p:par>
                          <p:cTn id="72" fill="hold" nodeType="afterGroup">
                            <p:stCondLst>
                              <p:cond delay="7500"/>
                            </p:stCondLst>
                            <p:childTnLst>
                              <p:par>
                                <p:cTn id="73" presetID="10" presetClass="entr" presetSubtype="0" fill="hold" nodeType="afterEffect">
                                  <p:stCondLst>
                                    <p:cond delay="0"/>
                                  </p:stCondLst>
                                  <p:childTnLst>
                                    <p:set>
                                      <p:cBhvr>
                                        <p:cTn id="74" dur="1" fill="hold">
                                          <p:stCondLst>
                                            <p:cond delay="0"/>
                                          </p:stCondLst>
                                        </p:cTn>
                                        <p:tgtEl>
                                          <p:spTgt spid="122903"/>
                                        </p:tgtEl>
                                        <p:attrNameLst>
                                          <p:attrName>style.visibility</p:attrName>
                                        </p:attrNameLst>
                                      </p:cBhvr>
                                      <p:to>
                                        <p:strVal val="visible"/>
                                      </p:to>
                                    </p:set>
                                    <p:animEffect transition="in" filter="fade">
                                      <p:cBhvr>
                                        <p:cTn id="75" dur="500"/>
                                        <p:tgtEl>
                                          <p:spTgt spid="122903"/>
                                        </p:tgtEl>
                                      </p:cBhvr>
                                    </p:animEffect>
                                  </p:childTnLst>
                                </p:cTn>
                              </p:par>
                            </p:childTnLst>
                          </p:cTn>
                        </p:par>
                        <p:par>
                          <p:cTn id="76" fill="hold" nodeType="afterGroup">
                            <p:stCondLst>
                              <p:cond delay="8000"/>
                            </p:stCondLst>
                            <p:childTnLst>
                              <p:par>
                                <p:cTn id="77" presetID="10" presetClass="entr" presetSubtype="0" fill="hold" nodeType="afterEffect">
                                  <p:stCondLst>
                                    <p:cond delay="0"/>
                                  </p:stCondLst>
                                  <p:childTnLst>
                                    <p:set>
                                      <p:cBhvr>
                                        <p:cTn id="78" dur="1" fill="hold">
                                          <p:stCondLst>
                                            <p:cond delay="0"/>
                                          </p:stCondLst>
                                        </p:cTn>
                                        <p:tgtEl>
                                          <p:spTgt spid="122905">
                                            <p:txEl>
                                              <p:pRg st="0" end="0"/>
                                            </p:txEl>
                                          </p:spTgt>
                                        </p:tgtEl>
                                        <p:attrNameLst>
                                          <p:attrName>style.visibility</p:attrName>
                                        </p:attrNameLst>
                                      </p:cBhvr>
                                      <p:to>
                                        <p:strVal val="visible"/>
                                      </p:to>
                                    </p:set>
                                    <p:animEffect transition="in" filter="fade">
                                      <p:cBhvr>
                                        <p:cTn id="79" dur="500"/>
                                        <p:tgtEl>
                                          <p:spTgt spid="122905">
                                            <p:txEl>
                                              <p:pRg st="0" end="0"/>
                                            </p:txEl>
                                          </p:spTgt>
                                        </p:tgtEl>
                                      </p:cBhvr>
                                    </p:animEffect>
                                  </p:childTnLst>
                                </p:cTn>
                              </p:par>
                            </p:childTnLst>
                          </p:cTn>
                        </p:par>
                        <p:par>
                          <p:cTn id="80" fill="hold" nodeType="afterGroup">
                            <p:stCondLst>
                              <p:cond delay="8500"/>
                            </p:stCondLst>
                            <p:childTnLst>
                              <p:par>
                                <p:cTn id="81" presetID="10" presetClass="entr" presetSubtype="0" fill="hold" nodeType="afterEffect">
                                  <p:stCondLst>
                                    <p:cond delay="0"/>
                                  </p:stCondLst>
                                  <p:childTnLst>
                                    <p:set>
                                      <p:cBhvr>
                                        <p:cTn id="82" dur="1" fill="hold">
                                          <p:stCondLst>
                                            <p:cond delay="0"/>
                                          </p:stCondLst>
                                        </p:cTn>
                                        <p:tgtEl>
                                          <p:spTgt spid="122904"/>
                                        </p:tgtEl>
                                        <p:attrNameLst>
                                          <p:attrName>style.visibility</p:attrName>
                                        </p:attrNameLst>
                                      </p:cBhvr>
                                      <p:to>
                                        <p:strVal val="visible"/>
                                      </p:to>
                                    </p:set>
                                    <p:animEffect transition="in" filter="fade">
                                      <p:cBhvr>
                                        <p:cTn id="83" dur="500"/>
                                        <p:tgtEl>
                                          <p:spTgt spid="122904"/>
                                        </p:tgtEl>
                                      </p:cBhvr>
                                    </p:animEffect>
                                  </p:childTnLst>
                                </p:cTn>
                              </p:par>
                            </p:childTnLst>
                          </p:cTn>
                        </p:par>
                        <p:par>
                          <p:cTn id="84" fill="hold" nodeType="afterGroup">
                            <p:stCondLst>
                              <p:cond delay="9000"/>
                            </p:stCondLst>
                            <p:childTnLst>
                              <p:par>
                                <p:cTn id="85" presetID="10" presetClass="entr" presetSubtype="0" fill="hold" nodeType="afterEffect">
                                  <p:stCondLst>
                                    <p:cond delay="0"/>
                                  </p:stCondLst>
                                  <p:childTnLst>
                                    <p:set>
                                      <p:cBhvr>
                                        <p:cTn id="86" dur="1" fill="hold">
                                          <p:stCondLst>
                                            <p:cond delay="0"/>
                                          </p:stCondLst>
                                        </p:cTn>
                                        <p:tgtEl>
                                          <p:spTgt spid="122908">
                                            <p:txEl>
                                              <p:pRg st="0" end="0"/>
                                            </p:txEl>
                                          </p:spTgt>
                                        </p:tgtEl>
                                        <p:attrNameLst>
                                          <p:attrName>style.visibility</p:attrName>
                                        </p:attrNameLst>
                                      </p:cBhvr>
                                      <p:to>
                                        <p:strVal val="visible"/>
                                      </p:to>
                                    </p:set>
                                    <p:animEffect transition="in" filter="fade">
                                      <p:cBhvr>
                                        <p:cTn id="87" dur="500"/>
                                        <p:tgtEl>
                                          <p:spTgt spid="122908">
                                            <p:txEl>
                                              <p:pRg st="0" end="0"/>
                                            </p:txEl>
                                          </p:spTgt>
                                        </p:tgtEl>
                                      </p:cBhvr>
                                    </p:animEffect>
                                  </p:childTnLst>
                                </p:cTn>
                              </p:par>
                            </p:childTnLst>
                          </p:cTn>
                        </p:par>
                        <p:par>
                          <p:cTn id="88" fill="hold" nodeType="afterGroup">
                            <p:stCondLst>
                              <p:cond delay="9500"/>
                            </p:stCondLst>
                            <p:childTnLst>
                              <p:par>
                                <p:cTn id="89" presetID="10" presetClass="entr" presetSubtype="0" fill="hold" nodeType="afterEffect">
                                  <p:stCondLst>
                                    <p:cond delay="0"/>
                                  </p:stCondLst>
                                  <p:childTnLst>
                                    <p:set>
                                      <p:cBhvr>
                                        <p:cTn id="90" dur="1" fill="hold">
                                          <p:stCondLst>
                                            <p:cond delay="0"/>
                                          </p:stCondLst>
                                        </p:cTn>
                                        <p:tgtEl>
                                          <p:spTgt spid="122907"/>
                                        </p:tgtEl>
                                        <p:attrNameLst>
                                          <p:attrName>style.visibility</p:attrName>
                                        </p:attrNameLst>
                                      </p:cBhvr>
                                      <p:to>
                                        <p:strVal val="visible"/>
                                      </p:to>
                                    </p:set>
                                    <p:animEffect transition="in" filter="fade">
                                      <p:cBhvr>
                                        <p:cTn id="91" dur="500"/>
                                        <p:tgtEl>
                                          <p:spTgt spid="12290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22945"/>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2288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2882"/>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2291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22914"/>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2291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22911"/>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2291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291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22925"/>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2926"/>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2292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2923"/>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22928"/>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22929"/>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2291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22920"/>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22934"/>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122935"/>
                                        </p:tgtEl>
                                        <p:attrNameLst>
                                          <p:attrName>style.visibility</p:attrName>
                                        </p:attrNameLst>
                                      </p:cBhvr>
                                      <p:to>
                                        <p:strVal val="visibl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22931"/>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22932"/>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122938"/>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122937"/>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22941"/>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122940"/>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2294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22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build="p" autoUpdateAnimBg="0"/>
      <p:bldP spid="122889" grpId="0" animBg="1" autoUpdateAnimBg="0"/>
      <p:bldP spid="122890" grpId="0" build="p" autoUpdateAnimBg="0"/>
      <p:bldP spid="122891" grpId="0" animBg="1" autoUpdateAnimBg="0"/>
      <p:bldP spid="122892" grpId="0" build="p" autoUpdateAnimBg="0"/>
      <p:bldP spid="122893" grpId="0" animBg="1" autoUpdateAnimBg="0"/>
      <p:bldP spid="122894" grpId="0" build="p" autoUpdateAnimBg="0"/>
      <p:bldP spid="122895" grpId="0" animBg="1" autoUpdateAnimBg="0"/>
      <p:bldP spid="122896" grpId="0" build="p" autoUpdateAnimBg="0"/>
      <p:bldP spid="122897" grpId="0" animBg="1" autoUpdateAnimBg="0"/>
      <p:bldP spid="122898" grpId="0" build="p" autoUpdateAnimBg="0"/>
      <p:bldP spid="122899" grpId="0" animBg="1" autoUpdateAnimBg="0"/>
      <p:bldP spid="122900" grpId="0" animBg="1" autoUpdateAnimBg="0"/>
      <p:bldP spid="122901" grpId="0" build="p" autoUpdateAnimBg="0"/>
      <p:bldP spid="122902" grpId="0" build="p" autoUpdateAnimBg="0"/>
      <p:bldP spid="122911" grpId="0" animBg="1"/>
      <p:bldP spid="122914" grpId="0" animBg="1"/>
      <p:bldP spid="122917" grpId="0" animBg="1"/>
      <p:bldP spid="122920" grpId="0" animBg="1"/>
      <p:bldP spid="122923" grpId="0" animBg="1"/>
      <p:bldP spid="122925" grpId="0"/>
      <p:bldP spid="122926" grpId="0" animBg="1"/>
      <p:bldP spid="122928" grpId="0"/>
      <p:bldP spid="122929" grpId="0" animBg="1"/>
      <p:bldP spid="122932" grpId="0" animBg="1"/>
      <p:bldP spid="122935" grpId="0" animBg="1"/>
      <p:bldP spid="122937" grpId="0" animBg="1"/>
      <p:bldP spid="122940" grpId="0" animBg="1"/>
      <p:bldP spid="122943" grpId="0" animBg="1"/>
      <p:bldP spid="122944" grpId="0"/>
      <p:bldP spid="122938" grpId="0"/>
      <p:bldP spid="122941" grpId="0"/>
      <p:bldP spid="122910" grpId="0"/>
      <p:bldP spid="122913" grpId="0"/>
      <p:bldP spid="122916" grpId="0"/>
      <p:bldP spid="122883" grpId="0"/>
      <p:bldP spid="122887" grpId="0"/>
      <p:bldP spid="122945" grpId="0"/>
      <p:bldP spid="122919" grpId="0"/>
      <p:bldP spid="122931" grpId="0"/>
      <p:bldP spid="122934" grpId="0"/>
      <p:bldP spid="1229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7" name="Picture 5" descr="christhnd">
            <a:extLst>
              <a:ext uri="{FF2B5EF4-FFF2-40B4-BE49-F238E27FC236}">
                <a16:creationId xmlns:a16="http://schemas.microsoft.com/office/drawing/2014/main" id="{5AB2482D-AF8B-1849-BE4D-3B27E4B09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39624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2">
            <a:extLst>
              <a:ext uri="{FF2B5EF4-FFF2-40B4-BE49-F238E27FC236}">
                <a16:creationId xmlns:a16="http://schemas.microsoft.com/office/drawing/2014/main" id="{55C5ED26-A53D-644C-95F6-4CC8CCDAA9D9}"/>
              </a:ext>
            </a:extLst>
          </p:cNvPr>
          <p:cNvSpPr>
            <a:spLocks noGrp="1" noChangeArrowheads="1"/>
          </p:cNvSpPr>
          <p:nvPr>
            <p:ph type="title"/>
          </p:nvPr>
        </p:nvSpPr>
        <p:spPr>
          <a:xfrm>
            <a:off x="152400" y="503238"/>
            <a:ext cx="8686800" cy="1401762"/>
          </a:xfrm>
        </p:spPr>
        <p:txBody>
          <a:bodyPr/>
          <a:lstStyle/>
          <a:p>
            <a:pPr eaLnBrk="1" hangingPunct="1"/>
            <a:r>
              <a:rPr lang="en-US" altLang="en-US" sz="3600" b="1">
                <a:solidFill>
                  <a:schemeClr val="bg1"/>
                </a:solidFill>
              </a:rPr>
              <a:t>H. Giải Kinh </a:t>
            </a:r>
            <a:r>
              <a:rPr lang="en-US" altLang="en-US" sz="3600" b="1">
                <a:solidFill>
                  <a:srgbClr val="FDEC06"/>
                </a:solidFill>
              </a:rPr>
              <a:t>tiết kiệm thời gian</a:t>
            </a:r>
            <a:r>
              <a:rPr lang="en-US" altLang="en-US" sz="3600" b="1">
                <a:solidFill>
                  <a:schemeClr val="bg1"/>
                </a:solidFill>
              </a:rPr>
              <a:t> khi không phải quyết định chủ đề giảng</a:t>
            </a:r>
            <a:endParaRPr lang="en-US" altLang="en-US" sz="4000">
              <a:solidFill>
                <a:schemeClr val="bg1"/>
              </a:solidFill>
            </a:endParaRPr>
          </a:p>
        </p:txBody>
      </p:sp>
      <p:sp>
        <p:nvSpPr>
          <p:cNvPr id="24580" name="Text Box 3">
            <a:extLst>
              <a:ext uri="{FF2B5EF4-FFF2-40B4-BE49-F238E27FC236}">
                <a16:creationId xmlns:a16="http://schemas.microsoft.com/office/drawing/2014/main" id="{73839D01-FA38-3B47-BC1B-A861FC685DE6}"/>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rPr>
              <a:t>2</a:t>
            </a:r>
          </a:p>
        </p:txBody>
      </p:sp>
      <p:sp>
        <p:nvSpPr>
          <p:cNvPr id="120836" name="Text Box 4">
            <a:extLst>
              <a:ext uri="{FF2B5EF4-FFF2-40B4-BE49-F238E27FC236}">
                <a16:creationId xmlns:a16="http://schemas.microsoft.com/office/drawing/2014/main" id="{87FBB5A9-48D9-314C-9076-831733594832}"/>
              </a:ext>
            </a:extLst>
          </p:cNvPr>
          <p:cNvSpPr txBox="1">
            <a:spLocks noChangeArrowheads="1"/>
          </p:cNvSpPr>
          <p:nvPr/>
        </p:nvSpPr>
        <p:spPr bwMode="auto">
          <a:xfrm>
            <a:off x="304800" y="3716338"/>
            <a:ext cx="388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ja-JP" altLang="en-US" sz="3600" b="1">
                <a:latin typeface="Bradley Hand ITC TT-Bold" pitchFamily="2" charset="77"/>
                <a:ea typeface="Osaka" panose="020B0600000000000000" pitchFamily="34" charset="-128"/>
              </a:rPr>
              <a:t>“</a:t>
            </a:r>
            <a:r>
              <a:rPr lang="en-US" altLang="ja-JP" sz="3600" b="1">
                <a:latin typeface="Bradley Hand ITC TT-Bold" pitchFamily="2" charset="77"/>
                <a:ea typeface="Osaka" panose="020B0600000000000000" pitchFamily="34" charset="-128"/>
              </a:rPr>
              <a:t>Chúa ơi, tuần này con phải giảng đề tài gì đây?</a:t>
            </a:r>
            <a:endParaRPr lang="en-US" altLang="en-US" sz="3600" b="1">
              <a:latin typeface="Bradley Hand ITC TT-Bold" pitchFamily="2" charset="77"/>
              <a:ea typeface="Osaka" panose="020B0600000000000000" pitchFamily="34" charset="-128"/>
            </a:endParaRPr>
          </a:p>
        </p:txBody>
      </p:sp>
      <p:pic>
        <p:nvPicPr>
          <p:cNvPr id="120839" name="Picture 7" descr="john-3-16">
            <a:extLst>
              <a:ext uri="{FF2B5EF4-FFF2-40B4-BE49-F238E27FC236}">
                <a16:creationId xmlns:a16="http://schemas.microsoft.com/office/drawing/2014/main" id="{BC7353EA-D4B0-3D49-AF1C-996B97420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895600"/>
            <a:ext cx="44958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animEffect transition="in" filter="fade">
                                      <p:cBhvr>
                                        <p:cTn id="7" dur="500"/>
                                        <p:tgtEl>
                                          <p:spTgt spid="120836">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20837"/>
                                        </p:tgtEl>
                                        <p:attrNameLst>
                                          <p:attrName>style.visibility</p:attrName>
                                        </p:attrNameLst>
                                      </p:cBhvr>
                                      <p:to>
                                        <p:strVal val="visible"/>
                                      </p:to>
                                    </p:set>
                                    <p:animEffect transition="in" filter="fade">
                                      <p:cBhvr>
                                        <p:cTn id="11" dur="500"/>
                                        <p:tgtEl>
                                          <p:spTgt spid="1208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0839"/>
                                        </p:tgtEl>
                                        <p:attrNameLst>
                                          <p:attrName>style.visibility</p:attrName>
                                        </p:attrNameLst>
                                      </p:cBhvr>
                                      <p:to>
                                        <p:strVal val="visible"/>
                                      </p:to>
                                    </p:set>
                                    <p:animEffect transition="in" filter="fade">
                                      <p:cBhvr>
                                        <p:cTn id="16"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C3DD1BC-F6A1-E548-95D3-6F4AFB22161F}"/>
              </a:ext>
            </a:extLst>
          </p:cNvPr>
          <p:cNvSpPr>
            <a:spLocks noGrp="1" noChangeArrowheads="1"/>
          </p:cNvSpPr>
          <p:nvPr>
            <p:ph type="title"/>
          </p:nvPr>
        </p:nvSpPr>
        <p:spPr>
          <a:xfrm>
            <a:off x="152400" y="503238"/>
            <a:ext cx="8686800" cy="1401762"/>
          </a:xfrm>
        </p:spPr>
        <p:txBody>
          <a:bodyPr/>
          <a:lstStyle/>
          <a:p>
            <a:pPr eaLnBrk="1" hangingPunct="1"/>
            <a:r>
              <a:rPr lang="en-US" altLang="en-US" sz="3600" b="1">
                <a:solidFill>
                  <a:schemeClr val="bg1"/>
                </a:solidFill>
              </a:rPr>
              <a:t>I. Giải kinh cho phép người giảng </a:t>
            </a:r>
            <a:r>
              <a:rPr lang="en-US" altLang="en-US" sz="3600" b="1">
                <a:solidFill>
                  <a:srgbClr val="FDEC06"/>
                </a:solidFill>
              </a:rPr>
              <a:t>nói bằng đức tin</a:t>
            </a:r>
            <a:endParaRPr lang="en-US" altLang="en-US" sz="4000">
              <a:solidFill>
                <a:schemeClr val="bg1"/>
              </a:solidFill>
            </a:endParaRPr>
          </a:p>
        </p:txBody>
      </p:sp>
      <p:sp>
        <p:nvSpPr>
          <p:cNvPr id="25603" name="Text Box 3">
            <a:extLst>
              <a:ext uri="{FF2B5EF4-FFF2-40B4-BE49-F238E27FC236}">
                <a16:creationId xmlns:a16="http://schemas.microsoft.com/office/drawing/2014/main" id="{01540693-91F4-894E-AF4F-59D060EC7671}"/>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rPr>
              <a:t>2</a:t>
            </a:r>
          </a:p>
        </p:txBody>
      </p:sp>
      <p:sp>
        <p:nvSpPr>
          <p:cNvPr id="118788" name="WordArt 4" descr="Narrow vertical">
            <a:extLst>
              <a:ext uri="{FF2B5EF4-FFF2-40B4-BE49-F238E27FC236}">
                <a16:creationId xmlns:a16="http://schemas.microsoft.com/office/drawing/2014/main" id="{C114B876-E636-B741-A727-BBAF25B983E5}"/>
              </a:ext>
            </a:extLst>
          </p:cNvPr>
          <p:cNvSpPr>
            <a:spLocks noChangeArrowheads="1" noChangeShapeType="1" noTextEdit="1"/>
          </p:cNvSpPr>
          <p:nvPr/>
        </p:nvSpPr>
        <p:spPr bwMode="auto">
          <a:xfrm>
            <a:off x="762000" y="5029200"/>
            <a:ext cx="33020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blipFill dpi="0" rotWithShape="0">
                  <a:blip r:embed="rId4"/>
                  <a:srcRect/>
                  <a:tile tx="0" ty="0" sx="100000" sy="100000" flip="none" algn="tl"/>
                </a:blipFill>
                <a:effectLst>
                  <a:outerShdw dist="45791" dir="2021404" algn="ctr" rotWithShape="0">
                    <a:srgbClr val="808080">
                      <a:alpha val="74997"/>
                    </a:srgbClr>
                  </a:outerShdw>
                </a:effectLst>
                <a:latin typeface="Arial Black" panose="020B0604020202020204" pitchFamily="34" charset="0"/>
                <a:cs typeface="Arial Black" panose="020B0604020202020204" pitchFamily="34" charset="0"/>
              </a:rPr>
              <a:t>Thanh sạch tình dục</a:t>
            </a:r>
          </a:p>
        </p:txBody>
      </p:sp>
      <p:sp>
        <p:nvSpPr>
          <p:cNvPr id="118789" name="WordArt 5">
            <a:extLst>
              <a:ext uri="{FF2B5EF4-FFF2-40B4-BE49-F238E27FC236}">
                <a16:creationId xmlns:a16="http://schemas.microsoft.com/office/drawing/2014/main" id="{220A1940-790A-9F45-8EE0-9648CDF4AA5D}"/>
              </a:ext>
            </a:extLst>
          </p:cNvPr>
          <p:cNvSpPr>
            <a:spLocks noChangeArrowheads="1" noChangeShapeType="1" noTextEdit="1"/>
          </p:cNvSpPr>
          <p:nvPr/>
        </p:nvSpPr>
        <p:spPr bwMode="auto">
          <a:xfrm>
            <a:off x="1143000" y="2743200"/>
            <a:ext cx="2870200" cy="8763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604020202020204" pitchFamily="34" charset="0"/>
                <a:cs typeface="Arial Black" panose="020B0604020202020204" pitchFamily="34" charset="0"/>
              </a:rPr>
              <a:t>Mâu Thuẫn</a:t>
            </a:r>
          </a:p>
        </p:txBody>
      </p:sp>
      <p:sp>
        <p:nvSpPr>
          <p:cNvPr id="118790" name="WordArt 6">
            <a:extLst>
              <a:ext uri="{FF2B5EF4-FFF2-40B4-BE49-F238E27FC236}">
                <a16:creationId xmlns:a16="http://schemas.microsoft.com/office/drawing/2014/main" id="{11A18B26-027A-844E-A8A9-F82802965E7D}"/>
              </a:ext>
            </a:extLst>
          </p:cNvPr>
          <p:cNvSpPr>
            <a:spLocks noChangeArrowheads="1" noChangeShapeType="1" noTextEdit="1"/>
          </p:cNvSpPr>
          <p:nvPr/>
        </p:nvSpPr>
        <p:spPr bwMode="auto">
          <a:xfrm>
            <a:off x="5181600" y="2286000"/>
            <a:ext cx="2362200" cy="2286000"/>
          </a:xfrm>
          <a:prstGeom prst="rect">
            <a:avLst/>
          </a:prstGeom>
        </p:spPr>
        <p:txBody>
          <a:bodyPr wrap="none" fromWordArt="1">
            <a:prstTxWarp prst="textDeflateBottom">
              <a:avLst>
                <a:gd name="adj" fmla="val 76472"/>
              </a:avLst>
            </a:prstTxWarp>
            <a:scene3d>
              <a:camera prst="legacyPerspectiveFront">
                <a:rot lat="19799989" lon="19439992" rev="0"/>
              </a:camera>
              <a:lightRig rig="legacyNormal2" dir="t"/>
            </a:scene3d>
            <a:sp3d extrusionH="354000" prstMaterial="legacyMatte">
              <a:extrusionClr>
                <a:srgbClr val="939676"/>
              </a:extrusionClr>
              <a:contourClr>
                <a:srgbClr val="707070"/>
              </a:contour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Dâng Hiến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8789"/>
                                        </p:tgtEl>
                                        <p:attrNameLst>
                                          <p:attrName>style.visibility</p:attrName>
                                        </p:attrNameLst>
                                      </p:cBhvr>
                                      <p:to>
                                        <p:strVal val="visible"/>
                                      </p:to>
                                    </p:set>
                                    <p:anim calcmode="lin" valueType="num">
                                      <p:cBhvr additive="base">
                                        <p:cTn id="7" dur="500" fill="hold"/>
                                        <p:tgtEl>
                                          <p:spTgt spid="118789"/>
                                        </p:tgtEl>
                                        <p:attrNameLst>
                                          <p:attrName>ppt_x</p:attrName>
                                        </p:attrNameLst>
                                      </p:cBhvr>
                                      <p:tavLst>
                                        <p:tav tm="0">
                                          <p:val>
                                            <p:strVal val="0-#ppt_w/2"/>
                                          </p:val>
                                        </p:tav>
                                        <p:tav tm="100000">
                                          <p:val>
                                            <p:strVal val="#ppt_x"/>
                                          </p:val>
                                        </p:tav>
                                      </p:tavLst>
                                    </p:anim>
                                    <p:anim calcmode="lin" valueType="num">
                                      <p:cBhvr additive="base">
                                        <p:cTn id="8" dur="500" fill="hold"/>
                                        <p:tgtEl>
                                          <p:spTgt spid="1187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additive="base">
                                        <p:cTn id="13" dur="500" fill="hold"/>
                                        <p:tgtEl>
                                          <p:spTgt spid="118788"/>
                                        </p:tgtEl>
                                        <p:attrNameLst>
                                          <p:attrName>ppt_x</p:attrName>
                                        </p:attrNameLst>
                                      </p:cBhvr>
                                      <p:tavLst>
                                        <p:tav tm="0">
                                          <p:val>
                                            <p:strVal val="0-#ppt_w/2"/>
                                          </p:val>
                                        </p:tav>
                                        <p:tav tm="100000">
                                          <p:val>
                                            <p:strVal val="#ppt_x"/>
                                          </p:val>
                                        </p:tav>
                                      </p:tavLst>
                                    </p:anim>
                                    <p:anim calcmode="lin" valueType="num">
                                      <p:cBhvr additive="base">
                                        <p:cTn id="14" dur="500" fill="hold"/>
                                        <p:tgtEl>
                                          <p:spTgt spid="1187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8790"/>
                                        </p:tgtEl>
                                        <p:attrNameLst>
                                          <p:attrName>style.visibility</p:attrName>
                                        </p:attrNameLst>
                                      </p:cBhvr>
                                      <p:to>
                                        <p:strVal val="visible"/>
                                      </p:to>
                                    </p:set>
                                    <p:anim calcmode="lin" valueType="num">
                                      <p:cBhvr additive="base">
                                        <p:cTn id="19" dur="500" fill="hold"/>
                                        <p:tgtEl>
                                          <p:spTgt spid="118790"/>
                                        </p:tgtEl>
                                        <p:attrNameLst>
                                          <p:attrName>ppt_x</p:attrName>
                                        </p:attrNameLst>
                                      </p:cBhvr>
                                      <p:tavLst>
                                        <p:tav tm="0">
                                          <p:val>
                                            <p:strVal val="0-#ppt_w/2"/>
                                          </p:val>
                                        </p:tav>
                                        <p:tav tm="100000">
                                          <p:val>
                                            <p:strVal val="#ppt_x"/>
                                          </p:val>
                                        </p:tav>
                                      </p:tavLst>
                                    </p:anim>
                                    <p:anim calcmode="lin" valueType="num">
                                      <p:cBhvr additive="base">
                                        <p:cTn id="20" dur="500" fill="hold"/>
                                        <p:tgtEl>
                                          <p:spTgt spid="1187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0BE3AD2-BC76-FF41-9AF0-7CB2F05FE654}"/>
              </a:ext>
            </a:extLst>
          </p:cNvPr>
          <p:cNvSpPr>
            <a:spLocks noGrp="1" noChangeArrowheads="1"/>
          </p:cNvSpPr>
          <p:nvPr>
            <p:ph type="title"/>
          </p:nvPr>
        </p:nvSpPr>
        <p:spPr>
          <a:xfrm>
            <a:off x="152400" y="503238"/>
            <a:ext cx="8686800" cy="1401762"/>
          </a:xfrm>
        </p:spPr>
        <p:txBody>
          <a:bodyPr/>
          <a:lstStyle/>
          <a:p>
            <a:pPr eaLnBrk="1" hangingPunct="1"/>
            <a:r>
              <a:rPr lang="en-US" altLang="en-US" sz="3600" b="1">
                <a:solidFill>
                  <a:schemeClr val="bg1"/>
                </a:solidFill>
              </a:rPr>
              <a:t>J. Giải Kinh bảo vệ chúng ta khỏi một số nguy hiểm của </a:t>
            </a:r>
            <a:r>
              <a:rPr lang="en-US" altLang="en-US" sz="3600" b="1">
                <a:solidFill>
                  <a:srgbClr val="FDEC06"/>
                </a:solidFill>
              </a:rPr>
              <a:t>giảng theo đề tài</a:t>
            </a:r>
            <a:endParaRPr lang="en-US" altLang="en-US" sz="4000">
              <a:solidFill>
                <a:schemeClr val="bg1"/>
              </a:solidFill>
            </a:endParaRPr>
          </a:p>
        </p:txBody>
      </p:sp>
      <p:sp>
        <p:nvSpPr>
          <p:cNvPr id="26627" name="Text Box 3">
            <a:extLst>
              <a:ext uri="{FF2B5EF4-FFF2-40B4-BE49-F238E27FC236}">
                <a16:creationId xmlns:a16="http://schemas.microsoft.com/office/drawing/2014/main" id="{6509E33A-B490-D340-89F6-0A6150862A0C}"/>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rPr>
              <a:t>2</a:t>
            </a:r>
          </a:p>
        </p:txBody>
      </p:sp>
      <p:sp>
        <p:nvSpPr>
          <p:cNvPr id="71684" name="WordArt 4">
            <a:extLst>
              <a:ext uri="{FF2B5EF4-FFF2-40B4-BE49-F238E27FC236}">
                <a16:creationId xmlns:a16="http://schemas.microsoft.com/office/drawing/2014/main" id="{DBBD9D3B-0372-E94B-979F-2A525F26985F}"/>
              </a:ext>
            </a:extLst>
          </p:cNvPr>
          <p:cNvSpPr>
            <a:spLocks noChangeArrowheads="1" noChangeShapeType="1" noTextEdit="1"/>
          </p:cNvSpPr>
          <p:nvPr/>
        </p:nvSpPr>
        <p:spPr bwMode="auto">
          <a:xfrm>
            <a:off x="1258888" y="2743200"/>
            <a:ext cx="6769100" cy="2830513"/>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mj-lt"/>
                <a:ea typeface="+mj-lt"/>
                <a:cs typeface="+mj-lt"/>
              </a:rPr>
              <a:t>Nguy  hiểm nào?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650F86E-2118-7F47-9D55-C1D04F92805C}"/>
              </a:ext>
            </a:extLst>
          </p:cNvPr>
          <p:cNvSpPr>
            <a:spLocks noGrp="1" noChangeArrowheads="1"/>
          </p:cNvSpPr>
          <p:nvPr>
            <p:ph type="title"/>
          </p:nvPr>
        </p:nvSpPr>
        <p:spPr>
          <a:xfrm>
            <a:off x="228600" y="228600"/>
            <a:ext cx="8534400" cy="609600"/>
          </a:xfrm>
          <a:solidFill>
            <a:schemeClr val="bg1"/>
          </a:solidFill>
        </p:spPr>
        <p:txBody>
          <a:bodyPr/>
          <a:lstStyle/>
          <a:p>
            <a:pPr eaLnBrk="1" hangingPunct="1"/>
            <a:r>
              <a:rPr lang="en-US" altLang="en-US" sz="3200" b="1">
                <a:solidFill>
                  <a:schemeClr val="tx1"/>
                </a:solidFill>
              </a:rPr>
              <a:t>Một số nguy hiểm của giảng theo đề tài</a:t>
            </a:r>
            <a:endParaRPr lang="en-US" altLang="en-US" sz="3200">
              <a:solidFill>
                <a:schemeClr val="tx1"/>
              </a:solidFill>
            </a:endParaRPr>
          </a:p>
        </p:txBody>
      </p:sp>
      <p:graphicFrame>
        <p:nvGraphicFramePr>
          <p:cNvPr id="73731" name="Object 3">
            <a:extLst>
              <a:ext uri="{FF2B5EF4-FFF2-40B4-BE49-F238E27FC236}">
                <a16:creationId xmlns:a16="http://schemas.microsoft.com/office/drawing/2014/main" id="{7DAF1574-3DB4-004D-B252-A617C390E51C}"/>
              </a:ext>
            </a:extLst>
          </p:cNvPr>
          <p:cNvGraphicFramePr>
            <a:graphicFrameLocks noChangeAspect="1"/>
          </p:cNvGraphicFramePr>
          <p:nvPr>
            <p:ph type="body" idx="1"/>
          </p:nvPr>
        </p:nvGraphicFramePr>
        <p:xfrm>
          <a:off x="674688" y="1081088"/>
          <a:ext cx="7712075" cy="6067425"/>
        </p:xfrm>
        <a:graphic>
          <a:graphicData uri="http://schemas.openxmlformats.org/presentationml/2006/ole">
            <mc:AlternateContent xmlns:mc="http://schemas.openxmlformats.org/markup-compatibility/2006">
              <mc:Choice xmlns:v="urn:schemas-microsoft-com:vml" Requires="v">
                <p:oleObj spid="_x0000_s73733" name="Document" r:id="rId4" imgW="5727700" imgH="4508500" progId="Word.Document.8">
                  <p:embed/>
                </p:oleObj>
              </mc:Choice>
              <mc:Fallback>
                <p:oleObj name="Document" r:id="rId4" imgW="5727700" imgH="45085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1081088"/>
                        <a:ext cx="7712075"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2" name="Text Box 4">
            <a:extLst>
              <a:ext uri="{FF2B5EF4-FFF2-40B4-BE49-F238E27FC236}">
                <a16:creationId xmlns:a16="http://schemas.microsoft.com/office/drawing/2014/main" id="{A83A2F10-EDA5-934B-ACA0-8F1BE3538CD9}"/>
              </a:ext>
            </a:extLst>
          </p:cNvPr>
          <p:cNvSpPr txBox="1">
            <a:spLocks noChangeArrowheads="1"/>
          </p:cNvSpPr>
          <p:nvPr/>
        </p:nvSpPr>
        <p:spPr bwMode="auto">
          <a:xfrm>
            <a:off x="8713788" y="3968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2</a:t>
            </a:r>
          </a:p>
        </p:txBody>
      </p:sp>
    </p:spTree>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AB6EC40-7ED4-6D43-8ECC-A49424B0002B}"/>
              </a:ext>
            </a:extLst>
          </p:cNvPr>
          <p:cNvSpPr>
            <a:spLocks noGrp="1" noChangeArrowheads="1"/>
          </p:cNvSpPr>
          <p:nvPr>
            <p:ph type="title" idx="4294967295"/>
          </p:nvPr>
        </p:nvSpPr>
        <p:spPr/>
        <p:txBody>
          <a:bodyPr/>
          <a:lstStyle/>
          <a:p>
            <a:pPr eaLnBrk="1" hangingPunct="1"/>
            <a:r>
              <a:rPr lang="en-US" altLang="en-US"/>
              <a:t>Black</a:t>
            </a:r>
          </a:p>
        </p:txBody>
      </p:sp>
    </p:spTree>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3200" b="1" dirty="0" err="1"/>
              <a:t>Tuyên</a:t>
            </a:r>
            <a:r>
              <a:rPr lang="en-US" sz="3200" b="1" dirty="0"/>
              <a:t> </a:t>
            </a:r>
            <a:r>
              <a:rPr lang="en-US" sz="3200" b="1" dirty="0" err="1"/>
              <a:t>Đạo</a:t>
            </a:r>
            <a:r>
              <a:rPr lang="en-US" sz="3200" b="1" dirty="0"/>
              <a:t> </a:t>
            </a:r>
            <a:r>
              <a:rPr lang="en-US" sz="3200" b="1" dirty="0" err="1"/>
              <a:t>Pháp</a:t>
            </a:r>
            <a:r>
              <a:rPr lang="en-US" sz="3200" b="1" dirty="0"/>
              <a:t>—</a:t>
            </a:r>
            <a:r>
              <a:rPr lang="en-US" sz="32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0"/>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87302069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5"/>
        </a:solidFill>
        <a:effectLst/>
      </p:bgPr>
    </p:bg>
    <p:spTree>
      <p:nvGrpSpPr>
        <p:cNvPr id="1" name=""/>
        <p:cNvGrpSpPr/>
        <p:nvPr/>
      </p:nvGrpSpPr>
      <p:grpSpPr>
        <a:xfrm>
          <a:off x="0" y="0"/>
          <a:ext cx="0" cy="0"/>
          <a:chOff x="0" y="0"/>
          <a:chExt cx="0" cy="0"/>
        </a:xfrm>
      </p:grpSpPr>
      <p:pic>
        <p:nvPicPr>
          <p:cNvPr id="55298"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802063"/>
            <a:ext cx="9144000" cy="2363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9" name="Title 1"/>
          <p:cNvSpPr>
            <a:spLocks noGrp="1"/>
          </p:cNvSpPr>
          <p:nvPr>
            <p:ph type="title"/>
          </p:nvPr>
        </p:nvSpPr>
        <p:spPr>
          <a:xfrm>
            <a:off x="0" y="-26988"/>
            <a:ext cx="9144000" cy="1143001"/>
          </a:xfrm>
          <a:solidFill>
            <a:schemeClr val="tx1"/>
          </a:solidFill>
        </p:spPr>
        <p:txBody>
          <a:bodyPr/>
          <a:lstStyle/>
          <a:p>
            <a:r>
              <a:rPr lang="en-US" sz="4000" b="1">
                <a:solidFill>
                  <a:schemeClr val="bg1"/>
                </a:solidFill>
                <a:latin typeface="Arial" charset="0"/>
                <a:ea typeface="Osaka" charset="0"/>
                <a:cs typeface="Osaka" charset="0"/>
              </a:rPr>
              <a:t>"We will take a trip next week."</a:t>
            </a:r>
          </a:p>
        </p:txBody>
      </p:sp>
      <p:sp>
        <p:nvSpPr>
          <p:cNvPr id="3" name="Title 1"/>
          <p:cNvSpPr txBox="1">
            <a:spLocks/>
          </p:cNvSpPr>
          <p:nvPr/>
        </p:nvSpPr>
        <p:spPr bwMode="auto">
          <a:xfrm>
            <a:off x="-1588" y="1063625"/>
            <a:ext cx="9144001"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a:ln>
                  <a:noFill/>
                </a:ln>
                <a:solidFill>
                  <a:srgbClr val="000000"/>
                </a:solidFill>
                <a:effectLst/>
                <a:uLnTx/>
                <a:uFillTx/>
                <a:latin typeface="Arial" charset="0"/>
                <a:ea typeface="Osaka" charset="0"/>
                <a:cs typeface="Osaka" charset="0"/>
              </a:rPr>
              <a:t>How should we go?</a:t>
            </a:r>
          </a:p>
        </p:txBody>
      </p:sp>
      <p:sp>
        <p:nvSpPr>
          <p:cNvPr id="4" name="Title 1"/>
          <p:cNvSpPr txBox="1">
            <a:spLocks/>
          </p:cNvSpPr>
          <p:nvPr/>
        </p:nvSpPr>
        <p:spPr bwMode="auto">
          <a:xfrm>
            <a:off x="0" y="1700213"/>
            <a:ext cx="4500563"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By Car?</a:t>
            </a:r>
          </a:p>
        </p:txBody>
      </p:sp>
      <p:sp>
        <p:nvSpPr>
          <p:cNvPr id="13" name="Title 1"/>
          <p:cNvSpPr txBox="1">
            <a:spLocks/>
          </p:cNvSpPr>
          <p:nvPr/>
        </p:nvSpPr>
        <p:spPr bwMode="auto">
          <a:xfrm>
            <a:off x="4932363" y="1700213"/>
            <a:ext cx="4103687"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By Train?</a:t>
            </a:r>
          </a:p>
        </p:txBody>
      </p:sp>
      <p:sp>
        <p:nvSpPr>
          <p:cNvPr id="14" name="Title 1"/>
          <p:cNvSpPr txBox="1">
            <a:spLocks/>
          </p:cNvSpPr>
          <p:nvPr/>
        </p:nvSpPr>
        <p:spPr bwMode="auto">
          <a:xfrm>
            <a:off x="0" y="2420938"/>
            <a:ext cx="457200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By Bus?</a:t>
            </a:r>
          </a:p>
        </p:txBody>
      </p:sp>
      <p:sp>
        <p:nvSpPr>
          <p:cNvPr id="15" name="Title 1"/>
          <p:cNvSpPr txBox="1">
            <a:spLocks/>
          </p:cNvSpPr>
          <p:nvPr/>
        </p:nvSpPr>
        <p:spPr bwMode="auto">
          <a:xfrm>
            <a:off x="4932363" y="2420938"/>
            <a:ext cx="4103687"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By Jet?</a:t>
            </a:r>
          </a:p>
        </p:txBody>
      </p:sp>
      <p:sp>
        <p:nvSpPr>
          <p:cNvPr id="16" name="Title 1"/>
          <p:cNvSpPr txBox="1">
            <a:spLocks/>
          </p:cNvSpPr>
          <p:nvPr/>
        </p:nvSpPr>
        <p:spPr bwMode="auto">
          <a:xfrm>
            <a:off x="0" y="3141663"/>
            <a:ext cx="4572000"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By Taxi?</a:t>
            </a:r>
          </a:p>
        </p:txBody>
      </p:sp>
      <p:sp>
        <p:nvSpPr>
          <p:cNvPr id="17" name="Title 1"/>
          <p:cNvSpPr txBox="1">
            <a:spLocks/>
          </p:cNvSpPr>
          <p:nvPr/>
        </p:nvSpPr>
        <p:spPr bwMode="auto">
          <a:xfrm>
            <a:off x="4932363" y="3141663"/>
            <a:ext cx="4103687"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By Foot?</a:t>
            </a: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It depends on where we are going!</a:t>
            </a:r>
          </a:p>
        </p:txBody>
      </p:sp>
    </p:spTree>
    <p:extLst>
      <p:ext uri="{BB962C8B-B14F-4D97-AF65-F5344CB8AC3E}">
        <p14:creationId xmlns:p14="http://schemas.microsoft.com/office/powerpoint/2010/main" val="357315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6" grpId="0"/>
      <p:bldP spid="1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5"/>
        </a:solidFill>
        <a:effectLst/>
      </p:bgPr>
    </p:bg>
    <p:spTree>
      <p:nvGrpSpPr>
        <p:cNvPr id="1" name=""/>
        <p:cNvGrpSpPr/>
        <p:nvPr/>
      </p:nvGrpSpPr>
      <p:grpSpPr>
        <a:xfrm>
          <a:off x="0" y="0"/>
          <a:ext cx="0" cy="0"/>
          <a:chOff x="0" y="0"/>
          <a:chExt cx="0" cy="0"/>
        </a:xfrm>
      </p:grpSpPr>
      <p:sp>
        <p:nvSpPr>
          <p:cNvPr id="56322" name="Rectangle 16"/>
          <p:cNvSpPr>
            <a:spLocks noChangeArrowheads="1"/>
          </p:cNvSpPr>
          <p:nvPr/>
        </p:nvSpPr>
        <p:spPr bwMode="auto">
          <a:xfrm>
            <a:off x="0" y="3860800"/>
            <a:ext cx="9144000" cy="2160588"/>
          </a:xfrm>
          <a:prstGeom prst="rect">
            <a:avLst/>
          </a:prstGeom>
          <a:solidFill>
            <a:srgbClr val="00009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6323" name="Title 1"/>
          <p:cNvSpPr>
            <a:spLocks noGrp="1"/>
          </p:cNvSpPr>
          <p:nvPr>
            <p:ph type="title"/>
          </p:nvPr>
        </p:nvSpPr>
        <p:spPr>
          <a:xfrm>
            <a:off x="0" y="-26988"/>
            <a:ext cx="9144000" cy="1143001"/>
          </a:xfrm>
          <a:solidFill>
            <a:schemeClr val="tx1"/>
          </a:solidFill>
        </p:spPr>
        <p:txBody>
          <a:bodyPr/>
          <a:lstStyle/>
          <a:p>
            <a:r>
              <a:rPr lang="en-US" sz="4000" b="1">
                <a:solidFill>
                  <a:schemeClr val="bg1"/>
                </a:solidFill>
                <a:latin typeface="Arial" charset="0"/>
                <a:ea typeface="Osaka" charset="0"/>
                <a:cs typeface="Osaka" charset="0"/>
              </a:rPr>
              <a:t>"We will give an expository sermon"</a:t>
            </a:r>
          </a:p>
        </p:txBody>
      </p:sp>
      <p:sp>
        <p:nvSpPr>
          <p:cNvPr id="3" name="Title 1"/>
          <p:cNvSpPr txBox="1">
            <a:spLocks/>
          </p:cNvSpPr>
          <p:nvPr/>
        </p:nvSpPr>
        <p:spPr bwMode="auto">
          <a:xfrm>
            <a:off x="-1588" y="1135063"/>
            <a:ext cx="9144001"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a:ln>
                  <a:noFill/>
                </a:ln>
                <a:solidFill>
                  <a:srgbClr val="000000"/>
                </a:solidFill>
                <a:effectLst/>
                <a:uLnTx/>
                <a:uFillTx/>
                <a:latin typeface="Arial" charset="0"/>
                <a:ea typeface="Osaka" charset="0"/>
                <a:cs typeface="Osaka" charset="0"/>
              </a:rPr>
              <a:t>But what is it?</a:t>
            </a:r>
          </a:p>
        </p:txBody>
      </p:sp>
      <p:sp>
        <p:nvSpPr>
          <p:cNvPr id="4" name="Title 1"/>
          <p:cNvSpPr txBox="1">
            <a:spLocks/>
          </p:cNvSpPr>
          <p:nvPr/>
        </p:nvSpPr>
        <p:spPr bwMode="auto">
          <a:xfrm>
            <a:off x="0" y="1844675"/>
            <a:ext cx="45720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A commentary?</a:t>
            </a:r>
          </a:p>
        </p:txBody>
      </p:sp>
      <p:sp>
        <p:nvSpPr>
          <p:cNvPr id="5" name="Title 1"/>
          <p:cNvSpPr txBox="1">
            <a:spLocks/>
          </p:cNvSpPr>
          <p:nvPr/>
        </p:nvSpPr>
        <p:spPr bwMode="auto">
          <a:xfrm>
            <a:off x="4572000" y="1844675"/>
            <a:ext cx="45720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Entertainment?</a:t>
            </a:r>
          </a:p>
        </p:txBody>
      </p:sp>
      <p:sp>
        <p:nvSpPr>
          <p:cNvPr id="6" name="Title 1"/>
          <p:cNvSpPr txBox="1">
            <a:spLocks/>
          </p:cNvSpPr>
          <p:nvPr/>
        </p:nvSpPr>
        <p:spPr bwMode="auto">
          <a:xfrm>
            <a:off x="0" y="2636838"/>
            <a:ext cx="457200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A Bible lesson?</a:t>
            </a:r>
          </a:p>
        </p:txBody>
      </p:sp>
      <p:sp>
        <p:nvSpPr>
          <p:cNvPr id="7" name="Title 1"/>
          <p:cNvSpPr txBox="1">
            <a:spLocks/>
          </p:cNvSpPr>
          <p:nvPr/>
        </p:nvSpPr>
        <p:spPr bwMode="auto">
          <a:xfrm>
            <a:off x="4572000" y="2636838"/>
            <a:ext cx="457200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Passion?</a:t>
            </a: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charset="0"/>
                <a:ea typeface="Osaka" charset="0"/>
                <a:cs typeface="Osaka" charset="0"/>
              </a:rPr>
              <a:t>We need a common definition.</a:t>
            </a:r>
          </a:p>
        </p:txBody>
      </p:sp>
      <p:pic>
        <p:nvPicPr>
          <p:cNvPr id="56330"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950" y="3981450"/>
            <a:ext cx="2162175" cy="191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1"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9788" y="3981450"/>
            <a:ext cx="2128837"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2" name="Picture 1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90775" y="3981450"/>
            <a:ext cx="2138363" cy="188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3" name="Picture 1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9275" y="3981450"/>
            <a:ext cx="2136775"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08523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Shard">
            <a:extLst>
              <a:ext uri="{FF2B5EF4-FFF2-40B4-BE49-F238E27FC236}">
                <a16:creationId xmlns:a16="http://schemas.microsoft.com/office/drawing/2014/main" id="{FE09EE51-2936-4B41-81FE-37000E362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a:extLst>
              <a:ext uri="{FF2B5EF4-FFF2-40B4-BE49-F238E27FC236}">
                <a16:creationId xmlns:a16="http://schemas.microsoft.com/office/drawing/2014/main" id="{F5E1D53D-3165-B04A-8C18-C9135310E318}"/>
              </a:ext>
            </a:extLst>
          </p:cNvPr>
          <p:cNvSpPr txBox="1">
            <a:spLocks noChangeArrowheads="1"/>
          </p:cNvSpPr>
          <p:nvPr/>
        </p:nvSpPr>
        <p:spPr bwMode="auto">
          <a:xfrm>
            <a:off x="228600" y="1143000"/>
            <a:ext cx="2974975" cy="1200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b="1">
                <a:solidFill>
                  <a:srgbClr val="FF3300"/>
                </a:solidFill>
                <a:cs typeface="Arial" panose="020B0604020202020204" pitchFamily="34" charset="0"/>
              </a:rPr>
              <a:t>Định Nghĩa</a:t>
            </a:r>
            <a:br>
              <a:rPr lang="en-US" altLang="en-US" sz="4000" b="1">
                <a:solidFill>
                  <a:srgbClr val="FF3300"/>
                </a:solidFill>
                <a:cs typeface="Arial" panose="020B0604020202020204" pitchFamily="34" charset="0"/>
              </a:rPr>
            </a:br>
            <a:endParaRPr lang="en-US" altLang="en-US" sz="3200" b="1">
              <a:solidFill>
                <a:srgbClr val="FF3300"/>
              </a:solidFill>
              <a:cs typeface="Arial" panose="020B0604020202020204" pitchFamily="34" charset="0"/>
            </a:endParaRPr>
          </a:p>
        </p:txBody>
      </p:sp>
      <p:sp>
        <p:nvSpPr>
          <p:cNvPr id="1029" name="Text Box 5">
            <a:extLst>
              <a:ext uri="{FF2B5EF4-FFF2-40B4-BE49-F238E27FC236}">
                <a16:creationId xmlns:a16="http://schemas.microsoft.com/office/drawing/2014/main" id="{E2E2EFB1-965E-6847-A1FD-25FDFFBB74D5}"/>
              </a:ext>
            </a:extLst>
          </p:cNvPr>
          <p:cNvSpPr txBox="1">
            <a:spLocks noChangeArrowheads="1"/>
          </p:cNvSpPr>
          <p:nvPr/>
        </p:nvSpPr>
        <p:spPr bwMode="auto">
          <a:xfrm>
            <a:off x="3492500" y="1011238"/>
            <a:ext cx="3182938" cy="4402137"/>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ja-JP" altLang="en-US" sz="2800" b="1">
                <a:cs typeface="Arial" panose="020B0604020202020204" pitchFamily="34" charset="0"/>
              </a:rPr>
              <a:t>“</a:t>
            </a:r>
            <a:r>
              <a:rPr lang="en-US" altLang="ja-JP" sz="2800" b="1">
                <a:cs typeface="Arial" panose="020B0604020202020204" pitchFamily="34" charset="0"/>
              </a:rPr>
              <a:t>Giảng Giải Kinh giải thích một </a:t>
            </a:r>
            <a:r>
              <a:rPr lang="en-US" altLang="ja-JP" sz="2800" b="1" u="sng">
                <a:cs typeface="Arial" panose="020B0604020202020204" pitchFamily="34" charset="0"/>
              </a:rPr>
              <a:t>phân đoạn </a:t>
            </a:r>
            <a:r>
              <a:rPr lang="en-US" altLang="ja-JP" sz="2800" b="1">
                <a:cs typeface="Arial" panose="020B0604020202020204" pitchFamily="34" charset="0"/>
              </a:rPr>
              <a:t>theo cách dẫn hội chúng đến </a:t>
            </a:r>
            <a:br>
              <a:rPr lang="en-US" altLang="ja-JP" sz="2800" b="1">
                <a:cs typeface="Arial" panose="020B0604020202020204" pitchFamily="34" charset="0"/>
              </a:rPr>
            </a:br>
            <a:r>
              <a:rPr lang="en-US" altLang="ja-JP" sz="2800" b="1" u="sng">
                <a:cs typeface="Arial" panose="020B0604020202020204" pitchFamily="34" charset="0"/>
              </a:rPr>
              <a:t>áp dụng </a:t>
            </a:r>
            <a:br>
              <a:rPr lang="en-US" altLang="ja-JP" sz="2800" b="1" u="sng">
                <a:cs typeface="Arial" panose="020B0604020202020204" pitchFamily="34" charset="0"/>
              </a:rPr>
            </a:br>
            <a:r>
              <a:rPr lang="en-US" altLang="ja-JP" sz="2800" b="1">
                <a:cs typeface="Arial" panose="020B0604020202020204" pitchFamily="34" charset="0"/>
              </a:rPr>
              <a:t>đoạn Kinh Thánh đó cách đúng đắn và </a:t>
            </a:r>
            <a:br>
              <a:rPr lang="en-US" altLang="ja-JP" sz="2800" b="1">
                <a:cs typeface="Arial" panose="020B0604020202020204" pitchFamily="34" charset="0"/>
              </a:rPr>
            </a:br>
            <a:r>
              <a:rPr lang="en-US" altLang="ja-JP" sz="2800" b="1">
                <a:cs typeface="Arial" panose="020B0604020202020204" pitchFamily="34" charset="0"/>
              </a:rPr>
              <a:t>thực tiễn”</a:t>
            </a:r>
            <a:endParaRPr lang="en-US" altLang="en-US" sz="2800" b="1">
              <a:cs typeface="Arial" panose="020B0604020202020204" pitchFamily="34" charset="0"/>
            </a:endParaRPr>
          </a:p>
        </p:txBody>
      </p:sp>
      <p:sp>
        <p:nvSpPr>
          <p:cNvPr id="30724" name="Rectangle 6">
            <a:extLst>
              <a:ext uri="{FF2B5EF4-FFF2-40B4-BE49-F238E27FC236}">
                <a16:creationId xmlns:a16="http://schemas.microsoft.com/office/drawing/2014/main" id="{E49B5333-1992-704E-BC61-AC785A570E2D}"/>
              </a:ext>
            </a:extLst>
          </p:cNvPr>
          <p:cNvSpPr>
            <a:spLocks noGrp="1" noChangeArrowheads="1"/>
          </p:cNvSpPr>
          <p:nvPr>
            <p:ph type="title" idx="4294967295"/>
          </p:nvPr>
        </p:nvSpPr>
        <p:spPr>
          <a:xfrm>
            <a:off x="0" y="0"/>
            <a:ext cx="8948738" cy="849313"/>
          </a:xfrm>
        </p:spPr>
        <p:txBody>
          <a:bodyPr/>
          <a:lstStyle/>
          <a:p>
            <a:pPr eaLnBrk="1" hangingPunct="1"/>
            <a:r>
              <a:rPr lang="en-US" altLang="en-US" sz="3600">
                <a:solidFill>
                  <a:schemeClr val="bg1"/>
                </a:solidFill>
                <a:cs typeface="Arial" panose="020B0604020202020204" pitchFamily="34" charset="0"/>
              </a:rPr>
              <a:t>Điều Gì Làm Nên Bài Giảng Giải Kinh?</a:t>
            </a:r>
            <a:endParaRPr lang="en-US" altLang="en-US" sz="4000">
              <a:cs typeface="Arial" panose="020B0604020202020204" pitchFamily="34" charset="0"/>
            </a:endParaRPr>
          </a:p>
        </p:txBody>
      </p:sp>
      <p:sp>
        <p:nvSpPr>
          <p:cNvPr id="30725" name="Text Box 7">
            <a:extLst>
              <a:ext uri="{FF2B5EF4-FFF2-40B4-BE49-F238E27FC236}">
                <a16:creationId xmlns:a16="http://schemas.microsoft.com/office/drawing/2014/main" id="{B3D3E78B-919B-9540-8A2A-5D24438E56BF}"/>
              </a:ext>
            </a:extLst>
          </p:cNvPr>
          <p:cNvSpPr txBox="1">
            <a:spLocks noChangeArrowheads="1"/>
          </p:cNvSpPr>
          <p:nvPr/>
        </p:nvSpPr>
        <p:spPr bwMode="auto">
          <a:xfrm>
            <a:off x="6172200" y="57912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chemeClr val="bg1"/>
                </a:solidFill>
                <a:cs typeface="Arial" panose="020B0604020202020204" pitchFamily="34" charset="0"/>
              </a:rPr>
              <a:t>Walter Liefeld, </a:t>
            </a:r>
            <a:br>
              <a:rPr lang="en-US" altLang="en-US">
                <a:solidFill>
                  <a:schemeClr val="bg1"/>
                </a:solidFill>
                <a:cs typeface="Arial" panose="020B0604020202020204" pitchFamily="34" charset="0"/>
              </a:rPr>
            </a:br>
            <a:r>
              <a:rPr lang="en-US" altLang="en-US" i="1">
                <a:solidFill>
                  <a:schemeClr val="bg1"/>
                </a:solidFill>
                <a:cs typeface="Arial" panose="020B0604020202020204" pitchFamily="34" charset="0"/>
              </a:rPr>
              <a:t>NT Exposition</a:t>
            </a:r>
            <a:r>
              <a:rPr lang="en-US" altLang="en-US">
                <a:solidFill>
                  <a:schemeClr val="bg1"/>
                </a:solidFill>
                <a:cs typeface="Arial" panose="020B0604020202020204" pitchFamily="34" charset="0"/>
              </a:rPr>
              <a:t>, 6</a:t>
            </a:r>
            <a:endParaRPr lang="en-US" altLang="en-US">
              <a:cs typeface="Arial" panose="020B0604020202020204" pitchFamily="34" charset="0"/>
            </a:endParaRPr>
          </a:p>
        </p:txBody>
      </p:sp>
      <p:sp>
        <p:nvSpPr>
          <p:cNvPr id="6151" name="Text Box 8">
            <a:extLst>
              <a:ext uri="{FF2B5EF4-FFF2-40B4-BE49-F238E27FC236}">
                <a16:creationId xmlns:a16="http://schemas.microsoft.com/office/drawing/2014/main" id="{FD790BC0-D03F-634B-AB01-12BE1AF0C1DE}"/>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cs typeface="Arial" charset="0"/>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ssolv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DSSc">
            <a:extLst>
              <a:ext uri="{FF2B5EF4-FFF2-40B4-BE49-F238E27FC236}">
                <a16:creationId xmlns:a16="http://schemas.microsoft.com/office/drawing/2014/main" id="{2646B16E-CBC6-3D4E-9A67-4991276503ED}"/>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a:extLst>
              <a:ext uri="{FF2B5EF4-FFF2-40B4-BE49-F238E27FC236}">
                <a16:creationId xmlns:a16="http://schemas.microsoft.com/office/drawing/2014/main" id="{8F4C94A0-043F-BB40-90CD-F0B209CAFE06}"/>
              </a:ext>
            </a:extLst>
          </p:cNvPr>
          <p:cNvSpPr txBox="1">
            <a:spLocks noChangeArrowheads="1"/>
          </p:cNvSpPr>
          <p:nvPr/>
        </p:nvSpPr>
        <p:spPr bwMode="auto">
          <a:xfrm>
            <a:off x="0" y="1106488"/>
            <a:ext cx="9144000" cy="5662612"/>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ja-JP" altLang="en-US" sz="3200" b="1"/>
              <a:t>“</a:t>
            </a:r>
            <a:r>
              <a:rPr lang="en-US" altLang="ja-JP" sz="3200" b="1"/>
              <a:t>Giảng giải kinh là một sự công bố (hay truyền thông) về </a:t>
            </a:r>
            <a:r>
              <a:rPr lang="en-US" altLang="ja-JP" sz="3200" b="1" u="sng"/>
              <a:t>một khái niệm Kinh Thánh, </a:t>
            </a:r>
            <a:r>
              <a:rPr lang="en-US" altLang="ja-JP" sz="3200" b="1"/>
              <a:t> bắt nguồn và được truyền đạt thông qua một quá trình </a:t>
            </a:r>
            <a:r>
              <a:rPr lang="en-US" altLang="ja-JP" sz="3200" b="1" u="sng"/>
              <a:t>nghiên cứu </a:t>
            </a:r>
            <a:r>
              <a:rPr lang="en-US" altLang="ja-JP" sz="3200" u="sng"/>
              <a:t> </a:t>
            </a:r>
            <a:r>
              <a:rPr lang="en-US" altLang="ja-JP" sz="3200" b="1"/>
              <a:t>ngôn ngữ, văn phạm, lịch sử của phân một </a:t>
            </a:r>
            <a:r>
              <a:rPr lang="en-US" altLang="ja-JP" sz="3200" b="1" u="sng"/>
              <a:t>phân đoạn Kinh thánh </a:t>
            </a:r>
            <a:r>
              <a:rPr lang="en-US" altLang="ja-JP" sz="3200" b="1"/>
              <a:t>trong bối cảnh của bản văn, mà chính Đức Thánh Linh làm cho nó có giá trị đối với cá nhân người giảng trước hết, và sau đó là </a:t>
            </a:r>
            <a:r>
              <a:rPr lang="en-US" altLang="ja-JP" sz="3200" b="1" u="sng"/>
              <a:t>sự áp dụng </a:t>
            </a:r>
            <a:r>
              <a:rPr lang="en-US" altLang="ja-JP" sz="3200" b="1"/>
              <a:t>cho kinh nghiệm của hội chúng qua ông. </a:t>
            </a:r>
            <a:br>
              <a:rPr lang="en-US" altLang="ja-JP" sz="3200" b="1"/>
            </a:br>
            <a:br>
              <a:rPr lang="en-US" altLang="ja-JP" sz="1800" b="1"/>
            </a:br>
            <a:r>
              <a:rPr lang="en-US" altLang="ja-JP" b="1"/>
              <a:t>(Robinson, 20, adapted by him in a preaching seminar)</a:t>
            </a:r>
            <a:endParaRPr lang="en-US" altLang="en-US" sz="1800">
              <a:latin typeface="Times" pitchFamily="2" charset="0"/>
            </a:endParaRPr>
          </a:p>
        </p:txBody>
      </p:sp>
      <p:sp>
        <p:nvSpPr>
          <p:cNvPr id="32771" name="Rectangle 4">
            <a:extLst>
              <a:ext uri="{FF2B5EF4-FFF2-40B4-BE49-F238E27FC236}">
                <a16:creationId xmlns:a16="http://schemas.microsoft.com/office/drawing/2014/main" id="{B20AFAE2-379C-5645-B4A1-5465C081CAC8}"/>
              </a:ext>
            </a:extLst>
          </p:cNvPr>
          <p:cNvSpPr>
            <a:spLocks noGrp="1" noChangeArrowheads="1"/>
          </p:cNvSpPr>
          <p:nvPr>
            <p:ph type="title" idx="4294967295"/>
          </p:nvPr>
        </p:nvSpPr>
        <p:spPr>
          <a:xfrm>
            <a:off x="0" y="152400"/>
            <a:ext cx="9144000" cy="838200"/>
          </a:xfrm>
        </p:spPr>
        <p:txBody>
          <a:bodyPr/>
          <a:lstStyle/>
          <a:p>
            <a:pPr eaLnBrk="1" hangingPunct="1"/>
            <a:r>
              <a:rPr lang="en-US" altLang="en-US" sz="4800" b="1"/>
              <a:t>Một Định Nghĩa Chi Tiết…</a:t>
            </a:r>
            <a:br>
              <a:rPr lang="en-US" altLang="en-US" sz="4800" b="1"/>
            </a:br>
            <a:endParaRPr lang="en-US" altLang="en-US"/>
          </a:p>
        </p:txBody>
      </p:sp>
      <p:sp>
        <p:nvSpPr>
          <p:cNvPr id="7173" name="Text Box 5">
            <a:extLst>
              <a:ext uri="{FF2B5EF4-FFF2-40B4-BE49-F238E27FC236}">
                <a16:creationId xmlns:a16="http://schemas.microsoft.com/office/drawing/2014/main" id="{DEA0D13C-E979-724D-9D7B-F6B3D85A5729}"/>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tx2"/>
                </a:solidFill>
              </a:rPr>
              <a:t>1</a:t>
            </a:r>
          </a:p>
        </p:txBody>
      </p:sp>
    </p:spTree>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SCBG032">
            <a:extLst>
              <a:ext uri="{FF2B5EF4-FFF2-40B4-BE49-F238E27FC236}">
                <a16:creationId xmlns:a16="http://schemas.microsoft.com/office/drawing/2014/main" id="{C2949333-B7F7-AC44-8DA7-7A24433958DD}"/>
              </a:ext>
            </a:extLst>
          </p:cNvPr>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a:extLst>
              <a:ext uri="{FF2B5EF4-FFF2-40B4-BE49-F238E27FC236}">
                <a16:creationId xmlns:a16="http://schemas.microsoft.com/office/drawing/2014/main" id="{2846A58B-DC10-1F44-B0A0-931E83C95B22}"/>
              </a:ext>
            </a:extLst>
          </p:cNvPr>
          <p:cNvSpPr txBox="1">
            <a:spLocks noChangeArrowheads="1"/>
          </p:cNvSpPr>
          <p:nvPr/>
        </p:nvSpPr>
        <p:spPr bwMode="auto">
          <a:xfrm>
            <a:off x="457200" y="1676400"/>
            <a:ext cx="6438900" cy="21240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400" b="1">
                <a:solidFill>
                  <a:srgbClr val="00FFFF"/>
                </a:solidFill>
                <a:cs typeface="Arial" panose="020B0604020202020204" pitchFamily="34" charset="0"/>
              </a:rPr>
              <a:t>Giải Thích </a:t>
            </a:r>
            <a:r>
              <a:rPr lang="en-US" altLang="en-US" sz="4400" b="1" u="sng">
                <a:solidFill>
                  <a:srgbClr val="00FFFF"/>
                </a:solidFill>
                <a:cs typeface="Arial" panose="020B0604020202020204" pitchFamily="34" charset="0"/>
              </a:rPr>
              <a:t>Một Bản Văn Nguyên Thủy của Kinh Thánh</a:t>
            </a:r>
          </a:p>
        </p:txBody>
      </p:sp>
      <p:sp>
        <p:nvSpPr>
          <p:cNvPr id="65540" name="Text Box 4">
            <a:extLst>
              <a:ext uri="{FF2B5EF4-FFF2-40B4-BE49-F238E27FC236}">
                <a16:creationId xmlns:a16="http://schemas.microsoft.com/office/drawing/2014/main" id="{75BAFA65-A7BF-444F-9D53-A93554BE5628}"/>
              </a:ext>
            </a:extLst>
          </p:cNvPr>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spcBef>
                <a:spcPct val="50000"/>
              </a:spcBef>
              <a:defRPr/>
            </a:pPr>
            <a:r>
              <a:rPr lang="en-US" sz="3200" b="1">
                <a:solidFill>
                  <a:schemeClr val="bg1"/>
                </a:solidFill>
                <a:latin typeface="Arial"/>
                <a:ea typeface="ＭＳ Ｐゴシック" charset="0"/>
                <a:cs typeface="Arial"/>
              </a:rPr>
              <a:t>Liefeld, 6-7</a:t>
            </a:r>
          </a:p>
        </p:txBody>
      </p:sp>
      <p:sp>
        <p:nvSpPr>
          <p:cNvPr id="65541" name="Rectangle 5">
            <a:extLst>
              <a:ext uri="{FF2B5EF4-FFF2-40B4-BE49-F238E27FC236}">
                <a16:creationId xmlns:a16="http://schemas.microsoft.com/office/drawing/2014/main" id="{7BE0A2AD-5AC0-3749-A742-F5ACD7C1AAFB}"/>
              </a:ext>
            </a:extLst>
          </p:cNvPr>
          <p:cNvSpPr>
            <a:spLocks noGrp="1" noChangeArrowheads="1"/>
          </p:cNvSpPr>
          <p:nvPr>
            <p:ph type="title" idx="4294967295"/>
          </p:nvPr>
        </p:nvSpPr>
        <p:spPr>
          <a:xfrm>
            <a:off x="762000" y="228600"/>
            <a:ext cx="7772400" cy="1143000"/>
          </a:xfrm>
          <a:effectLst>
            <a:outerShdw blurRad="63500" dist="35921" dir="2700000" algn="ctr" rotWithShape="0">
              <a:schemeClr val="tx2">
                <a:alpha val="74997"/>
              </a:schemeClr>
            </a:outerShdw>
          </a:effectLst>
        </p:spPr>
        <p:txBody>
          <a:bodyPr/>
          <a:lstStyle/>
          <a:p>
            <a:pPr eaLnBrk="1" hangingPunct="1"/>
            <a:r>
              <a:rPr lang="en-US" altLang="en-US" sz="4800" b="1">
                <a:solidFill>
                  <a:schemeClr val="bg1"/>
                </a:solidFill>
                <a:cs typeface="Arial" panose="020B0604020202020204" pitchFamily="34" charset="0"/>
              </a:rPr>
              <a:t>Đặc Điểm của Giải kinh</a:t>
            </a:r>
            <a:endParaRPr lang="en-US" altLang="en-US" sz="4800" b="1">
              <a:cs typeface="Arial" panose="020B0604020202020204" pitchFamily="34" charset="0"/>
            </a:endParaRPr>
          </a:p>
        </p:txBody>
      </p:sp>
      <p:sp>
        <p:nvSpPr>
          <p:cNvPr id="34821" name="Rectangle 6">
            <a:extLst>
              <a:ext uri="{FF2B5EF4-FFF2-40B4-BE49-F238E27FC236}">
                <a16:creationId xmlns:a16="http://schemas.microsoft.com/office/drawing/2014/main" id="{37BEB82B-BFA6-3F4E-977A-19D9FA0858BF}"/>
              </a:ext>
            </a:extLst>
          </p:cNvPr>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pic>
        <p:nvPicPr>
          <p:cNvPr id="34822" name="Picture 7" descr="Light">
            <a:extLst>
              <a:ext uri="{FF2B5EF4-FFF2-40B4-BE49-F238E27FC236}">
                <a16:creationId xmlns:a16="http://schemas.microsoft.com/office/drawing/2014/main" id="{6F905253-D912-7B42-8662-BF3755EA7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4478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8" descr="images-28">
            <a:extLst>
              <a:ext uri="{FF2B5EF4-FFF2-40B4-BE49-F238E27FC236}">
                <a16:creationId xmlns:a16="http://schemas.microsoft.com/office/drawing/2014/main" id="{646E99B7-D91F-C94B-B831-3A2A658F2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505200"/>
            <a:ext cx="22733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0">
            <a:extLst>
              <a:ext uri="{FF2B5EF4-FFF2-40B4-BE49-F238E27FC236}">
                <a16:creationId xmlns:a16="http://schemas.microsoft.com/office/drawing/2014/main" id="{AF995E70-5784-6541-ABEF-BF7E5CF17DE8}"/>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cs typeface="Arial" charset="0"/>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65539"/>
                                        </p:tgtEl>
                                        <p:attrNameLst>
                                          <p:attrName>style.visibility</p:attrName>
                                        </p:attrNameLst>
                                      </p:cBhvr>
                                      <p:to>
                                        <p:strVal val="visible"/>
                                      </p:to>
                                    </p:set>
                                    <p:animEffect transition="in" filter="dissolve">
                                      <p:cBhvr>
                                        <p:cTn id="7" dur="500"/>
                                        <p:tgtEl>
                                          <p:spTgt spid="65539"/>
                                        </p:tgtEl>
                                      </p:cBhvr>
                                    </p:animEffect>
                                  </p:childTnLst>
                                </p:cTn>
                              </p:par>
                            </p:childTnLst>
                          </p:cTn>
                        </p:par>
                        <p:par>
                          <p:cTn id="8" fill="hold" nodeType="afterGroup">
                            <p:stCondLst>
                              <p:cond delay="3500"/>
                            </p:stCondLst>
                            <p:childTnLst>
                              <p:par>
                                <p:cTn id="9" presetID="9" presetClass="entr" presetSubtype="0" fill="hold" grpId="0" nodeType="afterEffect">
                                  <p:stCondLst>
                                    <p:cond delay="2000"/>
                                  </p:stCondLst>
                                  <p:childTnLst>
                                    <p:set>
                                      <p:cBhvr>
                                        <p:cTn id="10" dur="1" fill="hold">
                                          <p:stCondLst>
                                            <p:cond delay="0"/>
                                          </p:stCondLst>
                                        </p:cTn>
                                        <p:tgtEl>
                                          <p:spTgt spid="65540"/>
                                        </p:tgtEl>
                                        <p:attrNameLst>
                                          <p:attrName>style.visibility</p:attrName>
                                        </p:attrNameLst>
                                      </p:cBhvr>
                                      <p:to>
                                        <p:strVal val="visible"/>
                                      </p:to>
                                    </p:set>
                                    <p:animEffect transition="in" filter="dissolve">
                                      <p:cBhvr>
                                        <p:cTn id="11" dur="500"/>
                                        <p:tgtEl>
                                          <p:spTgt spid="655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5544"/>
                                        </p:tgtEl>
                                        <p:attrNameLst>
                                          <p:attrName>style.visibility</p:attrName>
                                        </p:attrNameLst>
                                      </p:cBhvr>
                                      <p:to>
                                        <p:strVal val="visible"/>
                                      </p:to>
                                    </p:set>
                                    <p:animEffect transition="in" filter="dissolve">
                                      <p:cBhvr>
                                        <p:cTn id="16"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ISCBG032">
            <a:extLst>
              <a:ext uri="{FF2B5EF4-FFF2-40B4-BE49-F238E27FC236}">
                <a16:creationId xmlns:a16="http://schemas.microsoft.com/office/drawing/2014/main" id="{5ADB474B-2D8B-FA43-A896-77099C77BFB2}"/>
              </a:ext>
            </a:extLst>
          </p:cNvPr>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id="{ECE4A1F5-5BE0-B24A-BE1D-80F4B3DFBC97}"/>
              </a:ext>
            </a:extLst>
          </p:cNvPr>
          <p:cNvSpPr txBox="1">
            <a:spLocks noChangeArrowheads="1"/>
          </p:cNvSpPr>
          <p:nvPr/>
        </p:nvSpPr>
        <p:spPr bwMode="auto">
          <a:xfrm>
            <a:off x="457200" y="1676400"/>
            <a:ext cx="5638800" cy="1446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400" b="1">
                <a:solidFill>
                  <a:schemeClr val="accent1"/>
                </a:solidFill>
                <a:cs typeface="Arial" panose="020B0604020202020204" pitchFamily="34" charset="0"/>
              </a:rPr>
              <a:t>Trung Thành với Ý Định của Tác Giả</a:t>
            </a:r>
          </a:p>
        </p:txBody>
      </p:sp>
      <p:sp>
        <p:nvSpPr>
          <p:cNvPr id="39940" name="Text Box 4">
            <a:extLst>
              <a:ext uri="{FF2B5EF4-FFF2-40B4-BE49-F238E27FC236}">
                <a16:creationId xmlns:a16="http://schemas.microsoft.com/office/drawing/2014/main" id="{F28081E0-3E8A-2A46-B196-BEB00ED744DC}"/>
              </a:ext>
            </a:extLst>
          </p:cNvPr>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spcBef>
                <a:spcPct val="50000"/>
              </a:spcBef>
              <a:defRPr/>
            </a:pPr>
            <a:r>
              <a:rPr lang="en-US" sz="3200" b="1">
                <a:solidFill>
                  <a:schemeClr val="bg1"/>
                </a:solidFill>
                <a:latin typeface="Arial"/>
                <a:ea typeface="ＭＳ Ｐゴシック" charset="0"/>
                <a:cs typeface="Arial"/>
              </a:rPr>
              <a:t>Liefeld, 6-7</a:t>
            </a:r>
          </a:p>
        </p:txBody>
      </p:sp>
      <p:sp>
        <p:nvSpPr>
          <p:cNvPr id="39941" name="Rectangle 5">
            <a:extLst>
              <a:ext uri="{FF2B5EF4-FFF2-40B4-BE49-F238E27FC236}">
                <a16:creationId xmlns:a16="http://schemas.microsoft.com/office/drawing/2014/main" id="{8293D728-CC09-624E-BD93-D87CEDF2849F}"/>
              </a:ext>
            </a:extLst>
          </p:cNvPr>
          <p:cNvSpPr>
            <a:spLocks noGrp="1" noChangeArrowheads="1"/>
          </p:cNvSpPr>
          <p:nvPr>
            <p:ph type="title" idx="4294967295"/>
          </p:nvPr>
        </p:nvSpPr>
        <p:spPr>
          <a:xfrm>
            <a:off x="762000" y="228600"/>
            <a:ext cx="7772400" cy="1143000"/>
          </a:xfrm>
          <a:effectLst>
            <a:outerShdw blurRad="63500" dist="35921" dir="2700000" algn="ctr" rotWithShape="0">
              <a:schemeClr val="tx2">
                <a:alpha val="74997"/>
              </a:schemeClr>
            </a:outerShdw>
          </a:effectLst>
        </p:spPr>
        <p:txBody>
          <a:bodyPr/>
          <a:lstStyle/>
          <a:p>
            <a:pPr eaLnBrk="1" hangingPunct="1"/>
            <a:r>
              <a:rPr lang="en-US" altLang="en-US" sz="4800" b="1">
                <a:solidFill>
                  <a:schemeClr val="bg1"/>
                </a:solidFill>
                <a:cs typeface="Arial" panose="020B0604020202020204" pitchFamily="34" charset="0"/>
              </a:rPr>
              <a:t>Đặc Điểm của Giải kinh</a:t>
            </a:r>
            <a:endParaRPr lang="en-US" altLang="en-US" sz="4800" b="1">
              <a:cs typeface="Arial" panose="020B0604020202020204" pitchFamily="34" charset="0"/>
            </a:endParaRPr>
          </a:p>
        </p:txBody>
      </p:sp>
      <p:pic>
        <p:nvPicPr>
          <p:cNvPr id="39946" name="Picture 10" descr="images-4">
            <a:extLst>
              <a:ext uri="{FF2B5EF4-FFF2-40B4-BE49-F238E27FC236}">
                <a16:creationId xmlns:a16="http://schemas.microsoft.com/office/drawing/2014/main" id="{A04A0573-0A1B-ED4A-90D0-A1B9BE337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352800"/>
            <a:ext cx="2536825" cy="25368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1">
            <a:extLst>
              <a:ext uri="{FF2B5EF4-FFF2-40B4-BE49-F238E27FC236}">
                <a16:creationId xmlns:a16="http://schemas.microsoft.com/office/drawing/2014/main" id="{C00B42DE-62B8-8048-87B1-D42D84FAD437}"/>
              </a:ext>
            </a:extLst>
          </p:cNvPr>
          <p:cNvGrpSpPr>
            <a:grpSpLocks/>
          </p:cNvGrpSpPr>
          <p:nvPr/>
        </p:nvGrpSpPr>
        <p:grpSpPr bwMode="auto">
          <a:xfrm>
            <a:off x="5943600" y="3276600"/>
            <a:ext cx="2590800" cy="2590800"/>
            <a:chOff x="3744" y="2064"/>
            <a:chExt cx="1632" cy="1632"/>
          </a:xfrm>
        </p:grpSpPr>
        <p:sp>
          <p:nvSpPr>
            <p:cNvPr id="36876" name="Oval 14">
              <a:extLst>
                <a:ext uri="{FF2B5EF4-FFF2-40B4-BE49-F238E27FC236}">
                  <a16:creationId xmlns:a16="http://schemas.microsoft.com/office/drawing/2014/main" id="{ED7EC212-90C2-0F4D-A75F-62081440D582}"/>
                </a:ext>
              </a:extLst>
            </p:cNvPr>
            <p:cNvSpPr>
              <a:spLocks noChangeArrowheads="1"/>
            </p:cNvSpPr>
            <p:nvPr/>
          </p:nvSpPr>
          <p:spPr bwMode="auto">
            <a:xfrm>
              <a:off x="3744" y="2064"/>
              <a:ext cx="1632" cy="1632"/>
            </a:xfrm>
            <a:prstGeom prst="ellipse">
              <a:avLst/>
            </a:prstGeom>
            <a:noFill/>
            <a:ln w="2190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36877" name="Line 15">
              <a:extLst>
                <a:ext uri="{FF2B5EF4-FFF2-40B4-BE49-F238E27FC236}">
                  <a16:creationId xmlns:a16="http://schemas.microsoft.com/office/drawing/2014/main" id="{A5697E36-3D78-1C45-B97D-3EF49AD97AA6}"/>
                </a:ext>
              </a:extLst>
            </p:cNvPr>
            <p:cNvSpPr>
              <a:spLocks noChangeShapeType="1"/>
            </p:cNvSpPr>
            <p:nvPr/>
          </p:nvSpPr>
          <p:spPr bwMode="auto">
            <a:xfrm>
              <a:off x="4032" y="2256"/>
              <a:ext cx="1042" cy="1271"/>
            </a:xfrm>
            <a:prstGeom prst="line">
              <a:avLst/>
            </a:prstGeom>
            <a:noFill/>
            <a:ln w="2222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9952" name="Picture 16" descr="paul author">
            <a:extLst>
              <a:ext uri="{FF2B5EF4-FFF2-40B4-BE49-F238E27FC236}">
                <a16:creationId xmlns:a16="http://schemas.microsoft.com/office/drawing/2014/main" id="{6E4EA307-172C-DE4F-94D8-62F0A132E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4114800"/>
            <a:ext cx="18367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a:extLst>
              <a:ext uri="{FF2B5EF4-FFF2-40B4-BE49-F238E27FC236}">
                <a16:creationId xmlns:a16="http://schemas.microsoft.com/office/drawing/2014/main" id="{BC6F990A-368A-9D40-97D9-F2E1DF47FD46}"/>
              </a:ext>
            </a:extLst>
          </p:cNvPr>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pic>
        <p:nvPicPr>
          <p:cNvPr id="39953" name="Picture 17" descr="images-20">
            <a:extLst>
              <a:ext uri="{FF2B5EF4-FFF2-40B4-BE49-F238E27FC236}">
                <a16:creationId xmlns:a16="http://schemas.microsoft.com/office/drawing/2014/main" id="{E3C8C712-28B1-D143-A38B-C6BEA8D93B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962400"/>
            <a:ext cx="18303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4" name="Text Box 18">
            <a:extLst>
              <a:ext uri="{FF2B5EF4-FFF2-40B4-BE49-F238E27FC236}">
                <a16:creationId xmlns:a16="http://schemas.microsoft.com/office/drawing/2014/main" id="{1B720A18-4299-6B4A-9E16-365B7F9FEBE6}"/>
              </a:ext>
            </a:extLst>
          </p:cNvPr>
          <p:cNvSpPr txBox="1">
            <a:spLocks noChangeArrowheads="1"/>
          </p:cNvSpPr>
          <p:nvPr/>
        </p:nvSpPr>
        <p:spPr bwMode="auto">
          <a:xfrm>
            <a:off x="2895600" y="4648200"/>
            <a:ext cx="511175" cy="7620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4400" b="1">
                <a:solidFill>
                  <a:schemeClr val="bg1"/>
                </a:solidFill>
                <a:cs typeface="Arial" charset="0"/>
              </a:rPr>
              <a:t>=</a:t>
            </a:r>
            <a:endParaRPr lang="en-US" sz="4400">
              <a:solidFill>
                <a:schemeClr val="bg1"/>
              </a:solidFill>
              <a:cs typeface="Arial" charset="0"/>
            </a:endParaRPr>
          </a:p>
        </p:txBody>
      </p:sp>
      <p:sp>
        <p:nvSpPr>
          <p:cNvPr id="9228" name="Text Box 22">
            <a:extLst>
              <a:ext uri="{FF2B5EF4-FFF2-40B4-BE49-F238E27FC236}">
                <a16:creationId xmlns:a16="http://schemas.microsoft.com/office/drawing/2014/main" id="{0E971BF0-ADDA-A24D-A45A-096B227DBF82}"/>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cs typeface="Arial" charset="0"/>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ISCBG032">
            <a:extLst>
              <a:ext uri="{FF2B5EF4-FFF2-40B4-BE49-F238E27FC236}">
                <a16:creationId xmlns:a16="http://schemas.microsoft.com/office/drawing/2014/main" id="{FDDDDAD7-A4EE-D44A-9DC7-A1933653AD27}"/>
              </a:ext>
            </a:extLst>
          </p:cNvPr>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Picture 25" descr="ChurchAudience">
            <a:extLst>
              <a:ext uri="{FF2B5EF4-FFF2-40B4-BE49-F238E27FC236}">
                <a16:creationId xmlns:a16="http://schemas.microsoft.com/office/drawing/2014/main" id="{4546BA89-8D88-5946-ADE8-43B996B04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3860800"/>
            <a:ext cx="38639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a:extLst>
              <a:ext uri="{FF2B5EF4-FFF2-40B4-BE49-F238E27FC236}">
                <a16:creationId xmlns:a16="http://schemas.microsoft.com/office/drawing/2014/main" id="{77DD7E13-BD26-F745-BAEC-3ED666449181}"/>
              </a:ext>
            </a:extLst>
          </p:cNvPr>
          <p:cNvSpPr txBox="1">
            <a:spLocks noChangeArrowheads="1"/>
          </p:cNvSpPr>
          <p:nvPr/>
        </p:nvSpPr>
        <p:spPr bwMode="auto">
          <a:xfrm>
            <a:off x="457200" y="1676400"/>
            <a:ext cx="5638800" cy="769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4400" b="1" dirty="0" err="1">
                <a:solidFill>
                  <a:srgbClr val="FDEC06"/>
                </a:solidFill>
                <a:latin typeface="Arial"/>
                <a:ea typeface="ＭＳ Ｐゴシック" charset="0"/>
                <a:cs typeface="Arial"/>
              </a:rPr>
              <a:t>Sự</a:t>
            </a:r>
            <a:r>
              <a:rPr lang="en-US" sz="4400" b="1" dirty="0">
                <a:solidFill>
                  <a:srgbClr val="FDEC06"/>
                </a:solidFill>
                <a:latin typeface="Arial"/>
                <a:ea typeface="ＭＳ Ｐゴシック" charset="0"/>
                <a:cs typeface="Arial"/>
              </a:rPr>
              <a:t> </a:t>
            </a:r>
            <a:r>
              <a:rPr lang="en-US" sz="4400" b="1" dirty="0" err="1">
                <a:solidFill>
                  <a:srgbClr val="FDEC06"/>
                </a:solidFill>
                <a:latin typeface="Arial"/>
                <a:ea typeface="ＭＳ Ｐゴシック" charset="0"/>
                <a:cs typeface="Arial"/>
              </a:rPr>
              <a:t>Liên</a:t>
            </a:r>
            <a:r>
              <a:rPr lang="en-US" sz="4400" b="1" dirty="0">
                <a:solidFill>
                  <a:srgbClr val="FDEC06"/>
                </a:solidFill>
                <a:latin typeface="Arial"/>
                <a:ea typeface="ＭＳ Ｐゴシック" charset="0"/>
                <a:cs typeface="Arial"/>
              </a:rPr>
              <a:t> </a:t>
            </a:r>
            <a:r>
              <a:rPr lang="en-US" sz="4400" b="1" dirty="0" err="1">
                <a:solidFill>
                  <a:srgbClr val="FDEC06"/>
                </a:solidFill>
                <a:latin typeface="Arial"/>
                <a:ea typeface="ＭＳ Ｐゴシック" charset="0"/>
                <a:cs typeface="Arial"/>
              </a:rPr>
              <a:t>Kết</a:t>
            </a:r>
            <a:endParaRPr lang="en-US" sz="4400" b="1" dirty="0">
              <a:solidFill>
                <a:srgbClr val="FDEC06"/>
              </a:solidFill>
              <a:latin typeface="Arial"/>
              <a:ea typeface="ＭＳ Ｐゴシック" charset="0"/>
              <a:cs typeface="Arial"/>
            </a:endParaRPr>
          </a:p>
        </p:txBody>
      </p:sp>
      <p:sp>
        <p:nvSpPr>
          <p:cNvPr id="41988" name="Text Box 4">
            <a:extLst>
              <a:ext uri="{FF2B5EF4-FFF2-40B4-BE49-F238E27FC236}">
                <a16:creationId xmlns:a16="http://schemas.microsoft.com/office/drawing/2014/main" id="{A483BDFD-6C20-3D4A-8A8F-A05AC1453208}"/>
              </a:ext>
            </a:extLst>
          </p:cNvPr>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spcBef>
                <a:spcPct val="50000"/>
              </a:spcBef>
              <a:defRPr/>
            </a:pPr>
            <a:r>
              <a:rPr lang="en-US" sz="3200" b="1">
                <a:solidFill>
                  <a:schemeClr val="bg1"/>
                </a:solidFill>
                <a:latin typeface="Arial"/>
                <a:ea typeface="ＭＳ Ｐゴシック" charset="0"/>
                <a:cs typeface="Arial"/>
              </a:rPr>
              <a:t>Liefeld, 6-7</a:t>
            </a:r>
          </a:p>
        </p:txBody>
      </p:sp>
      <p:sp>
        <p:nvSpPr>
          <p:cNvPr id="41989" name="Rectangle 5">
            <a:extLst>
              <a:ext uri="{FF2B5EF4-FFF2-40B4-BE49-F238E27FC236}">
                <a16:creationId xmlns:a16="http://schemas.microsoft.com/office/drawing/2014/main" id="{5238C302-26EC-144B-A503-F5806FE29E7E}"/>
              </a:ext>
            </a:extLst>
          </p:cNvPr>
          <p:cNvSpPr>
            <a:spLocks noGrp="1" noChangeArrowheads="1"/>
          </p:cNvSpPr>
          <p:nvPr>
            <p:ph type="title" idx="4294967295"/>
          </p:nvPr>
        </p:nvSpPr>
        <p:spPr>
          <a:xfrm>
            <a:off x="762000" y="228600"/>
            <a:ext cx="7772400" cy="1143000"/>
          </a:xfrm>
          <a:effectLst>
            <a:outerShdw blurRad="63500" dist="35921" dir="2700000" algn="ctr" rotWithShape="0">
              <a:schemeClr val="tx2">
                <a:alpha val="74997"/>
              </a:schemeClr>
            </a:outerShdw>
          </a:effectLst>
        </p:spPr>
        <p:txBody>
          <a:bodyPr/>
          <a:lstStyle/>
          <a:p>
            <a:pPr eaLnBrk="1" hangingPunct="1"/>
            <a:r>
              <a:rPr lang="en-US" altLang="en-US" sz="4800" b="1">
                <a:solidFill>
                  <a:schemeClr val="bg1"/>
                </a:solidFill>
                <a:cs typeface="Arial" panose="020B0604020202020204" pitchFamily="34" charset="0"/>
              </a:rPr>
              <a:t>Đặc Điểm của Giải kinh</a:t>
            </a:r>
            <a:endParaRPr lang="en-US" altLang="en-US" sz="4800" b="1">
              <a:cs typeface="Arial" panose="020B0604020202020204" pitchFamily="34" charset="0"/>
            </a:endParaRPr>
          </a:p>
        </p:txBody>
      </p:sp>
      <p:sp>
        <p:nvSpPr>
          <p:cNvPr id="38918" name="Rectangle 11">
            <a:extLst>
              <a:ext uri="{FF2B5EF4-FFF2-40B4-BE49-F238E27FC236}">
                <a16:creationId xmlns:a16="http://schemas.microsoft.com/office/drawing/2014/main" id="{887201E2-3BA0-5E40-8A34-0EF6EAB9A3D0}"/>
              </a:ext>
            </a:extLst>
          </p:cNvPr>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42000" name="Text Box 16">
            <a:extLst>
              <a:ext uri="{FF2B5EF4-FFF2-40B4-BE49-F238E27FC236}">
                <a16:creationId xmlns:a16="http://schemas.microsoft.com/office/drawing/2014/main" id="{B7E86C76-EEB8-F14B-A61D-1CC1805B192B}"/>
              </a:ext>
            </a:extLst>
          </p:cNvPr>
          <p:cNvSpPr txBox="1">
            <a:spLocks noChangeArrowheads="1"/>
          </p:cNvSpPr>
          <p:nvPr/>
        </p:nvSpPr>
        <p:spPr bwMode="auto">
          <a:xfrm>
            <a:off x="762000" y="3933825"/>
            <a:ext cx="1752600" cy="2308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r>
              <a:rPr lang="en-US" sz="4800" b="1" dirty="0">
                <a:solidFill>
                  <a:schemeClr val="bg1"/>
                </a:solidFill>
                <a:cs typeface="Arial" charset="0"/>
              </a:rPr>
              <a:t>Ý </a:t>
            </a:r>
            <a:r>
              <a:rPr lang="en-US" sz="4800" b="1" dirty="0" err="1">
                <a:solidFill>
                  <a:schemeClr val="bg1"/>
                </a:solidFill>
                <a:cs typeface="Arial" charset="0"/>
              </a:rPr>
              <a:t>Bản</a:t>
            </a:r>
            <a:r>
              <a:rPr lang="en-US" sz="4800" b="1" dirty="0">
                <a:solidFill>
                  <a:schemeClr val="bg1"/>
                </a:solidFill>
                <a:cs typeface="Arial" charset="0"/>
              </a:rPr>
              <a:t> </a:t>
            </a:r>
            <a:r>
              <a:rPr lang="en-US" sz="4800" b="1" dirty="0" err="1">
                <a:solidFill>
                  <a:schemeClr val="bg1"/>
                </a:solidFill>
                <a:cs typeface="Arial" charset="0"/>
              </a:rPr>
              <a:t>Văn</a:t>
            </a:r>
            <a:endParaRPr lang="en-US" sz="3200" b="1" dirty="0">
              <a:solidFill>
                <a:schemeClr val="bg1"/>
              </a:solidFill>
              <a:cs typeface="Arial" charset="0"/>
            </a:endParaRPr>
          </a:p>
        </p:txBody>
      </p:sp>
      <p:sp>
        <p:nvSpPr>
          <p:cNvPr id="42003" name="AutoShape 19">
            <a:extLst>
              <a:ext uri="{FF2B5EF4-FFF2-40B4-BE49-F238E27FC236}">
                <a16:creationId xmlns:a16="http://schemas.microsoft.com/office/drawing/2014/main" id="{D0AECFEE-A249-744A-93FF-45912A5D6B67}"/>
              </a:ext>
            </a:extLst>
          </p:cNvPr>
          <p:cNvSpPr>
            <a:spLocks noChangeArrowheads="1"/>
          </p:cNvSpPr>
          <p:nvPr/>
        </p:nvSpPr>
        <p:spPr bwMode="auto">
          <a:xfrm>
            <a:off x="1066800" y="2667000"/>
            <a:ext cx="6553200" cy="1447800"/>
          </a:xfrm>
          <a:prstGeom prst="curvedDownArrow">
            <a:avLst>
              <a:gd name="adj1" fmla="val 90526"/>
              <a:gd name="adj2" fmla="val 181053"/>
              <a:gd name="adj3" fmla="val 33333"/>
            </a:avLst>
          </a:prstGeom>
          <a:solidFill>
            <a:srgbClr val="FDEC0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cs typeface="Arial" panose="020B0604020202020204" pitchFamily="34" charset="0"/>
            </a:endParaRPr>
          </a:p>
        </p:txBody>
      </p:sp>
      <p:sp>
        <p:nvSpPr>
          <p:cNvPr id="42004" name="AutoShape 20">
            <a:extLst>
              <a:ext uri="{FF2B5EF4-FFF2-40B4-BE49-F238E27FC236}">
                <a16:creationId xmlns:a16="http://schemas.microsoft.com/office/drawing/2014/main" id="{33730462-7F9B-0540-B45A-950E028BE1A3}"/>
              </a:ext>
            </a:extLst>
          </p:cNvPr>
          <p:cNvSpPr>
            <a:spLocks noChangeArrowheads="1"/>
          </p:cNvSpPr>
          <p:nvPr/>
        </p:nvSpPr>
        <p:spPr bwMode="auto">
          <a:xfrm>
            <a:off x="2514600" y="2590800"/>
            <a:ext cx="3810000" cy="2133600"/>
          </a:xfrm>
          <a:prstGeom prst="irregularSeal1">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42001" name="Text Box 17">
            <a:extLst>
              <a:ext uri="{FF2B5EF4-FFF2-40B4-BE49-F238E27FC236}">
                <a16:creationId xmlns:a16="http://schemas.microsoft.com/office/drawing/2014/main" id="{9E9AD672-0DB1-3149-8FCB-4DBD1DF46250}"/>
              </a:ext>
            </a:extLst>
          </p:cNvPr>
          <p:cNvSpPr txBox="1">
            <a:spLocks noChangeArrowheads="1"/>
          </p:cNvSpPr>
          <p:nvPr/>
        </p:nvSpPr>
        <p:spPr bwMode="auto">
          <a:xfrm>
            <a:off x="3429000" y="2743200"/>
            <a:ext cx="1752600" cy="8302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r>
              <a:rPr lang="en-US" sz="4800" b="1" dirty="0" err="1">
                <a:solidFill>
                  <a:schemeClr val="bg1"/>
                </a:solidFill>
                <a:cs typeface="Arial" charset="0"/>
              </a:rPr>
              <a:t>Đại</a:t>
            </a:r>
            <a:r>
              <a:rPr lang="en-US" sz="4800" b="1" dirty="0">
                <a:solidFill>
                  <a:schemeClr val="bg1"/>
                </a:solidFill>
                <a:cs typeface="Arial" charset="0"/>
              </a:rPr>
              <a:t> Ý</a:t>
            </a:r>
            <a:endParaRPr lang="en-US" sz="3200" b="1" dirty="0">
              <a:solidFill>
                <a:schemeClr val="bg1"/>
              </a:solidFill>
              <a:cs typeface="Arial" charset="0"/>
            </a:endParaRPr>
          </a:p>
        </p:txBody>
      </p:sp>
      <p:pic>
        <p:nvPicPr>
          <p:cNvPr id="42005" name="Picture 21" descr="teddy">
            <a:extLst>
              <a:ext uri="{FF2B5EF4-FFF2-40B4-BE49-F238E27FC236}">
                <a16:creationId xmlns:a16="http://schemas.microsoft.com/office/drawing/2014/main" id="{026833DE-59C0-B244-A80D-4FA4E67BB2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143000"/>
            <a:ext cx="21304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6" name="AutoShape 22">
            <a:extLst>
              <a:ext uri="{FF2B5EF4-FFF2-40B4-BE49-F238E27FC236}">
                <a16:creationId xmlns:a16="http://schemas.microsoft.com/office/drawing/2014/main" id="{1CBA34FE-4954-344D-B664-6712C7FA39CC}"/>
              </a:ext>
            </a:extLst>
          </p:cNvPr>
          <p:cNvSpPr>
            <a:spLocks noChangeArrowheads="1"/>
          </p:cNvSpPr>
          <p:nvPr/>
        </p:nvSpPr>
        <p:spPr bwMode="auto">
          <a:xfrm>
            <a:off x="6705600" y="1828800"/>
            <a:ext cx="1981200" cy="2133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CC0B12"/>
          </a:solidFill>
          <a:ln w="9525">
            <a:solidFill>
              <a:schemeClr val="tx1"/>
            </a:solidFill>
            <a:miter lim="800000"/>
            <a:headEnd/>
            <a:tailEnd/>
          </a:ln>
        </p:spPr>
        <p:txBody>
          <a:bodyPr wrap="none" anchor="ctr"/>
          <a:lstStyle/>
          <a:p>
            <a:endParaRPr lang="en-US"/>
          </a:p>
        </p:txBody>
      </p:sp>
      <p:sp>
        <p:nvSpPr>
          <p:cNvPr id="10254" name="Text Box 23">
            <a:extLst>
              <a:ext uri="{FF2B5EF4-FFF2-40B4-BE49-F238E27FC236}">
                <a16:creationId xmlns:a16="http://schemas.microsoft.com/office/drawing/2014/main" id="{2F23323A-A9F4-D54D-A1B7-487FFFED66DD}"/>
              </a:ext>
            </a:extLst>
          </p:cNvPr>
          <p:cNvSpPr txBox="1">
            <a:spLocks noChangeArrowheads="1"/>
          </p:cNvSpPr>
          <p:nvPr/>
        </p:nvSpPr>
        <p:spPr bwMode="auto">
          <a:xfrm>
            <a:off x="8594725" y="39688"/>
            <a:ext cx="354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9F9F9"/>
                </a:solidFill>
                <a:cs typeface="Arial" charset="0"/>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2005"/>
                                        </p:tgtEl>
                                        <p:attrNameLst>
                                          <p:attrName>style.visibility</p:attrName>
                                        </p:attrNameLst>
                                      </p:cBhvr>
                                      <p:to>
                                        <p:strVal val="visible"/>
                                      </p:to>
                                    </p:set>
                                    <p:animEffect transition="in" filter="wipe(down)">
                                      <p:cBhvr>
                                        <p:cTn id="7" dur="580">
                                          <p:stCondLst>
                                            <p:cond delay="0"/>
                                          </p:stCondLst>
                                        </p:cTn>
                                        <p:tgtEl>
                                          <p:spTgt spid="42005"/>
                                        </p:tgtEl>
                                      </p:cBhvr>
                                    </p:animEffect>
                                    <p:anim calcmode="lin" valueType="num">
                                      <p:cBhvr>
                                        <p:cTn id="8" dur="1822" tmFilter="0,0; 0.14,0.36; 0.43,0.73; 0.71,0.91; 1.0,1.0">
                                          <p:stCondLst>
                                            <p:cond delay="0"/>
                                          </p:stCondLst>
                                        </p:cTn>
                                        <p:tgtEl>
                                          <p:spTgt spid="420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0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0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0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005"/>
                                        </p:tgtEl>
                                        <p:attrNameLst>
                                          <p:attrName>ppt_y</p:attrName>
                                        </p:attrNameLst>
                                      </p:cBhvr>
                                      <p:tavLst>
                                        <p:tav tm="0" fmla="#ppt_y-sin(pi*$)/81">
                                          <p:val>
                                            <p:fltVal val="0"/>
                                          </p:val>
                                        </p:tav>
                                        <p:tav tm="100000">
                                          <p:val>
                                            <p:fltVal val="1"/>
                                          </p:val>
                                        </p:tav>
                                      </p:tavLst>
                                    </p:anim>
                                    <p:animScale>
                                      <p:cBhvr>
                                        <p:cTn id="13" dur="26">
                                          <p:stCondLst>
                                            <p:cond delay="650"/>
                                          </p:stCondLst>
                                        </p:cTn>
                                        <p:tgtEl>
                                          <p:spTgt spid="42005"/>
                                        </p:tgtEl>
                                      </p:cBhvr>
                                      <p:to x="100000" y="60000"/>
                                    </p:animScale>
                                    <p:animScale>
                                      <p:cBhvr>
                                        <p:cTn id="14" dur="166" decel="50000">
                                          <p:stCondLst>
                                            <p:cond delay="676"/>
                                          </p:stCondLst>
                                        </p:cTn>
                                        <p:tgtEl>
                                          <p:spTgt spid="42005"/>
                                        </p:tgtEl>
                                      </p:cBhvr>
                                      <p:to x="100000" y="100000"/>
                                    </p:animScale>
                                    <p:animScale>
                                      <p:cBhvr>
                                        <p:cTn id="15" dur="26">
                                          <p:stCondLst>
                                            <p:cond delay="1312"/>
                                          </p:stCondLst>
                                        </p:cTn>
                                        <p:tgtEl>
                                          <p:spTgt spid="42005"/>
                                        </p:tgtEl>
                                      </p:cBhvr>
                                      <p:to x="100000" y="80000"/>
                                    </p:animScale>
                                    <p:animScale>
                                      <p:cBhvr>
                                        <p:cTn id="16" dur="166" decel="50000">
                                          <p:stCondLst>
                                            <p:cond delay="1338"/>
                                          </p:stCondLst>
                                        </p:cTn>
                                        <p:tgtEl>
                                          <p:spTgt spid="42005"/>
                                        </p:tgtEl>
                                      </p:cBhvr>
                                      <p:to x="100000" y="100000"/>
                                    </p:animScale>
                                    <p:animScale>
                                      <p:cBhvr>
                                        <p:cTn id="17" dur="26">
                                          <p:stCondLst>
                                            <p:cond delay="1642"/>
                                          </p:stCondLst>
                                        </p:cTn>
                                        <p:tgtEl>
                                          <p:spTgt spid="42005"/>
                                        </p:tgtEl>
                                      </p:cBhvr>
                                      <p:to x="100000" y="90000"/>
                                    </p:animScale>
                                    <p:animScale>
                                      <p:cBhvr>
                                        <p:cTn id="18" dur="166" decel="50000">
                                          <p:stCondLst>
                                            <p:cond delay="1668"/>
                                          </p:stCondLst>
                                        </p:cTn>
                                        <p:tgtEl>
                                          <p:spTgt spid="42005"/>
                                        </p:tgtEl>
                                      </p:cBhvr>
                                      <p:to x="100000" y="100000"/>
                                    </p:animScale>
                                    <p:animScale>
                                      <p:cBhvr>
                                        <p:cTn id="19" dur="26">
                                          <p:stCondLst>
                                            <p:cond delay="1808"/>
                                          </p:stCondLst>
                                        </p:cTn>
                                        <p:tgtEl>
                                          <p:spTgt spid="42005"/>
                                        </p:tgtEl>
                                      </p:cBhvr>
                                      <p:to x="100000" y="95000"/>
                                    </p:animScale>
                                    <p:animScale>
                                      <p:cBhvr>
                                        <p:cTn id="20" dur="166" decel="50000">
                                          <p:stCondLst>
                                            <p:cond delay="1834"/>
                                          </p:stCondLst>
                                        </p:cTn>
                                        <p:tgtEl>
                                          <p:spTgt spid="4200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42006"/>
                                        </p:tgtEl>
                                        <p:attrNameLst>
                                          <p:attrName>style.visibility</p:attrName>
                                        </p:attrNameLst>
                                      </p:cBhvr>
                                      <p:to>
                                        <p:strVal val="visible"/>
                                      </p:to>
                                    </p:set>
                                    <p:animEffect transition="in" filter="wipe(down)">
                                      <p:cBhvr>
                                        <p:cTn id="25" dur="580">
                                          <p:stCondLst>
                                            <p:cond delay="0"/>
                                          </p:stCondLst>
                                        </p:cTn>
                                        <p:tgtEl>
                                          <p:spTgt spid="42006"/>
                                        </p:tgtEl>
                                      </p:cBhvr>
                                    </p:animEffect>
                                    <p:anim calcmode="lin" valueType="num">
                                      <p:cBhvr>
                                        <p:cTn id="26" dur="1822" tmFilter="0,0; 0.14,0.36; 0.43,0.73; 0.71,0.91; 1.0,1.0">
                                          <p:stCondLst>
                                            <p:cond delay="0"/>
                                          </p:stCondLst>
                                        </p:cTn>
                                        <p:tgtEl>
                                          <p:spTgt spid="4200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200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200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200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2006"/>
                                        </p:tgtEl>
                                        <p:attrNameLst>
                                          <p:attrName>ppt_y</p:attrName>
                                        </p:attrNameLst>
                                      </p:cBhvr>
                                      <p:tavLst>
                                        <p:tav tm="0" fmla="#ppt_y-sin(pi*$)/81">
                                          <p:val>
                                            <p:fltVal val="0"/>
                                          </p:val>
                                        </p:tav>
                                        <p:tav tm="100000">
                                          <p:val>
                                            <p:fltVal val="1"/>
                                          </p:val>
                                        </p:tav>
                                      </p:tavLst>
                                    </p:anim>
                                    <p:animScale>
                                      <p:cBhvr>
                                        <p:cTn id="31" dur="26">
                                          <p:stCondLst>
                                            <p:cond delay="650"/>
                                          </p:stCondLst>
                                        </p:cTn>
                                        <p:tgtEl>
                                          <p:spTgt spid="42006"/>
                                        </p:tgtEl>
                                      </p:cBhvr>
                                      <p:to x="100000" y="60000"/>
                                    </p:animScale>
                                    <p:animScale>
                                      <p:cBhvr>
                                        <p:cTn id="32" dur="166" decel="50000">
                                          <p:stCondLst>
                                            <p:cond delay="676"/>
                                          </p:stCondLst>
                                        </p:cTn>
                                        <p:tgtEl>
                                          <p:spTgt spid="42006"/>
                                        </p:tgtEl>
                                      </p:cBhvr>
                                      <p:to x="100000" y="100000"/>
                                    </p:animScale>
                                    <p:animScale>
                                      <p:cBhvr>
                                        <p:cTn id="33" dur="26">
                                          <p:stCondLst>
                                            <p:cond delay="1312"/>
                                          </p:stCondLst>
                                        </p:cTn>
                                        <p:tgtEl>
                                          <p:spTgt spid="42006"/>
                                        </p:tgtEl>
                                      </p:cBhvr>
                                      <p:to x="100000" y="80000"/>
                                    </p:animScale>
                                    <p:animScale>
                                      <p:cBhvr>
                                        <p:cTn id="34" dur="166" decel="50000">
                                          <p:stCondLst>
                                            <p:cond delay="1338"/>
                                          </p:stCondLst>
                                        </p:cTn>
                                        <p:tgtEl>
                                          <p:spTgt spid="42006"/>
                                        </p:tgtEl>
                                      </p:cBhvr>
                                      <p:to x="100000" y="100000"/>
                                    </p:animScale>
                                    <p:animScale>
                                      <p:cBhvr>
                                        <p:cTn id="35" dur="26">
                                          <p:stCondLst>
                                            <p:cond delay="1642"/>
                                          </p:stCondLst>
                                        </p:cTn>
                                        <p:tgtEl>
                                          <p:spTgt spid="42006"/>
                                        </p:tgtEl>
                                      </p:cBhvr>
                                      <p:to x="100000" y="90000"/>
                                    </p:animScale>
                                    <p:animScale>
                                      <p:cBhvr>
                                        <p:cTn id="36" dur="166" decel="50000">
                                          <p:stCondLst>
                                            <p:cond delay="1668"/>
                                          </p:stCondLst>
                                        </p:cTn>
                                        <p:tgtEl>
                                          <p:spTgt spid="42006"/>
                                        </p:tgtEl>
                                      </p:cBhvr>
                                      <p:to x="100000" y="100000"/>
                                    </p:animScale>
                                    <p:animScale>
                                      <p:cBhvr>
                                        <p:cTn id="37" dur="26">
                                          <p:stCondLst>
                                            <p:cond delay="1808"/>
                                          </p:stCondLst>
                                        </p:cTn>
                                        <p:tgtEl>
                                          <p:spTgt spid="42006"/>
                                        </p:tgtEl>
                                      </p:cBhvr>
                                      <p:to x="100000" y="95000"/>
                                    </p:animScale>
                                    <p:animScale>
                                      <p:cBhvr>
                                        <p:cTn id="38" dur="166" decel="50000">
                                          <p:stCondLst>
                                            <p:cond delay="1834"/>
                                          </p:stCondLst>
                                        </p:cTn>
                                        <p:tgtEl>
                                          <p:spTgt spid="4200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42005"/>
                                        </p:tgtEl>
                                      </p:cBhvr>
                                    </p:animEffect>
                                    <p:set>
                                      <p:cBhvr>
                                        <p:cTn id="43" dur="1" fill="hold">
                                          <p:stCondLst>
                                            <p:cond delay="499"/>
                                          </p:stCondLst>
                                        </p:cTn>
                                        <p:tgtEl>
                                          <p:spTgt spid="42005"/>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42006"/>
                                        </p:tgtEl>
                                      </p:cBhvr>
                                    </p:animEffect>
                                    <p:set>
                                      <p:cBhvr>
                                        <p:cTn id="46" dur="1" fill="hold">
                                          <p:stCondLst>
                                            <p:cond delay="499"/>
                                          </p:stCondLst>
                                        </p:cTn>
                                        <p:tgtEl>
                                          <p:spTgt spid="4200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2009"/>
                                        </p:tgtEl>
                                        <p:attrNameLst>
                                          <p:attrName>style.visibility</p:attrName>
                                        </p:attrNameLst>
                                      </p:cBhvr>
                                      <p:to>
                                        <p:strVal val="visible"/>
                                      </p:to>
                                    </p:set>
                                    <p:animEffect transition="in" filter="wipe(down)">
                                      <p:cBhvr>
                                        <p:cTn id="51" dur="500"/>
                                        <p:tgtEl>
                                          <p:spTgt spid="420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003"/>
                                        </p:tgtEl>
                                        <p:attrNameLst>
                                          <p:attrName>style.visibility</p:attrName>
                                        </p:attrNameLst>
                                      </p:cBhvr>
                                      <p:to>
                                        <p:strVal val="visible"/>
                                      </p:to>
                                    </p:set>
                                    <p:animEffect transition="in" filter="wipe(left)">
                                      <p:cBhvr>
                                        <p:cTn id="56" dur="500"/>
                                        <p:tgtEl>
                                          <p:spTgt spid="420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004"/>
                                        </p:tgtEl>
                                        <p:attrNameLst>
                                          <p:attrName>style.visibility</p:attrName>
                                        </p:attrNameLst>
                                      </p:cBhvr>
                                      <p:to>
                                        <p:strVal val="visible"/>
                                      </p:to>
                                    </p:set>
                                    <p:animEffect transition="in" filter="wipe(left)">
                                      <p:cBhvr>
                                        <p:cTn id="61" dur="500"/>
                                        <p:tgtEl>
                                          <p:spTgt spid="4200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001"/>
                                        </p:tgtEl>
                                        <p:attrNameLst>
                                          <p:attrName>style.visibility</p:attrName>
                                        </p:attrNameLst>
                                      </p:cBhvr>
                                      <p:to>
                                        <p:strVal val="visible"/>
                                      </p:to>
                                    </p:set>
                                    <p:animEffect transition="in" filter="wipe(left)">
                                      <p:cBhvr>
                                        <p:cTn id="64" dur="5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3" grpId="0" animBg="1"/>
      <p:bldP spid="42004" grpId="0" animBg="1"/>
      <p:bldP spid="42001"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2004:Templates:Presentations:Designs:Starfish</Template>
  <TotalTime>990</TotalTime>
  <Words>1423</Words>
  <Application>Microsoft Macintosh PowerPoint</Application>
  <PresentationFormat>On-screen Show (4:3)</PresentationFormat>
  <Paragraphs>212</Paragraphs>
  <Slides>29</Slides>
  <Notes>27</Notes>
  <HiddenSlides>3</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29</vt:i4>
      </vt:variant>
    </vt:vector>
  </HeadingPairs>
  <TitlesOfParts>
    <vt:vector size="43" baseType="lpstr">
      <vt:lpstr>Arial</vt:lpstr>
      <vt:lpstr>ＭＳ Ｐゴシック</vt:lpstr>
      <vt:lpstr>Osaka</vt:lpstr>
      <vt:lpstr>Wingdings</vt:lpstr>
      <vt:lpstr>Times</vt:lpstr>
      <vt:lpstr>Alan Den</vt:lpstr>
      <vt:lpstr>Arial Black</vt:lpstr>
      <vt:lpstr>Bradley Hand ITC TT-Bold</vt:lpstr>
      <vt:lpstr>Blank Presentation</vt:lpstr>
      <vt:lpstr>Candybar</vt:lpstr>
      <vt:lpstr>9_Default Design</vt:lpstr>
      <vt:lpstr>1_Blank Presentation</vt:lpstr>
      <vt:lpstr>2_Blank Presentation</vt:lpstr>
      <vt:lpstr>Microsoft Word 97 - 2003 Document</vt:lpstr>
      <vt:lpstr>Homiletics: Nghệ Thuật Giảng Giải Kinh</vt:lpstr>
      <vt:lpstr>Tính Chất và  Lý Do của Giải Kinh</vt:lpstr>
      <vt:lpstr>"We will take a trip next week."</vt:lpstr>
      <vt:lpstr>"We will give an expository sermon"</vt:lpstr>
      <vt:lpstr>Điều Gì Làm Nên Bài Giảng Giải Kinh?</vt:lpstr>
      <vt:lpstr>Một Định Nghĩa Chi Tiết… </vt:lpstr>
      <vt:lpstr>Đặc Điểm của Giải kinh</vt:lpstr>
      <vt:lpstr>Đặc Điểm của Giải kinh</vt:lpstr>
      <vt:lpstr>Đặc Điểm của Giải kinh</vt:lpstr>
      <vt:lpstr>Đặc Điểm của Giải kinh</vt:lpstr>
      <vt:lpstr>Đặc Điểm của Giải kinh</vt:lpstr>
      <vt:lpstr>Tóm Tắt Các Đặc Điểm</vt:lpstr>
      <vt:lpstr>Tại Sao Giảng Giải Kinh Là Quan Trọng?</vt:lpstr>
      <vt:lpstr>A. Giải Kinh Đặt Nền Trên Một Bản Văn Không Sai Lầm bày tỏ ý muốn của Đức Chúa Trời </vt:lpstr>
      <vt:lpstr>B. Giải Kinh dạy Lời của Đức Chúa Trời trong bối cảnh được chính Đức Thánh Linh lựa chọn</vt:lpstr>
      <vt:lpstr>C. Giải Kinh vốn có thẩm quyền và sức mạnh</vt:lpstr>
      <vt:lpstr>How do you interpret this cartoon?</vt:lpstr>
      <vt:lpstr>D. Giải kinh thu hút sự tập trung của người nghe vào Kinh Thánh</vt:lpstr>
      <vt:lpstr>TẠI SAO LỜI CHÚA LẠI QUAN TRỌNG NHƯ THẾ?</vt:lpstr>
      <vt:lpstr>Bốn Kết Quả của Lời Chúa</vt:lpstr>
      <vt:lpstr>E. Giải Kinh đáp ứng nhu cầu thực sự của con người cho sự nuôi dưỡng thuộc linh</vt:lpstr>
      <vt:lpstr>F. Giải Kinh bảo vệ chống sự giải nghĩa sai trật về Kinh Thánh</vt:lpstr>
      <vt:lpstr>G. Giải Kinh là cách giảng tốt nhất cho phép giảng xuyên suốt toàn Kinh Thánh</vt:lpstr>
      <vt:lpstr>H. Giải Kinh tiết kiệm thời gian khi không phải quyết định chủ đề giảng</vt:lpstr>
      <vt:lpstr>I. Giải kinh cho phép người giảng nói bằng đức tin</vt:lpstr>
      <vt:lpstr>J. Giải Kinh bảo vệ chúng ta khỏi một số nguy hiểm của giảng theo đề tài</vt:lpstr>
      <vt:lpstr>Một số nguy hiểm của giảng theo đề tài</vt:lpstr>
      <vt:lpstr>Black</vt:lpstr>
      <vt:lpstr>Tuyên Đạo Pháp—BibleStudyDownloads.org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139</cp:revision>
  <dcterms:created xsi:type="dcterms:W3CDTF">2005-08-18T07:36:46Z</dcterms:created>
  <dcterms:modified xsi:type="dcterms:W3CDTF">2018-12-16T09:50:19Z</dcterms:modified>
</cp:coreProperties>
</file>