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8" r:id="rId2"/>
    <p:sldMasterId id="2147483660" r:id="rId3"/>
    <p:sldMasterId id="2147483885" r:id="rId4"/>
    <p:sldMasterId id="2147483897" r:id="rId5"/>
    <p:sldMasterId id="2147484469" r:id="rId6"/>
    <p:sldMasterId id="2147484481" r:id="rId7"/>
  </p:sldMasterIdLst>
  <p:notesMasterIdLst>
    <p:notesMasterId r:id="rId15"/>
  </p:notesMasterIdLst>
  <p:sldIdLst>
    <p:sldId id="266" r:id="rId8"/>
    <p:sldId id="267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3E"/>
    <a:srgbClr val="F9F9F9"/>
    <a:srgbClr val="AF1E17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27" d="100"/>
          <a:sy n="127" d="100"/>
        </p:scale>
        <p:origin x="1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9D9F70-5B32-AA49-8AEF-DD779EE70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4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C86C81-04D1-E342-BA9B-2F5439FAD7EE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You are the expert: </a:t>
            </a:r>
            <a:r>
              <a:rPr lang="en-US">
                <a:solidFill>
                  <a:srgbClr val="000000"/>
                </a:solidFill>
                <a:latin typeface="Arial Black" charset="0"/>
              </a:rPr>
              <a:t>Mình sâu sắc về chính mình</a:t>
            </a:r>
          </a:p>
          <a:p>
            <a:r>
              <a:rPr lang="en-US" b="1">
                <a:solidFill>
                  <a:srgbClr val="000000"/>
                </a:solidFill>
                <a:latin typeface="Arial Black" charset="0"/>
              </a:rPr>
              <a:t>Evangelism opportunities: Những cơ hội làm chứng/ </a:t>
            </a:r>
            <a:r>
              <a:rPr lang="en-US">
                <a:solidFill>
                  <a:srgbClr val="000000"/>
                </a:solidFill>
                <a:latin typeface="Arial Black" charset="0"/>
              </a:rPr>
              <a:t>Những cơ hội truyền giáo/ Những cơ hội chi sẻ tin lành</a:t>
            </a:r>
            <a:endParaRPr lang="en-US" b="1">
              <a:solidFill>
                <a:srgbClr val="000000"/>
              </a:solidFill>
              <a:latin typeface="Arial Black" charset="0"/>
            </a:endParaRPr>
          </a:p>
          <a:p>
            <a:endParaRPr lang="en-US" b="1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3B3808-CE4F-0E45-9E4B-574017E2C50E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Be concrete: </a:t>
            </a:r>
            <a:r>
              <a:rPr lang="en-US"/>
              <a:t>Phải vững chắc/ cụ thể/sâu sắc (Concrete)</a:t>
            </a:r>
          </a:p>
          <a:p>
            <a:r>
              <a:rPr lang="en-US" b="1"/>
              <a:t>Keep the same theme throughout: </a:t>
            </a:r>
            <a:r>
              <a:rPr lang="en-US"/>
              <a:t>Giữ cùng (same) chủ đề từ đầu đến cuối!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A04320-EFC9-A647-9003-E10043BC7DB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8F8D-2BE3-134C-A933-2BCE6725E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72232-F8DC-614C-A2CC-E06D004AF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602B-5E0D-034B-AFE4-974F024AF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EFBCCF7-FD55-3241-9D7C-7CA91E9F1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98D9-7FD3-B04C-8446-89959FA9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BB46-21EC-1643-B74D-99F2EBDE5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C455-E546-3643-B670-924F6FB7A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F7996-C15B-8A40-91BD-276519396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37F2-CE24-6449-B85E-99DC8B18A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CD23-02BF-004E-898B-AFAD7629B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4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6B20-9F66-4F4A-A149-92AF2C1A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75F61-AC55-2A41-A247-A5260B7FD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9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9CAE-8155-4C4D-BD63-0DC515B1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13EB4-8839-1B42-BAA3-C6BB89BF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B493-A9F9-844B-B256-DBB739633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5D073-9DC6-2042-A00B-E38D75B6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9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E210-FA9F-3E41-B56C-6F9EB68A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0525-5FE4-1749-A801-A1B42FB55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0E36-0603-AD40-9789-A306D3C0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3EB5-F0D8-F34C-AFD8-39140063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9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7C68-8741-2A4C-A1AC-5ECD94C1C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0AAA-566B-0A4E-9DC9-84283743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2C80-3708-2441-910D-AC6F2224A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6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FD5D-E054-9D4C-AE1F-8829514A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1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2241-5662-7049-94CD-CF592A7D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CB5E-20EB-034F-9FD3-00DD1CE2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91AF-879B-B946-9DA6-520AB48D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60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C3CD2-EE0E-764B-9611-AAF063126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4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298F-6073-2648-A9BA-A340E0E4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6C9B-C9E5-0C41-BD5C-41831EDE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1A3D-E784-0C4E-89D6-B0ED521FD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2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A723-3177-5F4E-A869-069C9D037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5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DD8F-708A-A342-AD6E-599572A3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AC58-451F-D34A-B209-53E84D6D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0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5D272-BDF2-6946-B43F-0B762B62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3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1CE2-27BB-6344-B7FD-D23F21855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6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1333-EC2E-464A-8C79-90C55E130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2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8750-098F-094B-A9BF-08B795BAB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2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00D6-0086-7143-A569-D39FB894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04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72CD59-52E9-BA42-9FD4-D51AC003E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0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044D-E163-564B-8647-66B22B44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5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52BC-0C83-1249-88D3-DD76D85C5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8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164F-EC97-B545-9B18-7897D210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3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B213-76ED-C849-82E2-26FCDC9EF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8FF2-2A03-5A41-8053-FDC91062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1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84D8-B76C-9B4E-B003-2F044DC3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801D-958D-6E4D-95C2-2B8747DD2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90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0D67-E0E4-E841-8261-35E499B38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3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AE62-B0F5-A148-BED7-EAADEA12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3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9452-7ED7-D444-B493-CB7467371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5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76C6-18C5-BE43-9F38-D074C5D53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6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68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364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858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95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CB89-29D7-2743-8B3B-CE5551929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4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57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06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38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653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78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454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47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260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6156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817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CB94-22EA-0F40-ABE9-CE12E356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6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038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0181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7028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1012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5738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3471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4537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03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9780-999F-9349-8F83-AA85AB16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8308-3639-BA41-ADB7-5AAD3D58D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A082D96D-F9E4-A745-80C5-03014C8E3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23F2D0-F4E1-B740-A376-831D5D192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ECEB0C3-CC22-1E4B-AC81-B96B9112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6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0A776053-7D38-E84B-B5E4-5BAA9E657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CA7D08-6F09-A44C-A465-8144C1293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8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8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DAEAEC-9514-8348-98E3-9F58B798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276284" y="188640"/>
            <a:ext cx="4859337" cy="4332288"/>
          </a:xfrm>
        </p:spPr>
        <p:txBody>
          <a:bodyPr/>
          <a:lstStyle/>
          <a:p>
            <a:r>
              <a:rPr lang="en-US" sz="6000" b="1" dirty="0">
                <a:latin typeface="Arial" charset="0"/>
                <a:ea typeface="Osaka" charset="0"/>
                <a:cs typeface="Arial" charset="0"/>
              </a:rPr>
              <a:t>LÀM THẾ NÀO ĐỂ CHIA SẺ LỜI CHỨNG CỦA BẠN</a:t>
            </a:r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5658" y="6546830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Rick Griffith •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Kinh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Tiến trình nói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7680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91681" y="1700213"/>
            <a:ext cx="7452320" cy="4176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7429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39750" indent="-539750">
              <a:buFont typeface="Arial" charset="0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Giới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thiệu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(1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phút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)</a:t>
            </a:r>
          </a:p>
          <a:p>
            <a:pPr marL="539750" indent="-539750">
              <a:buFont typeface="Arial" charset="0"/>
              <a:buAutoNum type="arabicPeriod"/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(2-3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)</a:t>
            </a:r>
          </a:p>
          <a:p>
            <a:pPr marL="539750" indent="-539750">
              <a:buFont typeface="Arial" charset="0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Lời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nói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có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sức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thuyết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phục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(2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phút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)</a:t>
            </a:r>
          </a:p>
          <a:p>
            <a:pPr marL="539750" indent="-539750">
              <a:buFont typeface="Arial" charset="0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Giảng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thư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tín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(15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phút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)</a:t>
            </a:r>
          </a:p>
          <a:p>
            <a:pPr marL="539750" indent="-539750">
              <a:buFont typeface="Arial" charset="0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Giảng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tường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thuật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(15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phút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203575" y="53006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4800" b="1">
                <a:solidFill>
                  <a:srgbClr val="F9F9F9"/>
                </a:solidFill>
                <a:latin typeface="Arial Black" charset="0"/>
                <a:ea typeface="Osaka" charset="0"/>
                <a:cs typeface="Osaka" charset="0"/>
              </a:rPr>
              <a:t>Tại sao mình làm chứng?</a:t>
            </a:r>
            <a:endParaRPr lang="en-US">
              <a:solidFill>
                <a:srgbClr val="F9F9F9"/>
              </a:solidFill>
              <a:latin typeface="Arial Black" charset="0"/>
              <a:ea typeface="Osaka" charset="0"/>
              <a:cs typeface="Osaka" charset="0"/>
            </a:endParaRP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9F9F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0" y="61499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2000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562100"/>
            <a:ext cx="90471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ea typeface="Osaka" charset="0"/>
                <a:cs typeface="Osaka" charset="0"/>
              </a:rPr>
              <a:t>Dễ dàng nói về mình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Mình sâu sắc về chính mình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Cơ hội chia sẻ điều mình học được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Người ta thích nghe những câu chuyện riêng tư. 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Giúp mình biết Chúa hơn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Giúp mình nhìn biết điều Chúa đã làm 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Những cơ hội làm chứng</a:t>
            </a:r>
          </a:p>
          <a:p>
            <a:pPr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Giúp người khác tương quan với mình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b="1">
                <a:solidFill>
                  <a:srgbClr val="000000"/>
                </a:solidFill>
                <a:latin typeface="Arial Unicode MS" charset="0"/>
                <a:ea typeface="Osaka" charset="0"/>
                <a:cs typeface="Osaka" charset="0"/>
              </a:rPr>
              <a:t>Người khác không thể phủ bác câu </a:t>
            </a:r>
            <a:br>
              <a:rPr lang="en-US" sz="3000" b="1">
                <a:solidFill>
                  <a:srgbClr val="000000"/>
                </a:solidFill>
                <a:latin typeface="Arial Unicode MS" charset="0"/>
                <a:ea typeface="Osaka" charset="0"/>
                <a:cs typeface="Osaka" charset="0"/>
              </a:rPr>
            </a:br>
            <a:r>
              <a:rPr lang="en-US" sz="3000" b="1">
                <a:solidFill>
                  <a:srgbClr val="000000"/>
                </a:solidFill>
                <a:latin typeface="Arial Unicode MS" charset="0"/>
                <a:ea typeface="Osaka" charset="0"/>
                <a:cs typeface="Osaka" charset="0"/>
              </a:rPr>
              <a:t>chuyện của mình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Lời chứng lưu loát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3840163" cy="181610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</a:rPr>
              <a:t>Tiền-câu chuyện: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FFFFFF"/>
                </a:solidFill>
              </a:rPr>
              <a:t>Suy nghĩ của mình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FFFFFF"/>
                </a:solidFill>
              </a:rPr>
              <a:t>Hành động của mình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FFFFFF"/>
                </a:solidFill>
              </a:rPr>
              <a:t>Phải vững chắc!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3070225" cy="1816100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Câu chuyện: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Chia sẻ sự kiện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Điều mình đã tin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Phải vững chắc!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45150" y="1447800"/>
            <a:ext cx="3597275" cy="1816100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</a:rPr>
              <a:t>Hậu-câu chuyện: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FFFFFF"/>
                </a:solidFill>
              </a:rPr>
              <a:t>Suy nghĩ của mình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FFFFFF"/>
                </a:solidFill>
              </a:rPr>
              <a:t>Các biến đổi cụ thể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FFFFFF"/>
                </a:solidFill>
              </a:rPr>
              <a:t>Phải vững chắc!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53837">
            <a:off x="-542925" y="1860550"/>
            <a:ext cx="10142538" cy="41751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81600" y="4495800"/>
            <a:ext cx="3962400" cy="1754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</a:rPr>
              <a:t>Giữ</a:t>
            </a: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00"/>
                </a:solidFill>
              </a:rPr>
              <a:t>Cùng Chủ Đề</a:t>
            </a:r>
            <a:br>
              <a:rPr lang="en-US" sz="3600" b="1">
                <a:solidFill>
                  <a:srgbClr val="F8FF3E"/>
                </a:solidFill>
              </a:rPr>
            </a:br>
            <a:r>
              <a:rPr lang="en-US" sz="3600" b="1"/>
              <a:t>từ đầu đến cuối</a:t>
            </a:r>
            <a:r>
              <a:rPr lang="en-US" sz="3600" b="1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695825" y="1808163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>
                <a:latin typeface="Arial" charset="0"/>
                <a:cs typeface="Arial" charset="0"/>
              </a:rPr>
              <a:t>Lời</a:t>
            </a:r>
            <a:r>
              <a:rPr lang="en-US" sz="5400" b="1" dirty="0"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atin typeface="Arial" charset="0"/>
                <a:cs typeface="Arial" charset="0"/>
              </a:rPr>
              <a:t>chứng</a:t>
            </a:r>
            <a:r>
              <a:rPr lang="en-US" sz="5400" b="1" dirty="0"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atin typeface="Arial" charset="0"/>
                <a:cs typeface="Arial" charset="0"/>
              </a:rPr>
              <a:t>của</a:t>
            </a:r>
            <a:r>
              <a:rPr lang="en-US" sz="5400" b="1" dirty="0"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atin typeface="Arial" charset="0"/>
                <a:cs typeface="Arial" charset="0"/>
              </a:rPr>
              <a:t>tôi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4032002" cy="181610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Tiền-Câu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chuyện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công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việc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Tự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tin"</a:t>
            </a:r>
          </a:p>
          <a:p>
            <a:pPr>
              <a:buFontTx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Bấp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bênh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5291162" cy="181588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>
                <a:solidFill>
                  <a:srgbClr val="000000"/>
                </a:solidFill>
              </a:rPr>
              <a:t>Câu chuyện</a:t>
            </a:r>
            <a:endParaRPr lang="en-US" sz="28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Tập trung TN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Giê-xu là món quà của ĐCT</a:t>
            </a:r>
          </a:p>
          <a:p>
            <a:pPr>
              <a:buFontTx/>
              <a:buChar char="•"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en-US" altLang="ja-JP" sz="2800" b="1">
                <a:solidFill>
                  <a:srgbClr val="000000"/>
                </a:solidFill>
              </a:rPr>
              <a:t>Tôi ngừng lại để nghe'"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180022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Hậu-câu chuyện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 an</a:t>
            </a: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Sự an toàn</a:t>
            </a: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Yêu mọi người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87825" y="4784725"/>
            <a:ext cx="4848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Giữ </a:t>
            </a:r>
            <a:r>
              <a:rPr lang="en-US" sz="4000" b="1">
                <a:solidFill>
                  <a:srgbClr val="F8FF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cùng một chủ đề đảm bảo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tính xuyên suốt.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19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960351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149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1091</TotalTime>
  <Words>343</Words>
  <Application>Microsoft Macintosh PowerPoint</Application>
  <PresentationFormat>On-screen Show (4:3)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 Unicode MS</vt:lpstr>
      <vt:lpstr>ＭＳ Ｐゴシック</vt:lpstr>
      <vt:lpstr>MS Pゴシック</vt:lpstr>
      <vt:lpstr>Osaka</vt:lpstr>
      <vt:lpstr>Arial</vt:lpstr>
      <vt:lpstr>Arial Black</vt:lpstr>
      <vt:lpstr>Century Gothic</vt:lpstr>
      <vt:lpstr>Geneva</vt:lpstr>
      <vt:lpstr>Monotype Sorts</vt:lpstr>
      <vt:lpstr>Times New Roman</vt:lpstr>
      <vt:lpstr>Wingdings</vt:lpstr>
      <vt:lpstr>Blue Horizon</vt:lpstr>
      <vt:lpstr>Candybar</vt:lpstr>
      <vt:lpstr>Circuit</vt:lpstr>
      <vt:lpstr>Beach</vt:lpstr>
      <vt:lpstr>Calm</vt:lpstr>
      <vt:lpstr>Orbit</vt:lpstr>
      <vt:lpstr>8_Default Design</vt:lpstr>
      <vt:lpstr>LÀM THẾ NÀO ĐỂ CHIA SẺ LỜI CHỨNG CỦA BẠN</vt:lpstr>
      <vt:lpstr>Tiến trình nói</vt:lpstr>
      <vt:lpstr>Tại sao mình làm chứng?</vt:lpstr>
      <vt:lpstr>Lời chứng lưu loát</vt:lpstr>
      <vt:lpstr>Lời chứng của tôi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60</cp:revision>
  <dcterms:created xsi:type="dcterms:W3CDTF">2005-08-07T02:41:35Z</dcterms:created>
  <dcterms:modified xsi:type="dcterms:W3CDTF">2018-12-15T03:08:36Z</dcterms:modified>
</cp:coreProperties>
</file>